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2" r:id="rId1"/>
  </p:sldMasterIdLst>
  <p:notesMasterIdLst>
    <p:notesMasterId r:id="rId53"/>
  </p:notesMasterIdLst>
  <p:sldIdLst>
    <p:sldId id="256" r:id="rId2"/>
    <p:sldId id="257" r:id="rId3"/>
    <p:sldId id="258" r:id="rId4"/>
    <p:sldId id="312" r:id="rId5"/>
    <p:sldId id="260" r:id="rId6"/>
    <p:sldId id="261" r:id="rId7"/>
    <p:sldId id="313" r:id="rId8"/>
    <p:sldId id="263" r:id="rId9"/>
    <p:sldId id="264" r:id="rId10"/>
    <p:sldId id="265" r:id="rId11"/>
    <p:sldId id="266" r:id="rId12"/>
    <p:sldId id="267" r:id="rId13"/>
    <p:sldId id="268" r:id="rId14"/>
    <p:sldId id="269" r:id="rId15"/>
    <p:sldId id="270" r:id="rId16"/>
    <p:sldId id="271" r:id="rId17"/>
    <p:sldId id="272" r:id="rId18"/>
    <p:sldId id="305" r:id="rId19"/>
    <p:sldId id="273" r:id="rId20"/>
    <p:sldId id="274" r:id="rId21"/>
    <p:sldId id="311" r:id="rId22"/>
    <p:sldId id="275" r:id="rId23"/>
    <p:sldId id="276" r:id="rId24"/>
    <p:sldId id="277" r:id="rId25"/>
    <p:sldId id="310" r:id="rId26"/>
    <p:sldId id="279" r:id="rId27"/>
    <p:sldId id="314" r:id="rId28"/>
    <p:sldId id="281" r:id="rId29"/>
    <p:sldId id="282" r:id="rId30"/>
    <p:sldId id="283" r:id="rId31"/>
    <p:sldId id="285" r:id="rId32"/>
    <p:sldId id="284" r:id="rId33"/>
    <p:sldId id="286" r:id="rId34"/>
    <p:sldId id="306" r:id="rId35"/>
    <p:sldId id="287" r:id="rId36"/>
    <p:sldId id="288" r:id="rId37"/>
    <p:sldId id="307" r:id="rId38"/>
    <p:sldId id="289" r:id="rId39"/>
    <p:sldId id="290" r:id="rId40"/>
    <p:sldId id="291" r:id="rId41"/>
    <p:sldId id="293" r:id="rId42"/>
    <p:sldId id="294" r:id="rId43"/>
    <p:sldId id="295" r:id="rId44"/>
    <p:sldId id="296" r:id="rId45"/>
    <p:sldId id="297" r:id="rId46"/>
    <p:sldId id="298" r:id="rId47"/>
    <p:sldId id="299" r:id="rId48"/>
    <p:sldId id="300" r:id="rId49"/>
    <p:sldId id="301" r:id="rId50"/>
    <p:sldId id="302" r:id="rId51"/>
    <p:sldId id="303" r:id="rId52"/>
  </p:sldIdLst>
  <p:sldSz cx="9144000" cy="6858000" type="screen4x3"/>
  <p:notesSz cx="6858000" cy="9144000"/>
  <p:defaultTextStyle>
    <a:defPPr>
      <a:defRPr lang="en-GB"/>
    </a:defPPr>
    <a:lvl1pPr algn="l" defTabSz="449263"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742950" indent="-285750" algn="l" defTabSz="449263"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1143000" indent="-228600" algn="l" defTabSz="449263"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600200" indent="-228600" algn="l" defTabSz="449263"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2057400" indent="-228600" algn="l" defTabSz="449263"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p:cNvSpPr>
          <p:nvPr>
            <p:ph type="sldImg"/>
          </p:nvPr>
        </p:nvSpPr>
        <p:spPr bwMode="auto">
          <a:xfrm>
            <a:off x="0" y="812800"/>
            <a:ext cx="0" cy="0"/>
          </a:xfrm>
          <a:prstGeom prst="rect">
            <a:avLst/>
          </a:prstGeom>
          <a:noFill/>
          <a:ln w="9525">
            <a:noFill/>
            <a:round/>
            <a:headEnd/>
            <a:tailEnd/>
          </a:ln>
        </p:spPr>
      </p:sp>
      <p:sp>
        <p:nvSpPr>
          <p:cNvPr id="5122"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ja-JP" altLang="ja-JP" noProof="0" smtClean="0"/>
          </a:p>
        </p:txBody>
      </p:sp>
      <p:sp>
        <p:nvSpPr>
          <p:cNvPr id="5123" name="Rectangle 3"/>
          <p:cNvSpPr>
            <a:spLocks noGrp="1" noChangeArrowheads="1"/>
          </p:cNvSpPr>
          <p:nvPr>
            <p:ph type="hdr"/>
          </p:nvPr>
        </p:nvSpPr>
        <p:spPr bwMode="auto">
          <a:xfrm>
            <a:off x="0" y="0"/>
            <a:ext cx="3278188"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kumimoji="0" sz="1400">
                <a:solidFill>
                  <a:srgbClr val="000000"/>
                </a:solidFill>
                <a:latin typeface="Times New Roman" pitchFamily="16" charset="0"/>
                <a:ea typeface="ＭＳ Ｐ明朝" charset="-128"/>
              </a:defRPr>
            </a:lvl1pPr>
          </a:lstStyle>
          <a:p>
            <a:pPr>
              <a:defRPr/>
            </a:pPr>
            <a:endParaRPr lang="en-US"/>
          </a:p>
        </p:txBody>
      </p:sp>
      <p:sp>
        <p:nvSpPr>
          <p:cNvPr id="5124" name="Rectangle 4"/>
          <p:cNvSpPr>
            <a:spLocks noGrp="1" noChangeArrowheads="1"/>
          </p:cNvSpPr>
          <p:nvPr>
            <p:ph type="dt"/>
          </p:nvPr>
        </p:nvSpPr>
        <p:spPr bwMode="auto">
          <a:xfrm>
            <a:off x="4279900" y="0"/>
            <a:ext cx="3278188"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kumimoji="0" sz="1400">
                <a:solidFill>
                  <a:srgbClr val="000000"/>
                </a:solidFill>
                <a:latin typeface="Times New Roman" pitchFamily="16" charset="0"/>
                <a:ea typeface="ＭＳ Ｐ明朝" charset="-128"/>
              </a:defRPr>
            </a:lvl1pPr>
          </a:lstStyle>
          <a:p>
            <a:pPr>
              <a:defRPr/>
            </a:pPr>
            <a:endParaRPr lang="en-US"/>
          </a:p>
        </p:txBody>
      </p:sp>
      <p:sp>
        <p:nvSpPr>
          <p:cNvPr id="5125" name="Rectangle 5"/>
          <p:cNvSpPr>
            <a:spLocks noGrp="1" noChangeArrowheads="1"/>
          </p:cNvSpPr>
          <p:nvPr>
            <p:ph type="ftr"/>
          </p:nvPr>
        </p:nvSpPr>
        <p:spPr bwMode="auto">
          <a:xfrm>
            <a:off x="0" y="10156825"/>
            <a:ext cx="3278188"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kumimoji="0" sz="1400">
                <a:solidFill>
                  <a:srgbClr val="000000"/>
                </a:solidFill>
                <a:latin typeface="Times New Roman" pitchFamily="16" charset="0"/>
                <a:ea typeface="ＭＳ Ｐ明朝" charset="-128"/>
              </a:defRPr>
            </a:lvl1pPr>
          </a:lstStyle>
          <a:p>
            <a:pPr>
              <a:defRPr/>
            </a:pPr>
            <a:endParaRPr lang="en-US"/>
          </a:p>
        </p:txBody>
      </p:sp>
      <p:sp>
        <p:nvSpPr>
          <p:cNvPr id="5126" name="Rectangle 6"/>
          <p:cNvSpPr>
            <a:spLocks noGrp="1" noChangeArrowheads="1"/>
          </p:cNvSpPr>
          <p:nvPr>
            <p:ph type="sldNum"/>
          </p:nvPr>
        </p:nvSpPr>
        <p:spPr bwMode="auto">
          <a:xfrm>
            <a:off x="4279900" y="10156825"/>
            <a:ext cx="3278188"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kumimoji="0" sz="1400">
                <a:solidFill>
                  <a:srgbClr val="000000"/>
                </a:solidFill>
                <a:latin typeface="Times New Roman" pitchFamily="16" charset="0"/>
                <a:ea typeface="ＭＳ Ｐ明朝" charset="-128"/>
              </a:defRPr>
            </a:lvl1pPr>
          </a:lstStyle>
          <a:p>
            <a:pPr>
              <a:defRPr/>
            </a:pPr>
            <a:fld id="{E8FA8299-498D-45DB-B44E-EA8581A7B7B3}" type="slidenum">
              <a:rPr lang="en-US"/>
              <a:pPr>
                <a:defRPr/>
              </a:pPr>
              <a:t>&lt;#&gt;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p:spPr>
        <p:txBody>
          <a:bodyPr/>
          <a:lstStyle/>
          <a:p>
            <a:pPr>
              <a:buFont typeface="Times New Roman" pitchFamily="18" charset="0"/>
              <a:buNone/>
            </a:pPr>
            <a:fld id="{ED8B261E-75B4-49D8-B516-2C9ADBE65568}" type="slidenum">
              <a:rPr lang="en-US" altLang="ja-JP" smtClean="0">
                <a:latin typeface="Times New Roman" pitchFamily="18" charset="0"/>
                <a:ea typeface="ＭＳ Ｐ明朝" pitchFamily="18" charset="-128"/>
              </a:rPr>
              <a:pPr>
                <a:buFont typeface="Times New Roman" pitchFamily="18" charset="0"/>
                <a:buNone/>
              </a:pPr>
              <a:t>1</a:t>
            </a:fld>
            <a:endParaRPr lang="en-US" altLang="ja-JP" smtClean="0">
              <a:latin typeface="Times New Roman" pitchFamily="18" charset="0"/>
              <a:ea typeface="ＭＳ Ｐ明朝" pitchFamily="18" charset="-128"/>
            </a:endParaRPr>
          </a:p>
        </p:txBody>
      </p:sp>
      <p:sp>
        <p:nvSpPr>
          <p:cNvPr id="65539" name="Rectangle 1"/>
          <p:cNvSpPr>
            <a:spLocks noGrp="1" noRot="1" noChangeAspect="1" noChangeArrowheads="1" noTextEdit="1"/>
          </p:cNvSpPr>
          <p:nvPr>
            <p:ph type="sldImg"/>
          </p:nvPr>
        </p:nvSpPr>
        <p:spPr>
          <a:xfrm>
            <a:off x="0" y="812800"/>
            <a:ext cx="1588" cy="1588"/>
          </a:xfrm>
          <a:solidFill>
            <a:srgbClr val="FFFFFF"/>
          </a:solidFill>
          <a:ln>
            <a:solidFill>
              <a:srgbClr val="000000"/>
            </a:solidFill>
            <a:miter lim="800000"/>
          </a:ln>
        </p:spPr>
      </p:sp>
      <p:sp>
        <p:nvSpPr>
          <p:cNvPr id="65540" name="Rectangle 2"/>
          <p:cNvSpPr>
            <a:spLocks noGrp="1" noChangeArrowheads="1"/>
          </p:cNvSpPr>
          <p:nvPr>
            <p:ph type="body" idx="1"/>
          </p:nvPr>
        </p:nvSpPr>
        <p:spPr>
          <a:xfrm>
            <a:off x="755650" y="5078413"/>
            <a:ext cx="6048375" cy="4811712"/>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p:spPr>
        <p:txBody>
          <a:bodyPr/>
          <a:lstStyle/>
          <a:p>
            <a:pPr>
              <a:buFont typeface="Times New Roman" pitchFamily="18" charset="0"/>
              <a:buNone/>
            </a:pPr>
            <a:fld id="{088C9A26-3A13-4391-9DE3-A3CDF26658B5}" type="slidenum">
              <a:rPr lang="en-US" altLang="ja-JP" smtClean="0">
                <a:latin typeface="Times New Roman" pitchFamily="18" charset="0"/>
                <a:ea typeface="ＭＳ Ｐ明朝" pitchFamily="18" charset="-128"/>
              </a:rPr>
              <a:pPr>
                <a:buFont typeface="Times New Roman" pitchFamily="18" charset="0"/>
                <a:buNone/>
              </a:pPr>
              <a:t>10</a:t>
            </a:fld>
            <a:endParaRPr lang="en-US" altLang="ja-JP" smtClean="0">
              <a:latin typeface="Times New Roman" pitchFamily="18" charset="0"/>
              <a:ea typeface="ＭＳ Ｐ明朝" pitchFamily="18" charset="-128"/>
            </a:endParaRPr>
          </a:p>
        </p:txBody>
      </p:sp>
      <p:sp>
        <p:nvSpPr>
          <p:cNvPr id="7475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4756"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しゃべり方に切り替えを　使ってるブラウザ聞こう</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解釈して表示ってのを強調</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下はちゃんと流そう</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HTML</a:t>
            </a:r>
            <a:r>
              <a:rPr lang="ja-JP" sz="2400" smtClean="0">
                <a:latin typeface="Arial" pitchFamily="34" charset="0"/>
              </a:rPr>
              <a:t>の解釈の方法やセキュリティ機能の違い</a:t>
            </a:r>
            <a:r>
              <a:rPr lang="en-US" altLang="ja-JP" sz="2400" smtClean="0">
                <a:latin typeface="Arial" pitchFamily="34" charset="0"/>
              </a:rPr>
              <a:t>, </a:t>
            </a:r>
            <a:r>
              <a:rPr lang="ja-JP" sz="2400" smtClean="0">
                <a:latin typeface="Arial" pitchFamily="34" charset="0"/>
              </a:rPr>
              <a:t>使用マークアップ言語の違いなど</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色はそれぞれの国で</a:t>
            </a:r>
            <a:r>
              <a:rPr lang="en-US" altLang="ja-JP" sz="2400" smtClean="0">
                <a:latin typeface="Arial" pitchFamily="34" charset="0"/>
              </a:rPr>
              <a:t>1</a:t>
            </a:r>
            <a:r>
              <a:rPr lang="ja-JP" sz="2400" smtClean="0">
                <a:latin typeface="Arial" pitchFamily="34" charset="0"/>
              </a:rPr>
              <a:t>位のブラウザ</a:t>
            </a:r>
          </a:p>
        </p:txBody>
      </p:sp>
      <p:sp>
        <p:nvSpPr>
          <p:cNvPr id="6451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578501F-523E-4F85-8838-725D59567D08}"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10</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p:spPr>
        <p:txBody>
          <a:bodyPr/>
          <a:lstStyle/>
          <a:p>
            <a:pPr>
              <a:buFont typeface="Times New Roman" pitchFamily="18" charset="0"/>
              <a:buNone/>
            </a:pPr>
            <a:fld id="{979B5353-203F-49B9-92E2-7BB1DBB53789}" type="slidenum">
              <a:rPr lang="en-US" altLang="ja-JP" smtClean="0">
                <a:latin typeface="Times New Roman" pitchFamily="18" charset="0"/>
                <a:ea typeface="ＭＳ Ｐ明朝" pitchFamily="18" charset="-128"/>
              </a:rPr>
              <a:pPr>
                <a:buFont typeface="Times New Roman" pitchFamily="18" charset="0"/>
                <a:buNone/>
              </a:pPr>
              <a:t>11</a:t>
            </a:fld>
            <a:endParaRPr lang="en-US" altLang="ja-JP" smtClean="0">
              <a:latin typeface="Times New Roman" pitchFamily="18" charset="0"/>
              <a:ea typeface="ＭＳ Ｐ明朝" pitchFamily="18" charset="-128"/>
            </a:endParaRPr>
          </a:p>
        </p:txBody>
      </p:sp>
      <p:sp>
        <p:nvSpPr>
          <p:cNvPr id="7577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5780"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ファイルのやりとりしてる！←強調</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サーバクライアントを最初に言っといてその中身を聞く方で行こう！</a:t>
            </a:r>
          </a:p>
        </p:txBody>
      </p:sp>
      <p:sp>
        <p:nvSpPr>
          <p:cNvPr id="6553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AFDAAA4B-2D9C-4168-825A-3C460A12141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11</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p:spPr>
        <p:txBody>
          <a:bodyPr/>
          <a:lstStyle/>
          <a:p>
            <a:pPr>
              <a:buFont typeface="Times New Roman" pitchFamily="18" charset="0"/>
              <a:buNone/>
            </a:pPr>
            <a:fld id="{AFC43BE4-F751-4F42-8FD2-98E5D857D821}" type="slidenum">
              <a:rPr lang="en-US" altLang="ja-JP" smtClean="0">
                <a:latin typeface="Times New Roman" pitchFamily="18" charset="0"/>
                <a:ea typeface="ＭＳ Ｐ明朝" pitchFamily="18" charset="-128"/>
              </a:rPr>
              <a:pPr>
                <a:buFont typeface="Times New Roman" pitchFamily="18" charset="0"/>
                <a:buNone/>
              </a:pPr>
              <a:t>12</a:t>
            </a:fld>
            <a:endParaRPr lang="en-US" altLang="ja-JP" smtClean="0">
              <a:latin typeface="Times New Roman" pitchFamily="18" charset="0"/>
              <a:ea typeface="ＭＳ Ｐ明朝" pitchFamily="18" charset="-128"/>
            </a:endParaRPr>
          </a:p>
        </p:txBody>
      </p:sp>
      <p:sp>
        <p:nvSpPr>
          <p:cNvPr id="7680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6804"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Over SSL </a:t>
            </a:r>
            <a:r>
              <a:rPr lang="ja-JP" sz="2400" smtClean="0">
                <a:latin typeface="Arial" pitchFamily="34" charset="0"/>
              </a:rPr>
              <a:t>だけ読む</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HTTPS: SSL/TLS </a:t>
            </a:r>
            <a:r>
              <a:rPr lang="ja-JP" sz="2400" smtClean="0">
                <a:latin typeface="Arial" pitchFamily="34" charset="0"/>
              </a:rPr>
              <a:t>プロトコルのもとで暗号化された </a:t>
            </a:r>
            <a:r>
              <a:rPr lang="en-US" altLang="ja-JP" sz="2400" smtClean="0">
                <a:latin typeface="Arial" pitchFamily="34" charset="0"/>
              </a:rPr>
              <a:t>HTTP </a:t>
            </a:r>
            <a:r>
              <a:rPr lang="ja-JP" sz="2400" smtClean="0">
                <a:latin typeface="Arial" pitchFamily="34" charset="0"/>
              </a:rPr>
              <a:t>通信を行うこと</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SSL/TLS: </a:t>
            </a:r>
            <a:r>
              <a:rPr lang="ja-JP" sz="2400" smtClean="0">
                <a:latin typeface="Arial" pitchFamily="34" charset="0"/>
              </a:rPr>
              <a:t>第</a:t>
            </a:r>
            <a:r>
              <a:rPr lang="en-US" altLang="ja-JP" sz="2400" smtClean="0">
                <a:latin typeface="Arial" pitchFamily="34" charset="0"/>
              </a:rPr>
              <a:t>8</a:t>
            </a:r>
            <a:r>
              <a:rPr lang="ja-JP" sz="2400" smtClean="0">
                <a:latin typeface="Arial" pitchFamily="34" charset="0"/>
              </a:rPr>
              <a:t>回でやった</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HTTPS </a:t>
            </a:r>
            <a:r>
              <a:rPr lang="ja-JP" sz="2400" smtClean="0">
                <a:latin typeface="Arial" pitchFamily="34" charset="0"/>
              </a:rPr>
              <a:t>はプロトコル？　要確認の上修正、参考資料も</a:t>
            </a:r>
          </a:p>
        </p:txBody>
      </p:sp>
      <p:sp>
        <p:nvSpPr>
          <p:cNvPr id="6656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E02161AF-3F31-4BB6-AF8C-95306390847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12</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p:spPr>
        <p:txBody>
          <a:bodyPr/>
          <a:lstStyle/>
          <a:p>
            <a:pPr>
              <a:buFont typeface="Times New Roman" pitchFamily="18" charset="0"/>
              <a:buNone/>
            </a:pPr>
            <a:fld id="{196EDA50-7EF4-4A4D-8CC5-52A506C2A783}" type="slidenum">
              <a:rPr lang="en-US" altLang="ja-JP" smtClean="0">
                <a:latin typeface="Times New Roman" pitchFamily="18" charset="0"/>
                <a:ea typeface="ＭＳ Ｐ明朝" pitchFamily="18" charset="-128"/>
              </a:rPr>
              <a:pPr>
                <a:buFont typeface="Times New Roman" pitchFamily="18" charset="0"/>
                <a:buNone/>
              </a:pPr>
              <a:t>13</a:t>
            </a:fld>
            <a:endParaRPr lang="en-US" altLang="ja-JP" smtClean="0">
              <a:latin typeface="Times New Roman" pitchFamily="18" charset="0"/>
              <a:ea typeface="ＭＳ Ｐ明朝" pitchFamily="18" charset="-128"/>
            </a:endParaRPr>
          </a:p>
        </p:txBody>
      </p:sp>
      <p:sp>
        <p:nvSpPr>
          <p:cNvPr id="7782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782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ちょくやくすると</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ハイパーリンク</a:t>
            </a:r>
            <a:r>
              <a:rPr lang="en-US" altLang="ja-JP" sz="2400" smtClean="0">
                <a:latin typeface="Arial" pitchFamily="34" charset="0"/>
              </a:rPr>
              <a:t>=</a:t>
            </a:r>
            <a:r>
              <a:rPr lang="ja-JP" sz="2400" smtClean="0">
                <a:latin typeface="Arial" pitchFamily="34" charset="0"/>
              </a:rPr>
              <a:t>リンクってちゃんと</a:t>
            </a:r>
          </a:p>
        </p:txBody>
      </p:sp>
      <p:sp>
        <p:nvSpPr>
          <p:cNvPr id="6758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FC289BE-6A30-4979-A8BA-04031AFA0E69}"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13</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a:ln/>
        </p:spPr>
        <p:txBody>
          <a:bodyPr/>
          <a:lstStyle/>
          <a:p>
            <a:pPr>
              <a:buFont typeface="Times New Roman" pitchFamily="18" charset="0"/>
              <a:buNone/>
            </a:pPr>
            <a:fld id="{A30F8027-C1D9-44EC-99C9-2CDE1EB9CB62}" type="slidenum">
              <a:rPr lang="en-US" altLang="ja-JP" smtClean="0">
                <a:latin typeface="Times New Roman" pitchFamily="18" charset="0"/>
                <a:ea typeface="ＭＳ Ｐ明朝" pitchFamily="18" charset="-128"/>
              </a:rPr>
              <a:pPr>
                <a:buFont typeface="Times New Roman" pitchFamily="18" charset="0"/>
                <a:buNone/>
              </a:pPr>
              <a:t>14</a:t>
            </a:fld>
            <a:endParaRPr lang="en-US" altLang="ja-JP" smtClean="0">
              <a:latin typeface="Times New Roman" pitchFamily="18" charset="0"/>
              <a:ea typeface="ＭＳ Ｐ明朝" pitchFamily="18" charset="-128"/>
            </a:endParaRPr>
          </a:p>
        </p:txBody>
      </p:sp>
      <p:sp>
        <p:nvSpPr>
          <p:cNvPr id="7885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8852"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赤枠部分はなんて言うか聞く　こっちもフルパス　赤枠のアニメーション分離＆カッコ悪い！</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ここから</a:t>
            </a:r>
            <a:r>
              <a:rPr lang="en-US" altLang="ja-JP" sz="2400" smtClean="0">
                <a:latin typeface="Arial" pitchFamily="34" charset="0"/>
              </a:rPr>
              <a:t>3</a:t>
            </a:r>
            <a:r>
              <a:rPr lang="ja-JP" sz="2400" smtClean="0">
                <a:latin typeface="Arial" pitchFamily="34" charset="0"/>
              </a:rPr>
              <a:t>枚とその次は話の切れ目を意識してしゃべる</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まずは場所を表す</a:t>
            </a:r>
          </a:p>
        </p:txBody>
      </p:sp>
      <p:sp>
        <p:nvSpPr>
          <p:cNvPr id="6861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A5A8641-EAB1-4083-937D-244C2340766A}"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14</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p:spPr>
        <p:txBody>
          <a:bodyPr/>
          <a:lstStyle/>
          <a:p>
            <a:pPr>
              <a:buFont typeface="Times New Roman" pitchFamily="18" charset="0"/>
              <a:buNone/>
            </a:pPr>
            <a:fld id="{54500185-4441-4E02-977A-5CBC76417F4C}" type="slidenum">
              <a:rPr lang="en-US" altLang="ja-JP" smtClean="0">
                <a:latin typeface="Times New Roman" pitchFamily="18" charset="0"/>
                <a:ea typeface="ＭＳ Ｐ明朝" pitchFamily="18" charset="-128"/>
              </a:rPr>
              <a:pPr>
                <a:buFont typeface="Times New Roman" pitchFamily="18" charset="0"/>
                <a:buNone/>
              </a:pPr>
              <a:t>15</a:t>
            </a:fld>
            <a:endParaRPr lang="en-US" altLang="ja-JP" smtClean="0">
              <a:latin typeface="Times New Roman" pitchFamily="18" charset="0"/>
              <a:ea typeface="ＭＳ Ｐ明朝" pitchFamily="18" charset="-128"/>
            </a:endParaRPr>
          </a:p>
        </p:txBody>
      </p:sp>
      <p:sp>
        <p:nvSpPr>
          <p:cNvPr id="7987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9876"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6963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75363CE5-A500-4996-9380-675C34C0673A}"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15</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ln/>
        </p:spPr>
        <p:txBody>
          <a:bodyPr/>
          <a:lstStyle/>
          <a:p>
            <a:pPr>
              <a:buFont typeface="Times New Roman" pitchFamily="18" charset="0"/>
              <a:buNone/>
            </a:pPr>
            <a:fld id="{84CFA7C5-19A1-438E-88D4-77AAA1FC6722}" type="slidenum">
              <a:rPr lang="en-US" altLang="ja-JP" smtClean="0">
                <a:latin typeface="Times New Roman" pitchFamily="18" charset="0"/>
                <a:ea typeface="ＭＳ Ｐ明朝" pitchFamily="18" charset="-128"/>
              </a:rPr>
              <a:pPr>
                <a:buFont typeface="Times New Roman" pitchFamily="18" charset="0"/>
                <a:buNone/>
              </a:pPr>
              <a:t>16</a:t>
            </a:fld>
            <a:endParaRPr lang="en-US" altLang="ja-JP" smtClean="0">
              <a:latin typeface="Times New Roman" pitchFamily="18" charset="0"/>
              <a:ea typeface="ＭＳ Ｐ明朝" pitchFamily="18" charset="-128"/>
            </a:endParaRPr>
          </a:p>
        </p:txBody>
      </p:sp>
      <p:sp>
        <p:nvSpPr>
          <p:cNvPr id="8089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0658" name="Text Box 2"/>
          <p:cNvSpPr txBox="1">
            <a:spLocks noGrp="1" noChangeArrowheads="1"/>
          </p:cNvSpPr>
          <p:nvPr>
            <p:ph type="body" idx="1"/>
          </p:nvPr>
        </p:nvSpPr>
        <p:spPr>
          <a:xfrm>
            <a:off x="685800" y="4400550"/>
            <a:ext cx="5486400" cy="3600450"/>
          </a:xfrm>
          <a:ln/>
        </p:spPr>
        <p:txBody>
          <a:bodyPr lIns="90000" tIns="45000" rIns="90000" bIns="45000"/>
          <a:lstStyle/>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mtClean="0">
                <a:latin typeface="+mn-lt" charset="0"/>
                <a:ea typeface="+mn-ea" charset="0"/>
                <a:cs typeface="+mn-ea" charset="0"/>
              </a:rPr>
              <a:t>URL</a:t>
            </a:r>
            <a:r>
              <a:rPr lang="ja-JP" smtClean="0">
                <a:latin typeface="+mn-lt" charset="0"/>
              </a:rPr>
              <a:t>はもっと広い概念の一部</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ja-JP" smtClean="0">
                <a:latin typeface="+mn-lt" charset="0"/>
              </a:rPr>
              <a:t>それが</a:t>
            </a:r>
            <a:r>
              <a:rPr lang="en-US" smtClean="0">
                <a:latin typeface="+mn-lt" charset="0"/>
                <a:ea typeface="+mn-ea" charset="0"/>
                <a:cs typeface="+mn-ea" charset="0"/>
              </a:rPr>
              <a:t>URI</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mtClean="0">
                <a:latin typeface="+mn-lt" charset="0"/>
                <a:ea typeface="+mn-ea" charset="0"/>
                <a:cs typeface="+mn-ea" charset="0"/>
              </a:rPr>
              <a:t>ISAN </a:t>
            </a:r>
            <a:r>
              <a:rPr lang="ja-JP" smtClean="0">
                <a:latin typeface="+mn-lt" charset="0"/>
              </a:rPr>
              <a:t>　</a:t>
            </a:r>
            <a:r>
              <a:rPr lang="en-US" smtClean="0">
                <a:latin typeface="+mn-lt" charset="0"/>
                <a:ea typeface="+mn-ea" charset="0"/>
                <a:cs typeface="+mn-ea" charset="0"/>
              </a:rPr>
              <a:t>audiovisual</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mtClean="0">
                <a:latin typeface="+mn-lt" charset="0"/>
                <a:ea typeface="+mn-ea" charset="0"/>
                <a:cs typeface="+mn-ea" charset="0"/>
              </a:rPr>
              <a:t>URI, URN </a:t>
            </a:r>
            <a:r>
              <a:rPr lang="ja-JP" smtClean="0">
                <a:latin typeface="+mn-lt" charset="0"/>
              </a:rPr>
              <a:t>を用いる意義をしっかりと口頭で説明　他の</a:t>
            </a:r>
            <a:r>
              <a:rPr lang="en-US" smtClean="0">
                <a:latin typeface="+mn-lt" charset="0"/>
                <a:ea typeface="+mn-ea" charset="0"/>
                <a:cs typeface="+mn-ea" charset="0"/>
              </a:rPr>
              <a:t>URI</a:t>
            </a:r>
            <a:r>
              <a:rPr lang="ja-JP" smtClean="0">
                <a:latin typeface="+mn-lt" charset="0"/>
              </a:rPr>
              <a:t>も調べる</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ja-JP" smtClean="0">
                <a:latin typeface="+mn-lt" charset="0"/>
              </a:rPr>
              <a:t>図の中身フルパス？</a:t>
            </a:r>
          </a:p>
        </p:txBody>
      </p:sp>
      <p:sp>
        <p:nvSpPr>
          <p:cNvPr id="7065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60262756-988B-480C-941A-5C800B679B71}"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16</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ln/>
        </p:spPr>
        <p:txBody>
          <a:bodyPr/>
          <a:lstStyle/>
          <a:p>
            <a:pPr>
              <a:buFont typeface="Times New Roman" pitchFamily="18" charset="0"/>
              <a:buNone/>
            </a:pPr>
            <a:fld id="{092558FD-36BA-4F12-8D5B-F9C205470897}" type="slidenum">
              <a:rPr lang="en-US" altLang="ja-JP" smtClean="0">
                <a:latin typeface="Times New Roman" pitchFamily="18" charset="0"/>
                <a:ea typeface="ＭＳ Ｐ明朝" pitchFamily="18" charset="-128"/>
              </a:rPr>
              <a:pPr>
                <a:buFont typeface="Times New Roman" pitchFamily="18" charset="0"/>
                <a:buNone/>
              </a:pPr>
              <a:t>17</a:t>
            </a:fld>
            <a:endParaRPr lang="en-US" altLang="ja-JP" smtClean="0">
              <a:latin typeface="Times New Roman" pitchFamily="18" charset="0"/>
              <a:ea typeface="ＭＳ Ｐ明朝" pitchFamily="18" charset="-128"/>
            </a:endParaRPr>
          </a:p>
        </p:txBody>
      </p:sp>
      <p:sp>
        <p:nvSpPr>
          <p:cNvPr id="8192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1924"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ファイルのやりとりしてる！←強調</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サーバクライアントを最初に言っといてその中身を聞く方で行こう！</a:t>
            </a:r>
          </a:p>
        </p:txBody>
      </p:sp>
      <p:sp>
        <p:nvSpPr>
          <p:cNvPr id="7168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A5FC28EA-61BF-4784-9D7B-8D5ECF6B0AAD}"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17</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ln/>
        </p:spPr>
        <p:txBody>
          <a:bodyPr/>
          <a:lstStyle/>
          <a:p>
            <a:pPr>
              <a:buFont typeface="Times New Roman" pitchFamily="18" charset="0"/>
              <a:buNone/>
            </a:pPr>
            <a:fld id="{33846E1B-C274-4B4E-BF5E-F65A278C877E}" type="slidenum">
              <a:rPr lang="en-US" altLang="ja-JP" smtClean="0">
                <a:latin typeface="Times New Roman" pitchFamily="18" charset="0"/>
                <a:ea typeface="ＭＳ Ｐ明朝" pitchFamily="18" charset="-128"/>
              </a:rPr>
              <a:pPr>
                <a:buFont typeface="Times New Roman" pitchFamily="18" charset="0"/>
                <a:buNone/>
              </a:pPr>
              <a:t>18</a:t>
            </a:fld>
            <a:endParaRPr lang="en-US" altLang="ja-JP" smtClean="0">
              <a:latin typeface="Times New Roman" pitchFamily="18" charset="0"/>
              <a:ea typeface="ＭＳ Ｐ明朝" pitchFamily="18" charset="-128"/>
            </a:endParaRPr>
          </a:p>
        </p:txBody>
      </p:sp>
      <p:sp>
        <p:nvSpPr>
          <p:cNvPr id="8294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294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Inex </a:t>
            </a:r>
            <a:r>
              <a:rPr lang="ja-JP" sz="2400" smtClean="0">
                <a:latin typeface="Arial" pitchFamily="34" charset="0"/>
              </a:rPr>
              <a:t>では</a:t>
            </a:r>
            <a:r>
              <a:rPr lang="en-US" altLang="ja-JP" sz="2400" smtClean="0">
                <a:latin typeface="Arial" pitchFamily="34" charset="0"/>
              </a:rPr>
              <a:t>Apache </a:t>
            </a:r>
            <a:r>
              <a:rPr lang="ja-JP" sz="2400" smtClean="0">
                <a:latin typeface="Arial" pitchFamily="34" charset="0"/>
              </a:rPr>
              <a:t>を使う</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ソフトは軽くでいい</a:t>
            </a:r>
          </a:p>
        </p:txBody>
      </p:sp>
      <p:sp>
        <p:nvSpPr>
          <p:cNvPr id="6349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5FC55C8C-C93E-4EA5-862A-330C34768E1E}"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18</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p:spPr>
        <p:txBody>
          <a:bodyPr/>
          <a:lstStyle/>
          <a:p>
            <a:pPr>
              <a:buFont typeface="Times New Roman" pitchFamily="18" charset="0"/>
              <a:buNone/>
            </a:pPr>
            <a:fld id="{4882FB33-5F5B-47EF-9CE9-BDDDB5511130}" type="slidenum">
              <a:rPr lang="en-US" altLang="ja-JP" smtClean="0">
                <a:latin typeface="Times New Roman" pitchFamily="18" charset="0"/>
                <a:ea typeface="ＭＳ Ｐ明朝" pitchFamily="18" charset="-128"/>
              </a:rPr>
              <a:pPr>
                <a:buFont typeface="Times New Roman" pitchFamily="18" charset="0"/>
                <a:buNone/>
              </a:pPr>
              <a:t>19</a:t>
            </a:fld>
            <a:endParaRPr lang="en-US" altLang="ja-JP" smtClean="0">
              <a:latin typeface="Times New Roman" pitchFamily="18" charset="0"/>
              <a:ea typeface="ＭＳ Ｐ明朝" pitchFamily="18" charset="-128"/>
            </a:endParaRPr>
          </a:p>
        </p:txBody>
      </p:sp>
      <p:sp>
        <p:nvSpPr>
          <p:cNvPr id="8397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3972"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HTML</a:t>
            </a:r>
            <a:r>
              <a:rPr lang="ja-JP" sz="2400" smtClean="0">
                <a:latin typeface="Arial" pitchFamily="34" charset="0"/>
              </a:rPr>
              <a:t>でもタグ作成はできるけど説明はしなくていい</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さらっとがんばる</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X </a:t>
            </a:r>
            <a:r>
              <a:rPr lang="ja-JP" sz="2400" smtClean="0">
                <a:latin typeface="Arial" pitchFamily="34" charset="0"/>
              </a:rPr>
              <a:t>は</a:t>
            </a:r>
            <a:r>
              <a:rPr lang="en-US" altLang="ja-JP" sz="2400" smtClean="0">
                <a:latin typeface="Arial" pitchFamily="34" charset="0"/>
              </a:rPr>
              <a:t>eXtensible </a:t>
            </a:r>
            <a:r>
              <a:rPr lang="ja-JP" sz="2400" smtClean="0">
                <a:latin typeface="Arial" pitchFamily="34" charset="0"/>
              </a:rPr>
              <a:t>の </a:t>
            </a:r>
            <a:r>
              <a:rPr lang="en-US" altLang="ja-JP" sz="2400" smtClean="0">
                <a:latin typeface="Arial" pitchFamily="34" charset="0"/>
              </a:rPr>
              <a:t>X </a:t>
            </a:r>
            <a:r>
              <a:rPr lang="ja-JP" sz="2400" smtClean="0">
                <a:latin typeface="Arial" pitchFamily="34" charset="0"/>
              </a:rPr>
              <a:t>ではなく</a:t>
            </a:r>
            <a:r>
              <a:rPr lang="en-US" altLang="ja-JP" sz="2400" smtClean="0">
                <a:latin typeface="Arial" pitchFamily="34" charset="0"/>
              </a:rPr>
              <a:t>, EX </a:t>
            </a:r>
            <a:r>
              <a:rPr lang="ja-JP" sz="2400" smtClean="0">
                <a:latin typeface="Arial" pitchFamily="34" charset="0"/>
              </a:rPr>
              <a:t>の発音から取られている</a:t>
            </a:r>
          </a:p>
        </p:txBody>
      </p:sp>
      <p:sp>
        <p:nvSpPr>
          <p:cNvPr id="7270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C850D70A-7327-47D1-B9B2-522B30A82BCB}"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19</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p:spPr>
        <p:txBody>
          <a:bodyPr/>
          <a:lstStyle/>
          <a:p>
            <a:pPr>
              <a:buFont typeface="Times New Roman" pitchFamily="18" charset="0"/>
              <a:buNone/>
            </a:pPr>
            <a:fld id="{E7C501FF-7F28-40EF-B66B-6929D7911975}" type="slidenum">
              <a:rPr lang="en-US" altLang="ja-JP" smtClean="0">
                <a:latin typeface="Times New Roman" pitchFamily="18" charset="0"/>
                <a:ea typeface="ＭＳ Ｐ明朝" pitchFamily="18" charset="-128"/>
              </a:rPr>
              <a:pPr>
                <a:buFont typeface="Times New Roman" pitchFamily="18" charset="0"/>
                <a:buNone/>
              </a:pPr>
              <a:t>2</a:t>
            </a:fld>
            <a:endParaRPr lang="en-US" altLang="ja-JP" smtClean="0">
              <a:latin typeface="Times New Roman" pitchFamily="18" charset="0"/>
              <a:ea typeface="ＭＳ Ｐ明朝" pitchFamily="18" charset="-128"/>
            </a:endParaRPr>
          </a:p>
        </p:txBody>
      </p:sp>
      <p:sp>
        <p:nvSpPr>
          <p:cNvPr id="6656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6564" name="Rectangle 2"/>
          <p:cNvSpPr>
            <a:spLocks noGrp="1" noChangeArrowheads="1"/>
          </p:cNvSpPr>
          <p:nvPr>
            <p:ph type="body" idx="1"/>
          </p:nvPr>
        </p:nvSpPr>
        <p:spPr>
          <a:xfrm>
            <a:off x="685800" y="4400550"/>
            <a:ext cx="5486400" cy="3600450"/>
          </a:xfrm>
          <a:noFill/>
          <a:ln/>
        </p:spPr>
        <p:txBody>
          <a:bodyPr wrap="none" anchor="ctr"/>
          <a:lstStyle/>
          <a:p>
            <a:endParaRPr lang="ja-JP" altLang="ja-JP" smtClean="0">
              <a:latin typeface="Times New Roman" pitchFamily="18" charset="0"/>
            </a:endParaRPr>
          </a:p>
        </p:txBody>
      </p:sp>
      <p:sp>
        <p:nvSpPr>
          <p:cNvPr id="5632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CEEA1D31-986F-41E7-BD55-F795337FF705}"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p:spPr>
        <p:txBody>
          <a:bodyPr/>
          <a:lstStyle/>
          <a:p>
            <a:pPr>
              <a:buFont typeface="Times New Roman" pitchFamily="18" charset="0"/>
              <a:buNone/>
            </a:pPr>
            <a:fld id="{13774602-4A60-48A9-B36D-F5362435F96C}" type="slidenum">
              <a:rPr lang="en-US" altLang="ja-JP" smtClean="0">
                <a:latin typeface="Times New Roman" pitchFamily="18" charset="0"/>
                <a:ea typeface="ＭＳ Ｐ明朝" pitchFamily="18" charset="-128"/>
              </a:rPr>
              <a:pPr>
                <a:buFont typeface="Times New Roman" pitchFamily="18" charset="0"/>
                <a:buNone/>
              </a:pPr>
              <a:t>20</a:t>
            </a:fld>
            <a:endParaRPr lang="en-US" altLang="ja-JP" smtClean="0">
              <a:latin typeface="Times New Roman" pitchFamily="18" charset="0"/>
              <a:ea typeface="ＭＳ Ｐ明朝" pitchFamily="18" charset="-128"/>
            </a:endParaRPr>
          </a:p>
        </p:txBody>
      </p:sp>
      <p:sp>
        <p:nvSpPr>
          <p:cNvPr id="8499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4996"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7373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F8023BA5-D0DD-4174-BA1C-8E73419E63A0}"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20</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p:spPr>
        <p:txBody>
          <a:bodyPr/>
          <a:lstStyle/>
          <a:p>
            <a:pPr>
              <a:buFont typeface="Times New Roman" pitchFamily="18" charset="0"/>
              <a:buNone/>
            </a:pPr>
            <a:fld id="{13774602-4A60-48A9-B36D-F5362435F96C}" type="slidenum">
              <a:rPr lang="en-US" altLang="ja-JP" smtClean="0">
                <a:latin typeface="Times New Roman" pitchFamily="18" charset="0"/>
                <a:ea typeface="ＭＳ Ｐ明朝" pitchFamily="18" charset="-128"/>
              </a:rPr>
              <a:pPr>
                <a:buFont typeface="Times New Roman" pitchFamily="18" charset="0"/>
                <a:buNone/>
              </a:pPr>
              <a:t>21</a:t>
            </a:fld>
            <a:endParaRPr lang="en-US" altLang="ja-JP" smtClean="0">
              <a:latin typeface="Times New Roman" pitchFamily="18" charset="0"/>
              <a:ea typeface="ＭＳ Ｐ明朝" pitchFamily="18" charset="-128"/>
            </a:endParaRPr>
          </a:p>
        </p:txBody>
      </p:sp>
      <p:sp>
        <p:nvSpPr>
          <p:cNvPr id="8499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4996"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7373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F8023BA5-D0DD-4174-BA1C-8E73419E63A0}"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21</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p:spPr>
        <p:txBody>
          <a:bodyPr/>
          <a:lstStyle/>
          <a:p>
            <a:pPr>
              <a:buFont typeface="Times New Roman" pitchFamily="18" charset="0"/>
              <a:buNone/>
            </a:pPr>
            <a:fld id="{4C554E41-473E-40F7-9C90-B4C12AAE14C0}" type="slidenum">
              <a:rPr lang="en-US" altLang="ja-JP" smtClean="0">
                <a:latin typeface="Times New Roman" pitchFamily="18" charset="0"/>
                <a:ea typeface="ＭＳ Ｐ明朝" pitchFamily="18" charset="-128"/>
              </a:rPr>
              <a:pPr>
                <a:buFont typeface="Times New Roman" pitchFamily="18" charset="0"/>
                <a:buNone/>
              </a:pPr>
              <a:t>22</a:t>
            </a:fld>
            <a:endParaRPr lang="en-US" altLang="ja-JP" smtClean="0">
              <a:latin typeface="Times New Roman" pitchFamily="18" charset="0"/>
              <a:ea typeface="ＭＳ Ｐ明朝" pitchFamily="18" charset="-128"/>
            </a:endParaRPr>
          </a:p>
        </p:txBody>
      </p:sp>
      <p:sp>
        <p:nvSpPr>
          <p:cNvPr id="8601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6020"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次のスライド行く時に「ここから書く方の話をする」という話し方に</a:t>
            </a:r>
          </a:p>
        </p:txBody>
      </p:sp>
      <p:sp>
        <p:nvSpPr>
          <p:cNvPr id="7475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056A5C1E-9E97-46D1-AC1F-5575D512D70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22</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a:ln/>
        </p:spPr>
        <p:txBody>
          <a:bodyPr/>
          <a:lstStyle/>
          <a:p>
            <a:pPr>
              <a:buFont typeface="Times New Roman" pitchFamily="18" charset="0"/>
              <a:buNone/>
            </a:pPr>
            <a:fld id="{D93DCE1A-1898-4B25-B31F-2BB13505706E}" type="slidenum">
              <a:rPr lang="en-US" altLang="ja-JP" smtClean="0">
                <a:latin typeface="Times New Roman" pitchFamily="18" charset="0"/>
                <a:ea typeface="ＭＳ Ｐ明朝" pitchFamily="18" charset="-128"/>
              </a:rPr>
              <a:pPr>
                <a:buFont typeface="Times New Roman" pitchFamily="18" charset="0"/>
                <a:buNone/>
              </a:pPr>
              <a:t>23</a:t>
            </a:fld>
            <a:endParaRPr lang="en-US" altLang="ja-JP" smtClean="0">
              <a:latin typeface="Times New Roman" pitchFamily="18" charset="0"/>
              <a:ea typeface="ＭＳ Ｐ明朝" pitchFamily="18" charset="-128"/>
            </a:endParaRPr>
          </a:p>
        </p:txBody>
      </p:sp>
      <p:sp>
        <p:nvSpPr>
          <p:cNvPr id="8704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7044"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7577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232D6DAF-4902-48B5-AF06-AC06A05906EB}"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23</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a:ln/>
        </p:spPr>
        <p:txBody>
          <a:bodyPr/>
          <a:lstStyle/>
          <a:p>
            <a:pPr>
              <a:buFont typeface="Times New Roman" pitchFamily="18" charset="0"/>
              <a:buNone/>
            </a:pPr>
            <a:fld id="{B09C3B09-E051-48E6-A975-1ADF24CB3866}" type="slidenum">
              <a:rPr lang="en-US" altLang="ja-JP" smtClean="0">
                <a:latin typeface="Times New Roman" pitchFamily="18" charset="0"/>
                <a:ea typeface="ＭＳ Ｐ明朝" pitchFamily="18" charset="-128"/>
              </a:rPr>
              <a:pPr>
                <a:buFont typeface="Times New Roman" pitchFamily="18" charset="0"/>
                <a:buNone/>
              </a:pPr>
              <a:t>24</a:t>
            </a:fld>
            <a:endParaRPr lang="en-US" altLang="ja-JP" smtClean="0">
              <a:latin typeface="Times New Roman" pitchFamily="18" charset="0"/>
              <a:ea typeface="ＭＳ Ｐ明朝" pitchFamily="18" charset="-128"/>
            </a:endParaRPr>
          </a:p>
        </p:txBody>
      </p:sp>
      <p:sp>
        <p:nvSpPr>
          <p:cNvPr id="8806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8806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このあと話変わるよ！文字コードは</a:t>
            </a:r>
            <a:r>
              <a:rPr lang="en-US" altLang="ja-JP" sz="2400" smtClean="0">
                <a:latin typeface="Arial" pitchFamily="34" charset="0"/>
              </a:rPr>
              <a:t>W3C</a:t>
            </a:r>
            <a:r>
              <a:rPr lang="ja-JP" sz="2400" smtClean="0">
                <a:latin typeface="Arial" pitchFamily="34" charset="0"/>
              </a:rPr>
              <a:t>関係ないから気をつけて！</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文字コードが複数ある理由：</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昔は半角文字を</a:t>
            </a:r>
            <a:r>
              <a:rPr lang="en-US" altLang="ja-JP" sz="2400" smtClean="0">
                <a:latin typeface="Arial" pitchFamily="34" charset="0"/>
              </a:rPr>
              <a:t>2</a:t>
            </a:r>
            <a:r>
              <a:rPr lang="ja-JP" sz="2400" smtClean="0">
                <a:latin typeface="Arial" pitchFamily="34" charset="0"/>
              </a:rPr>
              <a:t>つ組み合わせて、最初と最後に開始コードと終了コードをつけて使っていた</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でも先頭から読むならいいけど途中からじゃこれが欠けちゃって読めなくね？</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じゃあそもそも元々の半角文字とかぶらないやつ使おう！</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半角は</a:t>
            </a:r>
            <a:r>
              <a:rPr lang="en-US" altLang="ja-JP" sz="2400" smtClean="0">
                <a:latin typeface="Arial" pitchFamily="34" charset="0"/>
              </a:rPr>
              <a:t>33-126</a:t>
            </a:r>
            <a:r>
              <a:rPr lang="ja-JP" sz="2400" smtClean="0">
                <a:latin typeface="Arial" pitchFamily="34" charset="0"/>
              </a:rPr>
              <a:t>までに当てはめられてる→じゃあかぶらないように</a:t>
            </a:r>
            <a:r>
              <a:rPr lang="en-US" altLang="ja-JP" sz="2400" smtClean="0">
                <a:latin typeface="Arial" pitchFamily="34" charset="0"/>
              </a:rPr>
              <a:t>128</a:t>
            </a:r>
            <a:r>
              <a:rPr lang="ja-JP" sz="2400" smtClean="0">
                <a:latin typeface="Arial" pitchFamily="34" charset="0"/>
              </a:rPr>
              <a:t>足しちまえばいいじゃん→</a:t>
            </a:r>
            <a:r>
              <a:rPr lang="en-US" altLang="ja-JP" sz="2400" smtClean="0">
                <a:latin typeface="Arial" pitchFamily="34" charset="0"/>
              </a:rPr>
              <a:t>Shift-JIS, EUC</a:t>
            </a:r>
            <a:r>
              <a:rPr lang="ja-JP" sz="2400" smtClean="0">
                <a:latin typeface="Arial" pitchFamily="34" charset="0"/>
              </a:rPr>
              <a:t>完成</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でも他の国とかぶった！→じゃあ前世界共通でかぶらないのにしよう！→</a:t>
            </a:r>
            <a:r>
              <a:rPr lang="en-US" altLang="ja-JP" sz="2400" smtClean="0">
                <a:latin typeface="Arial" pitchFamily="34" charset="0"/>
              </a:rPr>
              <a:t>utf-8</a:t>
            </a:r>
            <a:r>
              <a:rPr lang="ja-JP" sz="2400" smtClean="0">
                <a:latin typeface="Arial" pitchFamily="34" charset="0"/>
              </a:rPr>
              <a:t>完成</a:t>
            </a:r>
          </a:p>
        </p:txBody>
      </p:sp>
      <p:sp>
        <p:nvSpPr>
          <p:cNvPr id="7680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602AEBE2-5E98-41ED-B6DA-6A3AD958A14C}"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24</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p:spPr>
        <p:txBody>
          <a:bodyPr/>
          <a:lstStyle/>
          <a:p>
            <a:pPr>
              <a:buFont typeface="Times New Roman" pitchFamily="18" charset="0"/>
              <a:buNone/>
            </a:pPr>
            <a:fld id="{3A984ED5-427D-4FEA-8751-55917132BC01}" type="slidenum">
              <a:rPr lang="en-US" altLang="ja-JP" smtClean="0">
                <a:latin typeface="Times New Roman" pitchFamily="18" charset="0"/>
                <a:ea typeface="ＭＳ Ｐ明朝" pitchFamily="18" charset="-128"/>
              </a:rPr>
              <a:pPr>
                <a:buFont typeface="Times New Roman" pitchFamily="18" charset="0"/>
                <a:buNone/>
              </a:pPr>
              <a:t>25</a:t>
            </a:fld>
            <a:endParaRPr lang="en-US" altLang="ja-JP" smtClean="0">
              <a:latin typeface="Times New Roman" pitchFamily="18" charset="0"/>
              <a:ea typeface="ＭＳ Ｐ明朝" pitchFamily="18" charset="-128"/>
            </a:endParaRPr>
          </a:p>
        </p:txBody>
      </p:sp>
      <p:sp>
        <p:nvSpPr>
          <p:cNvPr id="7270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270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ファイルのやりとりしてる！←強調</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サーバクライアントを最初に言っといてその中身を聞く方で行こう！</a:t>
            </a:r>
          </a:p>
        </p:txBody>
      </p:sp>
      <p:sp>
        <p:nvSpPr>
          <p:cNvPr id="6246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29BBFB64-5320-44A4-82F5-E36FC45765A2}"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25</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a:ln/>
        </p:spPr>
        <p:txBody>
          <a:bodyPr/>
          <a:lstStyle/>
          <a:p>
            <a:pPr>
              <a:buFont typeface="Times New Roman" pitchFamily="18" charset="0"/>
              <a:buNone/>
            </a:pPr>
            <a:fld id="{E0891FF6-B38A-4C8B-A389-61B844443954}" type="slidenum">
              <a:rPr lang="en-US" altLang="ja-JP" smtClean="0">
                <a:latin typeface="Times New Roman" pitchFamily="18" charset="0"/>
                <a:ea typeface="ＭＳ Ｐ明朝" pitchFamily="18" charset="-128"/>
              </a:rPr>
              <a:pPr>
                <a:buFont typeface="Times New Roman" pitchFamily="18" charset="0"/>
                <a:buNone/>
              </a:pPr>
              <a:t>26</a:t>
            </a:fld>
            <a:endParaRPr lang="en-US" altLang="ja-JP" smtClean="0">
              <a:latin typeface="Times New Roman" pitchFamily="18" charset="0"/>
              <a:ea typeface="ＭＳ Ｐ明朝" pitchFamily="18" charset="-128"/>
            </a:endParaRPr>
          </a:p>
        </p:txBody>
      </p:sp>
      <p:sp>
        <p:nvSpPr>
          <p:cNvPr id="9011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8850" name="Text Box 2"/>
          <p:cNvSpPr txBox="1">
            <a:spLocks noGrp="1" noChangeArrowheads="1"/>
          </p:cNvSpPr>
          <p:nvPr>
            <p:ph type="body" idx="1"/>
          </p:nvPr>
        </p:nvSpPr>
        <p:spPr>
          <a:xfrm>
            <a:off x="685800" y="4400550"/>
            <a:ext cx="5486400" cy="3600450"/>
          </a:xfrm>
          <a:ln/>
        </p:spPr>
        <p:txBody>
          <a:bodyPr lIns="90000" tIns="45000" rIns="90000" bIns="45000"/>
          <a:lstStyle/>
          <a:p>
            <a:pPr marL="215900" indent="-214313" eaLnBrk="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ja-JP" sz="2400" smtClean="0">
                <a:latin typeface="Arial" charset="0"/>
              </a:rPr>
              <a:t>ちなみに～みたいな</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z="2400" smtClean="0">
                <a:latin typeface="Arial" charset="0"/>
                <a:ea typeface="IPA Pゴシック" pitchFamily="32" charset="0"/>
                <a:cs typeface="IPA Pゴシック" pitchFamily="32" charset="0"/>
              </a:rPr>
              <a:t>HTTP </a:t>
            </a:r>
            <a:r>
              <a:rPr lang="ja-JP" sz="2400" smtClean="0">
                <a:latin typeface="Arial" charset="0"/>
              </a:rPr>
              <a:t>は</a:t>
            </a:r>
            <a:r>
              <a:rPr lang="en-US" sz="2400" smtClean="0">
                <a:latin typeface="Arial" charset="0"/>
                <a:ea typeface="IPA Pゴシック" pitchFamily="32" charset="0"/>
                <a:cs typeface="IPA Pゴシック" pitchFamily="32" charset="0"/>
              </a:rPr>
              <a:t>W3C </a:t>
            </a:r>
            <a:r>
              <a:rPr lang="ja-JP" sz="2400" smtClean="0">
                <a:latin typeface="Arial" charset="0"/>
              </a:rPr>
              <a:t>関係ない</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z="2400" smtClean="0">
                <a:latin typeface="Arial" charset="0"/>
                <a:ea typeface="IPA Pゴシック" pitchFamily="32" charset="0"/>
                <a:cs typeface="IPA Pゴシック" pitchFamily="32" charset="0"/>
              </a:rPr>
              <a:t>CSAIL : </a:t>
            </a:r>
            <a:r>
              <a:rPr lang="ja-JP" sz="2400" smtClean="0">
                <a:latin typeface="Arial" charset="0"/>
              </a:rPr>
              <a:t>コンピュータ科学・人工知能研究所</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ja-JP" sz="2400" smtClean="0">
                <a:latin typeface="Arial" charset="0"/>
              </a:rPr>
              <a:t>ヨーロッパは下</a:t>
            </a:r>
            <a:r>
              <a:rPr lang="en-US" sz="2400" smtClean="0">
                <a:latin typeface="Arial" charset="0"/>
                <a:ea typeface="IPA Pゴシック" pitchFamily="32" charset="0"/>
                <a:cs typeface="IPA Pゴシック" pitchFamily="32" charset="0"/>
              </a:rPr>
              <a:t>2</a:t>
            </a:r>
            <a:r>
              <a:rPr lang="ja-JP" sz="2400" smtClean="0">
                <a:latin typeface="Arial" charset="0"/>
              </a:rPr>
              <a:t>つ</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z="2400" smtClean="0">
                <a:latin typeface="Arial" charset="0"/>
                <a:ea typeface="IPA Pゴシック" pitchFamily="32" charset="0"/>
                <a:cs typeface="IPA Pゴシック" pitchFamily="32" charset="0"/>
              </a:rPr>
              <a:t>INRIA : </a:t>
            </a:r>
            <a:r>
              <a:rPr lang="ja-JP" sz="2400" smtClean="0">
                <a:latin typeface="Arial" charset="0"/>
              </a:rPr>
              <a:t>フランス国立情報処理自動化研究所</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z="2400" smtClean="0">
                <a:latin typeface="Arial" charset="0"/>
                <a:ea typeface="IPA Pゴシック" pitchFamily="32" charset="0"/>
                <a:cs typeface="IPA Pゴシック" pitchFamily="32" charset="0"/>
              </a:rPr>
              <a:t>ERCIM : </a:t>
            </a:r>
            <a:r>
              <a:rPr lang="ja-JP" sz="2400" smtClean="0">
                <a:latin typeface="Arial" charset="0"/>
              </a:rPr>
              <a:t>欧州情報処理数学研究コンソーシアム</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en-US" sz="2400" smtClean="0">
                <a:latin typeface="Arial" charset="0"/>
                <a:ea typeface="IPA Pゴシック" pitchFamily="32" charset="0"/>
                <a:cs typeface="IPA Pゴシック" pitchFamily="32" charset="0"/>
              </a:rPr>
              <a:t>Tim</a:t>
            </a:r>
            <a:r>
              <a:rPr lang="ja-JP" sz="2400" smtClean="0">
                <a:latin typeface="Arial" charset="0"/>
              </a:rPr>
              <a:t>はこの時既に</a:t>
            </a:r>
            <a:r>
              <a:rPr lang="en-US" sz="2400" smtClean="0">
                <a:latin typeface="Arial" charset="0"/>
                <a:ea typeface="IPA Pゴシック" pitchFamily="32" charset="0"/>
                <a:cs typeface="IPA Pゴシック" pitchFamily="32" charset="0"/>
              </a:rPr>
              <a:t>CERN</a:t>
            </a:r>
            <a:r>
              <a:rPr lang="ja-JP" sz="2400" smtClean="0">
                <a:latin typeface="Arial" charset="0"/>
              </a:rPr>
              <a:t>を離れて</a:t>
            </a:r>
            <a:r>
              <a:rPr lang="en-US" sz="2400" smtClean="0">
                <a:latin typeface="Arial" charset="0"/>
                <a:ea typeface="IPA Pゴシック" pitchFamily="32" charset="0"/>
                <a:cs typeface="IPA Pゴシック" pitchFamily="32" charset="0"/>
              </a:rPr>
              <a:t>MIT</a:t>
            </a:r>
            <a:r>
              <a:rPr lang="ja-JP" sz="2400" smtClean="0">
                <a:latin typeface="Arial" charset="0"/>
              </a:rPr>
              <a:t>にいた</a:t>
            </a:r>
          </a:p>
          <a:p>
            <a:pPr eaLnBrk="1" hangingPunct="1">
              <a:spcBef>
                <a:spcPct val="0"/>
              </a:spcBef>
              <a:buFont typeface="Times New Roman" pitchFamily="16" charset="0"/>
              <a:buNone/>
              <a:tabLst>
                <a:tab pos="723900" algn="l"/>
                <a:tab pos="1447800" algn="l"/>
                <a:tab pos="2171700" algn="l"/>
                <a:tab pos="2895600" algn="l"/>
                <a:tab pos="3619500" algn="l"/>
                <a:tab pos="4343400" algn="l"/>
                <a:tab pos="5067300" algn="l"/>
              </a:tabLst>
              <a:defRPr/>
            </a:pPr>
            <a:r>
              <a:rPr lang="ja-JP" sz="2400" smtClean="0">
                <a:latin typeface="Arial" charset="0"/>
              </a:rPr>
              <a:t>勝手にタグ作られてめんどくせえ！→じゃあ標準化しちまおう</a:t>
            </a:r>
          </a:p>
        </p:txBody>
      </p:sp>
      <p:sp>
        <p:nvSpPr>
          <p:cNvPr id="7885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19B8B5B-BCDB-447F-AFBC-0597C9181685}"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26</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p:spPr>
        <p:txBody>
          <a:bodyPr/>
          <a:lstStyle/>
          <a:p>
            <a:pPr>
              <a:buFont typeface="Times New Roman" pitchFamily="18" charset="0"/>
              <a:buNone/>
            </a:pPr>
            <a:fld id="{F2BEDA58-1570-4AD1-A5DE-5AE49EE5F907}" type="slidenum">
              <a:rPr lang="en-US" altLang="ja-JP" smtClean="0">
                <a:latin typeface="Times New Roman" pitchFamily="18" charset="0"/>
                <a:ea typeface="ＭＳ Ｐ明朝" pitchFamily="18" charset="-128"/>
              </a:rPr>
              <a:pPr>
                <a:buFont typeface="Times New Roman" pitchFamily="18" charset="0"/>
                <a:buNone/>
              </a:pPr>
              <a:t>27</a:t>
            </a:fld>
            <a:endParaRPr lang="en-US" altLang="ja-JP" smtClean="0">
              <a:latin typeface="Times New Roman" pitchFamily="18" charset="0"/>
              <a:ea typeface="ＭＳ Ｐ明朝" pitchFamily="18" charset="-128"/>
            </a:endParaRPr>
          </a:p>
        </p:txBody>
      </p:sp>
      <p:sp>
        <p:nvSpPr>
          <p:cNvPr id="6758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758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著作権について→繋がりの分かるタイトル</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WWW</a:t>
            </a:r>
            <a:r>
              <a:rPr lang="ja-JP" sz="2400" smtClean="0">
                <a:latin typeface="Arial" pitchFamily="34" charset="0"/>
              </a:rPr>
              <a:t>で資源を利用する際の注意</a:t>
            </a:r>
            <a:r>
              <a:rPr lang="en-US" altLang="ja-JP" sz="2400" smtClean="0">
                <a:latin typeface="Arial" pitchFamily="34" charset="0"/>
              </a:rPr>
              <a:t>:</a:t>
            </a:r>
            <a:r>
              <a:rPr lang="ja-JP" sz="2400" smtClean="0">
                <a:latin typeface="Arial" pitchFamily="34" charset="0"/>
              </a:rPr>
              <a:t>著作権　とか</a:t>
            </a:r>
          </a:p>
        </p:txBody>
      </p:sp>
      <p:sp>
        <p:nvSpPr>
          <p:cNvPr id="5734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BDAEEDE5-0E6D-4EA0-889B-5F3568690E3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27</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a:ln/>
        </p:spPr>
        <p:txBody>
          <a:bodyPr/>
          <a:lstStyle/>
          <a:p>
            <a:pPr>
              <a:buFont typeface="Times New Roman" pitchFamily="18" charset="0"/>
              <a:buNone/>
            </a:pPr>
            <a:fld id="{BD9B255C-3FFD-41DE-9351-4A24120D2C29}" type="slidenum">
              <a:rPr lang="en-US" altLang="ja-JP" smtClean="0">
                <a:latin typeface="Times New Roman" pitchFamily="18" charset="0"/>
                <a:ea typeface="ＭＳ Ｐ明朝" pitchFamily="18" charset="-128"/>
              </a:rPr>
              <a:pPr>
                <a:buFont typeface="Times New Roman" pitchFamily="18" charset="0"/>
                <a:buNone/>
              </a:pPr>
              <a:t>28</a:t>
            </a:fld>
            <a:endParaRPr lang="en-US" altLang="ja-JP" smtClean="0">
              <a:latin typeface="Times New Roman" pitchFamily="18" charset="0"/>
              <a:ea typeface="ＭＳ Ｐ明朝" pitchFamily="18" charset="-128"/>
            </a:endParaRPr>
          </a:p>
        </p:txBody>
      </p:sp>
      <p:sp>
        <p:nvSpPr>
          <p:cNvPr id="9216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2164"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著作権について→繋がりの分かるタイトル</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WWW</a:t>
            </a:r>
            <a:r>
              <a:rPr lang="ja-JP" sz="2400" smtClean="0">
                <a:latin typeface="Arial" pitchFamily="34" charset="0"/>
              </a:rPr>
              <a:t>で資源を利用する際の注意</a:t>
            </a:r>
            <a:r>
              <a:rPr lang="en-US" altLang="ja-JP" sz="2400" smtClean="0">
                <a:latin typeface="Arial" pitchFamily="34" charset="0"/>
              </a:rPr>
              <a:t>:</a:t>
            </a:r>
            <a:r>
              <a:rPr lang="ja-JP" sz="2400" smtClean="0">
                <a:latin typeface="Arial" pitchFamily="34" charset="0"/>
              </a:rPr>
              <a:t>著作権　とか</a:t>
            </a:r>
          </a:p>
        </p:txBody>
      </p:sp>
      <p:sp>
        <p:nvSpPr>
          <p:cNvPr id="8089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CA132DD-2A06-4693-A07F-8E4842EC86F2}"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28</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a:ln/>
        </p:spPr>
        <p:txBody>
          <a:bodyPr/>
          <a:lstStyle/>
          <a:p>
            <a:pPr>
              <a:buFont typeface="Times New Roman" pitchFamily="18" charset="0"/>
              <a:buNone/>
            </a:pPr>
            <a:fld id="{E1FBDC09-1D55-4FD2-A818-34B595B78576}" type="slidenum">
              <a:rPr lang="en-US" altLang="ja-JP" smtClean="0">
                <a:latin typeface="Times New Roman" pitchFamily="18" charset="0"/>
                <a:ea typeface="ＭＳ Ｐ明朝" pitchFamily="18" charset="-128"/>
              </a:rPr>
              <a:pPr>
                <a:buFont typeface="Times New Roman" pitchFamily="18" charset="0"/>
                <a:buNone/>
              </a:pPr>
              <a:t>29</a:t>
            </a:fld>
            <a:endParaRPr lang="en-US" altLang="ja-JP" smtClean="0">
              <a:latin typeface="Times New Roman" pitchFamily="18" charset="0"/>
              <a:ea typeface="ＭＳ Ｐ明朝" pitchFamily="18" charset="-128"/>
            </a:endParaRPr>
          </a:p>
        </p:txBody>
      </p:sp>
      <p:sp>
        <p:nvSpPr>
          <p:cNvPr id="9318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318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この回でやる理由 </a:t>
            </a:r>
            <a:r>
              <a:rPr lang="en-US" altLang="ja-JP" sz="2400" smtClean="0">
                <a:latin typeface="Arial" pitchFamily="34" charset="0"/>
              </a:rPr>
              <a:t>: WWW </a:t>
            </a:r>
            <a:r>
              <a:rPr lang="ja-JP" sz="2400" smtClean="0">
                <a:latin typeface="Arial" pitchFamily="34" charset="0"/>
              </a:rPr>
              <a:t>サーバでは資源を「公開」するので</a:t>
            </a:r>
            <a:r>
              <a:rPr lang="en-US" altLang="ja-JP" sz="2400" smtClean="0">
                <a:latin typeface="Arial" pitchFamily="34" charset="0"/>
              </a:rPr>
              <a:t>, </a:t>
            </a:r>
            <a:r>
              <a:rPr lang="ja-JP" sz="2400" smtClean="0">
                <a:latin typeface="Arial" pitchFamily="34" charset="0"/>
              </a:rPr>
              <a:t>著作物の公開の際に非常に重要になる著作権について話す</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著作者隣接権については説明しない</a:t>
            </a:r>
          </a:p>
        </p:txBody>
      </p:sp>
      <p:sp>
        <p:nvSpPr>
          <p:cNvPr id="8192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F52FCA51-6989-4A59-868F-39FD044989BB}"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29</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p:spPr>
        <p:txBody>
          <a:bodyPr/>
          <a:lstStyle/>
          <a:p>
            <a:pPr>
              <a:buFont typeface="Times New Roman" pitchFamily="18" charset="0"/>
              <a:buNone/>
            </a:pPr>
            <a:fld id="{F2BEDA58-1570-4AD1-A5DE-5AE49EE5F907}" type="slidenum">
              <a:rPr lang="en-US" altLang="ja-JP" smtClean="0">
                <a:latin typeface="Times New Roman" pitchFamily="18" charset="0"/>
                <a:ea typeface="ＭＳ Ｐ明朝" pitchFamily="18" charset="-128"/>
              </a:rPr>
              <a:pPr>
                <a:buFont typeface="Times New Roman" pitchFamily="18" charset="0"/>
                <a:buNone/>
              </a:pPr>
              <a:t>3</a:t>
            </a:fld>
            <a:endParaRPr lang="en-US" altLang="ja-JP" smtClean="0">
              <a:latin typeface="Times New Roman" pitchFamily="18" charset="0"/>
              <a:ea typeface="ＭＳ Ｐ明朝" pitchFamily="18" charset="-128"/>
            </a:endParaRPr>
          </a:p>
        </p:txBody>
      </p:sp>
      <p:sp>
        <p:nvSpPr>
          <p:cNvPr id="6758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758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著作権について→繋がりの分かるタイトル</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WWW</a:t>
            </a:r>
            <a:r>
              <a:rPr lang="ja-JP" sz="2400" smtClean="0">
                <a:latin typeface="Arial" pitchFamily="34" charset="0"/>
              </a:rPr>
              <a:t>で資源を利用する際の注意</a:t>
            </a:r>
            <a:r>
              <a:rPr lang="en-US" altLang="ja-JP" sz="2400" smtClean="0">
                <a:latin typeface="Arial" pitchFamily="34" charset="0"/>
              </a:rPr>
              <a:t>:</a:t>
            </a:r>
            <a:r>
              <a:rPr lang="ja-JP" sz="2400" smtClean="0">
                <a:latin typeface="Arial" pitchFamily="34" charset="0"/>
              </a:rPr>
              <a:t>著作権　とか</a:t>
            </a:r>
          </a:p>
        </p:txBody>
      </p:sp>
      <p:sp>
        <p:nvSpPr>
          <p:cNvPr id="5734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BDAEEDE5-0E6D-4EA0-889B-5F3568690E3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a:ln/>
        </p:spPr>
        <p:txBody>
          <a:bodyPr/>
          <a:lstStyle/>
          <a:p>
            <a:pPr>
              <a:buFont typeface="Times New Roman" pitchFamily="18" charset="0"/>
              <a:buNone/>
            </a:pPr>
            <a:fld id="{3BDBF47F-B5D0-4BF8-8576-5F6CFB8FDCD5}" type="slidenum">
              <a:rPr lang="en-US" altLang="ja-JP" smtClean="0">
                <a:latin typeface="Times New Roman" pitchFamily="18" charset="0"/>
                <a:ea typeface="ＭＳ Ｐ明朝" pitchFamily="18" charset="-128"/>
              </a:rPr>
              <a:pPr>
                <a:buFont typeface="Times New Roman" pitchFamily="18" charset="0"/>
                <a:buNone/>
              </a:pPr>
              <a:t>30</a:t>
            </a:fld>
            <a:endParaRPr lang="en-US" altLang="ja-JP" smtClean="0">
              <a:latin typeface="Times New Roman" pitchFamily="18" charset="0"/>
              <a:ea typeface="ＭＳ Ｐ明朝" pitchFamily="18" charset="-128"/>
            </a:endParaRPr>
          </a:p>
        </p:txBody>
      </p:sp>
      <p:sp>
        <p:nvSpPr>
          <p:cNvPr id="9421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4212"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この回でやる理由 </a:t>
            </a:r>
            <a:r>
              <a:rPr lang="en-US" altLang="ja-JP" sz="2400" smtClean="0">
                <a:latin typeface="Arial" pitchFamily="34" charset="0"/>
              </a:rPr>
              <a:t>: WWW </a:t>
            </a:r>
            <a:r>
              <a:rPr lang="ja-JP" sz="2400" smtClean="0">
                <a:latin typeface="Arial" pitchFamily="34" charset="0"/>
              </a:rPr>
              <a:t>サーバでは資源を「公開」するので</a:t>
            </a:r>
            <a:r>
              <a:rPr lang="en-US" altLang="ja-JP" sz="2400" smtClean="0">
                <a:latin typeface="Arial" pitchFamily="34" charset="0"/>
              </a:rPr>
              <a:t>, </a:t>
            </a:r>
            <a:r>
              <a:rPr lang="ja-JP" sz="2400" smtClean="0">
                <a:latin typeface="Arial" pitchFamily="34" charset="0"/>
              </a:rPr>
              <a:t>著作物の公開の際に非常に重要になる著作権について話す</a:t>
            </a:r>
          </a:p>
        </p:txBody>
      </p:sp>
      <p:sp>
        <p:nvSpPr>
          <p:cNvPr id="8294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21CAB20-0227-4CC9-BF8E-9FEEC3CB92A2}"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30</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a:ln/>
        </p:spPr>
        <p:txBody>
          <a:bodyPr/>
          <a:lstStyle/>
          <a:p>
            <a:pPr>
              <a:buFont typeface="Times New Roman" pitchFamily="18" charset="0"/>
              <a:buNone/>
            </a:pPr>
            <a:fld id="{98775433-F004-495A-91CF-337B0D43E057}" type="slidenum">
              <a:rPr lang="en-US" altLang="ja-JP" smtClean="0">
                <a:latin typeface="Times New Roman" pitchFamily="18" charset="0"/>
                <a:ea typeface="ＭＳ Ｐ明朝" pitchFamily="18" charset="-128"/>
              </a:rPr>
              <a:pPr>
                <a:buFont typeface="Times New Roman" pitchFamily="18" charset="0"/>
                <a:buNone/>
              </a:pPr>
              <a:t>31</a:t>
            </a:fld>
            <a:endParaRPr lang="en-US" altLang="ja-JP" smtClean="0">
              <a:latin typeface="Times New Roman" pitchFamily="18" charset="0"/>
              <a:ea typeface="ＭＳ Ｐ明朝" pitchFamily="18" charset="-128"/>
            </a:endParaRPr>
          </a:p>
        </p:txBody>
      </p:sp>
      <p:sp>
        <p:nvSpPr>
          <p:cNvPr id="9523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5236"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前半はかぶってるので読み飛ばす</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34</a:t>
            </a:r>
            <a:r>
              <a:rPr lang="ja-JP" sz="2400" smtClean="0">
                <a:latin typeface="Arial" pitchFamily="34" charset="0"/>
              </a:rPr>
              <a:t>と</a:t>
            </a:r>
            <a:r>
              <a:rPr lang="en-US" altLang="ja-JP" sz="2400" smtClean="0">
                <a:latin typeface="Arial" pitchFamily="34" charset="0"/>
              </a:rPr>
              <a:t>35</a:t>
            </a:r>
            <a:r>
              <a:rPr lang="ja-JP" sz="2400" smtClean="0">
                <a:latin typeface="Arial" pitchFamily="34" charset="0"/>
              </a:rPr>
              <a:t>を逆に</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この回でやる理由 </a:t>
            </a:r>
            <a:r>
              <a:rPr lang="en-US" altLang="ja-JP" sz="2400" smtClean="0">
                <a:latin typeface="Arial" pitchFamily="34" charset="0"/>
              </a:rPr>
              <a:t>: WWW </a:t>
            </a:r>
            <a:r>
              <a:rPr lang="ja-JP" sz="2400" smtClean="0">
                <a:latin typeface="Arial" pitchFamily="34" charset="0"/>
              </a:rPr>
              <a:t>サーバでは資源を「公開」するので</a:t>
            </a:r>
            <a:r>
              <a:rPr lang="en-US" altLang="ja-JP" sz="2400" smtClean="0">
                <a:latin typeface="Arial" pitchFamily="34" charset="0"/>
              </a:rPr>
              <a:t>, </a:t>
            </a:r>
            <a:r>
              <a:rPr lang="ja-JP" sz="2400" smtClean="0">
                <a:latin typeface="Arial" pitchFamily="34" charset="0"/>
              </a:rPr>
              <a:t>著作物の公開の際に非常に重要になる著作権について話す</a:t>
            </a:r>
          </a:p>
        </p:txBody>
      </p:sp>
      <p:sp>
        <p:nvSpPr>
          <p:cNvPr id="8499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114BB3E7-BF3A-4128-B9C2-8159F93B0959}"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31</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a:ln/>
        </p:spPr>
        <p:txBody>
          <a:bodyPr/>
          <a:lstStyle/>
          <a:p>
            <a:pPr>
              <a:buFont typeface="Times New Roman" pitchFamily="18" charset="0"/>
              <a:buNone/>
            </a:pPr>
            <a:fld id="{A8AE1EDF-A079-473E-9021-C6E619A709E2}" type="slidenum">
              <a:rPr lang="en-US" altLang="ja-JP" smtClean="0">
                <a:latin typeface="Times New Roman" pitchFamily="18" charset="0"/>
                <a:ea typeface="ＭＳ Ｐ明朝" pitchFamily="18" charset="-128"/>
              </a:rPr>
              <a:pPr>
                <a:buFont typeface="Times New Roman" pitchFamily="18" charset="0"/>
                <a:buNone/>
              </a:pPr>
              <a:t>32</a:t>
            </a:fld>
            <a:endParaRPr lang="en-US" altLang="ja-JP" smtClean="0">
              <a:latin typeface="Times New Roman" pitchFamily="18" charset="0"/>
              <a:ea typeface="ＭＳ Ｐ明朝" pitchFamily="18" charset="-128"/>
            </a:endParaRPr>
          </a:p>
        </p:txBody>
      </p:sp>
      <p:sp>
        <p:nvSpPr>
          <p:cNvPr id="9625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6260"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この回でやる理由 </a:t>
            </a:r>
            <a:r>
              <a:rPr lang="en-US" altLang="ja-JP" sz="2400" smtClean="0">
                <a:latin typeface="Arial" pitchFamily="34" charset="0"/>
              </a:rPr>
              <a:t>: WWW </a:t>
            </a:r>
            <a:r>
              <a:rPr lang="ja-JP" sz="2400" smtClean="0">
                <a:latin typeface="Arial" pitchFamily="34" charset="0"/>
              </a:rPr>
              <a:t>サーバでは資源を「公開」するので</a:t>
            </a:r>
            <a:r>
              <a:rPr lang="en-US" altLang="ja-JP" sz="2400" smtClean="0">
                <a:latin typeface="Arial" pitchFamily="34" charset="0"/>
              </a:rPr>
              <a:t>, </a:t>
            </a:r>
            <a:r>
              <a:rPr lang="ja-JP" sz="2400" smtClean="0">
                <a:latin typeface="Arial" pitchFamily="34" charset="0"/>
              </a:rPr>
              <a:t>著作物の公開の際に非常に重要になる著作権について話す</a:t>
            </a:r>
          </a:p>
        </p:txBody>
      </p:sp>
      <p:sp>
        <p:nvSpPr>
          <p:cNvPr id="8397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8F7608D3-2194-4E54-8048-452FFD847A8D}"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32</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a:ln/>
        </p:spPr>
        <p:txBody>
          <a:bodyPr/>
          <a:lstStyle/>
          <a:p>
            <a:pPr>
              <a:buFont typeface="Times New Roman" pitchFamily="18" charset="0"/>
              <a:buNone/>
            </a:pPr>
            <a:fld id="{804B196F-2323-456A-B858-CFBD07E7212D}" type="slidenum">
              <a:rPr lang="en-US" altLang="ja-JP" smtClean="0">
                <a:latin typeface="Times New Roman" pitchFamily="18" charset="0"/>
                <a:ea typeface="ＭＳ Ｐ明朝" pitchFamily="18" charset="-128"/>
              </a:rPr>
              <a:pPr>
                <a:buFont typeface="Times New Roman" pitchFamily="18" charset="0"/>
                <a:buNone/>
              </a:pPr>
              <a:t>33</a:t>
            </a:fld>
            <a:endParaRPr lang="en-US" altLang="ja-JP" smtClean="0">
              <a:latin typeface="Times New Roman" pitchFamily="18" charset="0"/>
              <a:ea typeface="ＭＳ Ｐ明朝" pitchFamily="18" charset="-128"/>
            </a:endParaRPr>
          </a:p>
        </p:txBody>
      </p:sp>
      <p:sp>
        <p:nvSpPr>
          <p:cNvPr id="9728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7284"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フリーに注意　著作権について意識しよう！の二本柱　自分で調べようは本文中でもしっかり言う</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この回でやる理由 </a:t>
            </a:r>
            <a:r>
              <a:rPr lang="en-US" altLang="ja-JP" sz="2400" smtClean="0">
                <a:latin typeface="Arial" pitchFamily="34" charset="0"/>
              </a:rPr>
              <a:t>: WWW </a:t>
            </a:r>
            <a:r>
              <a:rPr lang="ja-JP" sz="2400" smtClean="0">
                <a:latin typeface="Arial" pitchFamily="34" charset="0"/>
              </a:rPr>
              <a:t>サーバでは資源を「公開」するので</a:t>
            </a:r>
            <a:r>
              <a:rPr lang="en-US" altLang="ja-JP" sz="2400" smtClean="0">
                <a:latin typeface="Arial" pitchFamily="34" charset="0"/>
              </a:rPr>
              <a:t>, </a:t>
            </a:r>
            <a:r>
              <a:rPr lang="ja-JP" sz="2400" smtClean="0">
                <a:latin typeface="Arial" pitchFamily="34" charset="0"/>
              </a:rPr>
              <a:t>著作物の公開の際に非常に重要になる著作権について話す</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著作者隣接権については説明しない</a:t>
            </a:r>
          </a:p>
        </p:txBody>
      </p:sp>
      <p:sp>
        <p:nvSpPr>
          <p:cNvPr id="8601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DEE67B13-FE92-403D-9BAB-32BD0471B690}"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33</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p:nvPr>
        </p:nvSpPr>
        <p:spPr>
          <a:noFill/>
          <a:ln/>
        </p:spPr>
        <p:txBody>
          <a:bodyPr/>
          <a:lstStyle/>
          <a:p>
            <a:pPr>
              <a:buFont typeface="Times New Roman" pitchFamily="18" charset="0"/>
              <a:buNone/>
            </a:pPr>
            <a:fld id="{BBFEC0E4-6C0D-4175-BC31-83C161ED37B5}" type="slidenum">
              <a:rPr lang="en-US" altLang="ja-JP" smtClean="0">
                <a:latin typeface="Times New Roman" pitchFamily="18" charset="0"/>
                <a:ea typeface="ＭＳ Ｐ明朝" pitchFamily="18" charset="-128"/>
              </a:rPr>
              <a:pPr>
                <a:buFont typeface="Times New Roman" pitchFamily="18" charset="0"/>
                <a:buNone/>
              </a:pPr>
              <a:t>34</a:t>
            </a:fld>
            <a:endParaRPr lang="en-US" altLang="ja-JP" smtClean="0">
              <a:latin typeface="Times New Roman" pitchFamily="18" charset="0"/>
              <a:ea typeface="ＭＳ Ｐ明朝" pitchFamily="18" charset="-128"/>
            </a:endParaRPr>
          </a:p>
        </p:txBody>
      </p:sp>
      <p:sp>
        <p:nvSpPr>
          <p:cNvPr id="9830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8308"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8704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3FE58BB0-63BE-4F3D-BB34-52EC17DA5FD7}"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34</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a:ln/>
        </p:spPr>
        <p:txBody>
          <a:bodyPr/>
          <a:lstStyle/>
          <a:p>
            <a:pPr>
              <a:buFont typeface="Times New Roman" pitchFamily="18" charset="0"/>
              <a:buNone/>
            </a:pPr>
            <a:fld id="{6D01E3BE-E06B-4C33-8F26-D185BE83F88F}" type="slidenum">
              <a:rPr lang="en-US" altLang="ja-JP" smtClean="0">
                <a:latin typeface="Times New Roman" pitchFamily="18" charset="0"/>
                <a:ea typeface="ＭＳ Ｐ明朝" pitchFamily="18" charset="-128"/>
              </a:rPr>
              <a:pPr>
                <a:buFont typeface="Times New Roman" pitchFamily="18" charset="0"/>
                <a:buNone/>
              </a:pPr>
              <a:t>35</a:t>
            </a:fld>
            <a:endParaRPr lang="en-US" altLang="ja-JP" smtClean="0">
              <a:latin typeface="Times New Roman" pitchFamily="18" charset="0"/>
              <a:ea typeface="ＭＳ Ｐ明朝" pitchFamily="18" charset="-128"/>
            </a:endParaRPr>
          </a:p>
        </p:txBody>
      </p:sp>
      <p:sp>
        <p:nvSpPr>
          <p:cNvPr id="9933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99332"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8704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2567BFAA-FA6A-452F-866F-C0F354DBCDF6}"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35</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noFill/>
          <a:ln/>
        </p:spPr>
        <p:txBody>
          <a:bodyPr/>
          <a:lstStyle/>
          <a:p>
            <a:pPr>
              <a:buFont typeface="Times New Roman" pitchFamily="18" charset="0"/>
              <a:buNone/>
            </a:pPr>
            <a:fld id="{78FCE74D-98D6-4BD3-ACA7-932B56C63E4D}" type="slidenum">
              <a:rPr lang="en-US" altLang="ja-JP" smtClean="0">
                <a:latin typeface="Times New Roman" pitchFamily="18" charset="0"/>
                <a:ea typeface="ＭＳ Ｐ明朝" pitchFamily="18" charset="-128"/>
              </a:rPr>
              <a:pPr>
                <a:buFont typeface="Times New Roman" pitchFamily="18" charset="0"/>
                <a:buNone/>
              </a:pPr>
              <a:t>36</a:t>
            </a:fld>
            <a:endParaRPr lang="en-US" altLang="ja-JP" smtClean="0">
              <a:latin typeface="Times New Roman" pitchFamily="18" charset="0"/>
              <a:ea typeface="ＭＳ Ｐ明朝" pitchFamily="18" charset="-128"/>
            </a:endParaRPr>
          </a:p>
        </p:txBody>
      </p:sp>
      <p:sp>
        <p:nvSpPr>
          <p:cNvPr id="10035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0356"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a:ln/>
        </p:spPr>
        <p:txBody>
          <a:bodyPr/>
          <a:lstStyle/>
          <a:p>
            <a:pPr>
              <a:buFont typeface="Times New Roman" pitchFamily="18" charset="0"/>
              <a:buNone/>
            </a:pPr>
            <a:fld id="{88ED70C0-6542-48F6-8F7D-D61FA0E81E58}" type="slidenum">
              <a:rPr lang="en-US" altLang="ja-JP" smtClean="0">
                <a:latin typeface="Times New Roman" pitchFamily="18" charset="0"/>
                <a:ea typeface="ＭＳ Ｐ明朝" pitchFamily="18" charset="-128"/>
              </a:rPr>
              <a:pPr>
                <a:buFont typeface="Times New Roman" pitchFamily="18" charset="0"/>
                <a:buNone/>
              </a:pPr>
              <a:t>37</a:t>
            </a:fld>
            <a:endParaRPr lang="en-US" altLang="ja-JP" smtClean="0">
              <a:latin typeface="Times New Roman" pitchFamily="18" charset="0"/>
              <a:ea typeface="ＭＳ Ｐ明朝" pitchFamily="18" charset="-128"/>
            </a:endParaRPr>
          </a:p>
        </p:txBody>
      </p:sp>
      <p:sp>
        <p:nvSpPr>
          <p:cNvPr id="10137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1380"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a:ln/>
        </p:spPr>
        <p:txBody>
          <a:bodyPr/>
          <a:lstStyle/>
          <a:p>
            <a:pPr>
              <a:buFont typeface="Times New Roman" pitchFamily="18" charset="0"/>
              <a:buNone/>
            </a:pPr>
            <a:fld id="{6AADBFBD-4DA3-4F3D-8DB1-058A76B25FB4}" type="slidenum">
              <a:rPr lang="en-US" altLang="ja-JP" smtClean="0">
                <a:latin typeface="Times New Roman" pitchFamily="18" charset="0"/>
                <a:ea typeface="ＭＳ Ｐ明朝" pitchFamily="18" charset="-128"/>
              </a:rPr>
              <a:pPr>
                <a:buFont typeface="Times New Roman" pitchFamily="18" charset="0"/>
                <a:buNone/>
              </a:pPr>
              <a:t>38</a:t>
            </a:fld>
            <a:endParaRPr lang="en-US" altLang="ja-JP" smtClean="0">
              <a:latin typeface="Times New Roman" pitchFamily="18" charset="0"/>
              <a:ea typeface="ＭＳ Ｐ明朝" pitchFamily="18" charset="-128"/>
            </a:endParaRPr>
          </a:p>
        </p:txBody>
      </p:sp>
      <p:sp>
        <p:nvSpPr>
          <p:cNvPr id="10240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2404"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a:ln/>
        </p:spPr>
        <p:txBody>
          <a:bodyPr/>
          <a:lstStyle/>
          <a:p>
            <a:pPr>
              <a:buFont typeface="Times New Roman" pitchFamily="18" charset="0"/>
              <a:buNone/>
            </a:pPr>
            <a:fld id="{66DCA639-34E3-4010-A50D-CB550359642C}" type="slidenum">
              <a:rPr lang="en-US" altLang="ja-JP" smtClean="0">
                <a:latin typeface="Times New Roman" pitchFamily="18" charset="0"/>
                <a:ea typeface="ＭＳ Ｐ明朝" pitchFamily="18" charset="-128"/>
              </a:rPr>
              <a:pPr>
                <a:buFont typeface="Times New Roman" pitchFamily="18" charset="0"/>
                <a:buNone/>
              </a:pPr>
              <a:t>39</a:t>
            </a:fld>
            <a:endParaRPr lang="en-US" altLang="ja-JP" smtClean="0">
              <a:latin typeface="Times New Roman" pitchFamily="18" charset="0"/>
              <a:ea typeface="ＭＳ Ｐ明朝" pitchFamily="18" charset="-128"/>
            </a:endParaRPr>
          </a:p>
        </p:txBody>
      </p:sp>
      <p:sp>
        <p:nvSpPr>
          <p:cNvPr id="10342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3428"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p:spPr>
        <p:txBody>
          <a:bodyPr/>
          <a:lstStyle/>
          <a:p>
            <a:pPr>
              <a:buFont typeface="Times New Roman" pitchFamily="18" charset="0"/>
              <a:buNone/>
            </a:pPr>
            <a:fld id="{F2BEDA58-1570-4AD1-A5DE-5AE49EE5F907}" type="slidenum">
              <a:rPr lang="en-US" altLang="ja-JP" smtClean="0">
                <a:latin typeface="Times New Roman" pitchFamily="18" charset="0"/>
                <a:ea typeface="ＭＳ Ｐ明朝" pitchFamily="18" charset="-128"/>
              </a:rPr>
              <a:pPr>
                <a:buFont typeface="Times New Roman" pitchFamily="18" charset="0"/>
                <a:buNone/>
              </a:pPr>
              <a:t>4</a:t>
            </a:fld>
            <a:endParaRPr lang="en-US" altLang="ja-JP" smtClean="0">
              <a:latin typeface="Times New Roman" pitchFamily="18" charset="0"/>
              <a:ea typeface="ＭＳ Ｐ明朝" pitchFamily="18" charset="-128"/>
            </a:endParaRPr>
          </a:p>
        </p:txBody>
      </p:sp>
      <p:sp>
        <p:nvSpPr>
          <p:cNvPr id="6758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758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著作権について→繋がりの分かるタイトル</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WWW</a:t>
            </a:r>
            <a:r>
              <a:rPr lang="ja-JP" sz="2400" smtClean="0">
                <a:latin typeface="Arial" pitchFamily="34" charset="0"/>
              </a:rPr>
              <a:t>で資源を利用する際の注意</a:t>
            </a:r>
            <a:r>
              <a:rPr lang="en-US" altLang="ja-JP" sz="2400" smtClean="0">
                <a:latin typeface="Arial" pitchFamily="34" charset="0"/>
              </a:rPr>
              <a:t>:</a:t>
            </a:r>
            <a:r>
              <a:rPr lang="ja-JP" sz="2400" smtClean="0">
                <a:latin typeface="Arial" pitchFamily="34" charset="0"/>
              </a:rPr>
              <a:t>著作権　とか</a:t>
            </a:r>
          </a:p>
        </p:txBody>
      </p:sp>
      <p:sp>
        <p:nvSpPr>
          <p:cNvPr id="5734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BDAEEDE5-0E6D-4EA0-889B-5F3568690E3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4</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p:spPr>
        <p:txBody>
          <a:bodyPr/>
          <a:lstStyle/>
          <a:p>
            <a:pPr>
              <a:buFont typeface="Times New Roman" pitchFamily="18" charset="0"/>
              <a:buNone/>
            </a:pPr>
            <a:fld id="{7384DBEE-BF7D-448F-86F9-D2FF7055B3EB}" type="slidenum">
              <a:rPr lang="en-US" altLang="ja-JP" smtClean="0">
                <a:latin typeface="Times New Roman" pitchFamily="18" charset="0"/>
                <a:ea typeface="ＭＳ Ｐ明朝" pitchFamily="18" charset="-128"/>
              </a:rPr>
              <a:pPr>
                <a:buFont typeface="Times New Roman" pitchFamily="18" charset="0"/>
                <a:buNone/>
              </a:pPr>
              <a:t>40</a:t>
            </a:fld>
            <a:endParaRPr lang="en-US" altLang="ja-JP" smtClean="0">
              <a:latin typeface="Times New Roman" pitchFamily="18" charset="0"/>
              <a:ea typeface="ＭＳ Ｐ明朝" pitchFamily="18" charset="-128"/>
            </a:endParaRPr>
          </a:p>
        </p:txBody>
      </p:sp>
      <p:sp>
        <p:nvSpPr>
          <p:cNvPr id="10445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4452"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a:ln/>
        </p:spPr>
        <p:txBody>
          <a:bodyPr/>
          <a:lstStyle/>
          <a:p>
            <a:pPr>
              <a:buFont typeface="Times New Roman" pitchFamily="18" charset="0"/>
              <a:buNone/>
            </a:pPr>
            <a:fld id="{71196C9C-C6F0-4B1E-A3E5-DE055FE21D87}" type="slidenum">
              <a:rPr lang="en-US" altLang="ja-JP" smtClean="0">
                <a:latin typeface="Times New Roman" pitchFamily="18" charset="0"/>
                <a:ea typeface="ＭＳ Ｐ明朝" pitchFamily="18" charset="-128"/>
              </a:rPr>
              <a:pPr>
                <a:buFont typeface="Times New Roman" pitchFamily="18" charset="0"/>
                <a:buNone/>
              </a:pPr>
              <a:t>41</a:t>
            </a:fld>
            <a:endParaRPr lang="en-US" altLang="ja-JP" smtClean="0">
              <a:latin typeface="Times New Roman" pitchFamily="18" charset="0"/>
              <a:ea typeface="ＭＳ Ｐ明朝" pitchFamily="18" charset="-128"/>
            </a:endParaRPr>
          </a:p>
        </p:txBody>
      </p:sp>
      <p:sp>
        <p:nvSpPr>
          <p:cNvPr id="10547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5476"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a:ln/>
        </p:spPr>
        <p:txBody>
          <a:bodyPr/>
          <a:lstStyle/>
          <a:p>
            <a:pPr>
              <a:buFont typeface="Times New Roman" pitchFamily="18" charset="0"/>
              <a:buNone/>
            </a:pPr>
            <a:fld id="{86A90209-6651-4041-8E5F-F8151814F676}" type="slidenum">
              <a:rPr lang="en-US" altLang="ja-JP" smtClean="0">
                <a:latin typeface="Times New Roman" pitchFamily="18" charset="0"/>
                <a:ea typeface="ＭＳ Ｐ明朝" pitchFamily="18" charset="-128"/>
              </a:rPr>
              <a:pPr>
                <a:buFont typeface="Times New Roman" pitchFamily="18" charset="0"/>
                <a:buNone/>
              </a:pPr>
              <a:t>42</a:t>
            </a:fld>
            <a:endParaRPr lang="en-US" altLang="ja-JP" smtClean="0">
              <a:latin typeface="Times New Roman" pitchFamily="18" charset="0"/>
              <a:ea typeface="ＭＳ Ｐ明朝" pitchFamily="18" charset="-128"/>
            </a:endParaRPr>
          </a:p>
        </p:txBody>
      </p:sp>
      <p:sp>
        <p:nvSpPr>
          <p:cNvPr id="10649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6500"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a:ln/>
        </p:spPr>
        <p:txBody>
          <a:bodyPr/>
          <a:lstStyle/>
          <a:p>
            <a:pPr>
              <a:buFont typeface="Times New Roman" pitchFamily="18" charset="0"/>
              <a:buNone/>
            </a:pPr>
            <a:fld id="{1AB2E1A8-5A5F-43C4-A9B8-008916E22337}" type="slidenum">
              <a:rPr lang="en-US" altLang="ja-JP" smtClean="0">
                <a:latin typeface="Times New Roman" pitchFamily="18" charset="0"/>
                <a:ea typeface="ＭＳ Ｐ明朝" pitchFamily="18" charset="-128"/>
              </a:rPr>
              <a:pPr>
                <a:buFont typeface="Times New Roman" pitchFamily="18" charset="0"/>
                <a:buNone/>
              </a:pPr>
              <a:t>43</a:t>
            </a:fld>
            <a:endParaRPr lang="en-US" altLang="ja-JP" smtClean="0">
              <a:latin typeface="Times New Roman" pitchFamily="18" charset="0"/>
              <a:ea typeface="ＭＳ Ｐ明朝" pitchFamily="18" charset="-128"/>
            </a:endParaRPr>
          </a:p>
        </p:txBody>
      </p:sp>
      <p:sp>
        <p:nvSpPr>
          <p:cNvPr id="10752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7524"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9523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652BD9CF-1781-4426-996B-DC5D161A18D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43</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p:nvPr>
        </p:nvSpPr>
        <p:spPr>
          <a:noFill/>
          <a:ln/>
        </p:spPr>
        <p:txBody>
          <a:bodyPr/>
          <a:lstStyle/>
          <a:p>
            <a:pPr>
              <a:buFont typeface="Times New Roman" pitchFamily="18" charset="0"/>
              <a:buNone/>
            </a:pPr>
            <a:fld id="{A59D4E8A-04C8-43A1-90E8-D5357049FA5C}" type="slidenum">
              <a:rPr lang="en-US" altLang="ja-JP" smtClean="0">
                <a:latin typeface="Times New Roman" pitchFamily="18" charset="0"/>
                <a:ea typeface="ＭＳ Ｐ明朝" pitchFamily="18" charset="-128"/>
              </a:rPr>
              <a:pPr>
                <a:buFont typeface="Times New Roman" pitchFamily="18" charset="0"/>
                <a:buNone/>
              </a:pPr>
              <a:t>44</a:t>
            </a:fld>
            <a:endParaRPr lang="en-US" altLang="ja-JP" smtClean="0">
              <a:latin typeface="Times New Roman" pitchFamily="18" charset="0"/>
              <a:ea typeface="ＭＳ Ｐ明朝" pitchFamily="18" charset="-128"/>
            </a:endParaRPr>
          </a:p>
        </p:txBody>
      </p:sp>
      <p:sp>
        <p:nvSpPr>
          <p:cNvPr id="10854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8548"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a:ln/>
        </p:spPr>
        <p:txBody>
          <a:bodyPr/>
          <a:lstStyle/>
          <a:p>
            <a:pPr>
              <a:buFont typeface="Times New Roman" pitchFamily="18" charset="0"/>
              <a:buNone/>
            </a:pPr>
            <a:fld id="{7EC660CF-1DF2-4A24-ACA5-6174338CC30E}" type="slidenum">
              <a:rPr lang="en-US" altLang="ja-JP" smtClean="0">
                <a:latin typeface="Times New Roman" pitchFamily="18" charset="0"/>
                <a:ea typeface="ＭＳ Ｐ明朝" pitchFamily="18" charset="-128"/>
              </a:rPr>
              <a:pPr>
                <a:buFont typeface="Times New Roman" pitchFamily="18" charset="0"/>
                <a:buNone/>
              </a:pPr>
              <a:t>45</a:t>
            </a:fld>
            <a:endParaRPr lang="en-US" altLang="ja-JP" smtClean="0">
              <a:latin typeface="Times New Roman" pitchFamily="18" charset="0"/>
              <a:ea typeface="ＭＳ Ｐ明朝" pitchFamily="18" charset="-128"/>
            </a:endParaRPr>
          </a:p>
        </p:txBody>
      </p:sp>
      <p:sp>
        <p:nvSpPr>
          <p:cNvPr id="10957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09572"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noFill/>
          <a:ln/>
        </p:spPr>
        <p:txBody>
          <a:bodyPr/>
          <a:lstStyle/>
          <a:p>
            <a:pPr>
              <a:buFont typeface="Times New Roman" pitchFamily="18" charset="0"/>
              <a:buNone/>
            </a:pPr>
            <a:fld id="{23DE45CD-76F8-474A-91B1-169A12B49A40}" type="slidenum">
              <a:rPr lang="en-US" altLang="ja-JP" smtClean="0">
                <a:latin typeface="Times New Roman" pitchFamily="18" charset="0"/>
                <a:ea typeface="ＭＳ Ｐ明朝" pitchFamily="18" charset="-128"/>
              </a:rPr>
              <a:pPr>
                <a:buFont typeface="Times New Roman" pitchFamily="18" charset="0"/>
                <a:buNone/>
              </a:pPr>
              <a:t>46</a:t>
            </a:fld>
            <a:endParaRPr lang="en-US" altLang="ja-JP" smtClean="0">
              <a:latin typeface="Times New Roman" pitchFamily="18" charset="0"/>
              <a:ea typeface="ＭＳ Ｐ明朝" pitchFamily="18" charset="-128"/>
            </a:endParaRPr>
          </a:p>
        </p:txBody>
      </p:sp>
      <p:sp>
        <p:nvSpPr>
          <p:cNvPr id="11059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0596"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a:ln/>
        </p:spPr>
        <p:txBody>
          <a:bodyPr/>
          <a:lstStyle/>
          <a:p>
            <a:pPr>
              <a:buFont typeface="Times New Roman" pitchFamily="18" charset="0"/>
              <a:buNone/>
            </a:pPr>
            <a:fld id="{883FDA28-F686-4F60-A434-40B544C76335}" type="slidenum">
              <a:rPr lang="en-US" altLang="ja-JP" smtClean="0">
                <a:latin typeface="Times New Roman" pitchFamily="18" charset="0"/>
                <a:ea typeface="ＭＳ Ｐ明朝" pitchFamily="18" charset="-128"/>
              </a:rPr>
              <a:pPr>
                <a:buFont typeface="Times New Roman" pitchFamily="18" charset="0"/>
                <a:buNone/>
              </a:pPr>
              <a:t>47</a:t>
            </a:fld>
            <a:endParaRPr lang="en-US" altLang="ja-JP" smtClean="0">
              <a:latin typeface="Times New Roman" pitchFamily="18" charset="0"/>
              <a:ea typeface="ＭＳ Ｐ明朝" pitchFamily="18" charset="-128"/>
            </a:endParaRPr>
          </a:p>
        </p:txBody>
      </p:sp>
      <p:sp>
        <p:nvSpPr>
          <p:cNvPr id="11161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1620"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noFill/>
          <a:ln/>
        </p:spPr>
        <p:txBody>
          <a:bodyPr/>
          <a:lstStyle/>
          <a:p>
            <a:pPr>
              <a:buFont typeface="Times New Roman" pitchFamily="18" charset="0"/>
              <a:buNone/>
            </a:pPr>
            <a:fld id="{F004EBD8-C9C9-44C1-9D28-BBA01249CE42}" type="slidenum">
              <a:rPr lang="en-US" altLang="ja-JP" smtClean="0">
                <a:latin typeface="Times New Roman" pitchFamily="18" charset="0"/>
                <a:ea typeface="ＭＳ Ｐ明朝" pitchFamily="18" charset="-128"/>
              </a:rPr>
              <a:pPr>
                <a:buFont typeface="Times New Roman" pitchFamily="18" charset="0"/>
                <a:buNone/>
              </a:pPr>
              <a:t>48</a:t>
            </a:fld>
            <a:endParaRPr lang="en-US" altLang="ja-JP" smtClean="0">
              <a:latin typeface="Times New Roman" pitchFamily="18" charset="0"/>
              <a:ea typeface="ＭＳ Ｐ明朝" pitchFamily="18" charset="-128"/>
            </a:endParaRPr>
          </a:p>
        </p:txBody>
      </p:sp>
      <p:sp>
        <p:nvSpPr>
          <p:cNvPr id="112643"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2644"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a:ln/>
        </p:spPr>
        <p:txBody>
          <a:bodyPr/>
          <a:lstStyle/>
          <a:p>
            <a:pPr>
              <a:buFont typeface="Times New Roman" pitchFamily="18" charset="0"/>
              <a:buNone/>
            </a:pPr>
            <a:fld id="{87C84E44-2D9C-426C-BE1E-D723293B4A87}" type="slidenum">
              <a:rPr lang="en-US" altLang="ja-JP" smtClean="0">
                <a:latin typeface="Times New Roman" pitchFamily="18" charset="0"/>
                <a:ea typeface="ＭＳ Ｐ明朝" pitchFamily="18" charset="-128"/>
              </a:rPr>
              <a:pPr>
                <a:buFont typeface="Times New Roman" pitchFamily="18" charset="0"/>
                <a:buNone/>
              </a:pPr>
              <a:t>49</a:t>
            </a:fld>
            <a:endParaRPr lang="en-US" altLang="ja-JP" smtClean="0">
              <a:latin typeface="Times New Roman" pitchFamily="18" charset="0"/>
              <a:ea typeface="ＭＳ Ｐ明朝" pitchFamily="18" charset="-128"/>
            </a:endParaRPr>
          </a:p>
        </p:txBody>
      </p:sp>
      <p:sp>
        <p:nvSpPr>
          <p:cNvPr id="11366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3668"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p:spPr>
        <p:txBody>
          <a:bodyPr/>
          <a:lstStyle/>
          <a:p>
            <a:pPr>
              <a:buFont typeface="Times New Roman" pitchFamily="18" charset="0"/>
              <a:buNone/>
            </a:pPr>
            <a:fld id="{DD54FCC0-871E-44CF-B78B-E9C1E44EE9A7}" type="slidenum">
              <a:rPr lang="en-US" altLang="ja-JP" smtClean="0">
                <a:latin typeface="Times New Roman" pitchFamily="18" charset="0"/>
                <a:ea typeface="ＭＳ Ｐ明朝" pitchFamily="18" charset="-128"/>
              </a:rPr>
              <a:pPr>
                <a:buFont typeface="Times New Roman" pitchFamily="18" charset="0"/>
                <a:buNone/>
              </a:pPr>
              <a:t>5</a:t>
            </a:fld>
            <a:endParaRPr lang="en-US" altLang="ja-JP" smtClean="0">
              <a:latin typeface="Times New Roman" pitchFamily="18" charset="0"/>
              <a:ea typeface="ＭＳ Ｐ明朝" pitchFamily="18" charset="-128"/>
            </a:endParaRPr>
          </a:p>
        </p:txBody>
      </p:sp>
      <p:sp>
        <p:nvSpPr>
          <p:cNvPr id="6963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9636"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プロトコルのとこにも前の回との繋がりを　説明にも入れる</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HTML </a:t>
            </a:r>
            <a:r>
              <a:rPr lang="ja-JP" sz="2400" smtClean="0">
                <a:latin typeface="Arial" pitchFamily="34" charset="0"/>
              </a:rPr>
              <a:t>文書であるということを口で説明　このままだとわからん</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異なるネットワーク</a:t>
            </a:r>
            <a:r>
              <a:rPr lang="en-US" altLang="ja-JP" sz="2400" smtClean="0">
                <a:latin typeface="Arial" pitchFamily="34" charset="0"/>
              </a:rPr>
              <a:t>, </a:t>
            </a:r>
            <a:r>
              <a:rPr lang="ja-JP" sz="2400" smtClean="0">
                <a:latin typeface="Arial" pitchFamily="34" charset="0"/>
              </a:rPr>
              <a:t>データ形式</a:t>
            </a:r>
            <a:r>
              <a:rPr lang="en-US" altLang="ja-JP" sz="2400" smtClean="0">
                <a:latin typeface="Arial" pitchFamily="34" charset="0"/>
              </a:rPr>
              <a:t>, </a:t>
            </a:r>
            <a:r>
              <a:rPr lang="ja-JP" sz="2400" smtClean="0">
                <a:latin typeface="Arial" pitchFamily="34" charset="0"/>
              </a:rPr>
              <a:t>文字コードがあった→じゃあ統一しようぜ！</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戻らない！</a:t>
            </a:r>
          </a:p>
        </p:txBody>
      </p:sp>
      <p:sp>
        <p:nvSpPr>
          <p:cNvPr id="59395"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0174B299-9263-42C4-A5CC-39E3D9D62779}"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5</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a:ln/>
        </p:spPr>
        <p:txBody>
          <a:bodyPr/>
          <a:lstStyle/>
          <a:p>
            <a:pPr>
              <a:buFont typeface="Times New Roman" pitchFamily="18" charset="0"/>
              <a:buNone/>
            </a:pPr>
            <a:fld id="{51043504-B3F5-4719-BDDF-B78ADD08BA7E}" type="slidenum">
              <a:rPr lang="en-US" altLang="ja-JP" smtClean="0">
                <a:latin typeface="Times New Roman" pitchFamily="18" charset="0"/>
                <a:ea typeface="ＭＳ Ｐ明朝" pitchFamily="18" charset="-128"/>
              </a:rPr>
              <a:pPr>
                <a:buFont typeface="Times New Roman" pitchFamily="18" charset="0"/>
                <a:buNone/>
              </a:pPr>
              <a:t>50</a:t>
            </a:fld>
            <a:endParaRPr lang="en-US" altLang="ja-JP" smtClean="0">
              <a:latin typeface="Times New Roman" pitchFamily="18" charset="0"/>
              <a:ea typeface="ＭＳ Ｐ明朝" pitchFamily="18" charset="-128"/>
            </a:endParaRPr>
          </a:p>
        </p:txBody>
      </p:sp>
      <p:sp>
        <p:nvSpPr>
          <p:cNvPr id="11469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4692" name="Rectangle 2"/>
          <p:cNvSpPr>
            <a:spLocks noGrp="1" noChangeArrowheads="1"/>
          </p:cNvSpPr>
          <p:nvPr>
            <p:ph type="body" idx="1"/>
          </p:nvPr>
        </p:nvSpPr>
        <p:spPr>
          <a:xfrm>
            <a:off x="685800" y="4343400"/>
            <a:ext cx="5486400" cy="4114800"/>
          </a:xfrm>
          <a:noFill/>
          <a:ln/>
        </p:spPr>
        <p:txBody>
          <a:bodyPr wrap="none" anchor="ctr"/>
          <a:lstStyle/>
          <a:p>
            <a:endParaRPr lang="ja-JP" altLang="ja-JP"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sldNum" sz="quarter"/>
          </p:nvPr>
        </p:nvSpPr>
        <p:spPr>
          <a:noFill/>
          <a:ln/>
        </p:spPr>
        <p:txBody>
          <a:bodyPr/>
          <a:lstStyle/>
          <a:p>
            <a:pPr>
              <a:buFont typeface="Times New Roman" pitchFamily="18" charset="0"/>
              <a:buNone/>
            </a:pPr>
            <a:fld id="{F93CBE34-2246-41F3-9551-00403DBF495F}" type="slidenum">
              <a:rPr lang="en-US" altLang="ja-JP" smtClean="0">
                <a:latin typeface="Times New Roman" pitchFamily="18" charset="0"/>
                <a:ea typeface="ＭＳ Ｐ明朝" pitchFamily="18" charset="-128"/>
              </a:rPr>
              <a:pPr>
                <a:buFont typeface="Times New Roman" pitchFamily="18" charset="0"/>
                <a:buNone/>
              </a:pPr>
              <a:t>51</a:t>
            </a:fld>
            <a:endParaRPr lang="en-US" altLang="ja-JP" smtClean="0">
              <a:latin typeface="Times New Roman" pitchFamily="18" charset="0"/>
              <a:ea typeface="ＭＳ Ｐ明朝" pitchFamily="18" charset="-128"/>
            </a:endParaRPr>
          </a:p>
        </p:txBody>
      </p:sp>
      <p:sp>
        <p:nvSpPr>
          <p:cNvPr id="115715"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115716" name="Rectangle 2"/>
          <p:cNvSpPr>
            <a:spLocks noGrp="1" noChangeArrowheads="1"/>
          </p:cNvSpPr>
          <p:nvPr>
            <p:ph type="body" idx="1"/>
          </p:nvPr>
        </p:nvSpPr>
        <p:spPr>
          <a:xfrm>
            <a:off x="685800" y="4400550"/>
            <a:ext cx="5486400" cy="3600450"/>
          </a:xfrm>
          <a:noFill/>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en-US" altLang="ja-JP" sz="2400" smtClean="0">
              <a:latin typeface="Arial" pitchFamily="34" charset="0"/>
            </a:endParaRPr>
          </a:p>
        </p:txBody>
      </p:sp>
      <p:sp>
        <p:nvSpPr>
          <p:cNvPr id="10342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80598AD8-C7A2-4304-A64F-4338C796CBA9}"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51</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p:spPr>
        <p:txBody>
          <a:bodyPr/>
          <a:lstStyle/>
          <a:p>
            <a:pPr>
              <a:buFont typeface="Times New Roman" pitchFamily="18" charset="0"/>
              <a:buNone/>
            </a:pPr>
            <a:fld id="{6A7D08E7-4837-43A8-9D21-6E63D3F31865}" type="slidenum">
              <a:rPr lang="en-US" altLang="ja-JP" smtClean="0">
                <a:latin typeface="Times New Roman" pitchFamily="18" charset="0"/>
                <a:ea typeface="ＭＳ Ｐ明朝" pitchFamily="18" charset="-128"/>
              </a:rPr>
              <a:pPr>
                <a:buFont typeface="Times New Roman" pitchFamily="18" charset="0"/>
                <a:buNone/>
              </a:pPr>
              <a:t>6</a:t>
            </a:fld>
            <a:endParaRPr lang="en-US" altLang="ja-JP" smtClean="0">
              <a:latin typeface="Times New Roman" pitchFamily="18" charset="0"/>
              <a:ea typeface="ＭＳ Ｐ明朝" pitchFamily="18" charset="-128"/>
            </a:endParaRPr>
          </a:p>
        </p:txBody>
      </p:sp>
      <p:sp>
        <p:nvSpPr>
          <p:cNvPr id="70659"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0660" name="Rectangle 2"/>
          <p:cNvSpPr>
            <a:spLocks noGrp="1" noChangeArrowheads="1"/>
          </p:cNvSpPr>
          <p:nvPr>
            <p:ph type="body" idx="1"/>
          </p:nvPr>
        </p:nvSpPr>
        <p:spPr>
          <a:xfrm>
            <a:off x="685800" y="4400550"/>
            <a:ext cx="5486400" cy="3600450"/>
          </a:xfrm>
          <a:noFill/>
          <a:ln/>
        </p:spPr>
        <p:txBody>
          <a:bodyPr wrap="none" anchor="ctr"/>
          <a:lstStyle/>
          <a:p>
            <a:r>
              <a:rPr lang="ja-JP" altLang="en-US" smtClean="0">
                <a:latin typeface="Times New Roman" pitchFamily="18" charset="0"/>
              </a:rPr>
              <a:t>ブロードバンド接続サービスの</a:t>
            </a:r>
            <a:r>
              <a:rPr lang="en-US" altLang="ja-JP" smtClean="0">
                <a:latin typeface="Times New Roman" pitchFamily="18" charset="0"/>
              </a:rPr>
              <a:t>IIJ</a:t>
            </a:r>
            <a:r>
              <a:rPr lang="ja-JP" altLang="en-US" smtClean="0">
                <a:latin typeface="Times New Roman" pitchFamily="18" charset="0"/>
              </a:rPr>
              <a:t>によるデータ</a:t>
            </a:r>
            <a:r>
              <a:rPr lang="en-US" altLang="ja-JP" smtClean="0">
                <a:latin typeface="Times New Roman" pitchFamily="18" charset="0"/>
              </a:rPr>
              <a:t>(</a:t>
            </a:r>
            <a:r>
              <a:rPr lang="ja-JP" altLang="en-US" smtClean="0">
                <a:latin typeface="Times New Roman" pitchFamily="18" charset="0"/>
              </a:rPr>
              <a:t>トラフィックの監視による</a:t>
            </a:r>
            <a:r>
              <a:rPr lang="en-US" altLang="ja-JP" smtClean="0">
                <a:latin typeface="Times New Roman" pitchFamily="18" charset="0"/>
              </a:rPr>
              <a:t>)</a:t>
            </a:r>
            <a:endParaRPr lang="ja-JP" altLang="ja-JP" smtClean="0">
              <a:latin typeface="Times New Roman" pitchFamily="18" charset="0"/>
            </a:endParaRPr>
          </a:p>
        </p:txBody>
      </p:sp>
      <p:sp>
        <p:nvSpPr>
          <p:cNvPr id="6041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5EDB85E9-FA72-4CB6-BB8A-1DCA58F1522C}"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6</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p:spPr>
        <p:txBody>
          <a:bodyPr/>
          <a:lstStyle/>
          <a:p>
            <a:pPr>
              <a:buFont typeface="Times New Roman" pitchFamily="18" charset="0"/>
              <a:buNone/>
            </a:pPr>
            <a:fld id="{F2BEDA58-1570-4AD1-A5DE-5AE49EE5F907}" type="slidenum">
              <a:rPr lang="en-US" altLang="ja-JP" smtClean="0">
                <a:latin typeface="Times New Roman" pitchFamily="18" charset="0"/>
                <a:ea typeface="ＭＳ Ｐ明朝" pitchFamily="18" charset="-128"/>
              </a:rPr>
              <a:pPr>
                <a:buFont typeface="Times New Roman" pitchFamily="18" charset="0"/>
                <a:buNone/>
              </a:pPr>
              <a:t>7</a:t>
            </a:fld>
            <a:endParaRPr lang="en-US" altLang="ja-JP" smtClean="0">
              <a:latin typeface="Times New Roman" pitchFamily="18" charset="0"/>
              <a:ea typeface="ＭＳ Ｐ明朝" pitchFamily="18" charset="-128"/>
            </a:endParaRPr>
          </a:p>
        </p:txBody>
      </p:sp>
      <p:sp>
        <p:nvSpPr>
          <p:cNvPr id="6758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6758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著作権について→繋がりの分かるタイトル</a:t>
            </a:r>
          </a:p>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WWW</a:t>
            </a:r>
            <a:r>
              <a:rPr lang="ja-JP" sz="2400" smtClean="0">
                <a:latin typeface="Arial" pitchFamily="34" charset="0"/>
              </a:rPr>
              <a:t>で資源を利用する際の注意</a:t>
            </a:r>
            <a:r>
              <a:rPr lang="en-US" altLang="ja-JP" sz="2400" smtClean="0">
                <a:latin typeface="Arial" pitchFamily="34" charset="0"/>
              </a:rPr>
              <a:t>:</a:t>
            </a:r>
            <a:r>
              <a:rPr lang="ja-JP" sz="2400" smtClean="0">
                <a:latin typeface="Arial" pitchFamily="34" charset="0"/>
              </a:rPr>
              <a:t>著作権　とか</a:t>
            </a:r>
          </a:p>
        </p:txBody>
      </p:sp>
      <p:sp>
        <p:nvSpPr>
          <p:cNvPr id="5734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BDAEEDE5-0E6D-4EA0-889B-5F3568690E34}"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7</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p:spPr>
        <p:txBody>
          <a:bodyPr/>
          <a:lstStyle/>
          <a:p>
            <a:pPr>
              <a:buFont typeface="Times New Roman" pitchFamily="18" charset="0"/>
              <a:buNone/>
            </a:pPr>
            <a:fld id="{3A984ED5-427D-4FEA-8751-55917132BC01}" type="slidenum">
              <a:rPr lang="en-US" altLang="ja-JP" smtClean="0">
                <a:latin typeface="Times New Roman" pitchFamily="18" charset="0"/>
                <a:ea typeface="ＭＳ Ｐ明朝" pitchFamily="18" charset="-128"/>
              </a:rPr>
              <a:pPr>
                <a:buFont typeface="Times New Roman" pitchFamily="18" charset="0"/>
                <a:buNone/>
              </a:pPr>
              <a:t>8</a:t>
            </a:fld>
            <a:endParaRPr lang="en-US" altLang="ja-JP" smtClean="0">
              <a:latin typeface="Times New Roman" pitchFamily="18" charset="0"/>
              <a:ea typeface="ＭＳ Ｐ明朝" pitchFamily="18" charset="-128"/>
            </a:endParaRPr>
          </a:p>
        </p:txBody>
      </p:sp>
      <p:sp>
        <p:nvSpPr>
          <p:cNvPr id="72707"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2708"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ファイルのやりとりしてる！←強調</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サーバクライアントを最初に言っといてその中身を聞く方で行こう！</a:t>
            </a:r>
          </a:p>
        </p:txBody>
      </p:sp>
      <p:sp>
        <p:nvSpPr>
          <p:cNvPr id="62467"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29BBFB64-5320-44A4-82F5-E36FC45765A2}"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8</a:t>
            </a:fld>
            <a:endParaRPr kumimoji="0" lang="en-US">
              <a:solidFill>
                <a:srgbClr val="000000"/>
              </a:solidFill>
              <a:latin typeface="+mn-lt"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p:spPr>
        <p:txBody>
          <a:bodyPr/>
          <a:lstStyle/>
          <a:p>
            <a:pPr>
              <a:buFont typeface="Times New Roman" pitchFamily="18" charset="0"/>
              <a:buNone/>
            </a:pPr>
            <a:fld id="{5BDF9800-EEBD-4EAF-BE22-2E580DACF525}" type="slidenum">
              <a:rPr lang="en-US" altLang="ja-JP" smtClean="0">
                <a:latin typeface="Times New Roman" pitchFamily="18" charset="0"/>
                <a:ea typeface="ＭＳ Ｐ明朝" pitchFamily="18" charset="-128"/>
              </a:rPr>
              <a:pPr>
                <a:buFont typeface="Times New Roman" pitchFamily="18" charset="0"/>
                <a:buNone/>
              </a:pPr>
              <a:t>9</a:t>
            </a:fld>
            <a:endParaRPr lang="en-US" altLang="ja-JP" smtClean="0">
              <a:latin typeface="Times New Roman" pitchFamily="18" charset="0"/>
              <a:ea typeface="ＭＳ Ｐ明朝" pitchFamily="18" charset="-128"/>
            </a:endParaRPr>
          </a:p>
        </p:txBody>
      </p:sp>
      <p:sp>
        <p:nvSpPr>
          <p:cNvPr id="73731" name="Rectangle 1"/>
          <p:cNvSpPr>
            <a:spLocks noGrp="1" noRot="1" noChangeAspect="1" noChangeArrowheads="1" noTextEdit="1"/>
          </p:cNvSpPr>
          <p:nvPr>
            <p:ph type="sldImg"/>
          </p:nvPr>
        </p:nvSpPr>
        <p:spPr>
          <a:xfrm>
            <a:off x="1141413" y="695325"/>
            <a:ext cx="4572000" cy="3429000"/>
          </a:xfrm>
          <a:solidFill>
            <a:srgbClr val="FFFFFF"/>
          </a:solidFill>
          <a:ln>
            <a:solidFill>
              <a:srgbClr val="000000"/>
            </a:solidFill>
            <a:miter lim="800000"/>
          </a:ln>
        </p:spPr>
      </p:sp>
      <p:sp>
        <p:nvSpPr>
          <p:cNvPr id="73732" name="Text Box 2"/>
          <p:cNvSpPr>
            <a:spLocks noGrp="1" noChangeArrowheads="1"/>
          </p:cNvSpPr>
          <p:nvPr>
            <p:ph type="body" idx="1"/>
          </p:nvPr>
        </p:nvSpPr>
        <p:spPr>
          <a:xfrm>
            <a:off x="685800" y="4400550"/>
            <a:ext cx="5486400" cy="3600450"/>
          </a:xfrm>
          <a:noFill/>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ja-JP" sz="2400" smtClean="0">
                <a:latin typeface="Arial" pitchFamily="34" charset="0"/>
              </a:rPr>
              <a:t>Inex </a:t>
            </a:r>
            <a:r>
              <a:rPr lang="ja-JP" sz="2400" smtClean="0">
                <a:latin typeface="Arial" pitchFamily="34" charset="0"/>
              </a:rPr>
              <a:t>では</a:t>
            </a:r>
            <a:r>
              <a:rPr lang="en-US" altLang="ja-JP" sz="2400" smtClean="0">
                <a:latin typeface="Arial" pitchFamily="34" charset="0"/>
              </a:rPr>
              <a:t>Apache </a:t>
            </a:r>
            <a:r>
              <a:rPr lang="ja-JP" sz="2400" smtClean="0">
                <a:latin typeface="Arial" pitchFamily="34" charset="0"/>
              </a:rPr>
              <a:t>を使う</a:t>
            </a:r>
          </a:p>
          <a:p>
            <a:pPr marL="215900" indent="-214313" eaLnBrk="1">
              <a:spcBef>
                <a:spcPct val="0"/>
              </a:spcBef>
              <a:tabLst>
                <a:tab pos="723900" algn="l"/>
                <a:tab pos="1447800" algn="l"/>
                <a:tab pos="2171700" algn="l"/>
                <a:tab pos="2895600" algn="l"/>
                <a:tab pos="3619500" algn="l"/>
                <a:tab pos="4343400" algn="l"/>
                <a:tab pos="5067300" algn="l"/>
              </a:tabLst>
            </a:pPr>
            <a:r>
              <a:rPr lang="ja-JP" sz="2400" smtClean="0">
                <a:latin typeface="Arial" pitchFamily="34" charset="0"/>
              </a:rPr>
              <a:t>ソフトは軽くでいい</a:t>
            </a:r>
          </a:p>
        </p:txBody>
      </p:sp>
      <p:sp>
        <p:nvSpPr>
          <p:cNvPr id="6349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lIns="90000" tIns="45000" rIns="90000" bIns="45000"/>
          <a:lstStyle/>
          <a:p>
            <a:pPr>
              <a:buClr>
                <a:srgbClr val="000000"/>
              </a:buClr>
              <a:buSzPct val="100000"/>
              <a:buFont typeface="Times New Roman" pitchFamily="16" charset="0"/>
              <a:buNone/>
              <a:tabLst>
                <a:tab pos="723900" algn="l"/>
                <a:tab pos="1447800" algn="l"/>
                <a:tab pos="2171700" algn="l"/>
                <a:tab pos="2895600" algn="l"/>
              </a:tabLst>
              <a:defRPr/>
            </a:pPr>
            <a:fld id="{208ACE80-03DA-4E86-9863-322B2C8739DC}" type="slidenum">
              <a:rPr kumimoji="0" lang="en-US">
                <a:solidFill>
                  <a:srgbClr val="000000"/>
                </a:solidFill>
                <a:latin typeface="+mn-lt" charset="0"/>
                <a:ea typeface="ＭＳ Ｐゴシック" charset="-128"/>
              </a:rPr>
              <a:pPr>
                <a:buClr>
                  <a:srgbClr val="000000"/>
                </a:buClr>
                <a:buSzPct val="100000"/>
                <a:buFont typeface="Times New Roman" pitchFamily="16" charset="0"/>
                <a:buNone/>
                <a:tabLst>
                  <a:tab pos="723900" algn="l"/>
                  <a:tab pos="1447800" algn="l"/>
                  <a:tab pos="2171700" algn="l"/>
                  <a:tab pos="2895600" algn="l"/>
                </a:tabLst>
                <a:defRPr/>
              </a:pPr>
              <a:t>9</a:t>
            </a:fld>
            <a:endParaRPr kumimoji="0" lang="en-US">
              <a:solidFill>
                <a:srgbClr val="000000"/>
              </a:solidFill>
              <a:latin typeface="+mn-lt"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grpSp>
        <p:nvGrpSpPr>
          <p:cNvPr id="5" name="グループ化 15"/>
          <p:cNvGrpSpPr>
            <a:grpSpLocks/>
          </p:cNvGrpSpPr>
          <p:nvPr/>
        </p:nvGrpSpPr>
        <p:grpSpPr bwMode="auto">
          <a:xfrm>
            <a:off x="-3175" y="4953000"/>
            <a:ext cx="9147175" cy="1911350"/>
            <a:chOff x="-3765" y="4832896"/>
            <a:chExt cx="9147765" cy="2032192"/>
          </a:xfrm>
        </p:grpSpPr>
        <p:sp>
          <p:nvSpPr>
            <p:cNvPr id="6" name="フリーフォーム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フリーフォーム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8" name="フリーフォーム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0" name="直線コネクタ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smtClean="0"/>
              <a:t>マスタ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 サブタイトルの書式設定</a:t>
            </a:r>
            <a:endParaRPr lang="en-US"/>
          </a:p>
        </p:txBody>
      </p:sp>
      <p:sp>
        <p:nvSpPr>
          <p:cNvPr id="11" name="日付プレースホルダ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フッター プレースホルダ 18"/>
          <p:cNvSpPr>
            <a:spLocks noGrp="1"/>
          </p:cNvSpPr>
          <p:nvPr>
            <p:ph type="ftr" sz="quarter" idx="11"/>
          </p:nvPr>
        </p:nvSpPr>
        <p:spPr/>
        <p:txBody>
          <a:bodyPr/>
          <a:lstStyle>
            <a:lvl1pPr>
              <a:defRPr sz="1000">
                <a:solidFill>
                  <a:schemeClr val="accent1">
                    <a:tint val="20000"/>
                  </a:schemeClr>
                </a:solidFill>
              </a:defRPr>
            </a:lvl1pPr>
            <a:extLst/>
          </a:lstStyle>
          <a:p>
            <a:pPr>
              <a:defRPr/>
            </a:pPr>
            <a:endParaRPr lang="en-US"/>
          </a:p>
        </p:txBody>
      </p:sp>
      <p:sp>
        <p:nvSpPr>
          <p:cNvPr id="13" name="スライド番号プレースホルダ 26"/>
          <p:cNvSpPr>
            <a:spLocks noGrp="1"/>
          </p:cNvSpPr>
          <p:nvPr>
            <p:ph type="sldNum" sz="quarter" idx="12"/>
          </p:nvPr>
        </p:nvSpPr>
        <p:spPr/>
        <p:txBody>
          <a:bodyPr/>
          <a:lstStyle>
            <a:lvl1pPr>
              <a:defRPr smtClean="0">
                <a:solidFill>
                  <a:srgbClr val="FFFFFF"/>
                </a:solidFill>
              </a:defRPr>
            </a:lvl1pPr>
            <a:extLst/>
          </a:lstStyle>
          <a:p>
            <a:pPr>
              <a:defRPr/>
            </a:pPr>
            <a:fld id="{B0DEB28F-3398-4534-86A1-EEB9D7940ABF}" type="slidenum">
              <a:rPr lang="en-US"/>
              <a:pPr>
                <a:defRPr/>
              </a:pPr>
              <a:t>&lt;#&gt;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extLst/>
          </a:lstStyle>
          <a:p>
            <a:pPr>
              <a:defRPr/>
            </a:pPr>
            <a:endParaRPr lang="en-US"/>
          </a:p>
        </p:txBody>
      </p:sp>
      <p:sp>
        <p:nvSpPr>
          <p:cNvPr id="5" name="フッター プレースホルダ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6" name="スライド番号プレースホルダ 5"/>
          <p:cNvSpPr>
            <a:spLocks noGrp="1"/>
          </p:cNvSpPr>
          <p:nvPr>
            <p:ph type="sldNum" sz="quarter" idx="12"/>
          </p:nvPr>
        </p:nvSpPr>
        <p:spPr/>
        <p:txBody>
          <a:bodyPr/>
          <a:lstStyle>
            <a:lvl1pPr>
              <a:defRPr/>
            </a:lvl1pPr>
            <a:extLst/>
          </a:lstStyle>
          <a:p>
            <a:pPr>
              <a:defRPr/>
            </a:pPr>
            <a:fld id="{B29D5486-FB61-4119-B343-3C193569F353}" type="slidenum">
              <a:rPr lang="en-US"/>
              <a:pPr>
                <a:defRPr/>
              </a:pPr>
              <a:t>&lt;#&gt;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extLst/>
          </a:lstStyle>
          <a:p>
            <a:pPr>
              <a:defRPr/>
            </a:pPr>
            <a:endParaRPr lang="en-US"/>
          </a:p>
        </p:txBody>
      </p:sp>
      <p:sp>
        <p:nvSpPr>
          <p:cNvPr id="5" name="フッター プレースホルダ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6" name="スライド番号プレースホルダ 5"/>
          <p:cNvSpPr>
            <a:spLocks noGrp="1"/>
          </p:cNvSpPr>
          <p:nvPr>
            <p:ph type="sldNum" sz="quarter" idx="12"/>
          </p:nvPr>
        </p:nvSpPr>
        <p:spPr/>
        <p:txBody>
          <a:bodyPr/>
          <a:lstStyle>
            <a:lvl1pPr>
              <a:defRPr/>
            </a:lvl1pPr>
            <a:extLst/>
          </a:lstStyle>
          <a:p>
            <a:pPr>
              <a:defRPr/>
            </a:pPr>
            <a:fld id="{E24B58A3-BBB4-4929-85DD-BED2E73FE69F}" type="slidenum">
              <a:rPr lang="en-US"/>
              <a:pPr>
                <a:defRPr/>
              </a:pPr>
              <a:t>&lt;#&gt;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タイトル 6"/>
          <p:cNvSpPr>
            <a:spLocks noGrp="1"/>
          </p:cNvSpPr>
          <p:nvPr>
            <p:ph type="title"/>
          </p:nvPr>
        </p:nvSpPr>
        <p:spPr/>
        <p:txBody>
          <a:bodyPr rtlCol="0"/>
          <a:lstStyle>
            <a:extLst/>
          </a:lstStyle>
          <a:p>
            <a:r>
              <a:rPr lang="ja-JP" altLang="en-US" smtClean="0"/>
              <a:t>マスタ タイトルの書式設定</a:t>
            </a:r>
            <a:endParaRPr lang="en-US"/>
          </a:p>
        </p:txBody>
      </p:sp>
      <p:sp>
        <p:nvSpPr>
          <p:cNvPr id="4" name="日付プレースホルダ 3"/>
          <p:cNvSpPr>
            <a:spLocks noGrp="1"/>
          </p:cNvSpPr>
          <p:nvPr>
            <p:ph type="dt" sz="half" idx="10"/>
          </p:nvPr>
        </p:nvSpPr>
        <p:spPr/>
        <p:txBody>
          <a:bodyPr/>
          <a:lstStyle>
            <a:lvl1pPr>
              <a:defRPr/>
            </a:lvl1pPr>
            <a:extLst/>
          </a:lstStyle>
          <a:p>
            <a:pPr>
              <a:defRPr/>
            </a:pPr>
            <a:endParaRPr lang="en-US"/>
          </a:p>
        </p:txBody>
      </p:sp>
      <p:sp>
        <p:nvSpPr>
          <p:cNvPr id="5" name="フッター プレースホルダ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6" name="スライド番号プレースホルダ 5"/>
          <p:cNvSpPr>
            <a:spLocks noGrp="1"/>
          </p:cNvSpPr>
          <p:nvPr>
            <p:ph type="sldNum" sz="quarter" idx="12"/>
          </p:nvPr>
        </p:nvSpPr>
        <p:spPr/>
        <p:txBody>
          <a:bodyPr/>
          <a:lstStyle>
            <a:lvl1pPr>
              <a:defRPr/>
            </a:lvl1pPr>
            <a:extLst/>
          </a:lstStyle>
          <a:p>
            <a:pPr>
              <a:defRPr/>
            </a:pPr>
            <a:fld id="{54B93A60-F7FA-438A-AF4A-7A8DD32B9834}" type="slidenum">
              <a:rPr lang="en-US"/>
              <a:pPr>
                <a:defRPr/>
              </a:pPr>
              <a:t>&lt;#&gt;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山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5" name="山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 テキストの書式設定</a:t>
            </a:r>
          </a:p>
        </p:txBody>
      </p:sp>
      <p:sp>
        <p:nvSpPr>
          <p:cNvPr id="6" name="日付プレースホルダ 3"/>
          <p:cNvSpPr>
            <a:spLocks noGrp="1"/>
          </p:cNvSpPr>
          <p:nvPr>
            <p:ph type="dt" sz="half" idx="10"/>
          </p:nvPr>
        </p:nvSpPr>
        <p:spPr/>
        <p:txBody>
          <a:bodyPr/>
          <a:lstStyle>
            <a:lvl1pPr>
              <a:defRPr/>
            </a:lvl1pPr>
            <a:extLst/>
          </a:lstStyle>
          <a:p>
            <a:pPr>
              <a:defRPr/>
            </a:pPr>
            <a:endParaRPr lang="en-US"/>
          </a:p>
        </p:txBody>
      </p:sp>
      <p:sp>
        <p:nvSpPr>
          <p:cNvPr id="7" name="フッター プレースホルダ 4"/>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8" name="スライド番号プレースホルダ 5"/>
          <p:cNvSpPr>
            <a:spLocks noGrp="1"/>
          </p:cNvSpPr>
          <p:nvPr>
            <p:ph type="sldNum" sz="quarter" idx="12"/>
          </p:nvPr>
        </p:nvSpPr>
        <p:spPr/>
        <p:txBody>
          <a:bodyPr/>
          <a:lstStyle>
            <a:lvl1pPr>
              <a:defRPr/>
            </a:lvl1pPr>
            <a:extLst/>
          </a:lstStyle>
          <a:p>
            <a:pPr>
              <a:defRPr/>
            </a:pPr>
            <a:fld id="{B55838C5-80D1-4BF5-961D-B48823E7780C}"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タイトル 7"/>
          <p:cNvSpPr>
            <a:spLocks noGrp="1"/>
          </p:cNvSpPr>
          <p:nvPr>
            <p:ph type="title"/>
          </p:nvPr>
        </p:nvSpPr>
        <p:spPr/>
        <p:txBody>
          <a:bodyPr rtlCol="0"/>
          <a:lstStyle>
            <a:extLst/>
          </a:lstStyle>
          <a:p>
            <a:r>
              <a:rPr lang="ja-JP" altLang="en-US" smtClean="0"/>
              <a:t>マスタ タイトルの書式設定</a:t>
            </a:r>
            <a:endParaRPr lang="en-US"/>
          </a:p>
        </p:txBody>
      </p:sp>
      <p:sp>
        <p:nvSpPr>
          <p:cNvPr id="5" name="日付プレースホルダ 4"/>
          <p:cNvSpPr>
            <a:spLocks noGrp="1"/>
          </p:cNvSpPr>
          <p:nvPr>
            <p:ph type="dt" sz="half" idx="10"/>
          </p:nvPr>
        </p:nvSpPr>
        <p:spPr/>
        <p:txBody>
          <a:bodyPr/>
          <a:lstStyle>
            <a:lvl1pPr>
              <a:defRPr/>
            </a:lvl1pPr>
            <a:extLst/>
          </a:lstStyle>
          <a:p>
            <a:pPr>
              <a:defRPr/>
            </a:pPr>
            <a:endParaRPr lang="en-US"/>
          </a:p>
        </p:txBody>
      </p:sp>
      <p:sp>
        <p:nvSpPr>
          <p:cNvPr id="6" name="フッター プレースホルダ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7" name="スライド番号プレースホルダ 6"/>
          <p:cNvSpPr>
            <a:spLocks noGrp="1"/>
          </p:cNvSpPr>
          <p:nvPr>
            <p:ph type="sldNum" sz="quarter" idx="12"/>
          </p:nvPr>
        </p:nvSpPr>
        <p:spPr/>
        <p:txBody>
          <a:bodyPr/>
          <a:lstStyle>
            <a:lvl1pPr>
              <a:defRPr/>
            </a:lvl1pPr>
            <a:extLst/>
          </a:lstStyle>
          <a:p>
            <a:pPr>
              <a:defRPr/>
            </a:pPr>
            <a:fld id="{DA84C4BC-F3CA-4E96-9552-6EC44C0EFB57}"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lvl1pPr>
              <a:defRPr/>
            </a:lvl1pPr>
            <a:extLst/>
          </a:lstStyle>
          <a:p>
            <a:pPr>
              <a:defRPr/>
            </a:pPr>
            <a:endParaRPr lang="en-US"/>
          </a:p>
        </p:txBody>
      </p:sp>
      <p:sp>
        <p:nvSpPr>
          <p:cNvPr id="8" name="フッター プレースホルダ 7"/>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9" name="スライド番号プレースホルダ 8"/>
          <p:cNvSpPr>
            <a:spLocks noGrp="1"/>
          </p:cNvSpPr>
          <p:nvPr>
            <p:ph type="sldNum" sz="quarter" idx="12"/>
          </p:nvPr>
        </p:nvSpPr>
        <p:spPr/>
        <p:txBody>
          <a:bodyPr/>
          <a:lstStyle>
            <a:lvl1pPr>
              <a:defRPr/>
            </a:lvl1pPr>
            <a:extLst/>
          </a:lstStyle>
          <a:p>
            <a:pPr>
              <a:defRPr/>
            </a:pPr>
            <a:fld id="{F76A996B-94B0-42C2-9E55-F3F0D1F13D48}" type="slidenum">
              <a:rPr lang="en-US"/>
              <a:pPr>
                <a:defRPr/>
              </a:pPr>
              <a:t>&lt;#&gt;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extLst/>
          </a:lstStyle>
          <a:p>
            <a:r>
              <a:rPr lang="ja-JP" altLang="en-US" smtClean="0"/>
              <a:t>マスタ タイトルの書式設定</a:t>
            </a:r>
            <a:endParaRPr lang="en-US"/>
          </a:p>
        </p:txBody>
      </p:sp>
      <p:sp>
        <p:nvSpPr>
          <p:cNvPr id="3" name="日付プレースホルダ 2"/>
          <p:cNvSpPr>
            <a:spLocks noGrp="1"/>
          </p:cNvSpPr>
          <p:nvPr>
            <p:ph type="dt" sz="half" idx="10"/>
          </p:nvPr>
        </p:nvSpPr>
        <p:spPr/>
        <p:txBody>
          <a:bodyPr/>
          <a:lstStyle>
            <a:lvl1pPr>
              <a:defRPr/>
            </a:lvl1pPr>
            <a:extLst/>
          </a:lstStyle>
          <a:p>
            <a:pPr>
              <a:defRPr/>
            </a:pPr>
            <a:endParaRPr lang="en-US"/>
          </a:p>
        </p:txBody>
      </p:sp>
      <p:sp>
        <p:nvSpPr>
          <p:cNvPr id="4" name="フッター プレースホルダ 3"/>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5" name="スライド番号プレースホルダ 4"/>
          <p:cNvSpPr>
            <a:spLocks noGrp="1"/>
          </p:cNvSpPr>
          <p:nvPr>
            <p:ph type="sldNum" sz="quarter" idx="12"/>
          </p:nvPr>
        </p:nvSpPr>
        <p:spPr/>
        <p:txBody>
          <a:bodyPr/>
          <a:lstStyle>
            <a:lvl1pPr>
              <a:defRPr/>
            </a:lvl1pPr>
            <a:extLst/>
          </a:lstStyle>
          <a:p>
            <a:pPr>
              <a:defRPr/>
            </a:pPr>
            <a:fld id="{75B17AF0-FC8C-4604-850C-3B8ABAB7CB2C}"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extLst/>
          </a:lstStyle>
          <a:p>
            <a:pPr>
              <a:defRPr/>
            </a:pPr>
            <a:endParaRPr lang="en-US"/>
          </a:p>
        </p:txBody>
      </p:sp>
      <p:sp>
        <p:nvSpPr>
          <p:cNvPr id="3" name="フッター プレースホルダ 2"/>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4" name="スライド番号プレースホルダ 3"/>
          <p:cNvSpPr>
            <a:spLocks noGrp="1"/>
          </p:cNvSpPr>
          <p:nvPr>
            <p:ph type="sldNum" sz="quarter" idx="12"/>
          </p:nvPr>
        </p:nvSpPr>
        <p:spPr/>
        <p:txBody>
          <a:bodyPr/>
          <a:lstStyle>
            <a:lvl1pPr>
              <a:defRPr/>
            </a:lvl1pPr>
            <a:extLst/>
          </a:lstStyle>
          <a:p>
            <a:pPr>
              <a:defRPr/>
            </a:pPr>
            <a:fld id="{9FB14C36-7501-439A-B979-25C424D5FAEC}" type="slidenum">
              <a:rPr lang="en-US"/>
              <a:pPr>
                <a:defRPr/>
              </a:pPr>
              <a:t>&lt;#&gt;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p:txBody>
          <a:bodyPr/>
          <a:lstStyle>
            <a:lvl1pPr>
              <a:defRPr/>
            </a:lvl1pPr>
            <a:extLst/>
          </a:lstStyle>
          <a:p>
            <a:pPr>
              <a:defRPr/>
            </a:pPr>
            <a:endParaRPr lang="en-US"/>
          </a:p>
        </p:txBody>
      </p:sp>
      <p:sp>
        <p:nvSpPr>
          <p:cNvPr id="6" name="フッター プレースホルダ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7" name="スライド番号プレースホルダ 6"/>
          <p:cNvSpPr>
            <a:spLocks noGrp="1"/>
          </p:cNvSpPr>
          <p:nvPr>
            <p:ph type="sldNum" sz="quarter" idx="12"/>
          </p:nvPr>
        </p:nvSpPr>
        <p:spPr/>
        <p:txBody>
          <a:bodyPr/>
          <a:lstStyle>
            <a:lvl1pPr>
              <a:defRPr/>
            </a:lvl1pPr>
            <a:extLst/>
          </a:lstStyle>
          <a:p>
            <a:pPr>
              <a:defRPr/>
            </a:pPr>
            <a:fld id="{6BA87C1D-81A6-4C64-8BD6-F7FBDFE9A2A9}" type="slidenum">
              <a:rPr lang="en-US"/>
              <a:pPr>
                <a:defRPr/>
              </a:pPr>
              <a:t>&lt;#&gt;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フリーフォーム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6" name="フリーフォーム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直角三角形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8" name="直線コネクタ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10" name="山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4" name="テキスト プレースホル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smtClean="0"/>
              <a:t>マスタ タイトルの書式設定</a:t>
            </a:r>
            <a:endParaRPr lang="en-US"/>
          </a:p>
        </p:txBody>
      </p:sp>
      <p:sp>
        <p:nvSpPr>
          <p:cNvPr id="11" name="日付プレースホルダ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フッター プレースホルダ 5"/>
          <p:cNvSpPr>
            <a:spLocks noGrp="1"/>
          </p:cNvSpPr>
          <p:nvPr>
            <p:ph type="ftr" sz="quarter" idx="11"/>
          </p:nvPr>
        </p:nvSpPr>
        <p:spPr/>
        <p:txBody>
          <a:bodyPr/>
          <a:lstStyle>
            <a:lvl1pPr>
              <a:defRPr sz="1000">
                <a:solidFill>
                  <a:schemeClr val="tx1"/>
                </a:solidFill>
              </a:defRPr>
            </a:lvl1pPr>
            <a:extLst/>
          </a:lstStyle>
          <a:p>
            <a:pPr>
              <a:defRPr/>
            </a:pPr>
            <a:endParaRPr lang="en-US"/>
          </a:p>
        </p:txBody>
      </p:sp>
      <p:sp>
        <p:nvSpPr>
          <p:cNvPr id="13" name="スライド番号プレースホルダ 6"/>
          <p:cNvSpPr>
            <a:spLocks noGrp="1"/>
          </p:cNvSpPr>
          <p:nvPr>
            <p:ph type="sldNum" sz="quarter" idx="12"/>
          </p:nvPr>
        </p:nvSpPr>
        <p:spPr/>
        <p:txBody>
          <a:bodyPr/>
          <a:lstStyle>
            <a:lvl1pPr>
              <a:defRPr smtClean="0">
                <a:solidFill>
                  <a:schemeClr val="tx1"/>
                </a:solidFill>
              </a:defRPr>
            </a:lvl1pPr>
            <a:extLst/>
          </a:lstStyle>
          <a:p>
            <a:pPr>
              <a:defRPr/>
            </a:pPr>
            <a:fld id="{DBEC0701-1C47-495A-B56C-914311B019A2}" type="slidenum">
              <a:rPr lang="en-US"/>
              <a:pPr>
                <a:defRPr/>
              </a:pPr>
              <a:t>&lt;#&gt;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フリーフォーム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2" name="フリーフォーム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ja-JP" altLang="en-US" smtClean="0"/>
              <a:t>マスタ タイトルの書式設定</a:t>
            </a:r>
            <a:endParaRPr lang="en-US"/>
          </a:p>
        </p:txBody>
      </p:sp>
      <p:sp>
        <p:nvSpPr>
          <p:cNvPr id="1033" name="テキスト プレースホル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日付プレースホルダ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r>
              <a:rPr lang="en-US"/>
              <a:t>6/29/15</a:t>
            </a:r>
          </a:p>
        </p:txBody>
      </p:sp>
      <p:sp>
        <p:nvSpPr>
          <p:cNvPr id="22" name="フッター プレースホルダ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400" dirty="0">
                <a:solidFill>
                  <a:schemeClr val="tx2"/>
                </a:solidFill>
              </a:defRPr>
            </a:lvl1pPr>
            <a:extLst/>
          </a:lstStyle>
          <a:p>
            <a:pPr>
              <a:defRPr/>
            </a:pPr>
            <a:endParaRPr lang="en-US"/>
          </a:p>
        </p:txBody>
      </p:sp>
      <p:sp>
        <p:nvSpPr>
          <p:cNvPr id="18" name="スライド番号プレースホルダ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22FC8FC0-9772-4760-BB78-968DB17E08D7}" type="slidenum">
              <a:rPr lang="en-US"/>
              <a:pPr>
                <a:defRPr/>
              </a:pPr>
              <a:t>&lt;#&gt;</a:t>
            </a:fld>
            <a:endParaRPr 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ftr="0"/>
  <p:txStyles>
    <p:titleStyle>
      <a:lvl1pPr algn="l" rtl="0" fontAlgn="base">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kumimoji="1" sz="4100" b="1">
          <a:solidFill>
            <a:schemeClr val="tx2"/>
          </a:solidFill>
          <a:latin typeface="Lucida Sans Unicode" pitchFamily="34" charset="0"/>
        </a:defRPr>
      </a:lvl2pPr>
      <a:lvl3pPr algn="l" rtl="0" fontAlgn="base">
        <a:spcBef>
          <a:spcPct val="0"/>
        </a:spcBef>
        <a:spcAft>
          <a:spcPct val="0"/>
        </a:spcAft>
        <a:defRPr kumimoji="1" sz="4100" b="1">
          <a:solidFill>
            <a:schemeClr val="tx2"/>
          </a:solidFill>
          <a:latin typeface="Lucida Sans Unicode" pitchFamily="34" charset="0"/>
        </a:defRPr>
      </a:lvl3pPr>
      <a:lvl4pPr algn="l" rtl="0" fontAlgn="base">
        <a:spcBef>
          <a:spcPct val="0"/>
        </a:spcBef>
        <a:spcAft>
          <a:spcPct val="0"/>
        </a:spcAft>
        <a:defRPr kumimoji="1" sz="4100" b="1">
          <a:solidFill>
            <a:schemeClr val="tx2"/>
          </a:solidFill>
          <a:latin typeface="Lucida Sans Unicode" pitchFamily="34" charset="0"/>
        </a:defRPr>
      </a:lvl4pPr>
      <a:lvl5pPr algn="l" rtl="0" fontAlgn="base">
        <a:spcBef>
          <a:spcPct val="0"/>
        </a:spcBef>
        <a:spcAft>
          <a:spcPct val="0"/>
        </a:spcAft>
        <a:defRPr kumimoji="1" sz="4100" b="1">
          <a:solidFill>
            <a:schemeClr val="tx2"/>
          </a:solidFill>
          <a:latin typeface="Lucida Sans Unicode" pitchFamily="34" charset="0"/>
        </a:defRPr>
      </a:lvl5pPr>
      <a:lvl6pPr marL="457200" algn="l" rtl="0" fontAlgn="base">
        <a:spcBef>
          <a:spcPct val="0"/>
        </a:spcBef>
        <a:spcAft>
          <a:spcPct val="0"/>
        </a:spcAft>
        <a:defRPr kumimoji="1" sz="4100" b="1">
          <a:solidFill>
            <a:schemeClr val="tx2"/>
          </a:solidFill>
          <a:latin typeface="Lucida Sans Unicode" pitchFamily="34" charset="0"/>
        </a:defRPr>
      </a:lvl6pPr>
      <a:lvl7pPr marL="914400" algn="l" rtl="0" fontAlgn="base">
        <a:spcBef>
          <a:spcPct val="0"/>
        </a:spcBef>
        <a:spcAft>
          <a:spcPct val="0"/>
        </a:spcAft>
        <a:defRPr kumimoji="1" sz="4100" b="1">
          <a:solidFill>
            <a:schemeClr val="tx2"/>
          </a:solidFill>
          <a:latin typeface="Lucida Sans Unicode" pitchFamily="34" charset="0"/>
        </a:defRPr>
      </a:lvl7pPr>
      <a:lvl8pPr marL="1371600" algn="l" rtl="0" fontAlgn="base">
        <a:spcBef>
          <a:spcPct val="0"/>
        </a:spcBef>
        <a:spcAft>
          <a:spcPct val="0"/>
        </a:spcAft>
        <a:defRPr kumimoji="1" sz="4100" b="1">
          <a:solidFill>
            <a:schemeClr val="tx2"/>
          </a:solidFill>
          <a:latin typeface="Lucida Sans Unicode" pitchFamily="34" charset="0"/>
        </a:defRPr>
      </a:lvl8pPr>
      <a:lvl9pPr marL="1828800" algn="l" rtl="0" fontAlgn="base">
        <a:spcBef>
          <a:spcPct val="0"/>
        </a:spcBef>
        <a:spcAft>
          <a:spcPct val="0"/>
        </a:spcAft>
        <a:defRPr kumimoji="1"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p.sci.hokudai.ac.jp/~inex/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w3.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ja.wikipedia.org/wiki/&#12486;&#12451;&#12512;&#12539;&#12496;&#12540;&#12490;&#12540;&#12474;&#65309;&#12522;&#1254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ctrTitle"/>
          </p:nvPr>
        </p:nvSpPr>
        <p:spPr>
          <a:xfrm>
            <a:off x="-180528" y="591127"/>
            <a:ext cx="7772400" cy="1829761"/>
          </a:xfrm>
        </p:spPr>
        <p:txBody>
          <a:bodyPr tIns="126000">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sz="4000" b="0" dirty="0" smtClean="0">
                <a:solidFill>
                  <a:srgbClr val="FFFF00"/>
                </a:solidFill>
                <a:latin typeface="ＭＳ Ｐゴシック" pitchFamily="50" charset="-128"/>
              </a:rPr>
              <a:t>情報実験第</a:t>
            </a:r>
            <a:r>
              <a:rPr lang="en-US" altLang="ja-JP" sz="4000" b="0" dirty="0" smtClean="0">
                <a:solidFill>
                  <a:srgbClr val="FFFF00"/>
                </a:solidFill>
                <a:latin typeface="ＭＳ Ｐゴシック" pitchFamily="50" charset="-128"/>
              </a:rPr>
              <a:t>10</a:t>
            </a:r>
            <a:r>
              <a:rPr lang="ja-JP" sz="4000" b="0" dirty="0" smtClean="0">
                <a:solidFill>
                  <a:srgbClr val="FFFF00"/>
                </a:solidFill>
                <a:latin typeface="ＭＳ Ｐゴシック" pitchFamily="50" charset="-128"/>
              </a:rPr>
              <a:t>回</a:t>
            </a:r>
            <a:r>
              <a:rPr lang="en-US" altLang="ja-JP" sz="4000" b="0" dirty="0" smtClean="0">
                <a:solidFill>
                  <a:srgbClr val="FFFF00"/>
                </a:solidFill>
                <a:latin typeface="ＭＳ Ｐゴシック" pitchFamily="50" charset="-128"/>
              </a:rPr>
              <a:t>(2015/07/04)</a:t>
            </a:r>
            <a:r>
              <a:rPr lang="en-US" altLang="ja-JP" sz="2800" b="0" dirty="0" smtClean="0">
                <a:solidFill>
                  <a:srgbClr val="FFFF00"/>
                </a:solidFill>
                <a:latin typeface="ＭＳ Ｐゴシック" pitchFamily="50" charset="-128"/>
              </a:rPr>
              <a:t/>
            </a:r>
            <a:br>
              <a:rPr lang="en-US" altLang="ja-JP" sz="2800" b="0" dirty="0" smtClean="0">
                <a:solidFill>
                  <a:srgbClr val="FFFF00"/>
                </a:solidFill>
                <a:latin typeface="ＭＳ Ｐゴシック" pitchFamily="50" charset="-128"/>
              </a:rPr>
            </a:br>
            <a:r>
              <a:rPr lang="en-US" altLang="ja-JP" sz="8800" b="0" dirty="0" smtClean="0">
                <a:solidFill>
                  <a:srgbClr val="92D050"/>
                </a:solidFill>
                <a:latin typeface="ＭＳ Ｐゴシック" pitchFamily="50" charset="-128"/>
              </a:rPr>
              <a:t>WWW</a:t>
            </a:r>
            <a:r>
              <a:rPr lang="en-US" altLang="ja-JP" sz="6000" b="0" dirty="0" smtClean="0">
                <a:solidFill>
                  <a:srgbClr val="92D050"/>
                </a:solidFill>
                <a:latin typeface="ＭＳ Ｐゴシック" pitchFamily="50" charset="-128"/>
              </a:rPr>
              <a:t> </a:t>
            </a:r>
            <a:r>
              <a:rPr lang="ja-JP" altLang="en-US" sz="6000" b="0" dirty="0" smtClean="0">
                <a:solidFill>
                  <a:srgbClr val="92D050"/>
                </a:solidFill>
                <a:latin typeface="ＭＳ Ｐゴシック" pitchFamily="50" charset="-128"/>
              </a:rPr>
              <a:t>と </a:t>
            </a:r>
            <a:r>
              <a:rPr lang="ja-JP" altLang="en-US" sz="8000" b="0" dirty="0" smtClean="0">
                <a:solidFill>
                  <a:srgbClr val="92D050"/>
                </a:solidFill>
                <a:latin typeface="ＭＳ Ｐゴシック" pitchFamily="50" charset="-128"/>
              </a:rPr>
              <a:t>著作権</a:t>
            </a:r>
            <a:endParaRPr lang="ja-JP" sz="8000" b="0" dirty="0" smtClean="0">
              <a:solidFill>
                <a:srgbClr val="92D050"/>
              </a:solidFill>
              <a:latin typeface="ＭＳ Ｐゴシック" pitchFamily="50" charset="-128"/>
            </a:endParaRPr>
          </a:p>
        </p:txBody>
      </p:sp>
      <p:sp>
        <p:nvSpPr>
          <p:cNvPr id="13315" name="スライド番号プレースホル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buFont typeface="Times New Roman" pitchFamily="18" charset="0"/>
              <a:buNone/>
            </a:pPr>
            <a:fld id="{75861A51-82CB-4012-9BC0-07BAA8A170C3}" type="slidenum">
              <a:rPr lang="en-US" altLang="ja-JP">
                <a:latin typeface="Times New Roman" pitchFamily="18" charset="0"/>
                <a:ea typeface="ＭＳ Ｐ明朝" pitchFamily="18" charset="-128"/>
              </a:rPr>
              <a:pPr>
                <a:buFont typeface="Times New Roman" pitchFamily="18" charset="0"/>
                <a:buNone/>
              </a:pPr>
              <a:t>1</a:t>
            </a:fld>
            <a:endParaRPr lang="en-US" altLang="ja-JP">
              <a:latin typeface="Times New Roman" pitchFamily="18" charset="0"/>
              <a:ea typeface="ＭＳ Ｐ明朝" pitchFamily="18" charset="-128"/>
            </a:endParaRPr>
          </a:p>
        </p:txBody>
      </p:sp>
      <p:sp>
        <p:nvSpPr>
          <p:cNvPr id="13316" name="Text Box 2"/>
          <p:cNvSpPr txBox="1">
            <a:spLocks noChangeArrowheads="1"/>
          </p:cNvSpPr>
          <p:nvPr/>
        </p:nvSpPr>
        <p:spPr bwMode="auto">
          <a:xfrm>
            <a:off x="5957888" y="3841750"/>
            <a:ext cx="3367087" cy="1890713"/>
          </a:xfrm>
          <a:prstGeom prst="rect">
            <a:avLst/>
          </a:prstGeom>
          <a:noFill/>
          <a:ln w="9525">
            <a:noFill/>
            <a:round/>
            <a:headEnd/>
            <a:tailEnd/>
          </a:ln>
        </p:spPr>
        <p:txBody>
          <a:bodyPr lIns="90000" tIns="45000" rIns="90000" bIns="45000"/>
          <a:lstStyle/>
          <a:p>
            <a:pPr>
              <a:lnSpc>
                <a:spcPct val="90000"/>
              </a:lnSpc>
              <a:buClr>
                <a:srgbClr val="000000"/>
              </a:buClr>
              <a:buSzPct val="100000"/>
              <a:buFont typeface="Times New Roman" pitchFamily="18" charset="0"/>
              <a:buNone/>
              <a:tabLst>
                <a:tab pos="723900" algn="l"/>
                <a:tab pos="1447800" algn="l"/>
                <a:tab pos="2171700" algn="l"/>
                <a:tab pos="2895600" algn="l"/>
              </a:tabLst>
            </a:pPr>
            <a:r>
              <a:rPr kumimoji="0" lang="ja-JP" sz="2000">
                <a:solidFill>
                  <a:srgbClr val="000000"/>
                </a:solidFill>
                <a:latin typeface="ＭＳ Ｐゴシック" pitchFamily="50" charset="-128"/>
                <a:ea typeface="IPA Pゴシック"/>
                <a:cs typeface="IPA Pゴシック"/>
              </a:rPr>
              <a:t>北海道大学大学院理学院</a:t>
            </a:r>
          </a:p>
          <a:p>
            <a:pPr>
              <a:lnSpc>
                <a:spcPct val="90000"/>
              </a:lnSpc>
              <a:buClr>
                <a:srgbClr val="000000"/>
              </a:buClr>
              <a:buSzPct val="100000"/>
              <a:buFont typeface="Times New Roman" pitchFamily="18" charset="0"/>
              <a:buNone/>
              <a:tabLst>
                <a:tab pos="723900" algn="l"/>
                <a:tab pos="1447800" algn="l"/>
                <a:tab pos="2171700" algn="l"/>
                <a:tab pos="2895600" algn="l"/>
              </a:tabLst>
            </a:pPr>
            <a:r>
              <a:rPr kumimoji="0" lang="ja-JP" sz="2000">
                <a:solidFill>
                  <a:srgbClr val="000000"/>
                </a:solidFill>
                <a:latin typeface="ＭＳ Ｐゴシック" pitchFamily="50" charset="-128"/>
                <a:ea typeface="IPA Pゴシック"/>
                <a:cs typeface="IPA Pゴシック"/>
              </a:rPr>
              <a:t>宇宙理学専攻 修士</a:t>
            </a:r>
            <a:r>
              <a:rPr kumimoji="0" lang="en-US" altLang="ja-JP" sz="2000">
                <a:solidFill>
                  <a:srgbClr val="000000"/>
                </a:solidFill>
                <a:latin typeface="ＭＳ Ｐゴシック" pitchFamily="50" charset="-128"/>
                <a:ea typeface="IPA Pゴシック"/>
                <a:cs typeface="IPA Pゴシック"/>
              </a:rPr>
              <a:t>2 </a:t>
            </a:r>
            <a:r>
              <a:rPr kumimoji="0" lang="ja-JP" sz="2000">
                <a:solidFill>
                  <a:srgbClr val="000000"/>
                </a:solidFill>
                <a:latin typeface="ＭＳ Ｐゴシック" pitchFamily="50" charset="-128"/>
                <a:ea typeface="IPA Pゴシック"/>
                <a:cs typeface="IPA Pゴシック"/>
              </a:rPr>
              <a:t>年 </a:t>
            </a:r>
          </a:p>
          <a:p>
            <a:pPr>
              <a:lnSpc>
                <a:spcPct val="90000"/>
              </a:lnSpc>
              <a:buClr>
                <a:srgbClr val="000000"/>
              </a:buClr>
              <a:buSzPct val="100000"/>
              <a:buFont typeface="Times New Roman" pitchFamily="18" charset="0"/>
              <a:buNone/>
              <a:tabLst>
                <a:tab pos="723900" algn="l"/>
                <a:tab pos="1447800" algn="l"/>
                <a:tab pos="2171700" algn="l"/>
                <a:tab pos="2895600" algn="l"/>
              </a:tabLst>
            </a:pPr>
            <a:r>
              <a:rPr kumimoji="0" lang="en-US" altLang="ja-JP" sz="2000">
                <a:solidFill>
                  <a:srgbClr val="000000"/>
                </a:solidFill>
                <a:latin typeface="ＭＳ Ｐゴシック" pitchFamily="50" charset="-128"/>
                <a:ea typeface="IPA Pゴシック"/>
                <a:cs typeface="IPA Pゴシック"/>
              </a:rPr>
              <a:t>EP </a:t>
            </a:r>
            <a:r>
              <a:rPr kumimoji="0" lang="en-US" altLang="ja-JP" sz="2000">
                <a:solidFill>
                  <a:srgbClr val="FF0000"/>
                </a:solidFill>
                <a:latin typeface="ＭＳ Ｐゴシック" pitchFamily="50" charset="-128"/>
                <a:ea typeface="IPA Pゴシック"/>
                <a:cs typeface="IPA Pゴシック"/>
              </a:rPr>
              <a:t>WWW</a:t>
            </a:r>
            <a:r>
              <a:rPr kumimoji="0" lang="ja-JP" sz="2000">
                <a:solidFill>
                  <a:srgbClr val="FF0000"/>
                </a:solidFill>
                <a:latin typeface="ＭＳ Ｐゴシック" pitchFamily="50" charset="-128"/>
                <a:ea typeface="IPA Pゴシック"/>
                <a:cs typeface="IPA Pゴシック"/>
              </a:rPr>
              <a:t>サーバ管理者</a:t>
            </a:r>
          </a:p>
          <a:p>
            <a:pPr>
              <a:lnSpc>
                <a:spcPct val="90000"/>
              </a:lnSpc>
              <a:buClr>
                <a:srgbClr val="000000"/>
              </a:buClr>
              <a:buSzPct val="100000"/>
              <a:buFont typeface="Times New Roman" pitchFamily="18" charset="0"/>
              <a:buNone/>
              <a:tabLst>
                <a:tab pos="723900" algn="l"/>
                <a:tab pos="1447800" algn="l"/>
                <a:tab pos="2171700" algn="l"/>
                <a:tab pos="2895600" algn="l"/>
              </a:tabLst>
            </a:pPr>
            <a:r>
              <a:rPr kumimoji="0" lang="ja-JP" sz="2000">
                <a:solidFill>
                  <a:srgbClr val="FF0000"/>
                </a:solidFill>
                <a:latin typeface="ＭＳ Ｐゴシック" pitchFamily="50" charset="-128"/>
                <a:ea typeface="IPA Pゴシック"/>
                <a:cs typeface="IPA Pゴシック"/>
              </a:rPr>
              <a:t>川原 健史</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20" descr="StatCounter-browser-ww-monthly-201506-201506-map.png"/>
          <p:cNvPicPr>
            <a:picLocks noChangeAspect="1"/>
          </p:cNvPicPr>
          <p:nvPr/>
        </p:nvPicPr>
        <p:blipFill>
          <a:blip r:embed="rId3" cstate="print"/>
          <a:srcRect/>
          <a:stretch>
            <a:fillRect/>
          </a:stretch>
        </p:blipFill>
        <p:spPr bwMode="auto">
          <a:xfrm>
            <a:off x="4762500" y="4149725"/>
            <a:ext cx="4562475" cy="2636838"/>
          </a:xfrm>
          <a:prstGeom prst="rect">
            <a:avLst/>
          </a:prstGeom>
          <a:noFill/>
          <a:ln w="9525">
            <a:noFill/>
            <a:miter lim="800000"/>
            <a:headEnd/>
            <a:tailEnd/>
          </a:ln>
        </p:spPr>
      </p:pic>
      <p:pic>
        <p:nvPicPr>
          <p:cNvPr id="22531" name="図 19" descr="StatCounter-browser-ww-monthly-201506-201506-bar.png"/>
          <p:cNvPicPr>
            <a:picLocks noChangeAspect="1"/>
          </p:cNvPicPr>
          <p:nvPr/>
        </p:nvPicPr>
        <p:blipFill>
          <a:blip r:embed="rId4" cstate="print"/>
          <a:srcRect/>
          <a:stretch>
            <a:fillRect/>
          </a:stretch>
        </p:blipFill>
        <p:spPr bwMode="auto">
          <a:xfrm>
            <a:off x="784225" y="4271963"/>
            <a:ext cx="4003675" cy="2586037"/>
          </a:xfrm>
          <a:prstGeom prst="rect">
            <a:avLst/>
          </a:prstGeom>
          <a:noFill/>
          <a:ln w="9525">
            <a:noFill/>
            <a:miter lim="800000"/>
            <a:headEnd/>
            <a:tailEnd/>
          </a:ln>
        </p:spPr>
      </p:pic>
      <p:sp>
        <p:nvSpPr>
          <p:cNvPr id="2253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A0C85954-510D-4D3A-9B95-25BCE256861D}" type="slidenum">
              <a:rPr lang="en-US" altLang="ja-JP"/>
              <a:pPr>
                <a:tabLst>
                  <a:tab pos="723900" algn="l"/>
                </a:tabLst>
              </a:pPr>
              <a:t>10</a:t>
            </a:fld>
            <a:endParaRPr lang="en-US" altLang="ja-JP"/>
          </a:p>
        </p:txBody>
      </p:sp>
      <p:sp>
        <p:nvSpPr>
          <p:cNvPr id="15365" name="Rectangle 3"/>
          <p:cNvSpPr>
            <a:spLocks noGrp="1" noChangeArrowheads="1"/>
          </p:cNvSpPr>
          <p:nvPr>
            <p:ph type="title"/>
          </p:nvPr>
        </p:nvSpPr>
        <p:spPr>
          <a:xfrm>
            <a:off x="323528" y="74613"/>
            <a:ext cx="8393112"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6000" b="0" dirty="0" smtClean="0">
                <a:latin typeface="ＭＳ Ｐゴシック" pitchFamily="50" charset="-128"/>
              </a:rPr>
              <a:t>ブラウザ </a:t>
            </a:r>
            <a:r>
              <a:rPr lang="en-US" altLang="ja-JP" sz="6000" b="0" dirty="0" smtClean="0">
                <a:latin typeface="ＭＳ Ｐゴシック" pitchFamily="50" charset="-128"/>
              </a:rPr>
              <a:t>(web </a:t>
            </a:r>
            <a:r>
              <a:rPr lang="ja-JP" sz="6000" b="0" dirty="0" smtClean="0">
                <a:latin typeface="ＭＳ Ｐゴシック" pitchFamily="50" charset="-128"/>
              </a:rPr>
              <a:t>ブラウザ</a:t>
            </a:r>
            <a:r>
              <a:rPr lang="en-US" altLang="ja-JP" sz="6000" b="0" dirty="0" smtClean="0">
                <a:latin typeface="ＭＳ Ｐゴシック" pitchFamily="50" charset="-128"/>
              </a:rPr>
              <a:t>)</a:t>
            </a:r>
          </a:p>
        </p:txBody>
      </p:sp>
      <p:sp>
        <p:nvSpPr>
          <p:cNvPr id="22534" name="Text Box 4"/>
          <p:cNvSpPr txBox="1">
            <a:spLocks noChangeArrowheads="1"/>
          </p:cNvSpPr>
          <p:nvPr/>
        </p:nvSpPr>
        <p:spPr bwMode="auto">
          <a:xfrm>
            <a:off x="611188" y="1071563"/>
            <a:ext cx="8394700" cy="49276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400">
                <a:solidFill>
                  <a:srgbClr val="000000"/>
                </a:solidFill>
                <a:latin typeface="ＭＳ Ｐゴシック" pitchFamily="50" charset="-128"/>
                <a:ea typeface="IPA Pゴシック"/>
                <a:cs typeface="IPA Pゴシック"/>
              </a:rPr>
              <a:t>WWW </a:t>
            </a:r>
            <a:r>
              <a:rPr kumimoji="0" lang="ja-JP" sz="2400">
                <a:solidFill>
                  <a:srgbClr val="000000"/>
                </a:solidFill>
                <a:latin typeface="ＭＳ Ｐゴシック" pitchFamily="50" charset="-128"/>
                <a:ea typeface="IPA Pゴシック"/>
                <a:cs typeface="IPA Pゴシック"/>
              </a:rPr>
              <a:t>サーバ上で公開されている</a:t>
            </a:r>
            <a:r>
              <a:rPr kumimoji="0" lang="en-US" altLang="ja-JP" sz="2400">
                <a:solidFill>
                  <a:srgbClr val="000000"/>
                </a:solidFill>
                <a:latin typeface="ＭＳ Ｐゴシック" pitchFamily="50" charset="-128"/>
                <a:ea typeface="IPA Pゴシック"/>
                <a:cs typeface="IPA Pゴシック"/>
              </a:rPr>
              <a:t>Web </a:t>
            </a:r>
            <a:r>
              <a:rPr kumimoji="0" lang="ja-JP" sz="2400">
                <a:solidFill>
                  <a:srgbClr val="000000"/>
                </a:solidFill>
                <a:latin typeface="ＭＳ Ｐゴシック" pitchFamily="50" charset="-128"/>
                <a:ea typeface="IPA Pゴシック"/>
                <a:cs typeface="IPA Pゴシック"/>
              </a:rPr>
              <a:t>コンテンツを要求</a:t>
            </a:r>
            <a:r>
              <a:rPr kumimoji="0" lang="en-US" sz="2400">
                <a:solidFill>
                  <a:srgbClr val="000000"/>
                </a:solidFill>
                <a:latin typeface="ＭＳ Ｐゴシック" pitchFamily="50" charset="-128"/>
                <a:ea typeface="IPA Pゴシック"/>
                <a:cs typeface="IPA Pゴシック"/>
              </a:rPr>
              <a:t/>
            </a:r>
            <a:br>
              <a:rPr kumimoji="0" lang="en-US"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及び閲覧するためのソフトウェア</a:t>
            </a:r>
            <a:r>
              <a:rPr kumimoji="0" lang="en-US"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クライアント</a:t>
            </a:r>
            <a:r>
              <a:rPr kumimoji="0" lang="en-US" altLang="ja-JP" sz="2400">
                <a:solidFill>
                  <a:srgbClr val="000000"/>
                </a:solidFill>
                <a:latin typeface="ＭＳ Ｐゴシック" pitchFamily="50" charset="-128"/>
                <a:ea typeface="IPA Pゴシック"/>
                <a:cs typeface="IPA Pゴシック"/>
              </a:rPr>
              <a:t>)</a:t>
            </a:r>
          </a:p>
          <a:p>
            <a:pPr marL="182563" indent="-180975">
              <a:spcBef>
                <a:spcPts val="1200"/>
              </a:spcBef>
              <a:spcAft>
                <a:spcPts val="1425"/>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サーバから受け取った</a:t>
            </a:r>
            <a:r>
              <a:rPr kumimoji="0" lang="ja-JP" altLang="en-US" sz="2400">
                <a:solidFill>
                  <a:srgbClr val="000000"/>
                </a:solidFill>
                <a:latin typeface="ＭＳ Ｐゴシック" pitchFamily="50" charset="-128"/>
                <a:ea typeface="IPA Pゴシック"/>
                <a:cs typeface="IPA Pゴシック"/>
              </a:rPr>
              <a:t>ファイル</a:t>
            </a:r>
            <a:r>
              <a:rPr kumimoji="0" lang="ja-JP" sz="2400">
                <a:solidFill>
                  <a:srgbClr val="000000"/>
                </a:solidFill>
                <a:latin typeface="ＭＳ Ｐゴシック" pitchFamily="50" charset="-128"/>
                <a:ea typeface="IPA Pゴシック"/>
                <a:cs typeface="IPA Pゴシック"/>
              </a:rPr>
              <a:t>を解釈して表示</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例 </a:t>
            </a:r>
            <a:r>
              <a:rPr kumimoji="0" lang="en-US" altLang="ja-JP" sz="2400">
                <a:solidFill>
                  <a:srgbClr val="000000"/>
                </a:solidFill>
                <a:latin typeface="ＭＳ Ｐゴシック" pitchFamily="50" charset="-128"/>
                <a:ea typeface="IPA Pゴシック"/>
                <a:cs typeface="IPA Pゴシック"/>
              </a:rPr>
              <a:t>: Google Chrome, Internet Explorer, Mozira Firefox, </a:t>
            </a:r>
            <a:br>
              <a:rPr kumimoji="0" lang="en-US" altLang="ja-JP" sz="2400">
                <a:solidFill>
                  <a:srgbClr val="000000"/>
                </a:solidFill>
                <a:latin typeface="ＭＳ Ｐゴシック" pitchFamily="50" charset="-128"/>
                <a:ea typeface="IPA Pゴシック"/>
                <a:cs typeface="IPA Pゴシック"/>
              </a:rPr>
            </a:br>
            <a:r>
              <a:rPr kumimoji="0" lang="en-US" altLang="ja-JP" sz="2400">
                <a:solidFill>
                  <a:srgbClr val="000000"/>
                </a:solidFill>
                <a:latin typeface="ＭＳ Ｐゴシック" pitchFamily="50" charset="-128"/>
                <a:ea typeface="IPA Pゴシック"/>
                <a:cs typeface="IPA Pゴシック"/>
              </a:rPr>
              <a:t>      Safari, Opera</a:t>
            </a:r>
          </a:p>
          <a:p>
            <a:pPr marL="182563" indent="-180975">
              <a:lnSpc>
                <a:spcPct val="150000"/>
              </a:lnSpc>
              <a:spcBef>
                <a:spcPts val="1200"/>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ＭＳ Ｐゴシック" pitchFamily="50" charset="-128"/>
              <a:ea typeface="IPA Pゴシック"/>
              <a:cs typeface="IPA Pゴシック"/>
            </a:endParaRPr>
          </a:p>
        </p:txBody>
      </p:sp>
      <p:sp>
        <p:nvSpPr>
          <p:cNvPr id="22535" name="Rectangle 5"/>
          <p:cNvSpPr>
            <a:spLocks noChangeArrowheads="1"/>
          </p:cNvSpPr>
          <p:nvPr/>
        </p:nvSpPr>
        <p:spPr bwMode="auto">
          <a:xfrm>
            <a:off x="4622800" y="6604000"/>
            <a:ext cx="4572000" cy="260350"/>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Lst>
            </a:pPr>
            <a:r>
              <a:rPr kumimoji="0" lang="en-US" altLang="ja-JP" sz="1100">
                <a:solidFill>
                  <a:srgbClr val="000000"/>
                </a:solidFill>
                <a:latin typeface="Rockwell"/>
                <a:ea typeface="IPA Pゴシック"/>
                <a:cs typeface="IPA Pゴシック"/>
              </a:rPr>
              <a:t>http://gs.statcounter.com/#browser-ww-monthly-201506-201506-map</a:t>
            </a:r>
          </a:p>
        </p:txBody>
      </p:sp>
      <p:sp>
        <p:nvSpPr>
          <p:cNvPr id="22536" name="Rectangle 6"/>
          <p:cNvSpPr>
            <a:spLocks noChangeArrowheads="1"/>
          </p:cNvSpPr>
          <p:nvPr/>
        </p:nvSpPr>
        <p:spPr bwMode="auto">
          <a:xfrm>
            <a:off x="931863" y="4489450"/>
            <a:ext cx="236537" cy="2241550"/>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2537" name="Rectangle 7"/>
          <p:cNvSpPr>
            <a:spLocks noChangeArrowheads="1"/>
          </p:cNvSpPr>
          <p:nvPr/>
        </p:nvSpPr>
        <p:spPr bwMode="auto">
          <a:xfrm>
            <a:off x="-33338" y="4497388"/>
            <a:ext cx="1387476"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a:solidFill>
                  <a:srgbClr val="000000"/>
                </a:solidFill>
                <a:latin typeface="ＭＳ Ｐゴシック" pitchFamily="50" charset="-128"/>
                <a:ea typeface="IPA Pゴシック"/>
                <a:cs typeface="IPA Pゴシック"/>
              </a:rPr>
              <a:t>Chrome</a:t>
            </a:r>
          </a:p>
        </p:txBody>
      </p:sp>
      <p:sp>
        <p:nvSpPr>
          <p:cNvPr id="22538" name="Rectangle 8"/>
          <p:cNvSpPr>
            <a:spLocks noChangeArrowheads="1"/>
          </p:cNvSpPr>
          <p:nvPr/>
        </p:nvSpPr>
        <p:spPr bwMode="auto">
          <a:xfrm>
            <a:off x="-17463" y="4870450"/>
            <a:ext cx="1387476"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a:solidFill>
                  <a:srgbClr val="000000"/>
                </a:solidFill>
                <a:latin typeface="ＭＳ Ｐゴシック" pitchFamily="50" charset="-128"/>
                <a:ea typeface="IPA Pゴシック"/>
                <a:cs typeface="IPA Pゴシック"/>
              </a:rPr>
              <a:t>IE</a:t>
            </a:r>
          </a:p>
        </p:txBody>
      </p:sp>
      <p:sp>
        <p:nvSpPr>
          <p:cNvPr id="22539" name="Rectangle 9"/>
          <p:cNvSpPr>
            <a:spLocks noChangeArrowheads="1"/>
          </p:cNvSpPr>
          <p:nvPr/>
        </p:nvSpPr>
        <p:spPr bwMode="auto">
          <a:xfrm>
            <a:off x="0" y="5243513"/>
            <a:ext cx="1387475"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a:solidFill>
                  <a:srgbClr val="000000"/>
                </a:solidFill>
                <a:latin typeface="ＭＳ Ｐゴシック" pitchFamily="50" charset="-128"/>
                <a:ea typeface="IPA Pゴシック"/>
                <a:cs typeface="IPA Pゴシック"/>
              </a:rPr>
              <a:t>FireFox</a:t>
            </a:r>
          </a:p>
        </p:txBody>
      </p:sp>
      <p:sp>
        <p:nvSpPr>
          <p:cNvPr id="22540" name="Rectangle 10"/>
          <p:cNvSpPr>
            <a:spLocks noChangeArrowheads="1"/>
          </p:cNvSpPr>
          <p:nvPr/>
        </p:nvSpPr>
        <p:spPr bwMode="auto">
          <a:xfrm>
            <a:off x="0" y="5599113"/>
            <a:ext cx="1387475"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a:solidFill>
                  <a:srgbClr val="000000"/>
                </a:solidFill>
                <a:latin typeface="ＭＳ Ｐゴシック" pitchFamily="50" charset="-128"/>
                <a:ea typeface="IPA Pゴシック"/>
                <a:cs typeface="IPA Pゴシック"/>
              </a:rPr>
              <a:t>Safari</a:t>
            </a:r>
          </a:p>
        </p:txBody>
      </p:sp>
      <p:sp>
        <p:nvSpPr>
          <p:cNvPr id="22541" name="Rectangle 11"/>
          <p:cNvSpPr>
            <a:spLocks noChangeArrowheads="1"/>
          </p:cNvSpPr>
          <p:nvPr/>
        </p:nvSpPr>
        <p:spPr bwMode="auto">
          <a:xfrm>
            <a:off x="0" y="5937250"/>
            <a:ext cx="1387475"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a:solidFill>
                  <a:srgbClr val="000000"/>
                </a:solidFill>
                <a:latin typeface="ＭＳ Ｐゴシック" pitchFamily="50" charset="-128"/>
                <a:ea typeface="IPA Pゴシック"/>
                <a:cs typeface="IPA Pゴシック"/>
              </a:rPr>
              <a:t>Opera</a:t>
            </a:r>
          </a:p>
        </p:txBody>
      </p:sp>
      <p:sp>
        <p:nvSpPr>
          <p:cNvPr id="22542" name="Rectangle 12"/>
          <p:cNvSpPr>
            <a:spLocks noChangeArrowheads="1"/>
          </p:cNvSpPr>
          <p:nvPr/>
        </p:nvSpPr>
        <p:spPr bwMode="auto">
          <a:xfrm>
            <a:off x="0" y="6275388"/>
            <a:ext cx="1387475" cy="3651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Lst>
            </a:pPr>
            <a:r>
              <a:rPr kumimoji="0" lang="ja-JP">
                <a:solidFill>
                  <a:srgbClr val="000000"/>
                </a:solidFill>
                <a:latin typeface="ＭＳ Ｐゴシック" pitchFamily="50" charset="-128"/>
                <a:ea typeface="IPA Pゴシック"/>
                <a:cs typeface="IPA Pゴシック"/>
              </a:rPr>
              <a:t>その他</a:t>
            </a:r>
          </a:p>
        </p:txBody>
      </p:sp>
      <p:sp>
        <p:nvSpPr>
          <p:cNvPr id="22543" name="Rectangle 13"/>
          <p:cNvSpPr>
            <a:spLocks noChangeArrowheads="1"/>
          </p:cNvSpPr>
          <p:nvPr/>
        </p:nvSpPr>
        <p:spPr bwMode="auto">
          <a:xfrm>
            <a:off x="8604250" y="5229225"/>
            <a:ext cx="720725" cy="720725"/>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2544" name="Rectangle 14"/>
          <p:cNvSpPr>
            <a:spLocks noChangeArrowheads="1"/>
          </p:cNvSpPr>
          <p:nvPr/>
        </p:nvSpPr>
        <p:spPr bwMode="auto">
          <a:xfrm>
            <a:off x="2370138" y="4167188"/>
            <a:ext cx="1320800" cy="322262"/>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2545" name="Rectangle 15"/>
          <p:cNvSpPr>
            <a:spLocks noChangeArrowheads="1"/>
          </p:cNvSpPr>
          <p:nvPr/>
        </p:nvSpPr>
        <p:spPr bwMode="auto">
          <a:xfrm>
            <a:off x="1438275" y="4030663"/>
            <a:ext cx="3228975" cy="455612"/>
          </a:xfrm>
          <a:prstGeom prst="rect">
            <a:avLst/>
          </a:prstGeom>
          <a:noFill/>
          <a:ln w="9525">
            <a:noFill/>
            <a:round/>
            <a:headEnd/>
            <a:tailEnd/>
          </a:ln>
        </p:spPr>
        <p:txBody>
          <a:bodyPr wrap="none"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kumimoji="0" lang="ja-JP" sz="2400" u="sng">
                <a:solidFill>
                  <a:srgbClr val="000000"/>
                </a:solidFill>
                <a:latin typeface="HG丸ｺﾞｼｯｸM-PRO" pitchFamily="50" charset="-128"/>
                <a:ea typeface="IPA Pゴシック"/>
                <a:cs typeface="IPA Pゴシック"/>
              </a:rPr>
              <a:t>ブラウザの世界シェア</a:t>
            </a:r>
          </a:p>
        </p:txBody>
      </p:sp>
      <p:sp>
        <p:nvSpPr>
          <p:cNvPr id="22546" name="Rectangle 16"/>
          <p:cNvSpPr>
            <a:spLocks noChangeArrowheads="1"/>
          </p:cNvSpPr>
          <p:nvPr/>
        </p:nvSpPr>
        <p:spPr bwMode="auto">
          <a:xfrm>
            <a:off x="5651500" y="4030663"/>
            <a:ext cx="2592388" cy="460375"/>
          </a:xfrm>
          <a:prstGeom prst="rect">
            <a:avLst/>
          </a:prstGeom>
          <a:solidFill>
            <a:schemeClr val="bg1"/>
          </a:solid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ja-JP" sz="2400" u="sng">
                <a:solidFill>
                  <a:srgbClr val="000000"/>
                </a:solidFill>
                <a:latin typeface="HG丸ｺﾞｼｯｸM-PRO" pitchFamily="50" charset="-128"/>
                <a:ea typeface="IPA Pゴシック"/>
                <a:cs typeface="IPA Pゴシック"/>
              </a:rPr>
              <a:t>ブラウザ勢力図</a:t>
            </a:r>
          </a:p>
        </p:txBody>
      </p:sp>
      <p:sp>
        <p:nvSpPr>
          <p:cNvPr id="22547" name="Rectangle 17"/>
          <p:cNvSpPr>
            <a:spLocks noChangeArrowheads="1"/>
          </p:cNvSpPr>
          <p:nvPr/>
        </p:nvSpPr>
        <p:spPr bwMode="auto">
          <a:xfrm>
            <a:off x="128588" y="6607175"/>
            <a:ext cx="4572000" cy="260350"/>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Lst>
            </a:pPr>
            <a:r>
              <a:rPr kumimoji="0" lang="en-US" altLang="ja-JP" sz="1100">
                <a:solidFill>
                  <a:srgbClr val="000000"/>
                </a:solidFill>
                <a:latin typeface="Rockwell"/>
                <a:ea typeface="IPA Pゴシック"/>
                <a:cs typeface="IPA Pゴシック"/>
              </a:rPr>
              <a:t>http://gs.statcounter.com/#browser-ww-monthly-201506-201506-bar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F8AC4D92-49F4-4C97-AB24-848E7DD31BB1}" type="slidenum">
              <a:rPr lang="en-US" altLang="ja-JP"/>
              <a:pPr>
                <a:tabLst>
                  <a:tab pos="723900" algn="l"/>
                </a:tabLst>
              </a:pPr>
              <a:t>11</a:t>
            </a:fld>
            <a:endParaRPr lang="en-US" altLang="ja-JP"/>
          </a:p>
        </p:txBody>
      </p:sp>
      <p:sp>
        <p:nvSpPr>
          <p:cNvPr id="16393" name="Rectangle 10"/>
          <p:cNvSpPr>
            <a:spLocks noGrp="1" noChangeArrowheads="1"/>
          </p:cNvSpPr>
          <p:nvPr>
            <p:ph type="title"/>
          </p:nvPr>
        </p:nvSpPr>
        <p:spPr>
          <a:xfrm>
            <a:off x="658813" y="119063"/>
            <a:ext cx="8435975"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6000" b="0" smtClean="0">
                <a:latin typeface="ＭＳ Ｐゴシック" pitchFamily="50" charset="-128"/>
              </a:rPr>
              <a:t>WWW </a:t>
            </a:r>
            <a:r>
              <a:rPr lang="ja-JP" sz="6000" b="0" smtClean="0">
                <a:latin typeface="ＭＳ Ｐゴシック" pitchFamily="50" charset="-128"/>
              </a:rPr>
              <a:t>の通信の概念図</a:t>
            </a:r>
          </a:p>
        </p:txBody>
      </p:sp>
      <p:sp>
        <p:nvSpPr>
          <p:cNvPr id="23556" name="Rectangle 3"/>
          <p:cNvSpPr>
            <a:spLocks noChangeArrowheads="1"/>
          </p:cNvSpPr>
          <p:nvPr/>
        </p:nvSpPr>
        <p:spPr bwMode="auto">
          <a:xfrm>
            <a:off x="674688" y="2076450"/>
            <a:ext cx="2659062" cy="952500"/>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ja-JP" sz="2800">
                <a:solidFill>
                  <a:srgbClr val="000000"/>
                </a:solidFill>
                <a:latin typeface="ＭＳ Ｐゴシック" pitchFamily="50" charset="-128"/>
                <a:ea typeface="IPA Pゴシック"/>
                <a:cs typeface="IPA Pゴシック"/>
              </a:rPr>
              <a:t>ブラウザ</a:t>
            </a:r>
          </a:p>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クライアント</a:t>
            </a:r>
            <a:r>
              <a:rPr kumimoji="0" lang="en-US" altLang="ja-JP" sz="2800">
                <a:solidFill>
                  <a:srgbClr val="000000"/>
                </a:solidFill>
                <a:latin typeface="ＭＳ Ｐゴシック" pitchFamily="50" charset="-128"/>
                <a:ea typeface="IPA Pゴシック"/>
                <a:cs typeface="IPA Pゴシック"/>
              </a:rPr>
              <a:t>)</a:t>
            </a:r>
          </a:p>
        </p:txBody>
      </p:sp>
      <p:sp>
        <p:nvSpPr>
          <p:cNvPr id="23557" name="AutoShape 4"/>
          <p:cNvSpPr>
            <a:spLocks noChangeArrowheads="1"/>
          </p:cNvSpPr>
          <p:nvPr/>
        </p:nvSpPr>
        <p:spPr bwMode="auto">
          <a:xfrm>
            <a:off x="3184525" y="2463800"/>
            <a:ext cx="2960688" cy="476250"/>
          </a:xfrm>
          <a:prstGeom prst="rightArrow">
            <a:avLst>
              <a:gd name="adj1" fmla="val 50000"/>
              <a:gd name="adj2" fmla="val 155964"/>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3558" name="Rectangle 6"/>
          <p:cNvSpPr>
            <a:spLocks noChangeArrowheads="1"/>
          </p:cNvSpPr>
          <p:nvPr/>
        </p:nvSpPr>
        <p:spPr bwMode="auto">
          <a:xfrm>
            <a:off x="6240463" y="2190750"/>
            <a:ext cx="2393950" cy="952500"/>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WWW </a:t>
            </a:r>
            <a:r>
              <a:rPr kumimoji="0" lang="ja-JP" sz="2800">
                <a:solidFill>
                  <a:srgbClr val="000000"/>
                </a:solidFill>
                <a:latin typeface="ＭＳ Ｐゴシック" pitchFamily="50" charset="-128"/>
                <a:ea typeface="IPA Pゴシック"/>
                <a:cs typeface="IPA Pゴシック"/>
              </a:rPr>
              <a:t>サーバ</a:t>
            </a:r>
          </a:p>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サーバ</a:t>
            </a:r>
            <a:r>
              <a:rPr kumimoji="0" lang="en-US" altLang="ja-JP" sz="2800">
                <a:solidFill>
                  <a:srgbClr val="000000"/>
                </a:solidFill>
                <a:latin typeface="ＭＳ Ｐゴシック" pitchFamily="50" charset="-128"/>
                <a:ea typeface="IPA Pゴシック"/>
                <a:cs typeface="IPA Pゴシック"/>
              </a:rPr>
              <a:t>)</a:t>
            </a:r>
          </a:p>
        </p:txBody>
      </p:sp>
      <p:sp>
        <p:nvSpPr>
          <p:cNvPr id="23559" name="AutoShape 7"/>
          <p:cNvSpPr>
            <a:spLocks noChangeArrowheads="1"/>
          </p:cNvSpPr>
          <p:nvPr/>
        </p:nvSpPr>
        <p:spPr bwMode="auto">
          <a:xfrm rot="10800000">
            <a:off x="3182938" y="4017963"/>
            <a:ext cx="2960687" cy="476250"/>
          </a:xfrm>
          <a:prstGeom prst="rightArrow">
            <a:avLst>
              <a:gd name="adj1" fmla="val 50000"/>
              <a:gd name="adj2" fmla="val 155963"/>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3560" name="Rectangle 8"/>
          <p:cNvSpPr>
            <a:spLocks noChangeArrowheads="1"/>
          </p:cNvSpPr>
          <p:nvPr/>
        </p:nvSpPr>
        <p:spPr bwMode="auto">
          <a:xfrm>
            <a:off x="3184525" y="2017713"/>
            <a:ext cx="2960688"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要求</a:t>
            </a:r>
          </a:p>
        </p:txBody>
      </p:sp>
      <p:sp>
        <p:nvSpPr>
          <p:cNvPr id="23561" name="Rectangle 9"/>
          <p:cNvSpPr>
            <a:spLocks noChangeArrowheads="1"/>
          </p:cNvSpPr>
          <p:nvPr/>
        </p:nvSpPr>
        <p:spPr bwMode="auto">
          <a:xfrm>
            <a:off x="3148013" y="4427538"/>
            <a:ext cx="2960687"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提供</a:t>
            </a:r>
          </a:p>
        </p:txBody>
      </p:sp>
      <p:sp>
        <p:nvSpPr>
          <p:cNvPr id="23562" name="AutoShape 11"/>
          <p:cNvSpPr>
            <a:spLocks noChangeArrowheads="1"/>
          </p:cNvSpPr>
          <p:nvPr/>
        </p:nvSpPr>
        <p:spPr bwMode="auto">
          <a:xfrm>
            <a:off x="1995488" y="4391025"/>
            <a:ext cx="573087" cy="757238"/>
          </a:xfrm>
          <a:prstGeom prst="downArrow">
            <a:avLst>
              <a:gd name="adj1" fmla="val 50000"/>
              <a:gd name="adj2" fmla="val 32917"/>
            </a:avLst>
          </a:prstGeom>
          <a:solidFill>
            <a:srgbClr val="00B0F0"/>
          </a:solidFill>
          <a:ln w="1260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3563" name="Rectangle 12"/>
          <p:cNvSpPr>
            <a:spLocks noChangeArrowheads="1"/>
          </p:cNvSpPr>
          <p:nvPr/>
        </p:nvSpPr>
        <p:spPr bwMode="auto">
          <a:xfrm>
            <a:off x="1412875" y="1341438"/>
            <a:ext cx="6759575" cy="639762"/>
          </a:xfrm>
          <a:prstGeom prst="rect">
            <a:avLst/>
          </a:prstGeom>
          <a:solidFill>
            <a:srgbClr val="FFFFFF"/>
          </a:solidFill>
          <a:ln w="38160">
            <a:solidFill>
              <a:srgbClr val="FFFFFF"/>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ja-JP" sz="3600" u="sng">
                <a:solidFill>
                  <a:srgbClr val="000000"/>
                </a:solidFill>
                <a:latin typeface="ＭＳ Ｐゴシック" pitchFamily="50" charset="-128"/>
                <a:ea typeface="IPA Pゴシック"/>
                <a:cs typeface="IPA Pゴシック"/>
              </a:rPr>
              <a:t>サーバ・クライアントシステム</a:t>
            </a:r>
          </a:p>
        </p:txBody>
      </p:sp>
      <p:sp>
        <p:nvSpPr>
          <p:cNvPr id="23564" name="Rectangle 13"/>
          <p:cNvSpPr>
            <a:spLocks noChangeArrowheads="1"/>
          </p:cNvSpPr>
          <p:nvPr/>
        </p:nvSpPr>
        <p:spPr bwMode="auto">
          <a:xfrm>
            <a:off x="857250" y="4348163"/>
            <a:ext cx="1455738" cy="8223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解釈・</a:t>
            </a:r>
          </a:p>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表示</a:t>
            </a:r>
          </a:p>
        </p:txBody>
      </p:sp>
      <p:pic>
        <p:nvPicPr>
          <p:cNvPr id="23565" name="Picture 15"/>
          <p:cNvPicPr>
            <a:picLocks noChangeAspect="1" noChangeArrowheads="1"/>
          </p:cNvPicPr>
          <p:nvPr/>
        </p:nvPicPr>
        <p:blipFill>
          <a:blip r:embed="rId3" cstate="print"/>
          <a:srcRect/>
          <a:stretch>
            <a:fillRect/>
          </a:stretch>
        </p:blipFill>
        <p:spPr bwMode="auto">
          <a:xfrm>
            <a:off x="1238250" y="2989263"/>
            <a:ext cx="1624013" cy="1371600"/>
          </a:xfrm>
          <a:prstGeom prst="rect">
            <a:avLst/>
          </a:prstGeom>
          <a:noFill/>
          <a:ln w="9525">
            <a:noFill/>
            <a:round/>
            <a:headEnd/>
            <a:tailEnd/>
          </a:ln>
        </p:spPr>
      </p:pic>
      <p:sp>
        <p:nvSpPr>
          <p:cNvPr id="23566" name="Rectangle 16"/>
          <p:cNvSpPr>
            <a:spLocks noChangeArrowheads="1"/>
          </p:cNvSpPr>
          <p:nvPr/>
        </p:nvSpPr>
        <p:spPr bwMode="auto">
          <a:xfrm>
            <a:off x="6227763" y="4703763"/>
            <a:ext cx="2466975" cy="460375"/>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Lst>
            </a:pPr>
            <a:r>
              <a:rPr kumimoji="0" lang="en-US" altLang="ja-JP" sz="2400">
                <a:solidFill>
                  <a:srgbClr val="000000"/>
                </a:solidFill>
                <a:latin typeface="ＭＳ Ｐゴシック" pitchFamily="50" charset="-128"/>
                <a:ea typeface="IPA Pゴシック"/>
                <a:cs typeface="IPA Pゴシック"/>
              </a:rPr>
              <a:t>Web </a:t>
            </a:r>
            <a:r>
              <a:rPr kumimoji="0" lang="ja-JP" altLang="en-US" sz="2400">
                <a:solidFill>
                  <a:srgbClr val="000000"/>
                </a:solidFill>
                <a:latin typeface="ＭＳ Ｐゴシック" pitchFamily="50" charset="-128"/>
                <a:ea typeface="IPA Pゴシック"/>
                <a:cs typeface="IPA Pゴシック"/>
              </a:rPr>
              <a:t>コンテンツ</a:t>
            </a:r>
            <a:endParaRPr kumimoji="0" lang="ja-JP" sz="2400">
              <a:solidFill>
                <a:srgbClr val="000000"/>
              </a:solidFill>
              <a:latin typeface="ＭＳ Ｐゴシック" pitchFamily="50" charset="-128"/>
              <a:ea typeface="IPA Pゴシック"/>
              <a:cs typeface="IPA Pゴシック"/>
            </a:endParaRPr>
          </a:p>
        </p:txBody>
      </p:sp>
      <p:sp>
        <p:nvSpPr>
          <p:cNvPr id="2" name="Rectangle 17"/>
          <p:cNvSpPr>
            <a:spLocks noChangeArrowheads="1"/>
          </p:cNvSpPr>
          <p:nvPr/>
        </p:nvSpPr>
        <p:spPr bwMode="auto">
          <a:xfrm>
            <a:off x="3168650" y="3005138"/>
            <a:ext cx="3074988" cy="882650"/>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dirty="0">
                <a:solidFill>
                  <a:srgbClr val="000000"/>
                </a:solidFill>
                <a:latin typeface="ＭＳ Ｐゴシック" pitchFamily="50" charset="-128"/>
                <a:ea typeface="IPA Pゴシック"/>
                <a:cs typeface="IPA Pゴシック"/>
              </a:rPr>
              <a:t>プロトコル</a:t>
            </a:r>
          </a:p>
          <a:p>
            <a:pPr algn="ctr">
              <a:buClr>
                <a:srgbClr val="000000"/>
              </a:buClr>
              <a:buSzPct val="100000"/>
              <a:buFont typeface="Times New Roman" pitchFamily="18" charset="0"/>
              <a:buNone/>
              <a:tabLst>
                <a:tab pos="723900" algn="l"/>
                <a:tab pos="1447800" algn="l"/>
                <a:tab pos="2171700" algn="l"/>
                <a:tab pos="2895600" algn="l"/>
              </a:tabLst>
            </a:pPr>
            <a:r>
              <a:rPr kumimoji="0" lang="en-US" altLang="ja-JP" sz="2400" dirty="0">
                <a:solidFill>
                  <a:srgbClr val="FF3333"/>
                </a:solidFill>
                <a:latin typeface="ＭＳ Ｐゴシック" pitchFamily="50" charset="-128"/>
                <a:ea typeface="IPA Pゴシック"/>
                <a:cs typeface="IPA Pゴシック"/>
              </a:rPr>
              <a:t>HTTP or HTTPS</a:t>
            </a:r>
          </a:p>
        </p:txBody>
      </p:sp>
      <p:pic>
        <p:nvPicPr>
          <p:cNvPr id="23568" name="図 19" descr="inex_top.png"/>
          <p:cNvPicPr>
            <a:picLocks noChangeAspect="1"/>
          </p:cNvPicPr>
          <p:nvPr/>
        </p:nvPicPr>
        <p:blipFill>
          <a:blip r:embed="rId4" cstate="print"/>
          <a:srcRect/>
          <a:stretch>
            <a:fillRect/>
          </a:stretch>
        </p:blipFill>
        <p:spPr bwMode="auto">
          <a:xfrm>
            <a:off x="539750" y="5373688"/>
            <a:ext cx="3340100" cy="1339850"/>
          </a:xfrm>
          <a:prstGeom prst="rect">
            <a:avLst/>
          </a:prstGeom>
          <a:noFill/>
          <a:ln w="9525">
            <a:noFill/>
            <a:miter lim="800000"/>
            <a:headEnd/>
            <a:tailEnd/>
          </a:ln>
        </p:spPr>
      </p:pic>
      <p:pic>
        <p:nvPicPr>
          <p:cNvPr id="23569" name="図 20" descr="inex_src.png"/>
          <p:cNvPicPr>
            <a:picLocks noChangeAspect="1"/>
          </p:cNvPicPr>
          <p:nvPr/>
        </p:nvPicPr>
        <p:blipFill>
          <a:blip r:embed="rId5" cstate="print"/>
          <a:srcRect/>
          <a:stretch>
            <a:fillRect/>
          </a:stretch>
        </p:blipFill>
        <p:spPr bwMode="auto">
          <a:xfrm>
            <a:off x="5703888" y="5229225"/>
            <a:ext cx="2997200" cy="1628775"/>
          </a:xfrm>
          <a:prstGeom prst="rect">
            <a:avLst/>
          </a:prstGeom>
          <a:noFill/>
          <a:ln w="9525">
            <a:noFill/>
            <a:miter lim="800000"/>
            <a:headEnd/>
            <a:tailEnd/>
          </a:ln>
        </p:spPr>
      </p:pic>
      <p:pic>
        <p:nvPicPr>
          <p:cNvPr id="23570" name="図 21" descr="server.png"/>
          <p:cNvPicPr>
            <a:picLocks noChangeAspect="1"/>
          </p:cNvPicPr>
          <p:nvPr/>
        </p:nvPicPr>
        <p:blipFill>
          <a:blip r:embed="rId6" cstate="print"/>
          <a:srcRect/>
          <a:stretch>
            <a:fillRect/>
          </a:stretch>
        </p:blipFill>
        <p:spPr bwMode="auto">
          <a:xfrm>
            <a:off x="6877050" y="3141663"/>
            <a:ext cx="1116013" cy="1511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6AF2BF2A-9A8F-48E4-8B93-853D191DBBFD}" type="slidenum">
              <a:rPr lang="en-US" altLang="ja-JP"/>
              <a:pPr>
                <a:tabLst>
                  <a:tab pos="723900" algn="l"/>
                </a:tabLst>
              </a:pPr>
              <a:t>12</a:t>
            </a:fld>
            <a:endParaRPr lang="en-US" altLang="ja-JP"/>
          </a:p>
        </p:txBody>
      </p:sp>
      <p:sp>
        <p:nvSpPr>
          <p:cNvPr id="17411" name="Rectangle 1"/>
          <p:cNvSpPr>
            <a:spLocks noGrp="1" noChangeArrowheads="1"/>
          </p:cNvSpPr>
          <p:nvPr>
            <p:ph type="title"/>
          </p:nvPr>
        </p:nvSpPr>
        <p:spPr>
          <a:xfrm>
            <a:off x="251520" y="0"/>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HTTP </a:t>
            </a:r>
            <a:r>
              <a:rPr lang="ja-JP" sz="6000" b="0" dirty="0" smtClean="0">
                <a:latin typeface="ＭＳ Ｐゴシック" pitchFamily="50" charset="-128"/>
              </a:rPr>
              <a:t>と </a:t>
            </a:r>
            <a:r>
              <a:rPr lang="en-US" altLang="ja-JP" sz="6000" b="0" dirty="0" smtClean="0">
                <a:latin typeface="ＭＳ Ｐゴシック" pitchFamily="50" charset="-128"/>
              </a:rPr>
              <a:t>HTTPS</a:t>
            </a:r>
          </a:p>
        </p:txBody>
      </p:sp>
      <p:sp>
        <p:nvSpPr>
          <p:cNvPr id="24580" name="Text Box 2"/>
          <p:cNvSpPr txBox="1">
            <a:spLocks noChangeArrowheads="1"/>
          </p:cNvSpPr>
          <p:nvPr/>
        </p:nvSpPr>
        <p:spPr bwMode="auto">
          <a:xfrm>
            <a:off x="179388" y="1052513"/>
            <a:ext cx="8394700" cy="50165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FF0000"/>
                </a:solidFill>
                <a:latin typeface="ＭＳ Ｐゴシック" pitchFamily="50" charset="-128"/>
                <a:ea typeface="IPA Pゴシック"/>
                <a:cs typeface="IPA Pゴシック"/>
              </a:rPr>
              <a:t>HTTP</a:t>
            </a:r>
            <a:r>
              <a:rPr kumimoji="0" lang="en-US" altLang="ja-JP" sz="2800">
                <a:solidFill>
                  <a:srgbClr val="00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(HyperText Transfer Protocol)</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a:solidFill>
                  <a:srgbClr val="000000"/>
                </a:solidFill>
                <a:latin typeface="ＭＳ Ｐゴシック" pitchFamily="50" charset="-128"/>
                <a:ea typeface="IPA Pゴシック"/>
                <a:cs typeface="IPA Pゴシック"/>
              </a:rPr>
              <a:t>WWW </a:t>
            </a:r>
            <a:r>
              <a:rPr kumimoji="0" lang="ja-JP" sz="2400">
                <a:solidFill>
                  <a:srgbClr val="000000"/>
                </a:solidFill>
                <a:latin typeface="ＭＳ Ｐゴシック" pitchFamily="50" charset="-128"/>
                <a:ea typeface="IPA Pゴシック"/>
                <a:cs typeface="IPA Pゴシック"/>
              </a:rPr>
              <a:t>の通信で基本的に利用されるプロトコル</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設計者 </a:t>
            </a:r>
            <a:r>
              <a:rPr kumimoji="0" lang="ja-JP" altLang="ja-JP" sz="2200">
                <a:solidFill>
                  <a:srgbClr val="000000"/>
                </a:solidFill>
                <a:latin typeface="ＭＳ Ｐゴシック" pitchFamily="50" charset="-128"/>
                <a:ea typeface="IPA Pゴシック"/>
                <a:cs typeface="IPA Pゴシック"/>
              </a:rPr>
              <a:t>: Tim Berners-Lee </a:t>
            </a:r>
            <a:r>
              <a:rPr kumimoji="0" lang="ja-JP" sz="2200">
                <a:solidFill>
                  <a:srgbClr val="000000"/>
                </a:solidFill>
                <a:latin typeface="ＭＳ Ｐゴシック" pitchFamily="50" charset="-128"/>
                <a:ea typeface="IPA Pゴシック"/>
                <a:cs typeface="IPA Pゴシック"/>
              </a:rPr>
              <a:t>氏</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使用ポート </a:t>
            </a:r>
            <a:r>
              <a:rPr kumimoji="0" lang="ja-JP" altLang="ja-JP" sz="2400">
                <a:solidFill>
                  <a:srgbClr val="000000"/>
                </a:solidFill>
                <a:latin typeface="ＭＳ Ｐゴシック" pitchFamily="50" charset="-128"/>
                <a:ea typeface="IPA Pゴシック"/>
                <a:cs typeface="IPA Pゴシック"/>
              </a:rPr>
              <a:t>: 80 </a:t>
            </a:r>
            <a:r>
              <a:rPr kumimoji="0" lang="ja-JP" sz="2400">
                <a:solidFill>
                  <a:srgbClr val="000000"/>
                </a:solidFill>
                <a:latin typeface="ＭＳ Ｐゴシック" pitchFamily="50" charset="-128"/>
                <a:ea typeface="IPA Pゴシック"/>
                <a:cs typeface="IPA Pゴシック"/>
              </a:rPr>
              <a:t>番</a:t>
            </a:r>
            <a:endParaRPr kumimoji="0" lang="en-US" altLang="ja-JP" sz="40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FF0000"/>
                </a:solidFill>
                <a:latin typeface="ＭＳ Ｐゴシック" pitchFamily="50" charset="-128"/>
                <a:ea typeface="IPA Pゴシック"/>
                <a:cs typeface="IPA Pゴシック"/>
              </a:rPr>
              <a:t>HTTPS</a:t>
            </a:r>
            <a:r>
              <a:rPr kumimoji="0" lang="en-US" altLang="ja-JP" sz="2800">
                <a:solidFill>
                  <a:srgbClr val="00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(HyperText Transfer Protocol </a:t>
            </a:r>
            <a:r>
              <a:rPr kumimoji="0" lang="en-US" altLang="ja-JP" sz="2400">
                <a:solidFill>
                  <a:srgbClr val="FF0000"/>
                </a:solidFill>
                <a:latin typeface="ＭＳ Ｐゴシック" pitchFamily="50" charset="-128"/>
                <a:ea typeface="IPA Pゴシック"/>
                <a:cs typeface="IPA Pゴシック"/>
              </a:rPr>
              <a:t>over SSL</a:t>
            </a:r>
            <a:r>
              <a:rPr kumimoji="0" lang="en-US" altLang="ja-JP" sz="2400">
                <a:solidFill>
                  <a:srgbClr val="000000"/>
                </a:solidFill>
                <a:latin typeface="ＭＳ Ｐゴシック" pitchFamily="50" charset="-128"/>
                <a:ea typeface="IPA Pゴシック"/>
                <a:cs typeface="IPA Pゴシック"/>
              </a:rPr>
              <a:t>)</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a:solidFill>
                  <a:srgbClr val="000000"/>
                </a:solidFill>
                <a:latin typeface="ＭＳ Ｐゴシック" pitchFamily="50" charset="-128"/>
                <a:ea typeface="IPA Pゴシック"/>
                <a:cs typeface="IPA Pゴシック"/>
              </a:rPr>
              <a:t>SSL/TLS </a:t>
            </a:r>
            <a:r>
              <a:rPr kumimoji="0" lang="ja-JP" sz="2400">
                <a:solidFill>
                  <a:srgbClr val="000000"/>
                </a:solidFill>
                <a:latin typeface="ＭＳ Ｐゴシック" pitchFamily="50" charset="-128"/>
                <a:ea typeface="IPA Pゴシック"/>
                <a:cs typeface="IPA Pゴシック"/>
              </a:rPr>
              <a:t>プロトコル</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第</a:t>
            </a:r>
            <a:r>
              <a:rPr kumimoji="0" lang="ja-JP" altLang="ja-JP" sz="2400">
                <a:solidFill>
                  <a:srgbClr val="000000"/>
                </a:solidFill>
                <a:latin typeface="ＭＳ Ｐゴシック" pitchFamily="50" charset="-128"/>
                <a:ea typeface="IPA Pゴシック"/>
                <a:cs typeface="IPA Pゴシック"/>
              </a:rPr>
              <a:t>8 </a:t>
            </a:r>
            <a:r>
              <a:rPr kumimoji="0" lang="ja-JP" sz="2400">
                <a:solidFill>
                  <a:srgbClr val="000000"/>
                </a:solidFill>
                <a:latin typeface="ＭＳ Ｐゴシック" pitchFamily="50" charset="-128"/>
                <a:ea typeface="IPA Pゴシック"/>
                <a:cs typeface="IPA Pゴシック"/>
              </a:rPr>
              <a:t>回参照</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を用いて</a:t>
            </a:r>
            <a:r>
              <a:rPr kumimoji="0" lang="ja-JP" altLang="ja-JP" sz="2400">
                <a:solidFill>
                  <a:srgbClr val="000000"/>
                </a:solidFill>
                <a:latin typeface="ＭＳ Ｐゴシック" pitchFamily="50" charset="-128"/>
                <a:ea typeface="IPA Pゴシック"/>
                <a:cs typeface="IPA Pゴシック"/>
              </a:rPr>
              <a:t>HTTP </a:t>
            </a:r>
            <a:r>
              <a:rPr kumimoji="0" lang="ja-JP" sz="2400">
                <a:solidFill>
                  <a:srgbClr val="000000"/>
                </a:solidFill>
                <a:latin typeface="ＭＳ Ｐゴシック" pitchFamily="50" charset="-128"/>
                <a:ea typeface="IPA Pゴシック"/>
                <a:cs typeface="IPA Pゴシック"/>
              </a:rPr>
              <a:t>通信</a:t>
            </a:r>
            <a:br>
              <a:rPr kumimoji="0" 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を暗号化したもの</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盗聴や改ざん，なりすましの防止</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個人情報のやり取り・オンライン決済などに使用</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使用ポート </a:t>
            </a:r>
            <a:r>
              <a:rPr kumimoji="0" lang="ja-JP" altLang="ja-JP" sz="2400">
                <a:solidFill>
                  <a:srgbClr val="000000"/>
                </a:solidFill>
                <a:latin typeface="ＭＳ Ｐゴシック" pitchFamily="50" charset="-128"/>
                <a:ea typeface="IPA Pゴシック"/>
                <a:cs typeface="IPA Pゴシック"/>
              </a:rPr>
              <a:t>: 443 </a:t>
            </a:r>
            <a:r>
              <a:rPr kumimoji="0" lang="ja-JP" sz="2400">
                <a:solidFill>
                  <a:srgbClr val="000000"/>
                </a:solidFill>
                <a:latin typeface="ＭＳ Ｐゴシック" pitchFamily="50" charset="-128"/>
                <a:ea typeface="IPA Pゴシック"/>
                <a:cs typeface="IPA Pゴシック"/>
              </a:rPr>
              <a:t>番</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EA6F7C24-F705-4FFE-BCAB-2046186C4779}" type="slidenum">
              <a:rPr lang="en-US" altLang="ja-JP"/>
              <a:pPr>
                <a:tabLst>
                  <a:tab pos="723900" algn="l"/>
                </a:tabLst>
              </a:pPr>
              <a:t>13</a:t>
            </a:fld>
            <a:endParaRPr lang="en-US" altLang="ja-JP"/>
          </a:p>
        </p:txBody>
      </p:sp>
      <p:sp>
        <p:nvSpPr>
          <p:cNvPr id="18435" name="Rectangle 1"/>
          <p:cNvSpPr>
            <a:spLocks noGrp="1" noChangeArrowheads="1"/>
          </p:cNvSpPr>
          <p:nvPr>
            <p:ph type="title"/>
          </p:nvPr>
        </p:nvSpPr>
        <p:spPr>
          <a:xfrm>
            <a:off x="0" y="71438"/>
            <a:ext cx="91440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sz="6000" b="0" smtClean="0">
                <a:latin typeface="ＭＳ Ｐゴシック" pitchFamily="50" charset="-128"/>
              </a:rPr>
              <a:t>ハイパーテキスト</a:t>
            </a:r>
            <a:r>
              <a:rPr lang="en-US" sz="6000" b="0" smtClean="0">
                <a:latin typeface="Meiryo UI" pitchFamily="50" charset="-128"/>
                <a:ea typeface="Meiryo UI" pitchFamily="50" charset="-128"/>
                <a:cs typeface="Meiryo UI" pitchFamily="50" charset="-128"/>
              </a:rPr>
              <a:t> </a:t>
            </a:r>
          </a:p>
        </p:txBody>
      </p:sp>
      <p:sp>
        <p:nvSpPr>
          <p:cNvPr id="25604" name="Text Box 2"/>
          <p:cNvSpPr txBox="1">
            <a:spLocks noChangeArrowheads="1"/>
          </p:cNvSpPr>
          <p:nvPr/>
        </p:nvSpPr>
        <p:spPr bwMode="auto">
          <a:xfrm>
            <a:off x="323850" y="1196975"/>
            <a:ext cx="8631238" cy="3954463"/>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ＭＳ Ｐゴシック" pitchFamily="50" charset="-128"/>
                <a:ea typeface="IPA Pゴシック"/>
                <a:cs typeface="IPA Pゴシック"/>
              </a:rPr>
              <a:t>計算機を用いた文書システムの一つ</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a:solidFill>
                  <a:srgbClr val="000000"/>
                </a:solidFill>
                <a:latin typeface="ＭＳ Ｐゴシック" pitchFamily="50" charset="-128"/>
                <a:ea typeface="IPA Pゴシック"/>
                <a:cs typeface="IPA Pゴシック"/>
              </a:rPr>
              <a:t>Hyper-Text = </a:t>
            </a:r>
            <a:r>
              <a:rPr kumimoji="0" lang="ja-JP" sz="2400">
                <a:solidFill>
                  <a:srgbClr val="000000"/>
                </a:solidFill>
                <a:latin typeface="ＭＳ Ｐゴシック" pitchFamily="50" charset="-128"/>
                <a:ea typeface="IPA Pゴシック"/>
                <a:cs typeface="IPA Pゴシック"/>
              </a:rPr>
              <a:t>テキストを超えたテキスト</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文書の任意の場所で</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FF0000"/>
                </a:solidFill>
                <a:latin typeface="ＭＳ Ｐゴシック" pitchFamily="50" charset="-128"/>
                <a:ea typeface="IPA Pゴシック"/>
                <a:cs typeface="IPA Pゴシック"/>
              </a:rPr>
              <a:t>ハイパーリンク</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単にリンクとも呼ぶ</a:t>
            </a:r>
            <a:r>
              <a:rPr kumimoji="0" lang="ja-JP" altLang="ja-JP" sz="2400">
                <a:solidFill>
                  <a:srgbClr val="000000"/>
                </a:solidFill>
                <a:latin typeface="ＭＳ Ｐゴシック" pitchFamily="50" charset="-128"/>
                <a:ea typeface="IPA Pゴシック"/>
                <a:cs typeface="IPA Pゴシック"/>
              </a:rPr>
              <a:t>)</a:t>
            </a:r>
            <a:br>
              <a:rPr kumimoji="0" lang="ja-JP" alt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を作成することが可能</a:t>
            </a:r>
          </a:p>
          <a:p>
            <a:pPr marL="182563" indent="-180975">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FF0000"/>
                </a:solidFill>
                <a:latin typeface="ＭＳ Ｐゴシック" pitchFamily="50" charset="-128"/>
                <a:ea typeface="IPA Pゴシック"/>
                <a:cs typeface="IPA Pゴシック"/>
              </a:rPr>
              <a:t>ハイパーリンク</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複数の文書を相互に関連付ける仕組み</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ＭＳ Ｐゴシック" pitchFamily="50" charset="-128"/>
                <a:ea typeface="IPA Pゴシック"/>
                <a:cs typeface="IPA Pゴシック"/>
              </a:rPr>
              <a:t>例 </a:t>
            </a:r>
            <a:r>
              <a:rPr kumimoji="0" lang="ja-JP" altLang="ja-JP" sz="2600">
                <a:solidFill>
                  <a:srgbClr val="000000"/>
                </a:solidFill>
                <a:latin typeface="ＭＳ Ｐゴシック" pitchFamily="50" charset="-128"/>
                <a:ea typeface="IPA Pゴシック"/>
                <a:cs typeface="IPA Pゴシック"/>
              </a:rPr>
              <a:t>: </a:t>
            </a:r>
            <a:r>
              <a:rPr kumimoji="0" lang="ja-JP" altLang="ja-JP" sz="2400" u="sng">
                <a:solidFill>
                  <a:schemeClr val="accent2"/>
                </a:solidFill>
                <a:latin typeface="ＭＳ Ｐゴシック" pitchFamily="50" charset="-128"/>
                <a:ea typeface="IPA Pゴシック"/>
                <a:cs typeface="IPA Pゴシック"/>
                <a:hlinkClick r:id="rId3"/>
              </a:rPr>
              <a:t>http://www.ep.sci.hokudai.ac.jp/~inex/index.html</a:t>
            </a: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ＭＳ Ｐゴシック" pitchFamily="50" charset="-128"/>
              <a:ea typeface="IPA Pゴシック"/>
              <a:cs typeface="IPA Pゴシック"/>
            </a:endParaRPr>
          </a:p>
        </p:txBody>
      </p:sp>
      <p:sp>
        <p:nvSpPr>
          <p:cNvPr id="25605" name="Rectangle 3"/>
          <p:cNvSpPr>
            <a:spLocks noChangeArrowheads="1"/>
          </p:cNvSpPr>
          <p:nvPr/>
        </p:nvSpPr>
        <p:spPr bwMode="auto">
          <a:xfrm>
            <a:off x="468313" y="5013325"/>
            <a:ext cx="8315325" cy="952500"/>
          </a:xfrm>
          <a:prstGeom prst="rect">
            <a:avLst/>
          </a:prstGeom>
          <a:noFill/>
          <a:ln w="38160">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sz="2800">
                <a:solidFill>
                  <a:srgbClr val="000000"/>
                </a:solidFill>
                <a:latin typeface="ＭＳ Ｐゴシック" pitchFamily="50" charset="-128"/>
                <a:ea typeface="IPA Pゴシック"/>
                <a:cs typeface="IPA Pゴシック"/>
              </a:rPr>
              <a:t>それぞれの文書からハイパーリンクをたどることで</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次々に他の文書を表示することができる！</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7" descr="URL.png"/>
          <p:cNvPicPr>
            <a:picLocks noChangeAspect="1"/>
          </p:cNvPicPr>
          <p:nvPr/>
        </p:nvPicPr>
        <p:blipFill>
          <a:blip r:embed="rId3" cstate="print"/>
          <a:srcRect/>
          <a:stretch>
            <a:fillRect/>
          </a:stretch>
        </p:blipFill>
        <p:spPr bwMode="auto">
          <a:xfrm>
            <a:off x="73025" y="1557338"/>
            <a:ext cx="8891588" cy="4895850"/>
          </a:xfrm>
          <a:prstGeom prst="rect">
            <a:avLst/>
          </a:prstGeom>
          <a:noFill/>
          <a:ln w="9525">
            <a:noFill/>
            <a:miter lim="800000"/>
            <a:headEnd/>
            <a:tailEnd/>
          </a:ln>
        </p:spPr>
      </p:pic>
      <p:sp>
        <p:nvSpPr>
          <p:cNvPr id="26627"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4EBEC426-0B64-4175-A959-EC343F5C8421}" type="slidenum">
              <a:rPr lang="en-US" altLang="ja-JP"/>
              <a:pPr>
                <a:tabLst>
                  <a:tab pos="723900" algn="l"/>
                </a:tabLst>
              </a:pPr>
              <a:t>14</a:t>
            </a:fld>
            <a:endParaRPr lang="en-US" altLang="ja-JP"/>
          </a:p>
        </p:txBody>
      </p:sp>
      <p:sp>
        <p:nvSpPr>
          <p:cNvPr id="2" name="Rectangle 4"/>
          <p:cNvSpPr>
            <a:spLocks noGrp="1" noChangeArrowheads="1"/>
          </p:cNvSpPr>
          <p:nvPr>
            <p:ph type="title"/>
          </p:nvPr>
        </p:nvSpPr>
        <p:spPr>
          <a:xfrm>
            <a:off x="323528" y="71438"/>
            <a:ext cx="7772400" cy="160813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URL</a:t>
            </a:r>
          </a:p>
        </p:txBody>
      </p:sp>
      <p:sp>
        <p:nvSpPr>
          <p:cNvPr id="3" name="Rectangle 5"/>
          <p:cNvSpPr>
            <a:spLocks noChangeArrowheads="1"/>
          </p:cNvSpPr>
          <p:nvPr/>
        </p:nvSpPr>
        <p:spPr bwMode="auto">
          <a:xfrm>
            <a:off x="2921000" y="2098675"/>
            <a:ext cx="4171950" cy="322263"/>
          </a:xfrm>
          <a:prstGeom prst="rect">
            <a:avLst/>
          </a:prstGeom>
          <a:noFill/>
          <a:ln w="38160">
            <a:solidFill>
              <a:srgbClr val="FF0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35FC89F3-B0B3-4BF8-BEB4-D8D15F3C92FE}" type="slidenum">
              <a:rPr lang="en-US" altLang="ja-JP"/>
              <a:pPr>
                <a:tabLst>
                  <a:tab pos="723900" algn="l"/>
                </a:tabLst>
              </a:pPr>
              <a:t>15</a:t>
            </a:fld>
            <a:endParaRPr lang="en-US" altLang="ja-JP"/>
          </a:p>
        </p:txBody>
      </p:sp>
      <p:sp>
        <p:nvSpPr>
          <p:cNvPr id="20484" name="Rectangle 2"/>
          <p:cNvSpPr>
            <a:spLocks noGrp="1" noChangeArrowheads="1"/>
          </p:cNvSpPr>
          <p:nvPr>
            <p:ph type="title"/>
          </p:nvPr>
        </p:nvSpPr>
        <p:spPr>
          <a:xfrm>
            <a:off x="323528"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URL</a:t>
            </a:r>
          </a:p>
        </p:txBody>
      </p:sp>
      <p:sp>
        <p:nvSpPr>
          <p:cNvPr id="27652" name="Text Box 3"/>
          <p:cNvSpPr txBox="1">
            <a:spLocks noChangeArrowheads="1"/>
          </p:cNvSpPr>
          <p:nvPr/>
        </p:nvSpPr>
        <p:spPr bwMode="auto">
          <a:xfrm>
            <a:off x="539750" y="1268413"/>
            <a:ext cx="8891588" cy="5083175"/>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ja-JP" sz="2800">
                <a:solidFill>
                  <a:srgbClr val="000000"/>
                </a:solidFill>
                <a:latin typeface="ＭＳ Ｐゴシック" pitchFamily="50" charset="-128"/>
                <a:ea typeface="IPA Pゴシック"/>
                <a:cs typeface="IPA Pゴシック"/>
              </a:rPr>
              <a:t>URL(Uniform Resource Locator)</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個々のファイル</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データ</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の</a:t>
            </a:r>
            <a:r>
              <a:rPr kumimoji="0" lang="ja-JP" sz="2400">
                <a:solidFill>
                  <a:srgbClr val="FF0000"/>
                </a:solidFill>
                <a:latin typeface="ＭＳ Ｐゴシック" pitchFamily="50" charset="-128"/>
                <a:ea typeface="IPA Pゴシック"/>
                <a:cs typeface="IPA Pゴシック"/>
              </a:rPr>
              <a:t>場所</a:t>
            </a:r>
            <a:r>
              <a:rPr kumimoji="0" lang="ja-JP" sz="2400">
                <a:solidFill>
                  <a:srgbClr val="000000"/>
                </a:solidFill>
                <a:latin typeface="ＭＳ Ｐゴシック" pitchFamily="50" charset="-128"/>
                <a:ea typeface="IPA Pゴシック"/>
                <a:cs typeface="IPA Pゴシック"/>
              </a:rPr>
              <a:t>を一意に示す識別子</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「通信方法」と「住所」を指定</a:t>
            </a:r>
          </a:p>
          <a:p>
            <a:pPr marL="457200" lvl="1" indent="-180975">
              <a:spcBef>
                <a:spcPts val="4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ja-JP" sz="2400">
                <a:solidFill>
                  <a:srgbClr val="FF0000"/>
                </a:solidFill>
                <a:latin typeface="ＭＳ Ｐゴシック" pitchFamily="50" charset="-128"/>
                <a:ea typeface="IPA Pゴシック"/>
                <a:cs typeface="IPA Pゴシック"/>
              </a:rPr>
              <a:t>URI</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の一つ</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altLang="ja-JP" sz="90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ja-JP" sz="2800">
                <a:solidFill>
                  <a:srgbClr val="000000"/>
                </a:solidFill>
                <a:latin typeface="ＭＳ Ｐゴシック" pitchFamily="50" charset="-128"/>
                <a:ea typeface="IPA Pゴシック"/>
                <a:cs typeface="IPA Pゴシック"/>
              </a:rPr>
              <a:t>INEX 2015 </a:t>
            </a:r>
            <a:r>
              <a:rPr kumimoji="0" lang="ja-JP" sz="2800">
                <a:solidFill>
                  <a:srgbClr val="000000"/>
                </a:solidFill>
                <a:latin typeface="ＭＳ Ｐゴシック" pitchFamily="50" charset="-128"/>
                <a:ea typeface="IPA Pゴシック"/>
                <a:cs typeface="IPA Pゴシック"/>
              </a:rPr>
              <a:t>トップページの場合</a:t>
            </a:r>
          </a:p>
          <a:p>
            <a:pPr marL="182563" indent="-180975">
              <a:spcBef>
                <a:spcPts val="1200"/>
              </a:spcBef>
              <a:spcAft>
                <a:spcPts val="1425"/>
              </a:spcAft>
              <a:buClr>
                <a:srgbClr val="9E3611"/>
              </a:buClr>
              <a:buSzPct val="8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en-US" altLang="ja-JP" sz="2800">
                <a:solidFill>
                  <a:srgbClr val="000000"/>
                </a:solidFill>
                <a:latin typeface="ＭＳ Ｐゴシック" pitchFamily="50" charset="-128"/>
                <a:ea typeface="IPA Pゴシック"/>
                <a:cs typeface="IPA Pゴシック"/>
              </a:rPr>
              <a:t>http://www.ep.sci.hokudai.ac.jp/~inex/index.html</a:t>
            </a:r>
          </a:p>
        </p:txBody>
      </p:sp>
      <p:sp>
        <p:nvSpPr>
          <p:cNvPr id="2" name="Rectangle 4"/>
          <p:cNvSpPr>
            <a:spLocks noChangeArrowheads="1"/>
          </p:cNvSpPr>
          <p:nvPr/>
        </p:nvSpPr>
        <p:spPr bwMode="auto">
          <a:xfrm>
            <a:off x="722313" y="5045075"/>
            <a:ext cx="736600" cy="322263"/>
          </a:xfrm>
          <a:prstGeom prst="rect">
            <a:avLst/>
          </a:prstGeom>
          <a:noFill/>
          <a:ln w="2844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3" name="Rectangle 5"/>
          <p:cNvSpPr>
            <a:spLocks noChangeArrowheads="1"/>
          </p:cNvSpPr>
          <p:nvPr/>
        </p:nvSpPr>
        <p:spPr bwMode="auto">
          <a:xfrm>
            <a:off x="1887538" y="5045075"/>
            <a:ext cx="3513137" cy="322263"/>
          </a:xfrm>
          <a:prstGeom prst="rect">
            <a:avLst/>
          </a:prstGeom>
          <a:noFill/>
          <a:ln w="2844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86" name="AutoShape 6"/>
          <p:cNvSpPr>
            <a:spLocks noChangeArrowheads="1"/>
          </p:cNvSpPr>
          <p:nvPr/>
        </p:nvSpPr>
        <p:spPr bwMode="auto">
          <a:xfrm rot="10800000">
            <a:off x="3402013" y="5392738"/>
            <a:ext cx="209550" cy="285750"/>
          </a:xfrm>
          <a:prstGeom prst="downArrow">
            <a:avLst>
              <a:gd name="adj1" fmla="val 50000"/>
              <a:gd name="adj2" fmla="val 34091"/>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87" name="Rectangle 7"/>
          <p:cNvSpPr>
            <a:spLocks noChangeArrowheads="1"/>
          </p:cNvSpPr>
          <p:nvPr/>
        </p:nvSpPr>
        <p:spPr bwMode="auto">
          <a:xfrm>
            <a:off x="2709863" y="5672138"/>
            <a:ext cx="1625600" cy="700087"/>
          </a:xfrm>
          <a:prstGeom prst="rect">
            <a:avLst/>
          </a:prstGeom>
          <a:noFill/>
          <a:ln w="9525">
            <a:solidFill>
              <a:srgbClr val="000000"/>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000">
                <a:solidFill>
                  <a:srgbClr val="000000"/>
                </a:solidFill>
                <a:latin typeface="ＭＳ Ｐゴシック" pitchFamily="50" charset="-128"/>
                <a:ea typeface="IPA Pゴシック"/>
                <a:cs typeface="IPA Pゴシック"/>
              </a:rPr>
              <a:t>ドメイン名</a:t>
            </a:r>
          </a:p>
          <a:p>
            <a:pPr algn="ctr">
              <a:buClr>
                <a:srgbClr val="000000"/>
              </a:buClr>
              <a:buSzPct val="100000"/>
              <a:buFont typeface="Times New Roman" pitchFamily="18" charset="0"/>
              <a:buNone/>
              <a:tabLst>
                <a:tab pos="723900" algn="l"/>
                <a:tab pos="1447800" algn="l"/>
              </a:tabLst>
            </a:pPr>
            <a:r>
              <a:rPr kumimoji="0" lang="en-US" altLang="ja-JP" sz="2000">
                <a:solidFill>
                  <a:srgbClr val="000000"/>
                </a:solidFill>
                <a:latin typeface="ＭＳ Ｐゴシック" pitchFamily="50" charset="-128"/>
                <a:ea typeface="IPA Pゴシック"/>
                <a:cs typeface="IPA Pゴシック"/>
              </a:rPr>
              <a:t>(</a:t>
            </a:r>
            <a:r>
              <a:rPr kumimoji="0" lang="ja-JP" sz="2000">
                <a:solidFill>
                  <a:srgbClr val="000000"/>
                </a:solidFill>
                <a:latin typeface="ＭＳ Ｐゴシック" pitchFamily="50" charset="-128"/>
                <a:ea typeface="IPA Pゴシック"/>
                <a:cs typeface="IPA Pゴシック"/>
              </a:rPr>
              <a:t>第</a:t>
            </a:r>
            <a:r>
              <a:rPr kumimoji="0" lang="en-US" altLang="ja-JP" sz="2000">
                <a:solidFill>
                  <a:srgbClr val="000000"/>
                </a:solidFill>
                <a:latin typeface="ＭＳ Ｐゴシック" pitchFamily="50" charset="-128"/>
                <a:ea typeface="IPA Pゴシック"/>
                <a:cs typeface="IPA Pゴシック"/>
              </a:rPr>
              <a:t>4</a:t>
            </a:r>
            <a:r>
              <a:rPr kumimoji="0" lang="ja-JP" sz="2000">
                <a:solidFill>
                  <a:srgbClr val="000000"/>
                </a:solidFill>
                <a:latin typeface="ＭＳ Ｐゴシック" pitchFamily="50" charset="-128"/>
                <a:ea typeface="IPA Pゴシック"/>
                <a:cs typeface="IPA Pゴシック"/>
              </a:rPr>
              <a:t>回参照</a:t>
            </a:r>
            <a:r>
              <a:rPr kumimoji="0" lang="en-US" altLang="ja-JP" sz="2000">
                <a:solidFill>
                  <a:srgbClr val="000000"/>
                </a:solidFill>
                <a:latin typeface="ＭＳ Ｐゴシック" pitchFamily="50" charset="-128"/>
                <a:ea typeface="IPA Pゴシック"/>
                <a:cs typeface="IPA Pゴシック"/>
              </a:rPr>
              <a:t>)</a:t>
            </a:r>
          </a:p>
        </p:txBody>
      </p:sp>
      <p:sp>
        <p:nvSpPr>
          <p:cNvPr id="20488" name="Rectangle 8"/>
          <p:cNvSpPr>
            <a:spLocks noChangeArrowheads="1"/>
          </p:cNvSpPr>
          <p:nvPr/>
        </p:nvSpPr>
        <p:spPr bwMode="auto">
          <a:xfrm>
            <a:off x="5386388" y="5045075"/>
            <a:ext cx="2638425" cy="322263"/>
          </a:xfrm>
          <a:prstGeom prst="rect">
            <a:avLst/>
          </a:prstGeom>
          <a:noFill/>
          <a:ln w="2844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89" name="AutoShape 9"/>
          <p:cNvSpPr>
            <a:spLocks noChangeArrowheads="1"/>
          </p:cNvSpPr>
          <p:nvPr/>
        </p:nvSpPr>
        <p:spPr bwMode="auto">
          <a:xfrm rot="10800000">
            <a:off x="6692900" y="5394325"/>
            <a:ext cx="209550" cy="309563"/>
          </a:xfrm>
          <a:prstGeom prst="downArrow">
            <a:avLst>
              <a:gd name="adj1" fmla="val 50000"/>
              <a:gd name="adj2" fmla="val 36932"/>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90" name="Rectangle 10"/>
          <p:cNvSpPr>
            <a:spLocks noChangeArrowheads="1"/>
          </p:cNvSpPr>
          <p:nvPr/>
        </p:nvSpPr>
        <p:spPr bwMode="auto">
          <a:xfrm>
            <a:off x="5724525" y="5637213"/>
            <a:ext cx="2079625" cy="700087"/>
          </a:xfrm>
          <a:prstGeom prst="rect">
            <a:avLst/>
          </a:prstGeom>
          <a:solidFill>
            <a:srgbClr val="FFFFFF"/>
          </a:solidFill>
          <a:ln w="9525">
            <a:solidFill>
              <a:srgbClr val="000000"/>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000">
                <a:solidFill>
                  <a:srgbClr val="000000"/>
                </a:solidFill>
                <a:latin typeface="ＭＳ Ｐゴシック" pitchFamily="50" charset="-128"/>
                <a:ea typeface="IPA Pゴシック"/>
                <a:cs typeface="IPA Pゴシック"/>
              </a:rPr>
              <a:t>ファイルのパス</a:t>
            </a:r>
          </a:p>
          <a:p>
            <a:pPr algn="ctr">
              <a:buClr>
                <a:srgbClr val="000000"/>
              </a:buClr>
              <a:buSzPct val="100000"/>
              <a:buFont typeface="Times New Roman" pitchFamily="18" charset="0"/>
              <a:buNone/>
              <a:tabLst>
                <a:tab pos="723900" algn="l"/>
                <a:tab pos="1447800" algn="l"/>
              </a:tabLst>
            </a:pPr>
            <a:r>
              <a:rPr kumimoji="0" lang="en-US" altLang="ja-JP" sz="2000">
                <a:solidFill>
                  <a:srgbClr val="000000"/>
                </a:solidFill>
                <a:latin typeface="ＭＳ Ｐゴシック" pitchFamily="50" charset="-128"/>
                <a:ea typeface="IPA Pゴシック"/>
                <a:cs typeface="IPA Pゴシック"/>
              </a:rPr>
              <a:t>(</a:t>
            </a:r>
            <a:r>
              <a:rPr kumimoji="0" lang="ja-JP" sz="2000">
                <a:solidFill>
                  <a:srgbClr val="000000"/>
                </a:solidFill>
                <a:latin typeface="ＭＳ Ｐゴシック" pitchFamily="50" charset="-128"/>
                <a:ea typeface="IPA Pゴシック"/>
                <a:cs typeface="IPA Pゴシック"/>
              </a:rPr>
              <a:t>第</a:t>
            </a:r>
            <a:r>
              <a:rPr kumimoji="0" lang="en-US" altLang="ja-JP" sz="2000">
                <a:solidFill>
                  <a:srgbClr val="000000"/>
                </a:solidFill>
                <a:latin typeface="ＭＳ Ｐゴシック" pitchFamily="50" charset="-128"/>
                <a:ea typeface="IPA Pゴシック"/>
                <a:cs typeface="IPA Pゴシック"/>
              </a:rPr>
              <a:t>2</a:t>
            </a:r>
            <a:r>
              <a:rPr kumimoji="0" lang="ja-JP" sz="2000">
                <a:solidFill>
                  <a:srgbClr val="000000"/>
                </a:solidFill>
                <a:latin typeface="ＭＳ Ｐゴシック" pitchFamily="50" charset="-128"/>
                <a:ea typeface="IPA Pゴシック"/>
                <a:cs typeface="IPA Pゴシック"/>
              </a:rPr>
              <a:t>回参照</a:t>
            </a:r>
            <a:r>
              <a:rPr kumimoji="0" lang="en-US" altLang="ja-JP" sz="2000">
                <a:solidFill>
                  <a:srgbClr val="000000"/>
                </a:solidFill>
                <a:latin typeface="ＭＳ Ｐゴシック" pitchFamily="50" charset="-128"/>
                <a:ea typeface="IPA Pゴシック"/>
                <a:cs typeface="IPA Pゴシック"/>
              </a:rPr>
              <a:t>)</a:t>
            </a:r>
          </a:p>
        </p:txBody>
      </p:sp>
      <p:sp>
        <p:nvSpPr>
          <p:cNvPr id="20491" name="AutoShape 11"/>
          <p:cNvSpPr>
            <a:spLocks/>
          </p:cNvSpPr>
          <p:nvPr/>
        </p:nvSpPr>
        <p:spPr bwMode="auto">
          <a:xfrm rot="-5400000">
            <a:off x="946150" y="4598988"/>
            <a:ext cx="247650" cy="635000"/>
          </a:xfrm>
          <a:prstGeom prst="rightBrace">
            <a:avLst>
              <a:gd name="adj1" fmla="val 27778"/>
              <a:gd name="adj2" fmla="val 50000"/>
            </a:avLst>
          </a:prstGeom>
          <a:noFill/>
          <a:ln w="38160">
            <a:solidFill>
              <a:srgbClr val="FFC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92" name="Rectangle 12"/>
          <p:cNvSpPr>
            <a:spLocks noChangeArrowheads="1"/>
          </p:cNvSpPr>
          <p:nvPr/>
        </p:nvSpPr>
        <p:spPr bwMode="auto">
          <a:xfrm>
            <a:off x="552450" y="4397375"/>
            <a:ext cx="1223963" cy="395288"/>
          </a:xfrm>
          <a:prstGeom prst="rect">
            <a:avLst/>
          </a:prstGeom>
          <a:solidFill>
            <a:srgbClr val="FFFFFF"/>
          </a:solidFill>
          <a:ln w="9525">
            <a:solidFill>
              <a:srgbClr val="000000"/>
            </a:solid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Lst>
            </a:pPr>
            <a:r>
              <a:rPr kumimoji="0" lang="ja-JP" sz="2000">
                <a:solidFill>
                  <a:srgbClr val="000000"/>
                </a:solidFill>
                <a:latin typeface="ＭＳ Ｐゴシック" pitchFamily="50" charset="-128"/>
                <a:ea typeface="IPA Pゴシック"/>
                <a:cs typeface="IPA Pゴシック"/>
              </a:rPr>
              <a:t>通信方法</a:t>
            </a:r>
          </a:p>
        </p:txBody>
      </p:sp>
      <p:sp>
        <p:nvSpPr>
          <p:cNvPr id="20493" name="Rectangle 13"/>
          <p:cNvSpPr>
            <a:spLocks noChangeArrowheads="1"/>
          </p:cNvSpPr>
          <p:nvPr/>
        </p:nvSpPr>
        <p:spPr bwMode="auto">
          <a:xfrm>
            <a:off x="4572000" y="4397375"/>
            <a:ext cx="720725" cy="395288"/>
          </a:xfrm>
          <a:prstGeom prst="rect">
            <a:avLst/>
          </a:prstGeom>
          <a:solidFill>
            <a:srgbClr val="FFFFFF"/>
          </a:solidFill>
          <a:ln w="9525">
            <a:solidFill>
              <a:srgbClr val="000000"/>
            </a:solidFill>
            <a:round/>
            <a:headEnd/>
            <a:tailEnd/>
          </a:ln>
        </p:spPr>
        <p:txBody>
          <a:bodyPr lIns="90000" tIns="45000" rIns="90000" bIns="45000">
            <a:spAutoFit/>
          </a:bodyPr>
          <a:lstStyle/>
          <a:p>
            <a:pPr>
              <a:buClr>
                <a:srgbClr val="000000"/>
              </a:buClr>
              <a:buSzPct val="100000"/>
              <a:buFont typeface="Times New Roman" pitchFamily="18" charset="0"/>
              <a:buNone/>
            </a:pPr>
            <a:r>
              <a:rPr kumimoji="0" lang="ja-JP" sz="2000">
                <a:solidFill>
                  <a:srgbClr val="000000"/>
                </a:solidFill>
                <a:latin typeface="ＭＳ Ｐゴシック" pitchFamily="50" charset="-128"/>
                <a:ea typeface="IPA Pゴシック"/>
                <a:cs typeface="IPA Pゴシック"/>
              </a:rPr>
              <a:t>住所</a:t>
            </a:r>
          </a:p>
        </p:txBody>
      </p:sp>
      <p:sp>
        <p:nvSpPr>
          <p:cNvPr id="20494" name="AutoShape 14"/>
          <p:cNvSpPr>
            <a:spLocks/>
          </p:cNvSpPr>
          <p:nvPr/>
        </p:nvSpPr>
        <p:spPr bwMode="auto">
          <a:xfrm rot="-5400000">
            <a:off x="4868863" y="1811338"/>
            <a:ext cx="247650" cy="6210300"/>
          </a:xfrm>
          <a:prstGeom prst="rightBrace">
            <a:avLst>
              <a:gd name="adj1" fmla="val 221745"/>
              <a:gd name="adj2" fmla="val 50000"/>
            </a:avLst>
          </a:prstGeom>
          <a:noFill/>
          <a:ln w="38160">
            <a:solidFill>
              <a:srgbClr val="FFC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500"/>
                                        <p:tgtEl>
                                          <p:spTgt spid="2"/>
                                        </p:tgtEl>
                                      </p:cBhvr>
                                    </p:animEffect>
                                  </p:childTnLst>
                                </p:cTn>
                              </p:par>
                              <p:par>
                                <p:cTn id="8" presetID="10" presetClass="entr" fill="hold" grpId="0" nodeType="withEffect">
                                  <p:stCondLst>
                                    <p:cond delay="0"/>
                                  </p:stCondLst>
                                  <p:childTnLst>
                                    <p:set>
                                      <p:cBhvr additive="repl">
                                        <p:cTn id="9" dur="1" fill="hold">
                                          <p:stCondLst>
                                            <p:cond delay="0"/>
                                          </p:stCondLst>
                                        </p:cTn>
                                        <p:tgtEl>
                                          <p:spTgt spid="20491"/>
                                        </p:tgtEl>
                                        <p:attrNameLst>
                                          <p:attrName>style.visibility</p:attrName>
                                        </p:attrNameLst>
                                      </p:cBhvr>
                                      <p:to>
                                        <p:strVal val="visible"/>
                                      </p:to>
                                    </p:set>
                                    <p:animEffect transition="in" filter="fade">
                                      <p:cBhvr additive="repl">
                                        <p:cTn id="10" dur="500"/>
                                        <p:tgtEl>
                                          <p:spTgt spid="20491"/>
                                        </p:tgtEl>
                                      </p:cBhvr>
                                    </p:animEffect>
                                  </p:childTnLst>
                                </p:cTn>
                              </p:par>
                              <p:par>
                                <p:cTn id="11" presetID="10" presetClass="entr" fill="hold" nodeType="withEffect">
                                  <p:stCondLst>
                                    <p:cond delay="0"/>
                                  </p:stCondLst>
                                  <p:childTnLst>
                                    <p:set>
                                      <p:cBhvr additive="repl">
                                        <p:cTn id="12" dur="1" fill="hold">
                                          <p:stCondLst>
                                            <p:cond delay="0"/>
                                          </p:stCondLst>
                                        </p:cTn>
                                        <p:tgtEl>
                                          <p:spTgt spid="20492"/>
                                        </p:tgtEl>
                                        <p:attrNameLst>
                                          <p:attrName>style.visibility</p:attrName>
                                        </p:attrNameLst>
                                      </p:cBhvr>
                                      <p:to>
                                        <p:strVal val="visible"/>
                                      </p:to>
                                    </p:set>
                                    <p:animEffect transition="in" filter="fade">
                                      <p:cBhvr additive="repl">
                                        <p:cTn id="13" dur="500"/>
                                        <p:tgtEl>
                                          <p:spTgt spid="204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nodeType="clickEffect">
                                  <p:stCondLst>
                                    <p:cond delay="0"/>
                                  </p:stCondLst>
                                  <p:childTnLst>
                                    <p:set>
                                      <p:cBhvr additive="repl">
                                        <p:cTn id="17" dur="1" fill="hold">
                                          <p:stCondLst>
                                            <p:cond delay="0"/>
                                          </p:stCondLst>
                                        </p:cTn>
                                        <p:tgtEl>
                                          <p:spTgt spid="20493"/>
                                        </p:tgtEl>
                                        <p:attrNameLst>
                                          <p:attrName>style.visibility</p:attrName>
                                        </p:attrNameLst>
                                      </p:cBhvr>
                                      <p:to>
                                        <p:strVal val="visible"/>
                                      </p:to>
                                    </p:set>
                                    <p:animEffect transition="in" filter="fade">
                                      <p:cBhvr additive="repl">
                                        <p:cTn id="18" dur="500"/>
                                        <p:tgtEl>
                                          <p:spTgt spid="20493"/>
                                        </p:tgtEl>
                                      </p:cBhvr>
                                    </p:animEffect>
                                  </p:childTnLst>
                                </p:cTn>
                              </p:par>
                              <p:par>
                                <p:cTn id="19" presetID="10" presetClass="entr" fill="hold" grpId="0" nodeType="withEffect">
                                  <p:stCondLst>
                                    <p:cond delay="0"/>
                                  </p:stCondLst>
                                  <p:childTnLst>
                                    <p:set>
                                      <p:cBhvr additive="repl">
                                        <p:cTn id="20" dur="1" fill="hold">
                                          <p:stCondLst>
                                            <p:cond delay="0"/>
                                          </p:stCondLst>
                                        </p:cTn>
                                        <p:tgtEl>
                                          <p:spTgt spid="20494"/>
                                        </p:tgtEl>
                                        <p:attrNameLst>
                                          <p:attrName>style.visibility</p:attrName>
                                        </p:attrNameLst>
                                      </p:cBhvr>
                                      <p:to>
                                        <p:strVal val="visible"/>
                                      </p:to>
                                    </p:set>
                                    <p:animEffect transition="in" filter="fade">
                                      <p:cBhvr additive="repl">
                                        <p:cTn id="21" dur="500"/>
                                        <p:tgtEl>
                                          <p:spTgt spid="204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0" nodeType="clickEffect">
                                  <p:stCondLst>
                                    <p:cond delay="0"/>
                                  </p:stCondLst>
                                  <p:childTnLst>
                                    <p:set>
                                      <p:cBhvr additive="repl">
                                        <p:cTn id="25" dur="1" fill="hold">
                                          <p:stCondLst>
                                            <p:cond delay="0"/>
                                          </p:stCondLst>
                                        </p:cTn>
                                        <p:tgtEl>
                                          <p:spTgt spid="3"/>
                                        </p:tgtEl>
                                        <p:attrNameLst>
                                          <p:attrName>style.visibility</p:attrName>
                                        </p:attrNameLst>
                                      </p:cBhvr>
                                      <p:to>
                                        <p:strVal val="visible"/>
                                      </p:to>
                                    </p:set>
                                    <p:animEffect transition="in" filter="fade">
                                      <p:cBhvr additive="repl">
                                        <p:cTn id="26" dur="500"/>
                                        <p:tgtEl>
                                          <p:spTgt spid="3"/>
                                        </p:tgtEl>
                                      </p:cBhvr>
                                    </p:animEffect>
                                  </p:childTnLst>
                                </p:cTn>
                              </p:par>
                              <p:par>
                                <p:cTn id="27" presetID="10" presetClass="entr" fill="hold" grpId="0" nodeType="withEffect">
                                  <p:stCondLst>
                                    <p:cond delay="0"/>
                                  </p:stCondLst>
                                  <p:childTnLst>
                                    <p:set>
                                      <p:cBhvr additive="repl">
                                        <p:cTn id="28" dur="1" fill="hold">
                                          <p:stCondLst>
                                            <p:cond delay="0"/>
                                          </p:stCondLst>
                                        </p:cTn>
                                        <p:tgtEl>
                                          <p:spTgt spid="20486"/>
                                        </p:tgtEl>
                                        <p:attrNameLst>
                                          <p:attrName>style.visibility</p:attrName>
                                        </p:attrNameLst>
                                      </p:cBhvr>
                                      <p:to>
                                        <p:strVal val="visible"/>
                                      </p:to>
                                    </p:set>
                                    <p:animEffect transition="in" filter="fade">
                                      <p:cBhvr additive="repl">
                                        <p:cTn id="29" dur="500"/>
                                        <p:tgtEl>
                                          <p:spTgt spid="20486"/>
                                        </p:tgtEl>
                                      </p:cBhvr>
                                    </p:animEffect>
                                  </p:childTnLst>
                                </p:cTn>
                              </p:par>
                              <p:par>
                                <p:cTn id="30" presetID="10" presetClass="entr" fill="hold" nodeType="withEffect">
                                  <p:stCondLst>
                                    <p:cond delay="0"/>
                                  </p:stCondLst>
                                  <p:childTnLst>
                                    <p:set>
                                      <p:cBhvr additive="repl">
                                        <p:cTn id="31" dur="1" fill="hold">
                                          <p:stCondLst>
                                            <p:cond delay="0"/>
                                          </p:stCondLst>
                                        </p:cTn>
                                        <p:tgtEl>
                                          <p:spTgt spid="20487"/>
                                        </p:tgtEl>
                                        <p:attrNameLst>
                                          <p:attrName>style.visibility</p:attrName>
                                        </p:attrNameLst>
                                      </p:cBhvr>
                                      <p:to>
                                        <p:strVal val="visible"/>
                                      </p:to>
                                    </p:set>
                                    <p:animEffect transition="in" filter="fade">
                                      <p:cBhvr additive="repl">
                                        <p:cTn id="32" dur="500"/>
                                        <p:tgtEl>
                                          <p:spTgt spid="204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childTnLst>
                                    <p:set>
                                      <p:cBhvr additive="repl">
                                        <p:cTn id="36" dur="1" fill="hold">
                                          <p:stCondLst>
                                            <p:cond delay="0"/>
                                          </p:stCondLst>
                                        </p:cTn>
                                        <p:tgtEl>
                                          <p:spTgt spid="20488"/>
                                        </p:tgtEl>
                                        <p:attrNameLst>
                                          <p:attrName>style.visibility</p:attrName>
                                        </p:attrNameLst>
                                      </p:cBhvr>
                                      <p:to>
                                        <p:strVal val="visible"/>
                                      </p:to>
                                    </p:set>
                                    <p:animEffect transition="in" filter="fade">
                                      <p:cBhvr additive="repl">
                                        <p:cTn id="37" dur="500"/>
                                        <p:tgtEl>
                                          <p:spTgt spid="20488"/>
                                        </p:tgtEl>
                                      </p:cBhvr>
                                    </p:animEffect>
                                  </p:childTnLst>
                                </p:cTn>
                              </p:par>
                              <p:par>
                                <p:cTn id="38" presetID="10" presetClass="entr" fill="hold" grpId="0" nodeType="withEffect">
                                  <p:stCondLst>
                                    <p:cond delay="0"/>
                                  </p:stCondLst>
                                  <p:childTnLst>
                                    <p:set>
                                      <p:cBhvr additive="repl">
                                        <p:cTn id="39" dur="1" fill="hold">
                                          <p:stCondLst>
                                            <p:cond delay="0"/>
                                          </p:stCondLst>
                                        </p:cTn>
                                        <p:tgtEl>
                                          <p:spTgt spid="20489"/>
                                        </p:tgtEl>
                                        <p:attrNameLst>
                                          <p:attrName>style.visibility</p:attrName>
                                        </p:attrNameLst>
                                      </p:cBhvr>
                                      <p:to>
                                        <p:strVal val="visible"/>
                                      </p:to>
                                    </p:set>
                                    <p:animEffect transition="in" filter="fade">
                                      <p:cBhvr additive="repl">
                                        <p:cTn id="40" dur="500"/>
                                        <p:tgtEl>
                                          <p:spTgt spid="20489"/>
                                        </p:tgtEl>
                                      </p:cBhvr>
                                    </p:animEffect>
                                  </p:childTnLst>
                                </p:cTn>
                              </p:par>
                              <p:par>
                                <p:cTn id="41" presetID="10" presetClass="entr" fill="hold" nodeType="withEffect">
                                  <p:stCondLst>
                                    <p:cond delay="0"/>
                                  </p:stCondLst>
                                  <p:childTnLst>
                                    <p:set>
                                      <p:cBhvr additive="repl">
                                        <p:cTn id="42" dur="1" fill="hold">
                                          <p:stCondLst>
                                            <p:cond delay="0"/>
                                          </p:stCondLst>
                                        </p:cTn>
                                        <p:tgtEl>
                                          <p:spTgt spid="20490"/>
                                        </p:tgtEl>
                                        <p:attrNameLst>
                                          <p:attrName>style.visibility</p:attrName>
                                        </p:attrNameLst>
                                      </p:cBhvr>
                                      <p:to>
                                        <p:strVal val="visible"/>
                                      </p:to>
                                    </p:set>
                                    <p:animEffect transition="in" filter="fade">
                                      <p:cBhvr additive="repl">
                                        <p:cTn id="43"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486" grpId="0" animBg="1"/>
      <p:bldP spid="20488" grpId="0" animBg="1"/>
      <p:bldP spid="20489" grpId="0" animBg="1"/>
      <p:bldP spid="20491" grpId="0" animBg="1"/>
      <p:bldP spid="204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図 7" descr="uri.png"/>
          <p:cNvPicPr>
            <a:picLocks noChangeAspect="1"/>
          </p:cNvPicPr>
          <p:nvPr/>
        </p:nvPicPr>
        <p:blipFill>
          <a:blip r:embed="rId3" cstate="print"/>
          <a:srcRect/>
          <a:stretch>
            <a:fillRect/>
          </a:stretch>
        </p:blipFill>
        <p:spPr bwMode="auto">
          <a:xfrm>
            <a:off x="6126163" y="1690688"/>
            <a:ext cx="3054350" cy="2459037"/>
          </a:xfrm>
          <a:prstGeom prst="rect">
            <a:avLst/>
          </a:prstGeom>
          <a:noFill/>
          <a:ln w="9525">
            <a:noFill/>
            <a:miter lim="800000"/>
            <a:headEnd/>
            <a:tailEnd/>
          </a:ln>
        </p:spPr>
      </p:pic>
      <p:sp>
        <p:nvSpPr>
          <p:cNvPr id="28675"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15ECD352-2B80-45D6-B73E-67F8E17E92DF}" type="slidenum">
              <a:rPr lang="en-US" altLang="ja-JP"/>
              <a:pPr>
                <a:tabLst>
                  <a:tab pos="723900" algn="l"/>
                </a:tabLst>
              </a:pPr>
              <a:t>16</a:t>
            </a:fld>
            <a:endParaRPr lang="en-US" altLang="ja-JP"/>
          </a:p>
        </p:txBody>
      </p:sp>
      <p:sp>
        <p:nvSpPr>
          <p:cNvPr id="21508" name="Rectangle 1"/>
          <p:cNvSpPr>
            <a:spLocks noGrp="1" noChangeArrowheads="1"/>
          </p:cNvSpPr>
          <p:nvPr>
            <p:ph type="title"/>
          </p:nvPr>
        </p:nvSpPr>
        <p:spPr>
          <a:xfrm>
            <a:off x="1079500"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smtClean="0">
                <a:latin typeface="ＭＳ Ｐゴシック" pitchFamily="50" charset="-128"/>
              </a:rPr>
              <a:t>URI</a:t>
            </a:r>
          </a:p>
        </p:txBody>
      </p:sp>
      <p:sp>
        <p:nvSpPr>
          <p:cNvPr id="28677" name="Rectangle 3"/>
          <p:cNvSpPr>
            <a:spLocks noChangeArrowheads="1"/>
          </p:cNvSpPr>
          <p:nvPr/>
        </p:nvSpPr>
        <p:spPr bwMode="auto">
          <a:xfrm>
            <a:off x="6192838" y="681038"/>
            <a:ext cx="2852737" cy="94297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en-US" altLang="ja-JP" sz="2800" u="sng">
                <a:solidFill>
                  <a:srgbClr val="000000"/>
                </a:solidFill>
                <a:latin typeface="ＭＳ Ｐゴシック" pitchFamily="50" charset="-128"/>
                <a:ea typeface="IPA Pゴシック"/>
                <a:cs typeface="IPA Pゴシック"/>
              </a:rPr>
              <a:t>URI, URN, URL </a:t>
            </a:r>
            <a:r>
              <a:rPr kumimoji="0" lang="ja-JP" sz="2800" u="sng">
                <a:solidFill>
                  <a:srgbClr val="000000"/>
                </a:solidFill>
                <a:latin typeface="ＭＳ Ｐゴシック" pitchFamily="50" charset="-128"/>
                <a:ea typeface="IPA Pゴシック"/>
                <a:cs typeface="IPA Pゴシック"/>
              </a:rPr>
              <a:t>の関係図</a:t>
            </a:r>
          </a:p>
        </p:txBody>
      </p:sp>
      <p:sp>
        <p:nvSpPr>
          <p:cNvPr id="28678" name="Text Box 5"/>
          <p:cNvSpPr txBox="1">
            <a:spLocks noChangeArrowheads="1"/>
          </p:cNvSpPr>
          <p:nvPr/>
        </p:nvSpPr>
        <p:spPr bwMode="auto">
          <a:xfrm>
            <a:off x="107950" y="981075"/>
            <a:ext cx="9217025" cy="5418138"/>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Lst>
            </a:pPr>
            <a:r>
              <a:rPr kumimoji="0" lang="en-US" altLang="ja-JP" sz="2800" dirty="0">
                <a:solidFill>
                  <a:srgbClr val="FF0000"/>
                </a:solidFill>
                <a:latin typeface="ＭＳ Ｐゴシック" pitchFamily="50" charset="-128"/>
                <a:ea typeface="IPA Pゴシック"/>
                <a:cs typeface="IPA Pゴシック"/>
              </a:rPr>
              <a:t>URI </a:t>
            </a:r>
            <a:r>
              <a:rPr kumimoji="0" lang="en-US" altLang="ja-JP" sz="2800" dirty="0">
                <a:solidFill>
                  <a:srgbClr val="000000"/>
                </a:solidFill>
                <a:latin typeface="ＭＳ Ｐゴシック" pitchFamily="50" charset="-128"/>
                <a:ea typeface="IPA Pゴシック"/>
                <a:cs typeface="IPA Pゴシック"/>
              </a:rPr>
              <a:t>(Uniform Resource Identifier)</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Lst>
            </a:pPr>
            <a:r>
              <a:rPr kumimoji="0" lang="ja-JP" sz="2600" dirty="0">
                <a:solidFill>
                  <a:srgbClr val="000000"/>
                </a:solidFill>
                <a:latin typeface="ＭＳ Ｐゴシック" pitchFamily="50" charset="-128"/>
                <a:ea typeface="IPA Pゴシック"/>
                <a:cs typeface="IPA Pゴシック"/>
              </a:rPr>
              <a:t>個々のデータを一意に示すための識別子</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Lst>
            </a:pPr>
            <a:r>
              <a:rPr kumimoji="0" lang="ja-JP" altLang="ja-JP" sz="2600" dirty="0">
                <a:solidFill>
                  <a:srgbClr val="FF0000"/>
                </a:solidFill>
                <a:latin typeface="ＭＳ Ｐゴシック" pitchFamily="50" charset="-128"/>
                <a:ea typeface="IPA Pゴシック"/>
                <a:cs typeface="IPA Pゴシック"/>
              </a:rPr>
              <a:t>URL</a:t>
            </a:r>
            <a:r>
              <a:rPr kumimoji="0" lang="ja-JP" altLang="ja-JP" sz="2600" dirty="0">
                <a:solidFill>
                  <a:srgbClr val="000000"/>
                </a:solidFill>
                <a:latin typeface="ＭＳ Ｐゴシック" pitchFamily="50" charset="-128"/>
                <a:ea typeface="IPA Pゴシック"/>
                <a:cs typeface="IPA Pゴシック"/>
              </a:rPr>
              <a:t>, </a:t>
            </a:r>
            <a:r>
              <a:rPr kumimoji="0" lang="ja-JP" altLang="ja-JP" sz="2600" dirty="0">
                <a:solidFill>
                  <a:srgbClr val="FF0000"/>
                </a:solidFill>
                <a:latin typeface="ＭＳ Ｐゴシック" pitchFamily="50" charset="-128"/>
                <a:ea typeface="IPA Pゴシック"/>
                <a:cs typeface="IPA Pゴシック"/>
              </a:rPr>
              <a:t>URN</a:t>
            </a:r>
            <a:r>
              <a:rPr kumimoji="0" lang="ja-JP" altLang="ja-JP" sz="2600" dirty="0">
                <a:solidFill>
                  <a:srgbClr val="000000"/>
                </a:solidFill>
                <a:latin typeface="ＭＳ Ｐゴシック" pitchFamily="50" charset="-128"/>
                <a:ea typeface="IPA Pゴシック"/>
                <a:cs typeface="IPA Pゴシック"/>
              </a:rPr>
              <a:t> </a:t>
            </a:r>
            <a:r>
              <a:rPr kumimoji="0" lang="ja-JP" sz="2600" dirty="0">
                <a:solidFill>
                  <a:srgbClr val="000000"/>
                </a:solidFill>
                <a:latin typeface="ＭＳ Ｐゴシック" pitchFamily="50" charset="-128"/>
                <a:ea typeface="IPA Pゴシック"/>
                <a:cs typeface="IPA Pゴシック"/>
              </a:rPr>
              <a:t>などが含まれる</a:t>
            </a:r>
            <a:endParaRPr kumimoji="0" lang="en-US" sz="1000" dirty="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Lst>
            </a:pPr>
            <a:r>
              <a:rPr kumimoji="0" lang="en-US" altLang="ja-JP" sz="2800" dirty="0">
                <a:solidFill>
                  <a:srgbClr val="FF0000"/>
                </a:solidFill>
                <a:latin typeface="ＭＳ Ｐゴシック" pitchFamily="50" charset="-128"/>
                <a:ea typeface="IPA Pゴシック"/>
                <a:cs typeface="IPA Pゴシック"/>
              </a:rPr>
              <a:t>URN </a:t>
            </a:r>
            <a:r>
              <a:rPr kumimoji="0" lang="en-US" altLang="ja-JP" sz="2800" dirty="0">
                <a:solidFill>
                  <a:srgbClr val="000000"/>
                </a:solidFill>
                <a:latin typeface="ＭＳ Ｐゴシック" pitchFamily="50" charset="-128"/>
                <a:ea typeface="IPA Pゴシック"/>
                <a:cs typeface="IPA Pゴシック"/>
              </a:rPr>
              <a:t>(Uniform Resource Name)</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Lst>
            </a:pPr>
            <a:r>
              <a:rPr kumimoji="0" lang="ja-JP" sz="2600" dirty="0">
                <a:solidFill>
                  <a:srgbClr val="000000"/>
                </a:solidFill>
                <a:latin typeface="ＭＳ Ｐゴシック" pitchFamily="50" charset="-128"/>
                <a:ea typeface="IPA Pゴシック"/>
                <a:cs typeface="IPA Pゴシック"/>
              </a:rPr>
              <a:t>個々のデータの</a:t>
            </a:r>
            <a:r>
              <a:rPr kumimoji="0" lang="ja-JP" sz="2600" dirty="0">
                <a:solidFill>
                  <a:srgbClr val="FF0000"/>
                </a:solidFill>
                <a:latin typeface="ＭＳ Ｐゴシック" pitchFamily="50" charset="-128"/>
                <a:ea typeface="IPA Pゴシック"/>
                <a:cs typeface="IPA Pゴシック"/>
              </a:rPr>
              <a:t>名前</a:t>
            </a:r>
            <a:r>
              <a:rPr kumimoji="0" lang="ja-JP" sz="2600" dirty="0">
                <a:solidFill>
                  <a:srgbClr val="000000"/>
                </a:solidFill>
                <a:latin typeface="ＭＳ Ｐゴシック" pitchFamily="50" charset="-128"/>
                <a:ea typeface="IPA Pゴシック"/>
                <a:cs typeface="IPA Pゴシック"/>
              </a:rPr>
              <a:t>を一意</a:t>
            </a:r>
            <a:br>
              <a:rPr kumimoji="0" lang="ja-JP" sz="2600" dirty="0">
                <a:solidFill>
                  <a:srgbClr val="000000"/>
                </a:solidFill>
                <a:latin typeface="ＭＳ Ｐゴシック" pitchFamily="50" charset="-128"/>
                <a:ea typeface="IPA Pゴシック"/>
                <a:cs typeface="IPA Pゴシック"/>
              </a:rPr>
            </a:br>
            <a:r>
              <a:rPr kumimoji="0" lang="ja-JP" sz="2600" dirty="0">
                <a:solidFill>
                  <a:srgbClr val="000000"/>
                </a:solidFill>
                <a:latin typeface="ＭＳ Ｐゴシック" pitchFamily="50" charset="-128"/>
                <a:ea typeface="IPA Pゴシック"/>
                <a:cs typeface="IPA Pゴシック"/>
              </a:rPr>
              <a:t>に示す識別子</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Lst>
            </a:pPr>
            <a:r>
              <a:rPr kumimoji="0" lang="en-US" altLang="ja-JP" sz="2600" dirty="0">
                <a:solidFill>
                  <a:srgbClr val="000000"/>
                </a:solidFill>
                <a:latin typeface="ＭＳ Ｐゴシック" pitchFamily="50" charset="-128"/>
                <a:ea typeface="IPA Pゴシック"/>
                <a:cs typeface="IPA Pゴシック"/>
              </a:rPr>
              <a:t>URN </a:t>
            </a:r>
            <a:r>
              <a:rPr kumimoji="0" lang="ja-JP" altLang="en-US" sz="2600" dirty="0">
                <a:solidFill>
                  <a:srgbClr val="000000"/>
                </a:solidFill>
                <a:latin typeface="ＭＳ Ｐゴシック" pitchFamily="50" charset="-128"/>
                <a:ea typeface="IPA Pゴシック"/>
                <a:cs typeface="IPA Pゴシック"/>
              </a:rPr>
              <a:t>の</a:t>
            </a:r>
            <a:r>
              <a:rPr kumimoji="0" lang="ja-JP" sz="2600" dirty="0">
                <a:solidFill>
                  <a:srgbClr val="000000"/>
                </a:solidFill>
                <a:latin typeface="ＭＳ Ｐゴシック" pitchFamily="50" charset="-128"/>
                <a:ea typeface="IPA Pゴシック"/>
                <a:cs typeface="IPA Pゴシック"/>
              </a:rPr>
              <a:t>例</a:t>
            </a:r>
            <a:endParaRPr kumimoji="0" lang="en-US" altLang="ja-JP" sz="26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Times New Roman" pitchFamily="18" charset="0"/>
              <a:buNone/>
              <a:tabLst>
                <a:tab pos="723900" algn="l"/>
                <a:tab pos="1447800" algn="l"/>
                <a:tab pos="2171700" algn="l"/>
                <a:tab pos="2895600" algn="l"/>
                <a:tab pos="3619500" algn="l"/>
                <a:tab pos="4343400" algn="l"/>
              </a:tabLst>
            </a:pPr>
            <a:r>
              <a:rPr kumimoji="0" lang="en-US" altLang="ja-JP" sz="2600" dirty="0">
                <a:solidFill>
                  <a:srgbClr val="000000"/>
                </a:solidFill>
                <a:latin typeface="ＭＳ Ｐゴシック" pitchFamily="50" charset="-128"/>
                <a:ea typeface="IPA Pゴシック"/>
                <a:cs typeface="IPA Pゴシック"/>
              </a:rPr>
              <a:t>  </a:t>
            </a:r>
            <a:r>
              <a:rPr kumimoji="0" lang="ja-JP" altLang="ja-JP" sz="2600" dirty="0">
                <a:solidFill>
                  <a:srgbClr val="000000"/>
                </a:solidFill>
                <a:latin typeface="ＭＳ Ｐゴシック" pitchFamily="50" charset="-128"/>
                <a:ea typeface="IPA Pゴシック"/>
                <a:cs typeface="IPA Pゴシック"/>
              </a:rPr>
              <a:t>ISBN (</a:t>
            </a:r>
            <a:r>
              <a:rPr kumimoji="0" lang="ja-JP" sz="2600" dirty="0">
                <a:solidFill>
                  <a:srgbClr val="000000"/>
                </a:solidFill>
                <a:latin typeface="ＭＳ Ｐゴシック" pitchFamily="50" charset="-128"/>
                <a:ea typeface="IPA Pゴシック"/>
                <a:cs typeface="IPA Pゴシック"/>
              </a:rPr>
              <a:t>書籍</a:t>
            </a:r>
            <a:r>
              <a:rPr kumimoji="0" lang="ja-JP" altLang="ja-JP" sz="2600" dirty="0">
                <a:solidFill>
                  <a:srgbClr val="000000"/>
                </a:solidFill>
                <a:latin typeface="ＭＳ Ｐゴシック" pitchFamily="50" charset="-128"/>
                <a:ea typeface="IPA Pゴシック"/>
                <a:cs typeface="IPA Pゴシック"/>
              </a:rPr>
              <a:t>)</a:t>
            </a:r>
            <a:r>
              <a:rPr kumimoji="0" lang="en-US" altLang="ja-JP" sz="2600" dirty="0">
                <a:solidFill>
                  <a:srgbClr val="000000"/>
                </a:solidFill>
                <a:latin typeface="ＭＳ Ｐゴシック" pitchFamily="50" charset="-128"/>
                <a:ea typeface="IPA Pゴシック"/>
                <a:cs typeface="IPA Pゴシック"/>
              </a:rPr>
              <a:t>: isbn:</a:t>
            </a:r>
            <a:r>
              <a:rPr kumimoji="0" lang="en-US" altLang="ja-JP" sz="2600" dirty="0">
                <a:latin typeface="ＭＳ Ｐゴシック" pitchFamily="50" charset="-128"/>
                <a:ea typeface="IPA Pゴシック"/>
                <a:cs typeface="IPA Pゴシック"/>
              </a:rPr>
              <a:t>4-87311-150-1</a:t>
            </a:r>
            <a:r>
              <a:rPr kumimoji="0" lang="en-US" altLang="ja-JP" sz="2400" dirty="0">
                <a:latin typeface="ＭＳ Ｐゴシック" pitchFamily="50" charset="-128"/>
                <a:ea typeface="IPA Pゴシック"/>
                <a:cs typeface="IPA Pゴシック"/>
              </a:rPr>
              <a:t>(Apache</a:t>
            </a:r>
            <a:r>
              <a:rPr kumimoji="0" lang="ja-JP" altLang="en-US" sz="2400" dirty="0">
                <a:latin typeface="ＭＳ Ｐゴシック" pitchFamily="50" charset="-128"/>
                <a:ea typeface="IPA Pゴシック"/>
                <a:cs typeface="IPA Pゴシック"/>
              </a:rPr>
              <a:t>ハンドブック 第</a:t>
            </a:r>
            <a:r>
              <a:rPr kumimoji="0" lang="en-US" altLang="ja-JP" sz="2400" dirty="0">
                <a:latin typeface="ＭＳ Ｐゴシック" pitchFamily="50" charset="-128"/>
                <a:ea typeface="IPA Pゴシック"/>
                <a:cs typeface="IPA Pゴシック"/>
              </a:rPr>
              <a:t>3</a:t>
            </a:r>
            <a:r>
              <a:rPr kumimoji="0" lang="ja-JP" altLang="en-US" sz="2400" dirty="0">
                <a:latin typeface="ＭＳ Ｐゴシック" pitchFamily="50" charset="-128"/>
                <a:ea typeface="IPA Pゴシック"/>
                <a:cs typeface="IPA Pゴシック"/>
              </a:rPr>
              <a:t>版</a:t>
            </a:r>
            <a:r>
              <a:rPr kumimoji="0" lang="en-US" altLang="ja-JP" sz="2400" dirty="0">
                <a:latin typeface="ＭＳ Ｐゴシック" pitchFamily="50" charset="-128"/>
                <a:ea typeface="IPA Pゴシック"/>
                <a:cs typeface="IPA Pゴシック"/>
              </a:rPr>
              <a:t>)</a:t>
            </a:r>
            <a:r>
              <a:rPr kumimoji="0" lang="en-US" altLang="ja-JP" sz="2600" dirty="0">
                <a:solidFill>
                  <a:srgbClr val="000000"/>
                </a:solidFill>
                <a:latin typeface="ＭＳ Ｐゴシック" pitchFamily="50" charset="-128"/>
                <a:ea typeface="IPA Pゴシック"/>
                <a:cs typeface="IPA Pゴシック"/>
              </a:rPr>
              <a:t/>
            </a:r>
            <a:br>
              <a:rPr kumimoji="0" lang="en-US" altLang="ja-JP" sz="2600" dirty="0">
                <a:solidFill>
                  <a:srgbClr val="000000"/>
                </a:solidFill>
                <a:latin typeface="ＭＳ Ｐゴシック" pitchFamily="50" charset="-128"/>
                <a:ea typeface="IPA Pゴシック"/>
                <a:cs typeface="IPA Pゴシック"/>
              </a:rPr>
            </a:br>
            <a:r>
              <a:rPr kumimoji="0" lang="ja-JP" altLang="ja-JP" sz="2600" dirty="0">
                <a:solidFill>
                  <a:srgbClr val="000000"/>
                </a:solidFill>
                <a:latin typeface="ＭＳ Ｐゴシック" pitchFamily="50" charset="-128"/>
                <a:ea typeface="IPA Pゴシック"/>
                <a:cs typeface="IPA Pゴシック"/>
              </a:rPr>
              <a:t>IS</a:t>
            </a:r>
            <a:r>
              <a:rPr kumimoji="0" lang="en-US" altLang="ja-JP" sz="2600" dirty="0">
                <a:solidFill>
                  <a:srgbClr val="000000"/>
                </a:solidFill>
                <a:latin typeface="ＭＳ Ｐゴシック" pitchFamily="50" charset="-128"/>
                <a:ea typeface="IPA Pゴシック"/>
                <a:cs typeface="IPA Pゴシック"/>
              </a:rPr>
              <a:t>S</a:t>
            </a:r>
            <a:r>
              <a:rPr kumimoji="0" lang="ja-JP" altLang="ja-JP" sz="2600" dirty="0">
                <a:solidFill>
                  <a:srgbClr val="000000"/>
                </a:solidFill>
                <a:latin typeface="ＭＳ Ｐゴシック" pitchFamily="50" charset="-128"/>
                <a:ea typeface="IPA Pゴシック"/>
                <a:cs typeface="IPA Pゴシック"/>
              </a:rPr>
              <a:t>N (</a:t>
            </a:r>
            <a:r>
              <a:rPr kumimoji="0" lang="ja-JP" altLang="en-US" sz="2600" dirty="0">
                <a:solidFill>
                  <a:srgbClr val="000000"/>
                </a:solidFill>
                <a:latin typeface="ＭＳ Ｐゴシック" pitchFamily="50" charset="-128"/>
                <a:ea typeface="IPA Pゴシック"/>
                <a:cs typeface="IPA Pゴシック"/>
              </a:rPr>
              <a:t>雑誌</a:t>
            </a:r>
            <a:r>
              <a:rPr kumimoji="0" lang="ja-JP" altLang="ja-JP" sz="2600" dirty="0">
                <a:solidFill>
                  <a:srgbClr val="000000"/>
                </a:solidFill>
                <a:latin typeface="ＭＳ Ｐゴシック" pitchFamily="50" charset="-128"/>
                <a:ea typeface="IPA Pゴシック"/>
                <a:cs typeface="IPA Pゴシック"/>
              </a:rPr>
              <a:t>)</a:t>
            </a:r>
            <a:r>
              <a:rPr kumimoji="0" lang="en-US" altLang="ja-JP" sz="2600" dirty="0">
                <a:solidFill>
                  <a:srgbClr val="000000"/>
                </a:solidFill>
                <a:latin typeface="ＭＳ Ｐゴシック" pitchFamily="50" charset="-128"/>
                <a:ea typeface="IPA Pゴシック"/>
                <a:cs typeface="IPA Pゴシック"/>
              </a:rPr>
              <a:t>: issn:</a:t>
            </a:r>
            <a:r>
              <a:rPr kumimoji="0" lang="en-US" altLang="ja-JP" sz="2600" dirty="0">
                <a:latin typeface="ＭＳ Ｐゴシック" pitchFamily="50" charset="-128"/>
                <a:ea typeface="IPA Pゴシック"/>
                <a:cs typeface="IPA Pゴシック"/>
              </a:rPr>
              <a:t>0028-0836 </a:t>
            </a:r>
            <a:r>
              <a:rPr kumimoji="0" lang="en-US" altLang="ja-JP" sz="2400" dirty="0">
                <a:latin typeface="ＭＳ Ｐゴシック" pitchFamily="50" charset="-128"/>
                <a:ea typeface="IPA Pゴシック"/>
                <a:cs typeface="IPA Pゴシック"/>
              </a:rPr>
              <a:t>(Nature)</a:t>
            </a:r>
            <a:endParaRPr kumimoji="0" lang="ja-JP" altLang="ja-JP" sz="24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tabLst>
                <a:tab pos="723900" algn="l"/>
                <a:tab pos="1447800" algn="l"/>
                <a:tab pos="2171700" algn="l"/>
                <a:tab pos="2895600" algn="l"/>
                <a:tab pos="3619500" algn="l"/>
                <a:tab pos="4343400" algn="l"/>
              </a:tabLst>
            </a:pPr>
            <a:endParaRPr kumimoji="0" lang="en-US" altLang="ja-JP" sz="2400" dirty="0">
              <a:solidFill>
                <a:srgbClr val="000000"/>
              </a:solidFill>
              <a:latin typeface="ＭＳ Ｐゴシック" pitchFamily="50" charset="-128"/>
              <a:ea typeface="IPA Pゴシック"/>
              <a:cs typeface="IPA Pゴシック"/>
            </a:endParaRPr>
          </a:p>
          <a:p>
            <a:pPr marL="182563" indent="-180975" hangingPunct="0">
              <a:spcAft>
                <a:spcPts val="1600"/>
              </a:spcAft>
              <a:tabLst>
                <a:tab pos="723900" algn="l"/>
                <a:tab pos="1447800" algn="l"/>
                <a:tab pos="2171700" algn="l"/>
                <a:tab pos="2895600" algn="l"/>
                <a:tab pos="3619500" algn="l"/>
                <a:tab pos="4343400" algn="l"/>
              </a:tabLst>
            </a:pPr>
            <a:endParaRPr kumimoji="0" lang="en-US" altLang="ja-JP" sz="2000" dirty="0">
              <a:solidFill>
                <a:srgbClr val="000000"/>
              </a:solidFill>
              <a:latin typeface="HG丸ｺﾞｼｯｸM-PRO"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876C67AD-631B-4308-9BDF-6325A51ECD85}" type="slidenum">
              <a:rPr lang="en-US" altLang="ja-JP"/>
              <a:pPr>
                <a:tabLst>
                  <a:tab pos="723900" algn="l"/>
                </a:tabLst>
              </a:pPr>
              <a:t>17</a:t>
            </a:fld>
            <a:endParaRPr lang="en-US" altLang="ja-JP"/>
          </a:p>
        </p:txBody>
      </p:sp>
      <p:sp>
        <p:nvSpPr>
          <p:cNvPr id="22537" name="Rectangle 10"/>
          <p:cNvSpPr>
            <a:spLocks noGrp="1" noChangeArrowheads="1"/>
          </p:cNvSpPr>
          <p:nvPr>
            <p:ph type="title"/>
          </p:nvPr>
        </p:nvSpPr>
        <p:spPr>
          <a:xfrm>
            <a:off x="179512" y="116632"/>
            <a:ext cx="8435975"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6000" b="0" dirty="0" smtClean="0">
                <a:latin typeface="ＭＳ Ｐゴシック" pitchFamily="50" charset="-128"/>
              </a:rPr>
              <a:t>WWW </a:t>
            </a:r>
            <a:r>
              <a:rPr lang="ja-JP" sz="6000" b="0" dirty="0" smtClean="0">
                <a:latin typeface="ＭＳ Ｐゴシック" pitchFamily="50" charset="-128"/>
              </a:rPr>
              <a:t>の通信の概念図</a:t>
            </a:r>
          </a:p>
        </p:txBody>
      </p:sp>
      <p:sp>
        <p:nvSpPr>
          <p:cNvPr id="29700" name="Rectangle 3"/>
          <p:cNvSpPr>
            <a:spLocks noChangeArrowheads="1"/>
          </p:cNvSpPr>
          <p:nvPr/>
        </p:nvSpPr>
        <p:spPr bwMode="auto">
          <a:xfrm>
            <a:off x="566738" y="2076450"/>
            <a:ext cx="2668587" cy="94297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ja-JP" sz="2800">
                <a:solidFill>
                  <a:srgbClr val="000000"/>
                </a:solidFill>
                <a:latin typeface="ＭＳ Ｐゴシック" pitchFamily="50" charset="-128"/>
                <a:ea typeface="IPA Pゴシック"/>
                <a:cs typeface="IPA Pゴシック"/>
              </a:rPr>
              <a:t>ブラウザ</a:t>
            </a:r>
          </a:p>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クライアント</a:t>
            </a:r>
            <a:r>
              <a:rPr kumimoji="0" lang="en-US" altLang="ja-JP" sz="2800">
                <a:solidFill>
                  <a:srgbClr val="000000"/>
                </a:solidFill>
                <a:latin typeface="ＭＳ Ｐゴシック" pitchFamily="50" charset="-128"/>
                <a:ea typeface="IPA Pゴシック"/>
                <a:cs typeface="IPA Pゴシック"/>
              </a:rPr>
              <a:t>)</a:t>
            </a:r>
          </a:p>
        </p:txBody>
      </p:sp>
      <p:sp>
        <p:nvSpPr>
          <p:cNvPr id="29701" name="AutoShape 4"/>
          <p:cNvSpPr>
            <a:spLocks noChangeArrowheads="1"/>
          </p:cNvSpPr>
          <p:nvPr/>
        </p:nvSpPr>
        <p:spPr bwMode="auto">
          <a:xfrm>
            <a:off x="3076575" y="2463800"/>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9702" name="Rectangle 6"/>
          <p:cNvSpPr>
            <a:spLocks noChangeArrowheads="1"/>
          </p:cNvSpPr>
          <p:nvPr/>
        </p:nvSpPr>
        <p:spPr bwMode="auto">
          <a:xfrm>
            <a:off x="6132513" y="2190750"/>
            <a:ext cx="2401887" cy="94297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WWW </a:t>
            </a:r>
            <a:r>
              <a:rPr kumimoji="0" lang="ja-JP" sz="2800">
                <a:solidFill>
                  <a:srgbClr val="000000"/>
                </a:solidFill>
                <a:latin typeface="ＭＳ Ｐゴシック" pitchFamily="50" charset="-128"/>
                <a:ea typeface="IPA Pゴシック"/>
                <a:cs typeface="IPA Pゴシック"/>
              </a:rPr>
              <a:t>サーバ</a:t>
            </a:r>
          </a:p>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サーバ</a:t>
            </a:r>
            <a:r>
              <a:rPr kumimoji="0" lang="en-US" altLang="ja-JP" sz="2800">
                <a:solidFill>
                  <a:srgbClr val="000000"/>
                </a:solidFill>
                <a:latin typeface="ＭＳ Ｐゴシック" pitchFamily="50" charset="-128"/>
                <a:ea typeface="IPA Pゴシック"/>
                <a:cs typeface="IPA Pゴシック"/>
              </a:rPr>
              <a:t>)</a:t>
            </a:r>
          </a:p>
        </p:txBody>
      </p:sp>
      <p:sp>
        <p:nvSpPr>
          <p:cNvPr id="29703" name="AutoShape 7"/>
          <p:cNvSpPr>
            <a:spLocks noChangeArrowheads="1"/>
          </p:cNvSpPr>
          <p:nvPr/>
        </p:nvSpPr>
        <p:spPr bwMode="auto">
          <a:xfrm rot="10800000">
            <a:off x="3074988" y="4017963"/>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9704" name="Rectangle 8"/>
          <p:cNvSpPr>
            <a:spLocks noChangeArrowheads="1"/>
          </p:cNvSpPr>
          <p:nvPr/>
        </p:nvSpPr>
        <p:spPr bwMode="auto">
          <a:xfrm>
            <a:off x="3076575" y="2017713"/>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要求</a:t>
            </a:r>
          </a:p>
        </p:txBody>
      </p:sp>
      <p:sp>
        <p:nvSpPr>
          <p:cNvPr id="29705" name="Rectangle 9"/>
          <p:cNvSpPr>
            <a:spLocks noChangeArrowheads="1"/>
          </p:cNvSpPr>
          <p:nvPr/>
        </p:nvSpPr>
        <p:spPr bwMode="auto">
          <a:xfrm>
            <a:off x="3040063" y="4427538"/>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提供</a:t>
            </a:r>
          </a:p>
        </p:txBody>
      </p:sp>
      <p:sp>
        <p:nvSpPr>
          <p:cNvPr id="29706" name="AutoShape 11"/>
          <p:cNvSpPr>
            <a:spLocks noChangeArrowheads="1"/>
          </p:cNvSpPr>
          <p:nvPr/>
        </p:nvSpPr>
        <p:spPr bwMode="auto">
          <a:xfrm>
            <a:off x="1887538" y="4391025"/>
            <a:ext cx="574675" cy="757238"/>
          </a:xfrm>
          <a:prstGeom prst="downArrow">
            <a:avLst>
              <a:gd name="adj1" fmla="val 50000"/>
              <a:gd name="adj2" fmla="val 32942"/>
            </a:avLst>
          </a:prstGeom>
          <a:solidFill>
            <a:srgbClr val="00B0F0"/>
          </a:solidFill>
          <a:ln w="1260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9707" name="Rectangle 12"/>
          <p:cNvSpPr>
            <a:spLocks noChangeArrowheads="1"/>
          </p:cNvSpPr>
          <p:nvPr/>
        </p:nvSpPr>
        <p:spPr bwMode="auto">
          <a:xfrm>
            <a:off x="1354138" y="1341438"/>
            <a:ext cx="6783387" cy="639762"/>
          </a:xfrm>
          <a:prstGeom prst="rect">
            <a:avLst/>
          </a:prstGeom>
          <a:solidFill>
            <a:srgbClr val="FFFFFF"/>
          </a:solidFill>
          <a:ln w="38160">
            <a:solidFill>
              <a:srgbClr val="FFFFFF"/>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ja-JP" sz="3600" u="sng">
                <a:solidFill>
                  <a:srgbClr val="000000"/>
                </a:solidFill>
                <a:latin typeface="ＭＳ Ｐゴシック" pitchFamily="50" charset="-128"/>
                <a:ea typeface="IPA Pゴシック"/>
                <a:cs typeface="IPA Pゴシック"/>
              </a:rPr>
              <a:t>サーバ・クライアントシステム</a:t>
            </a:r>
          </a:p>
        </p:txBody>
      </p:sp>
      <p:sp>
        <p:nvSpPr>
          <p:cNvPr id="29708" name="Rectangle 13"/>
          <p:cNvSpPr>
            <a:spLocks noChangeArrowheads="1"/>
          </p:cNvSpPr>
          <p:nvPr/>
        </p:nvSpPr>
        <p:spPr bwMode="auto">
          <a:xfrm>
            <a:off x="749300" y="4348163"/>
            <a:ext cx="1460500" cy="8223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解釈・</a:t>
            </a:r>
          </a:p>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表示</a:t>
            </a:r>
          </a:p>
        </p:txBody>
      </p:sp>
      <p:pic>
        <p:nvPicPr>
          <p:cNvPr id="29709" name="Picture 15"/>
          <p:cNvPicPr>
            <a:picLocks noChangeAspect="1" noChangeArrowheads="1"/>
          </p:cNvPicPr>
          <p:nvPr/>
        </p:nvPicPr>
        <p:blipFill>
          <a:blip r:embed="rId3" cstate="print"/>
          <a:srcRect/>
          <a:stretch>
            <a:fillRect/>
          </a:stretch>
        </p:blipFill>
        <p:spPr bwMode="auto">
          <a:xfrm>
            <a:off x="1130300" y="2989263"/>
            <a:ext cx="1630363" cy="1371600"/>
          </a:xfrm>
          <a:prstGeom prst="rect">
            <a:avLst/>
          </a:prstGeom>
          <a:noFill/>
          <a:ln w="9525">
            <a:noFill/>
            <a:round/>
            <a:headEnd/>
            <a:tailEnd/>
          </a:ln>
        </p:spPr>
      </p:pic>
      <p:sp>
        <p:nvSpPr>
          <p:cNvPr id="29710" name="Rectangle 16"/>
          <p:cNvSpPr>
            <a:spLocks noChangeArrowheads="1"/>
          </p:cNvSpPr>
          <p:nvPr/>
        </p:nvSpPr>
        <p:spPr bwMode="auto">
          <a:xfrm>
            <a:off x="6300788" y="4703763"/>
            <a:ext cx="2430462" cy="460375"/>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Lst>
            </a:pPr>
            <a:r>
              <a:rPr kumimoji="0" lang="en-US" altLang="ja-JP" sz="2400">
                <a:solidFill>
                  <a:srgbClr val="FF0000"/>
                </a:solidFill>
                <a:latin typeface="ＭＳ Ｐゴシック" pitchFamily="50" charset="-128"/>
                <a:ea typeface="IPA Pゴシック"/>
                <a:cs typeface="IPA Pゴシック"/>
              </a:rPr>
              <a:t>Web </a:t>
            </a:r>
            <a:r>
              <a:rPr kumimoji="0" lang="ja-JP" altLang="en-US" sz="2400">
                <a:solidFill>
                  <a:srgbClr val="FF0000"/>
                </a:solidFill>
                <a:latin typeface="ＭＳ Ｐゴシック" pitchFamily="50" charset="-128"/>
                <a:ea typeface="IPA Pゴシック"/>
                <a:cs typeface="IPA Pゴシック"/>
              </a:rPr>
              <a:t>コンテンツ</a:t>
            </a:r>
            <a:endParaRPr kumimoji="0" lang="ja-JP" sz="2400">
              <a:solidFill>
                <a:srgbClr val="FF0000"/>
              </a:solidFill>
              <a:latin typeface="ＭＳ Ｐゴシック" pitchFamily="50" charset="-128"/>
              <a:ea typeface="IPA Pゴシック"/>
              <a:cs typeface="IPA Pゴシック"/>
            </a:endParaRPr>
          </a:p>
        </p:txBody>
      </p:sp>
      <p:sp>
        <p:nvSpPr>
          <p:cNvPr id="29711" name="Rectangle 17"/>
          <p:cNvSpPr>
            <a:spLocks noChangeArrowheads="1"/>
          </p:cNvSpPr>
          <p:nvPr/>
        </p:nvSpPr>
        <p:spPr bwMode="auto">
          <a:xfrm>
            <a:off x="3060700" y="3005138"/>
            <a:ext cx="3086100" cy="882650"/>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dirty="0">
                <a:solidFill>
                  <a:srgbClr val="000000"/>
                </a:solidFill>
                <a:latin typeface="ＭＳ Ｐゴシック" pitchFamily="50" charset="-128"/>
                <a:ea typeface="IPA Pゴシック"/>
                <a:cs typeface="IPA Pゴシック"/>
              </a:rPr>
              <a:t>プロトコル</a:t>
            </a:r>
          </a:p>
          <a:p>
            <a:pPr algn="ctr">
              <a:buClr>
                <a:srgbClr val="000000"/>
              </a:buClr>
              <a:buSzPct val="100000"/>
              <a:buFont typeface="Times New Roman" pitchFamily="18" charset="0"/>
              <a:buNone/>
              <a:tabLst>
                <a:tab pos="723900" algn="l"/>
                <a:tab pos="1447800" algn="l"/>
                <a:tab pos="2171700" algn="l"/>
                <a:tab pos="2895600" algn="l"/>
              </a:tabLst>
            </a:pPr>
            <a:r>
              <a:rPr kumimoji="0" lang="en-US" altLang="ja-JP" sz="2400" dirty="0">
                <a:solidFill>
                  <a:srgbClr val="000000"/>
                </a:solidFill>
                <a:latin typeface="ＭＳ Ｐゴシック" pitchFamily="50" charset="-128"/>
                <a:ea typeface="IPA Pゴシック"/>
                <a:cs typeface="IPA Pゴシック"/>
              </a:rPr>
              <a:t>HTTP or HTTPS</a:t>
            </a:r>
          </a:p>
        </p:txBody>
      </p:sp>
      <p:pic>
        <p:nvPicPr>
          <p:cNvPr id="29712" name="図 19" descr="inex_top.png"/>
          <p:cNvPicPr>
            <a:picLocks noChangeAspect="1"/>
          </p:cNvPicPr>
          <p:nvPr/>
        </p:nvPicPr>
        <p:blipFill>
          <a:blip r:embed="rId4" cstate="print"/>
          <a:srcRect/>
          <a:stretch>
            <a:fillRect/>
          </a:stretch>
        </p:blipFill>
        <p:spPr bwMode="auto">
          <a:xfrm>
            <a:off x="431800" y="5373688"/>
            <a:ext cx="3351213" cy="1339850"/>
          </a:xfrm>
          <a:prstGeom prst="rect">
            <a:avLst/>
          </a:prstGeom>
          <a:noFill/>
          <a:ln w="9525">
            <a:noFill/>
            <a:miter lim="800000"/>
            <a:headEnd/>
            <a:tailEnd/>
          </a:ln>
        </p:spPr>
      </p:pic>
      <p:pic>
        <p:nvPicPr>
          <p:cNvPr id="29713" name="図 20" descr="inex_src.png"/>
          <p:cNvPicPr>
            <a:picLocks noChangeAspect="1"/>
          </p:cNvPicPr>
          <p:nvPr/>
        </p:nvPicPr>
        <p:blipFill>
          <a:blip r:embed="rId5" cstate="print"/>
          <a:srcRect/>
          <a:stretch>
            <a:fillRect/>
          </a:stretch>
        </p:blipFill>
        <p:spPr bwMode="auto">
          <a:xfrm>
            <a:off x="5595938" y="5229225"/>
            <a:ext cx="3008312" cy="1628775"/>
          </a:xfrm>
          <a:prstGeom prst="rect">
            <a:avLst/>
          </a:prstGeom>
          <a:noFill/>
          <a:ln w="9525">
            <a:noFill/>
            <a:miter lim="800000"/>
            <a:headEnd/>
            <a:tailEnd/>
          </a:ln>
        </p:spPr>
      </p:pic>
      <p:pic>
        <p:nvPicPr>
          <p:cNvPr id="29714" name="図 21" descr="server.png"/>
          <p:cNvPicPr>
            <a:picLocks noChangeAspect="1"/>
          </p:cNvPicPr>
          <p:nvPr/>
        </p:nvPicPr>
        <p:blipFill>
          <a:blip r:embed="rId6" cstate="print"/>
          <a:srcRect/>
          <a:stretch>
            <a:fillRect/>
          </a:stretch>
        </p:blipFill>
        <p:spPr bwMode="auto">
          <a:xfrm>
            <a:off x="6769100" y="3141663"/>
            <a:ext cx="1120775" cy="1511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934F57CE-638A-472A-93AA-A76991A1D37B}" type="slidenum">
              <a:rPr lang="en-US" altLang="ja-JP"/>
              <a:pPr>
                <a:tabLst>
                  <a:tab pos="723900" algn="l"/>
                </a:tabLst>
              </a:pPr>
              <a:t>18</a:t>
            </a:fld>
            <a:endParaRPr lang="en-US" altLang="ja-JP"/>
          </a:p>
        </p:txBody>
      </p:sp>
      <p:sp>
        <p:nvSpPr>
          <p:cNvPr id="23557" name="Rectangle 3"/>
          <p:cNvSpPr>
            <a:spLocks noGrp="1" noChangeArrowheads="1"/>
          </p:cNvSpPr>
          <p:nvPr>
            <p:ph type="title"/>
          </p:nvPr>
        </p:nvSpPr>
        <p:spPr>
          <a:xfrm>
            <a:off x="251520"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Web </a:t>
            </a:r>
            <a:r>
              <a:rPr lang="ja-JP" altLang="en-US" sz="6000" b="0" dirty="0" smtClean="0">
                <a:latin typeface="ＭＳ Ｐゴシック" pitchFamily="50" charset="-128"/>
              </a:rPr>
              <a:t>コンテンツ</a:t>
            </a:r>
            <a:endParaRPr lang="ja-JP" sz="6000" b="0" dirty="0" smtClean="0">
              <a:latin typeface="ＭＳ Ｐゴシック" pitchFamily="50" charset="-128"/>
            </a:endParaRPr>
          </a:p>
        </p:txBody>
      </p:sp>
      <p:sp>
        <p:nvSpPr>
          <p:cNvPr id="30724" name="Text Box 2"/>
          <p:cNvSpPr txBox="1">
            <a:spLocks noChangeArrowheads="1"/>
          </p:cNvSpPr>
          <p:nvPr/>
        </p:nvSpPr>
        <p:spPr bwMode="auto">
          <a:xfrm>
            <a:off x="395288" y="1196975"/>
            <a:ext cx="7837487" cy="53213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sz="2600" dirty="0">
                <a:solidFill>
                  <a:srgbClr val="000000"/>
                </a:solidFill>
                <a:latin typeface="ＭＳ Ｐゴシック" pitchFamily="50" charset="-128"/>
                <a:ea typeface="IPA Pゴシック"/>
                <a:cs typeface="IPA Pゴシック"/>
              </a:rPr>
              <a:t>WWW </a:t>
            </a:r>
            <a:r>
              <a:rPr kumimoji="0" lang="ja-JP" altLang="en-US" sz="2600" dirty="0">
                <a:solidFill>
                  <a:srgbClr val="000000"/>
                </a:solidFill>
                <a:latin typeface="ＭＳ Ｐゴシック" pitchFamily="50" charset="-128"/>
                <a:ea typeface="IPA Pゴシック"/>
                <a:cs typeface="IPA Pゴシック"/>
              </a:rPr>
              <a:t>上で提供される「もの」</a:t>
            </a:r>
            <a:endParaRPr kumimoji="0" lang="en-US" altLang="ja-JP" sz="2600" dirty="0">
              <a:solidFill>
                <a:srgbClr val="000000"/>
              </a:solidFill>
              <a:latin typeface="ＭＳ Ｐゴシック" pitchFamily="50" charset="-128"/>
              <a:ea typeface="IPA Pゴシック"/>
              <a:cs typeface="IPA Pゴシック"/>
            </a:endParaRPr>
          </a:p>
          <a:p>
            <a:pPr marL="250825" lvl="1" indent="0">
              <a:spcAft>
                <a:spcPts val="6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sz="2600" dirty="0">
                <a:solidFill>
                  <a:srgbClr val="000000"/>
                </a:solidFill>
                <a:latin typeface="ＭＳ Ｐゴシック" pitchFamily="50" charset="-128"/>
                <a:ea typeface="IPA Pゴシック"/>
                <a:cs typeface="IPA Pゴシック"/>
              </a:rPr>
              <a:t>定義は非常に広く曖昧</a:t>
            </a:r>
            <a:endParaRPr kumimoji="0" lang="en-US" altLang="ja-JP" sz="2600" dirty="0">
              <a:solidFill>
                <a:srgbClr val="000000"/>
              </a:solidFill>
              <a:latin typeface="ＭＳ Ｐゴシック" pitchFamily="50" charset="-128"/>
              <a:ea typeface="IPA Pゴシック"/>
              <a:cs typeface="IPA Pゴシック"/>
            </a:endParaRPr>
          </a:p>
          <a:p>
            <a:pPr marL="250825" lvl="1" indent="0">
              <a:spcAft>
                <a:spcPts val="6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sz="2600" dirty="0">
                <a:solidFill>
                  <a:srgbClr val="000000"/>
                </a:solidFill>
                <a:latin typeface="ＭＳ Ｐゴシック" pitchFamily="50" charset="-128"/>
                <a:ea typeface="IPA Pゴシック"/>
                <a:cs typeface="IPA Pゴシック"/>
              </a:rPr>
              <a:t>個々のファイルから一括りの大きなサービスまで</a:t>
            </a:r>
            <a:endParaRPr kumimoji="0" lang="en-US" altLang="ja-JP" sz="2600" dirty="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sz="2600" dirty="0">
                <a:solidFill>
                  <a:srgbClr val="000000"/>
                </a:solidFill>
                <a:latin typeface="ＭＳ Ｐゴシック" pitchFamily="50" charset="-128"/>
                <a:ea typeface="IPA Pゴシック"/>
                <a:cs typeface="IPA Pゴシック"/>
              </a:rPr>
              <a:t>Web </a:t>
            </a:r>
            <a:r>
              <a:rPr kumimoji="0" lang="ja-JP" altLang="en-US" sz="2600" dirty="0">
                <a:solidFill>
                  <a:srgbClr val="000000"/>
                </a:solidFill>
                <a:latin typeface="ＭＳ Ｐゴシック" pitchFamily="50" charset="-128"/>
                <a:ea typeface="IPA Pゴシック"/>
                <a:cs typeface="IPA Pゴシック"/>
              </a:rPr>
              <a:t>コンテンツの例</a:t>
            </a:r>
            <a:endParaRPr kumimoji="0" lang="ja-JP" sz="2600" dirty="0">
              <a:solidFill>
                <a:srgbClr val="000000"/>
              </a:solidFill>
              <a:latin typeface="ＭＳ Ｐゴシック" pitchFamily="50" charset="-128"/>
              <a:ea typeface="IPA Pゴシック"/>
              <a:cs typeface="IPA Pゴシック"/>
            </a:endParaRPr>
          </a:p>
          <a:p>
            <a:pPr marL="250825" lvl="1" indent="0">
              <a:spcBef>
                <a:spcPts val="4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sz="2600" dirty="0">
                <a:solidFill>
                  <a:srgbClr val="000000"/>
                </a:solidFill>
                <a:latin typeface="ＭＳ Ｐゴシック" pitchFamily="50" charset="-128"/>
                <a:ea typeface="IPA Pゴシック"/>
                <a:cs typeface="IPA Pゴシック"/>
              </a:rPr>
              <a:t>個々のファイル</a:t>
            </a:r>
            <a:endParaRPr kumimoji="0" lang="en-US" altLang="ja-JP" sz="2600" dirty="0">
              <a:solidFill>
                <a:srgbClr val="000000"/>
              </a:solidFill>
              <a:latin typeface="ＭＳ Ｐゴシック" pitchFamily="50" charset="-128"/>
              <a:ea typeface="IPA Pゴシック"/>
              <a:cs typeface="IPA Pゴシック"/>
            </a:endParaRPr>
          </a:p>
          <a:p>
            <a:pPr marL="857250" lvl="2" indent="-180975">
              <a:spcBef>
                <a:spcPts val="4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600" dirty="0">
                <a:solidFill>
                  <a:srgbClr val="FF3333"/>
                </a:solidFill>
                <a:latin typeface="ＭＳ Ｐゴシック" pitchFamily="50" charset="-128"/>
                <a:ea typeface="IPA Pゴシック"/>
                <a:cs typeface="IPA Pゴシック"/>
              </a:rPr>
              <a:t>HTML </a:t>
            </a:r>
            <a:r>
              <a:rPr kumimoji="0" lang="ja-JP" sz="2600" dirty="0" smtClean="0">
                <a:solidFill>
                  <a:srgbClr val="FF3333"/>
                </a:solidFill>
                <a:latin typeface="ＭＳ Ｐゴシック" pitchFamily="50" charset="-128"/>
                <a:ea typeface="IPA Pゴシック"/>
                <a:cs typeface="IPA Pゴシック"/>
              </a:rPr>
              <a:t>文書</a:t>
            </a:r>
            <a:r>
              <a:rPr kumimoji="0" lang="en-US" altLang="ja-JP" sz="2600" dirty="0" smtClean="0">
                <a:solidFill>
                  <a:srgbClr val="000000"/>
                </a:solidFill>
                <a:latin typeface="ＭＳ Ｐゴシック" pitchFamily="50" charset="-128"/>
                <a:ea typeface="IPA Pゴシック"/>
                <a:cs typeface="IPA Pゴシック"/>
              </a:rPr>
              <a:t>, </a:t>
            </a:r>
            <a:r>
              <a:rPr kumimoji="0" lang="ja-JP" sz="2600" dirty="0">
                <a:solidFill>
                  <a:srgbClr val="000000"/>
                </a:solidFill>
                <a:latin typeface="ＭＳ Ｐゴシック" pitchFamily="50" charset="-128"/>
                <a:ea typeface="IPA Pゴシック"/>
                <a:cs typeface="IPA Pゴシック"/>
              </a:rPr>
              <a:t>画像</a:t>
            </a:r>
            <a:r>
              <a:rPr kumimoji="0" lang="en-US" altLang="ja-JP" sz="2600" dirty="0">
                <a:solidFill>
                  <a:srgbClr val="000000"/>
                </a:solidFill>
                <a:latin typeface="ＭＳ Ｐゴシック" pitchFamily="50" charset="-128"/>
                <a:ea typeface="IPA Pゴシック"/>
                <a:cs typeface="IPA Pゴシック"/>
              </a:rPr>
              <a:t>, </a:t>
            </a:r>
            <a:r>
              <a:rPr kumimoji="0" lang="ja-JP" altLang="en-US" sz="2600" dirty="0">
                <a:solidFill>
                  <a:srgbClr val="000000"/>
                </a:solidFill>
                <a:latin typeface="ＭＳ Ｐゴシック" pitchFamily="50" charset="-128"/>
                <a:ea typeface="IPA Pゴシック"/>
                <a:cs typeface="IPA Pゴシック"/>
              </a:rPr>
              <a:t>動画</a:t>
            </a:r>
            <a:r>
              <a:rPr kumimoji="0" lang="en-US" altLang="ja-JP" sz="2600" dirty="0">
                <a:solidFill>
                  <a:srgbClr val="000000"/>
                </a:solidFill>
                <a:latin typeface="ＭＳ Ｐゴシック" pitchFamily="50" charset="-128"/>
                <a:ea typeface="IPA Pゴシック"/>
                <a:cs typeface="IPA Pゴシック"/>
              </a:rPr>
              <a:t>,</a:t>
            </a:r>
            <a:r>
              <a:rPr kumimoji="0" lang="ja-JP" altLang="ja-JP" sz="2600" dirty="0">
                <a:solidFill>
                  <a:srgbClr val="000000"/>
                </a:solidFill>
                <a:latin typeface="ＭＳ Ｐゴシック" pitchFamily="50" charset="-128"/>
                <a:ea typeface="IPA Pゴシック"/>
                <a:cs typeface="IPA Pゴシック"/>
              </a:rPr>
              <a:t> etc</a:t>
            </a:r>
            <a:r>
              <a:rPr kumimoji="0" lang="ja-JP" altLang="ja-JP" sz="2600" dirty="0" err="1">
                <a:solidFill>
                  <a:srgbClr val="000000"/>
                </a:solidFill>
                <a:latin typeface="ＭＳ Ｐゴシック" pitchFamily="50" charset="-128"/>
                <a:ea typeface="IPA Pゴシック"/>
                <a:cs typeface="IPA Pゴシック"/>
              </a:rPr>
              <a:t>...</a:t>
            </a:r>
            <a:endParaRPr kumimoji="0" lang="en-US" altLang="ja-JP" sz="2600" dirty="0">
              <a:solidFill>
                <a:srgbClr val="000000"/>
              </a:solidFill>
              <a:latin typeface="ＭＳ Ｐゴシック" pitchFamily="50" charset="-128"/>
              <a:ea typeface="IPA Pゴシック"/>
              <a:cs typeface="IPA Pゴシック"/>
            </a:endParaRPr>
          </a:p>
          <a:p>
            <a:pPr marL="250825" lvl="1" indent="0">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sz="2600" dirty="0">
                <a:solidFill>
                  <a:srgbClr val="000000"/>
                </a:solidFill>
                <a:latin typeface="ＭＳ Ｐゴシック" pitchFamily="50" charset="-128"/>
                <a:ea typeface="IPA Pゴシック"/>
                <a:cs typeface="IPA Pゴシック"/>
              </a:rPr>
              <a:t>Web </a:t>
            </a:r>
            <a:r>
              <a:rPr kumimoji="0" lang="ja-JP" altLang="en-US" sz="2600" dirty="0">
                <a:solidFill>
                  <a:srgbClr val="000000"/>
                </a:solidFill>
                <a:latin typeface="ＭＳ Ｐゴシック" pitchFamily="50" charset="-128"/>
                <a:ea typeface="IPA Pゴシック"/>
                <a:cs typeface="IPA Pゴシック"/>
              </a:rPr>
              <a:t>メール</a:t>
            </a:r>
            <a:endParaRPr kumimoji="0" lang="en-US" altLang="ja-JP" sz="2600" dirty="0">
              <a:solidFill>
                <a:srgbClr val="000000"/>
              </a:solidFill>
              <a:latin typeface="ＭＳ Ｐゴシック" pitchFamily="50" charset="-128"/>
              <a:ea typeface="IPA Pゴシック"/>
              <a:cs typeface="IPA Pゴシック"/>
            </a:endParaRPr>
          </a:p>
          <a:p>
            <a:pPr marL="250825" lvl="1" indent="0">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sz="2600" dirty="0">
                <a:solidFill>
                  <a:srgbClr val="000000"/>
                </a:solidFill>
                <a:latin typeface="ＭＳ Ｐゴシック" pitchFamily="50" charset="-128"/>
                <a:ea typeface="IPA Pゴシック"/>
                <a:cs typeface="IPA Pゴシック"/>
              </a:rPr>
              <a:t>SNS</a:t>
            </a:r>
          </a:p>
          <a:p>
            <a:pPr marL="250825" lvl="1" indent="0">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sz="2600" dirty="0">
                <a:solidFill>
                  <a:srgbClr val="000000"/>
                </a:solidFill>
                <a:latin typeface="ＭＳ Ｐゴシック" pitchFamily="50" charset="-128"/>
                <a:ea typeface="IPA Pゴシック"/>
                <a:cs typeface="IPA Pゴシック"/>
              </a:rPr>
              <a:t>ブラウザゲーム </a:t>
            </a:r>
            <a:r>
              <a:rPr kumimoji="0" lang="en-US" altLang="ja-JP" sz="2600" dirty="0">
                <a:solidFill>
                  <a:srgbClr val="000000"/>
                </a:solidFill>
                <a:latin typeface="ＭＳ Ｐゴシック" pitchFamily="50" charset="-128"/>
                <a:ea typeface="IPA Pゴシック"/>
                <a:cs typeface="IPA Pゴシック"/>
              </a:rPr>
              <a:t>etc...</a:t>
            </a:r>
          </a:p>
          <a:p>
            <a:pPr marL="250825" lvl="1" indent="0">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kumimoji="0" lang="ja-JP" sz="26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Lst>
            </a:pPr>
            <a:endParaRPr kumimoji="0" lang="en-US" sz="22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588D72FA-0061-4F00-A422-C3A3B7A81D18}" type="slidenum">
              <a:rPr lang="en-US" altLang="ja-JP"/>
              <a:pPr>
                <a:tabLst>
                  <a:tab pos="723900" algn="l"/>
                </a:tabLst>
              </a:pPr>
              <a:t>19</a:t>
            </a:fld>
            <a:endParaRPr lang="en-US" altLang="ja-JP"/>
          </a:p>
        </p:txBody>
      </p:sp>
      <p:sp>
        <p:nvSpPr>
          <p:cNvPr id="24579" name="Rectangle 1"/>
          <p:cNvSpPr>
            <a:spLocks noGrp="1" noChangeArrowheads="1"/>
          </p:cNvSpPr>
          <p:nvPr>
            <p:ph type="title"/>
          </p:nvPr>
        </p:nvSpPr>
        <p:spPr>
          <a:xfrm>
            <a:off x="179512" y="147638"/>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HTML </a:t>
            </a:r>
            <a:r>
              <a:rPr lang="ja-JP" sz="6000" b="0" dirty="0" smtClean="0">
                <a:latin typeface="ＭＳ Ｐゴシック" pitchFamily="50" charset="-128"/>
              </a:rPr>
              <a:t>と </a:t>
            </a:r>
            <a:r>
              <a:rPr lang="en-US" altLang="ja-JP" sz="6000" b="0" dirty="0" smtClean="0">
                <a:latin typeface="ＭＳ Ｐゴシック" pitchFamily="50" charset="-128"/>
              </a:rPr>
              <a:t>XHTML</a:t>
            </a:r>
          </a:p>
        </p:txBody>
      </p:sp>
      <p:sp>
        <p:nvSpPr>
          <p:cNvPr id="31748" name="Text Box 2"/>
          <p:cNvSpPr txBox="1">
            <a:spLocks noChangeArrowheads="1"/>
          </p:cNvSpPr>
          <p:nvPr/>
        </p:nvSpPr>
        <p:spPr bwMode="auto">
          <a:xfrm>
            <a:off x="214313" y="1031875"/>
            <a:ext cx="8678862" cy="5573713"/>
          </a:xfrm>
          <a:prstGeom prst="rect">
            <a:avLst/>
          </a:prstGeom>
          <a:solidFill>
            <a:schemeClr val="bg1"/>
          </a:solid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FF3333"/>
                </a:solidFill>
                <a:latin typeface="ＭＳ Ｐゴシック" pitchFamily="50" charset="-128"/>
                <a:ea typeface="IPA Pゴシック"/>
                <a:cs typeface="IPA Pゴシック"/>
              </a:rPr>
              <a:t>HTML</a:t>
            </a:r>
            <a:r>
              <a:rPr kumimoji="0" lang="en-US" altLang="ja-JP" sz="2800">
                <a:solidFill>
                  <a:srgbClr val="00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(HyperText Markup Language)</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a:solidFill>
                  <a:srgbClr val="000000"/>
                </a:solidFill>
                <a:latin typeface="ＭＳ Ｐゴシック" pitchFamily="50" charset="-128"/>
                <a:ea typeface="IPA Pゴシック"/>
                <a:cs typeface="IPA Pゴシック"/>
              </a:rPr>
              <a:t>WWW </a:t>
            </a:r>
            <a:r>
              <a:rPr kumimoji="0" lang="ja-JP" sz="2400">
                <a:solidFill>
                  <a:srgbClr val="000000"/>
                </a:solidFill>
                <a:latin typeface="ＭＳ Ｐゴシック" pitchFamily="50" charset="-128"/>
                <a:ea typeface="IPA Pゴシック"/>
                <a:cs typeface="IPA Pゴシック"/>
              </a:rPr>
              <a:t>サーバ上で公開される文書に用いられる標準的な</a:t>
            </a:r>
            <a:br>
              <a:rPr kumimoji="0" 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マークアップ言語</a:t>
            </a:r>
          </a:p>
          <a:p>
            <a:pPr marL="730250" lvl="2" indent="-180975">
              <a:spcBef>
                <a:spcPts val="400"/>
              </a:spcBef>
              <a:spcAft>
                <a:spcPts val="200"/>
              </a:spcAft>
              <a:buClr>
                <a:srgbClr val="9E3611"/>
              </a:buClr>
              <a:buSzPct val="5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マークアップ言語 </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文書の見た目や構造などを</a:t>
            </a:r>
            <a:r>
              <a:rPr kumimoji="0" lang="ja-JP" altLang="en-US" sz="2200">
                <a:solidFill>
                  <a:srgbClr val="000000"/>
                </a:solidFill>
                <a:latin typeface="ＭＳ Ｐゴシック" pitchFamily="50" charset="-128"/>
                <a:ea typeface="IPA Pゴシック"/>
                <a:cs typeface="IPA Pゴシック"/>
              </a:rPr>
              <a:t>文章とともに</a:t>
            </a:r>
            <a:r>
              <a:rPr kumimoji="0" lang="en-US" altLang="ja-JP" sz="2200">
                <a:solidFill>
                  <a:srgbClr val="000000"/>
                </a:solidFill>
                <a:latin typeface="ＭＳ Ｐゴシック" pitchFamily="50" charset="-128"/>
                <a:ea typeface="IPA Pゴシック"/>
                <a:cs typeface="IPA Pゴシック"/>
              </a:rPr>
              <a:t/>
            </a:r>
            <a:br>
              <a:rPr kumimoji="0" lang="en-US" altLang="ja-JP" sz="2200">
                <a:solidFill>
                  <a:srgbClr val="000000"/>
                </a:solidFill>
                <a:latin typeface="ＭＳ Ｐゴシック" pitchFamily="50" charset="-128"/>
                <a:ea typeface="IPA Pゴシック"/>
                <a:cs typeface="IPA Pゴシック"/>
              </a:rPr>
            </a:br>
            <a:r>
              <a:rPr kumimoji="0" lang="ja-JP" sz="2200">
                <a:solidFill>
                  <a:srgbClr val="000000"/>
                </a:solidFill>
                <a:latin typeface="ＭＳ Ｐゴシック" pitchFamily="50" charset="-128"/>
                <a:ea typeface="IPA Pゴシック"/>
                <a:cs typeface="IPA Pゴシック"/>
              </a:rPr>
              <a:t>記述するための言語</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ハイパーリンクが使用可能</a:t>
            </a:r>
          </a:p>
          <a:p>
            <a:pPr marL="457200" lvl="1" indent="-180975">
              <a:spcBef>
                <a:spcPts val="400"/>
              </a:spcBef>
              <a:spcAft>
                <a:spcPts val="200"/>
              </a:spcAft>
              <a:buClr>
                <a:srgbClr val="FF0000"/>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FF3333"/>
                </a:solidFill>
                <a:latin typeface="ＭＳ Ｐゴシック" pitchFamily="50" charset="-128"/>
                <a:ea typeface="IPA Pゴシック"/>
                <a:cs typeface="IPA Pゴシック"/>
              </a:rPr>
              <a:t>タグ</a:t>
            </a:r>
            <a:r>
              <a:rPr kumimoji="0" lang="ja-JP" sz="2400">
                <a:solidFill>
                  <a:srgbClr val="000000"/>
                </a:solidFill>
                <a:latin typeface="ＭＳ Ｐゴシック" pitchFamily="50" charset="-128"/>
                <a:ea typeface="IPA Pゴシック"/>
                <a:cs typeface="IPA Pゴシック"/>
              </a:rPr>
              <a:t>を用いて記述</a:t>
            </a:r>
            <a:endParaRPr kumimoji="0" lang="en-US" sz="220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FF3333"/>
                </a:solidFill>
                <a:latin typeface="ＭＳ Ｐゴシック" pitchFamily="50" charset="-128"/>
                <a:ea typeface="IPA Pゴシック"/>
                <a:cs typeface="IPA Pゴシック"/>
              </a:rPr>
              <a:t>XHTML</a:t>
            </a:r>
            <a:r>
              <a:rPr kumimoji="0" lang="en-US" altLang="ja-JP" sz="2800">
                <a:solidFill>
                  <a:srgbClr val="00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a:t>
            </a:r>
            <a:r>
              <a:rPr kumimoji="0" lang="en-US" altLang="ja-JP" sz="2400">
                <a:solidFill>
                  <a:srgbClr val="FF0000"/>
                </a:solidFill>
                <a:latin typeface="ＭＳ Ｐゴシック" pitchFamily="50" charset="-128"/>
                <a:ea typeface="IPA Pゴシック"/>
                <a:cs typeface="IPA Pゴシック"/>
              </a:rPr>
              <a:t>EXtensible</a:t>
            </a:r>
            <a:r>
              <a:rPr kumimoji="0" lang="en-US" altLang="ja-JP" sz="2400">
                <a:solidFill>
                  <a:srgbClr val="000000"/>
                </a:solidFill>
                <a:latin typeface="ＭＳ Ｐゴシック" pitchFamily="50" charset="-128"/>
                <a:ea typeface="IPA Pゴシック"/>
                <a:cs typeface="IPA Pゴシック"/>
              </a:rPr>
              <a:t> HyperText Markup Language)</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400">
                <a:solidFill>
                  <a:srgbClr val="000000"/>
                </a:solidFill>
                <a:latin typeface="ＭＳ Ｐゴシック" pitchFamily="50" charset="-128"/>
                <a:ea typeface="IPA Pゴシック"/>
                <a:cs typeface="IPA Pゴシック"/>
              </a:rPr>
              <a:t>XML </a:t>
            </a:r>
            <a:r>
              <a:rPr kumimoji="0" lang="ja-JP" altLang="en-US" sz="2400">
                <a:solidFill>
                  <a:srgbClr val="000000"/>
                </a:solidFill>
                <a:latin typeface="ＭＳ Ｐゴシック" pitchFamily="50" charset="-128"/>
                <a:ea typeface="IPA Pゴシック"/>
                <a:cs typeface="IPA Pゴシック"/>
              </a:rPr>
              <a:t>を利用して拡張性を持たせた </a:t>
            </a:r>
            <a:r>
              <a:rPr kumimoji="0" lang="en-US" altLang="ja-JP" sz="2400">
                <a:solidFill>
                  <a:srgbClr val="000000"/>
                </a:solidFill>
                <a:latin typeface="ＭＳ Ｐゴシック" pitchFamily="50" charset="-128"/>
                <a:ea typeface="IPA Pゴシック"/>
                <a:cs typeface="IPA Pゴシック"/>
              </a:rPr>
              <a:t>HTML</a:t>
            </a:r>
            <a:endParaRPr kumimoji="0" lang="ja-JP" altLang="ja-JP" sz="2400">
              <a:solidFill>
                <a:srgbClr val="000000"/>
              </a:solidFill>
              <a:latin typeface="ＭＳ Ｐゴシック" pitchFamily="50" charset="-128"/>
              <a:ea typeface="IPA Pゴシック"/>
              <a:cs typeface="IPA Pゴシック"/>
            </a:endParaRPr>
          </a:p>
          <a:p>
            <a:pPr marL="730250" lvl="2" indent="-180975">
              <a:spcBef>
                <a:spcPts val="400"/>
              </a:spcBef>
              <a:spcAft>
                <a:spcPts val="200"/>
              </a:spcAft>
              <a:buClr>
                <a:srgbClr val="9E3611"/>
              </a:buClr>
              <a:buSzPct val="5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ＭＳ Ｐゴシック" pitchFamily="50" charset="-128"/>
                <a:ea typeface="IPA Pゴシック"/>
                <a:cs typeface="IPA Pゴシック"/>
              </a:rPr>
              <a:t>XML (</a:t>
            </a:r>
            <a:r>
              <a:rPr kumimoji="0" lang="ja-JP" altLang="ja-JP" sz="2400">
                <a:solidFill>
                  <a:srgbClr val="000000"/>
                </a:solidFill>
                <a:latin typeface="ＭＳ Ｐゴシック" pitchFamily="50" charset="-128"/>
                <a:ea typeface="IPA Pゴシック"/>
                <a:cs typeface="IPA Pゴシック"/>
              </a:rPr>
              <a:t>Extensible Markup Language</a:t>
            </a:r>
            <a:r>
              <a:rPr kumimoji="0" lang="ja-JP" altLang="ja-JP" sz="2200">
                <a:solidFill>
                  <a:srgbClr val="000000"/>
                </a:solidFill>
                <a:latin typeface="ＭＳ Ｐゴシック" pitchFamily="50" charset="-128"/>
                <a:ea typeface="IPA Pゴシック"/>
                <a:cs typeface="IPA Pゴシック"/>
              </a:rPr>
              <a:t>)</a:t>
            </a:r>
          </a:p>
          <a:p>
            <a:pPr marL="1004888" lvl="3" indent="-180975">
              <a:spcBef>
                <a:spcPts val="400"/>
              </a:spcBef>
              <a:spcAft>
                <a:spcPts val="200"/>
              </a:spcAft>
              <a:buClr>
                <a:srgbClr val="9E3611"/>
              </a:buClr>
              <a:buSzPct val="5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マークアップ言語を作成するための文法の一つ</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ユーザ独自のタグを設定可能</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50D3C333-0D7A-45E2-800B-9A8A04F28331}" type="slidenum">
              <a:rPr lang="en-US" altLang="ja-JP"/>
              <a:pPr>
                <a:tabLst>
                  <a:tab pos="723900" algn="l"/>
                </a:tabLst>
              </a:pPr>
              <a:t>2</a:t>
            </a:fld>
            <a:endParaRPr lang="en-US" altLang="ja-JP"/>
          </a:p>
        </p:txBody>
      </p:sp>
      <p:sp>
        <p:nvSpPr>
          <p:cNvPr id="6147" name="Rectangle 1"/>
          <p:cNvSpPr>
            <a:spLocks noGrp="1" noChangeArrowheads="1"/>
          </p:cNvSpPr>
          <p:nvPr>
            <p:ph type="title"/>
          </p:nvPr>
        </p:nvSpPr>
        <p:spPr>
          <a:xfrm>
            <a:off x="467544" y="93663"/>
            <a:ext cx="7772400"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今日の内容</a:t>
            </a:r>
          </a:p>
        </p:txBody>
      </p:sp>
      <p:sp>
        <p:nvSpPr>
          <p:cNvPr id="7170" name="Text Box 2"/>
          <p:cNvSpPr txBox="1">
            <a:spLocks noChangeArrowheads="1"/>
          </p:cNvSpPr>
          <p:nvPr/>
        </p:nvSpPr>
        <p:spPr bwMode="auto">
          <a:xfrm>
            <a:off x="468313" y="1871663"/>
            <a:ext cx="8675687" cy="3527425"/>
          </a:xfrm>
          <a:prstGeom prst="rect">
            <a:avLst/>
          </a:prstGeom>
          <a:noFill/>
          <a:ln w="9525">
            <a:noFill/>
            <a:round/>
            <a:headEnd/>
            <a:tailEnd/>
          </a:ln>
        </p:spPr>
        <p:txBody>
          <a:bodyPr lIns="90000" tIns="45000" rIns="90000" bIns="45000"/>
          <a:lstStyle/>
          <a:p>
            <a:pPr marL="182563" indent="-180975">
              <a:lnSpc>
                <a:spcPct val="90000"/>
              </a:lnSpc>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3600" dirty="0">
                <a:solidFill>
                  <a:srgbClr val="FF3333"/>
                </a:solidFill>
                <a:latin typeface="ＭＳ Ｐゴシック" pitchFamily="50" charset="-128"/>
                <a:ea typeface="IPA Pゴシック"/>
                <a:cs typeface="IPA Pゴシック"/>
              </a:rPr>
              <a:t>WWW</a:t>
            </a:r>
            <a:r>
              <a:rPr kumimoji="0" lang="en-US" altLang="ja-JP" sz="3600" dirty="0">
                <a:solidFill>
                  <a:srgbClr val="000000"/>
                </a:solidFill>
                <a:latin typeface="ＭＳ Ｐゴシック" pitchFamily="50" charset="-128"/>
                <a:ea typeface="IPA Pゴシック"/>
                <a:cs typeface="IPA Pゴシック"/>
              </a:rPr>
              <a:t> </a:t>
            </a:r>
            <a:r>
              <a:rPr kumimoji="0" lang="ja-JP" altLang="en-US" sz="3600" dirty="0">
                <a:solidFill>
                  <a:srgbClr val="000000"/>
                </a:solidFill>
                <a:latin typeface="ＭＳ Ｐゴシック" pitchFamily="50" charset="-128"/>
                <a:ea typeface="IPA Pゴシック"/>
                <a:cs typeface="IPA Pゴシック"/>
              </a:rPr>
              <a:t>の仕組み</a:t>
            </a:r>
            <a:r>
              <a:rPr kumimoji="0" lang="ja-JP" sz="3600" dirty="0">
                <a:solidFill>
                  <a:srgbClr val="000000"/>
                </a:solidFill>
                <a:latin typeface="ＭＳ Ｐゴシック" pitchFamily="50" charset="-128"/>
                <a:ea typeface="IPA Pゴシック"/>
                <a:cs typeface="IPA Pゴシック"/>
              </a:rPr>
              <a:t>について</a:t>
            </a:r>
          </a:p>
          <a:p>
            <a:pPr marL="457200" lvl="1" indent="-180975">
              <a:lnSpc>
                <a:spcPct val="90000"/>
              </a:lnSpc>
              <a:spcAft>
                <a:spcPts val="438"/>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dirty="0">
                <a:solidFill>
                  <a:srgbClr val="000000"/>
                </a:solidFill>
                <a:latin typeface="ＭＳ Ｐゴシック" pitchFamily="50" charset="-128"/>
                <a:ea typeface="IPA Pゴシック"/>
                <a:cs typeface="IPA Pゴシック"/>
              </a:rPr>
              <a:t>サーバ・クライアントシステムの一例</a:t>
            </a:r>
            <a:r>
              <a:rPr kumimoji="0" lang="ja-JP" sz="3600" dirty="0">
                <a:solidFill>
                  <a:srgbClr val="000000"/>
                </a:solidFill>
                <a:latin typeface="ＭＳ Ｐゴシック" pitchFamily="50" charset="-128"/>
                <a:ea typeface="IPA Pゴシック"/>
                <a:cs typeface="IPA Pゴシック"/>
              </a:rPr>
              <a:t> </a:t>
            </a:r>
            <a:r>
              <a:rPr kumimoji="0" lang="ja-JP" altLang="ja-JP" sz="2400" dirty="0">
                <a:solidFill>
                  <a:srgbClr val="000000"/>
                </a:solidFill>
                <a:latin typeface="ＭＳ Ｐゴシック" pitchFamily="50" charset="-128"/>
                <a:ea typeface="IPA Pゴシック"/>
                <a:cs typeface="IPA Pゴシック"/>
              </a:rPr>
              <a:t>(</a:t>
            </a:r>
            <a:r>
              <a:rPr kumimoji="0" lang="ja-JP" sz="2400" dirty="0">
                <a:solidFill>
                  <a:srgbClr val="000000"/>
                </a:solidFill>
                <a:latin typeface="ＭＳ Ｐゴシック" pitchFamily="50" charset="-128"/>
                <a:ea typeface="IPA Pゴシック"/>
                <a:cs typeface="IPA Pゴシック"/>
              </a:rPr>
              <a:t>第</a:t>
            </a:r>
            <a:r>
              <a:rPr kumimoji="0" lang="ja-JP" altLang="ja-JP" sz="2400" dirty="0">
                <a:solidFill>
                  <a:srgbClr val="000000"/>
                </a:solidFill>
                <a:latin typeface="ＭＳ Ｐゴシック" pitchFamily="50" charset="-128"/>
                <a:ea typeface="IPA Pゴシック"/>
                <a:cs typeface="IPA Pゴシック"/>
              </a:rPr>
              <a:t>9</a:t>
            </a:r>
            <a:r>
              <a:rPr kumimoji="0" lang="ja-JP" sz="2400" dirty="0">
                <a:solidFill>
                  <a:srgbClr val="000000"/>
                </a:solidFill>
                <a:latin typeface="ＭＳ Ｐゴシック" pitchFamily="50" charset="-128"/>
                <a:ea typeface="IPA Pゴシック"/>
                <a:cs typeface="IPA Pゴシック"/>
              </a:rPr>
              <a:t>回参照</a:t>
            </a:r>
            <a:r>
              <a:rPr kumimoji="0" lang="ja-JP" altLang="ja-JP" sz="2400" dirty="0">
                <a:solidFill>
                  <a:srgbClr val="000000"/>
                </a:solidFill>
                <a:latin typeface="ＭＳ Ｐゴシック" pitchFamily="50" charset="-128"/>
                <a:ea typeface="IPA Pゴシック"/>
                <a:cs typeface="IPA Pゴシック"/>
              </a:rPr>
              <a:t>)</a:t>
            </a:r>
          </a:p>
          <a:p>
            <a:pPr marL="457200" lvl="1" indent="-180975">
              <a:lnSpc>
                <a:spcPct val="90000"/>
              </a:lnSpc>
              <a:spcAft>
                <a:spcPts val="438"/>
              </a:spcAft>
              <a:buClr>
                <a:srgbClr val="9E3611"/>
              </a:buClr>
              <a:buSzPct val="50000"/>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dirty="0" smtClean="0">
                <a:solidFill>
                  <a:srgbClr val="000000"/>
                </a:solidFill>
                <a:latin typeface="ＭＳ Ｐゴシック" pitchFamily="50" charset="-128"/>
                <a:ea typeface="IPA Pゴシック"/>
                <a:cs typeface="IPA Pゴシック"/>
              </a:rPr>
              <a:t>※</a:t>
            </a:r>
            <a:r>
              <a:rPr kumimoji="0" lang="ja-JP" sz="2800" dirty="0" smtClean="0">
                <a:solidFill>
                  <a:srgbClr val="000000"/>
                </a:solidFill>
                <a:latin typeface="ＭＳ Ｐゴシック" pitchFamily="50" charset="-128"/>
                <a:ea typeface="IPA Pゴシック"/>
                <a:cs typeface="IPA Pゴシック"/>
              </a:rPr>
              <a:t>次回</a:t>
            </a:r>
            <a:r>
              <a:rPr kumimoji="0" lang="ja-JP" sz="2800" dirty="0">
                <a:solidFill>
                  <a:srgbClr val="000000"/>
                </a:solidFill>
                <a:latin typeface="ＭＳ Ｐゴシック" pitchFamily="50" charset="-128"/>
                <a:ea typeface="IPA Pゴシック"/>
                <a:cs typeface="IPA Pゴシック"/>
              </a:rPr>
              <a:t>は </a:t>
            </a:r>
            <a:r>
              <a:rPr kumimoji="0" lang="ja-JP" altLang="ja-JP" sz="2800" dirty="0">
                <a:solidFill>
                  <a:srgbClr val="000000"/>
                </a:solidFill>
                <a:latin typeface="ＭＳ Ｐゴシック" pitchFamily="50" charset="-128"/>
                <a:ea typeface="IPA Pゴシック"/>
                <a:cs typeface="IPA Pゴシック"/>
              </a:rPr>
              <a:t>Mail </a:t>
            </a:r>
            <a:r>
              <a:rPr kumimoji="0" lang="ja-JP" altLang="en-US" sz="2800" dirty="0">
                <a:solidFill>
                  <a:srgbClr val="000000"/>
                </a:solidFill>
                <a:latin typeface="ＭＳ Ｐゴシック" pitchFamily="50" charset="-128"/>
                <a:ea typeface="IPA Pゴシック"/>
                <a:cs typeface="IPA Pゴシック"/>
              </a:rPr>
              <a:t>の仕組み</a:t>
            </a:r>
            <a:r>
              <a:rPr kumimoji="0" lang="ja-JP" sz="2800" dirty="0">
                <a:solidFill>
                  <a:srgbClr val="000000"/>
                </a:solidFill>
                <a:latin typeface="ＭＳ Ｐゴシック" pitchFamily="50" charset="-128"/>
                <a:ea typeface="IPA Pゴシック"/>
                <a:cs typeface="IPA Pゴシック"/>
              </a:rPr>
              <a:t>について</a:t>
            </a:r>
          </a:p>
          <a:p>
            <a:pPr marL="457200" lvl="1" indent="-180975">
              <a:lnSpc>
                <a:spcPct val="90000"/>
              </a:lnSpc>
              <a:spcAft>
                <a:spcPts val="438"/>
              </a:spcAft>
              <a:buClr>
                <a:srgbClr val="9E3611"/>
              </a:buClr>
              <a:buSzPct val="5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2800" dirty="0">
              <a:solidFill>
                <a:srgbClr val="000000"/>
              </a:solidFill>
              <a:latin typeface="ＭＳ Ｐゴシック" pitchFamily="50" charset="-128"/>
              <a:ea typeface="IPA Pゴシック"/>
              <a:cs typeface="IPA Pゴシック"/>
            </a:endParaRPr>
          </a:p>
          <a:p>
            <a:pPr marL="182563" indent="-180975">
              <a:lnSpc>
                <a:spcPct val="90000"/>
              </a:lnSpc>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a:solidFill>
                  <a:srgbClr val="FF3333"/>
                </a:solidFill>
                <a:latin typeface="ＭＳ Ｐゴシック" pitchFamily="50" charset="-128"/>
                <a:ea typeface="IPA Pゴシック"/>
                <a:cs typeface="IPA Pゴシック"/>
              </a:rPr>
              <a:t>著作権</a:t>
            </a:r>
            <a:r>
              <a:rPr kumimoji="0" lang="ja-JP" sz="3600" dirty="0">
                <a:solidFill>
                  <a:srgbClr val="000000"/>
                </a:solidFill>
                <a:latin typeface="ＭＳ Ｐゴシック" pitchFamily="50" charset="-128"/>
                <a:ea typeface="IPA Pゴシック"/>
                <a:cs typeface="IPA Pゴシック"/>
              </a:rPr>
              <a:t>について</a:t>
            </a:r>
          </a:p>
          <a:p>
            <a:pPr marL="457200" lvl="1" indent="-180975">
              <a:lnSpc>
                <a:spcPct val="90000"/>
              </a:lnSpc>
              <a:spcAft>
                <a:spcPts val="438"/>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800" dirty="0">
                <a:solidFill>
                  <a:srgbClr val="000000"/>
                </a:solidFill>
                <a:latin typeface="ＭＳ Ｐゴシック" pitchFamily="50" charset="-128"/>
                <a:ea typeface="IPA Pゴシック"/>
                <a:cs typeface="IPA Pゴシック"/>
              </a:rPr>
              <a:t>WWW </a:t>
            </a:r>
            <a:r>
              <a:rPr kumimoji="0" lang="ja-JP" sz="2800" dirty="0">
                <a:solidFill>
                  <a:srgbClr val="000000"/>
                </a:solidFill>
                <a:latin typeface="ＭＳ Ｐゴシック" pitchFamily="50" charset="-128"/>
                <a:ea typeface="IPA Pゴシック"/>
                <a:cs typeface="IPA Pゴシック"/>
              </a:rPr>
              <a:t>を正しく利用するため</a:t>
            </a:r>
            <a:r>
              <a:rPr kumimoji="0" lang="ja-JP" sz="3600" dirty="0">
                <a:solidFill>
                  <a:srgbClr val="000000"/>
                </a:solidFill>
                <a:latin typeface="ＭＳ Ｐゴシック" pitchFamily="50" charset="-128"/>
                <a:ea typeface="IPA Pゴシック"/>
                <a:cs typeface="IPA Pゴシック"/>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0" fill="hold">
                                          <p:stCondLst>
                                            <p:cond delay="0"/>
                                          </p:stCondLst>
                                        </p:cTn>
                                        <p:tgtEl>
                                          <p:spTgt spid="7170">
                                            <p:txEl>
                                              <p:pRg st="0" end="0"/>
                                            </p:txEl>
                                          </p:spTgt>
                                        </p:tgtEl>
                                        <p:attrNameLst>
                                          <p:attrName>style.visibility</p:attrName>
                                        </p:attrNameLst>
                                      </p:cBhvr>
                                      <p:to>
                                        <p:strVal val="visible"/>
                                      </p:to>
                                    </p:set>
                                    <p:animEffect transition="in" filter="fade">
                                      <p:cBhvr additive="repl">
                                        <p:cTn id="7" dur="1000"/>
                                        <p:tgtEl>
                                          <p:spTgt spid="7170">
                                            <p:txEl>
                                              <p:pRg st="0" end="0"/>
                                            </p:txEl>
                                          </p:spTgt>
                                        </p:tgtEl>
                                      </p:cBhvr>
                                    </p:animEffect>
                                  </p:childTnLst>
                                </p:cTn>
                              </p:par>
                              <p:par>
                                <p:cTn id="8" presetID="10" presetClass="entr" fill="hold" nodeType="withEffect">
                                  <p:stCondLst>
                                    <p:cond delay="0"/>
                                  </p:stCondLst>
                                  <p:childTnLst>
                                    <p:set>
                                      <p:cBhvr additive="repl">
                                        <p:cTn id="9" dur="0" fill="hold">
                                          <p:stCondLst>
                                            <p:cond delay="0"/>
                                          </p:stCondLst>
                                        </p:cTn>
                                        <p:tgtEl>
                                          <p:spTgt spid="7170">
                                            <p:txEl>
                                              <p:pRg st="1" end="1"/>
                                            </p:txEl>
                                          </p:spTgt>
                                        </p:tgtEl>
                                        <p:attrNameLst>
                                          <p:attrName>style.visibility</p:attrName>
                                        </p:attrNameLst>
                                      </p:cBhvr>
                                      <p:to>
                                        <p:strVal val="visible"/>
                                      </p:to>
                                    </p:set>
                                    <p:animEffect transition="in" filter="fade">
                                      <p:cBhvr additive="repl">
                                        <p:cTn id="10" dur="1000"/>
                                        <p:tgtEl>
                                          <p:spTgt spid="7170">
                                            <p:txEl>
                                              <p:pRg st="1" end="1"/>
                                            </p:txEl>
                                          </p:spTgt>
                                        </p:tgtEl>
                                      </p:cBhvr>
                                    </p:animEffect>
                                  </p:childTnLst>
                                </p:cTn>
                              </p:par>
                              <p:par>
                                <p:cTn id="11" presetID="10" presetClass="entr" fill="hold" nodeType="withEffect">
                                  <p:stCondLst>
                                    <p:cond delay="0"/>
                                  </p:stCondLst>
                                  <p:childTnLst>
                                    <p:set>
                                      <p:cBhvr additive="repl">
                                        <p:cTn id="12" dur="0" fill="hold">
                                          <p:stCondLst>
                                            <p:cond delay="0"/>
                                          </p:stCondLst>
                                        </p:cTn>
                                        <p:tgtEl>
                                          <p:spTgt spid="7170">
                                            <p:txEl>
                                              <p:pRg st="2" end="2"/>
                                            </p:txEl>
                                          </p:spTgt>
                                        </p:tgtEl>
                                        <p:attrNameLst>
                                          <p:attrName>style.visibility</p:attrName>
                                        </p:attrNameLst>
                                      </p:cBhvr>
                                      <p:to>
                                        <p:strVal val="visible"/>
                                      </p:to>
                                    </p:set>
                                    <p:animEffect transition="in" filter="fade">
                                      <p:cBhvr additive="repl">
                                        <p:cTn id="13" dur="1000"/>
                                        <p:tgtEl>
                                          <p:spTgt spid="7170">
                                            <p:txEl>
                                              <p:pRg st="2" end="2"/>
                                            </p:txEl>
                                          </p:spTgt>
                                        </p:tgtEl>
                                      </p:cBhvr>
                                    </p:animEffect>
                                  </p:childTnLst>
                                </p:cTn>
                              </p:par>
                              <p:par>
                                <p:cTn id="14" presetID="10" presetClass="entr" fill="hold" nodeType="withEffect">
                                  <p:stCondLst>
                                    <p:cond delay="0"/>
                                  </p:stCondLst>
                                  <p:childTnLst>
                                    <p:set>
                                      <p:cBhvr additive="repl">
                                        <p:cTn id="15" dur="0" fill="hold">
                                          <p:stCondLst>
                                            <p:cond delay="0"/>
                                          </p:stCondLst>
                                        </p:cTn>
                                        <p:tgtEl>
                                          <p:spTgt spid="7170">
                                            <p:txEl>
                                              <p:pRg st="4" end="4"/>
                                            </p:txEl>
                                          </p:spTgt>
                                        </p:tgtEl>
                                        <p:attrNameLst>
                                          <p:attrName>style.visibility</p:attrName>
                                        </p:attrNameLst>
                                      </p:cBhvr>
                                      <p:to>
                                        <p:strVal val="visible"/>
                                      </p:to>
                                    </p:set>
                                    <p:animEffect transition="in" filter="fade">
                                      <p:cBhvr additive="repl">
                                        <p:cTn id="16" dur="1000"/>
                                        <p:tgtEl>
                                          <p:spTgt spid="7170">
                                            <p:txEl>
                                              <p:pRg st="4" end="4"/>
                                            </p:txEl>
                                          </p:spTgt>
                                        </p:tgtEl>
                                      </p:cBhvr>
                                    </p:animEffect>
                                  </p:childTnLst>
                                </p:cTn>
                              </p:par>
                              <p:par>
                                <p:cTn id="17" presetID="10" presetClass="entr" fill="hold" nodeType="withEffect">
                                  <p:stCondLst>
                                    <p:cond delay="0"/>
                                  </p:stCondLst>
                                  <p:childTnLst>
                                    <p:set>
                                      <p:cBhvr additive="repl">
                                        <p:cTn id="18" dur="0" fill="hold">
                                          <p:stCondLst>
                                            <p:cond delay="0"/>
                                          </p:stCondLst>
                                        </p:cTn>
                                        <p:tgtEl>
                                          <p:spTgt spid="7170">
                                            <p:txEl>
                                              <p:pRg st="5" end="5"/>
                                            </p:txEl>
                                          </p:spTgt>
                                        </p:tgtEl>
                                        <p:attrNameLst>
                                          <p:attrName>style.visibility</p:attrName>
                                        </p:attrNameLst>
                                      </p:cBhvr>
                                      <p:to>
                                        <p:strVal val="visible"/>
                                      </p:to>
                                    </p:set>
                                    <p:animEffect transition="in" filter="fade">
                                      <p:cBhvr additive="repl">
                                        <p:cTn id="19" dur="10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CB3555B4-0EFF-4FD8-B759-F845D55A064C}" type="slidenum">
              <a:rPr lang="en-US" altLang="ja-JP"/>
              <a:pPr>
                <a:tabLst>
                  <a:tab pos="723900" algn="l"/>
                </a:tabLst>
              </a:pPr>
              <a:t>20</a:t>
            </a:fld>
            <a:endParaRPr lang="en-US" altLang="ja-JP"/>
          </a:p>
        </p:txBody>
      </p:sp>
      <p:sp>
        <p:nvSpPr>
          <p:cNvPr id="25607" name="Rectangle 5"/>
          <p:cNvSpPr>
            <a:spLocks noGrp="1" noChangeArrowheads="1"/>
          </p:cNvSpPr>
          <p:nvPr>
            <p:ph type="title"/>
          </p:nvPr>
        </p:nvSpPr>
        <p:spPr>
          <a:xfrm>
            <a:off x="323528" y="107950"/>
            <a:ext cx="8229600" cy="12969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5400" b="0" dirty="0" smtClean="0">
                <a:latin typeface="ＭＳ Ｐゴシック" pitchFamily="50" charset="-128"/>
              </a:rPr>
              <a:t>HTML </a:t>
            </a:r>
            <a:r>
              <a:rPr lang="ja-JP" sz="5400" b="0" dirty="0" smtClean="0">
                <a:latin typeface="ＭＳ Ｐゴシック" pitchFamily="50" charset="-128"/>
              </a:rPr>
              <a:t>ソースの表示</a:t>
            </a:r>
          </a:p>
        </p:txBody>
      </p:sp>
      <p:sp>
        <p:nvSpPr>
          <p:cNvPr id="32772" name="Rectangle 1"/>
          <p:cNvSpPr>
            <a:spLocks noChangeArrowheads="1"/>
          </p:cNvSpPr>
          <p:nvPr/>
        </p:nvSpPr>
        <p:spPr bwMode="auto">
          <a:xfrm>
            <a:off x="8624888" y="6399213"/>
            <a:ext cx="504825" cy="401637"/>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pic>
        <p:nvPicPr>
          <p:cNvPr id="32773" name="Picture 2"/>
          <p:cNvPicPr>
            <a:picLocks noChangeAspect="1" noChangeArrowheads="1"/>
          </p:cNvPicPr>
          <p:nvPr/>
        </p:nvPicPr>
        <p:blipFill>
          <a:blip r:embed="rId3" cstate="print"/>
          <a:srcRect/>
          <a:stretch>
            <a:fillRect/>
          </a:stretch>
        </p:blipFill>
        <p:spPr bwMode="auto">
          <a:xfrm>
            <a:off x="3600450" y="1339850"/>
            <a:ext cx="7573963" cy="5583238"/>
          </a:xfrm>
          <a:prstGeom prst="rect">
            <a:avLst/>
          </a:prstGeom>
          <a:noFill/>
          <a:ln w="9525">
            <a:noFill/>
            <a:round/>
            <a:headEnd/>
            <a:tailEnd/>
          </a:ln>
        </p:spPr>
      </p:pic>
      <p:pic>
        <p:nvPicPr>
          <p:cNvPr id="24579" name="Picture 3"/>
          <p:cNvPicPr>
            <a:picLocks noChangeAspect="1" noChangeArrowheads="1"/>
          </p:cNvPicPr>
          <p:nvPr/>
        </p:nvPicPr>
        <p:blipFill>
          <a:blip r:embed="rId4" cstate="print"/>
          <a:srcRect/>
          <a:stretch>
            <a:fillRect/>
          </a:stretch>
        </p:blipFill>
        <p:spPr bwMode="auto">
          <a:xfrm>
            <a:off x="3613150" y="1339850"/>
            <a:ext cx="7561263" cy="5578475"/>
          </a:xfrm>
          <a:prstGeom prst="rect">
            <a:avLst/>
          </a:prstGeom>
          <a:noFill/>
          <a:ln w="9525">
            <a:noFill/>
            <a:round/>
            <a:headEnd/>
            <a:tailEnd/>
          </a:ln>
        </p:spPr>
      </p:pic>
      <p:sp>
        <p:nvSpPr>
          <p:cNvPr id="32775" name="Rectangle 4"/>
          <p:cNvSpPr>
            <a:spLocks noChangeArrowheads="1"/>
          </p:cNvSpPr>
          <p:nvPr/>
        </p:nvSpPr>
        <p:spPr bwMode="auto">
          <a:xfrm>
            <a:off x="8472488" y="6245225"/>
            <a:ext cx="504825" cy="401638"/>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4582" name="Rectangle 6"/>
          <p:cNvSpPr>
            <a:spLocks noChangeArrowheads="1"/>
          </p:cNvSpPr>
          <p:nvPr/>
        </p:nvSpPr>
        <p:spPr bwMode="auto">
          <a:xfrm>
            <a:off x="6356350" y="4475163"/>
            <a:ext cx="1438275" cy="179387"/>
          </a:xfrm>
          <a:prstGeom prst="rect">
            <a:avLst/>
          </a:prstGeom>
          <a:noFill/>
          <a:ln w="38160">
            <a:solidFill>
              <a:srgbClr val="00206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32778" name="Text Box 8"/>
          <p:cNvSpPr txBox="1">
            <a:spLocks noChangeArrowheads="1"/>
          </p:cNvSpPr>
          <p:nvPr/>
        </p:nvSpPr>
        <p:spPr bwMode="auto">
          <a:xfrm>
            <a:off x="179388" y="1627188"/>
            <a:ext cx="8678862" cy="5573712"/>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dirty="0">
                <a:solidFill>
                  <a:srgbClr val="000000"/>
                </a:solidFill>
                <a:latin typeface="ＭＳ Ｐゴシック" pitchFamily="50" charset="-128"/>
                <a:ea typeface="IPA Pゴシック"/>
                <a:cs typeface="IPA Pゴシック"/>
              </a:rPr>
              <a:t>HTML </a:t>
            </a:r>
            <a:r>
              <a:rPr kumimoji="0" lang="ja-JP" sz="2800" dirty="0">
                <a:solidFill>
                  <a:srgbClr val="000000"/>
                </a:solidFill>
                <a:latin typeface="ＭＳ Ｐゴシック" pitchFamily="50" charset="-128"/>
                <a:ea typeface="IPA Pゴシック"/>
                <a:cs typeface="IPA Pゴシック"/>
              </a:rPr>
              <a:t>ソース</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dirty="0">
                <a:solidFill>
                  <a:srgbClr val="000000"/>
                </a:solidFill>
                <a:latin typeface="ＭＳ Ｐゴシック" pitchFamily="50" charset="-128"/>
                <a:ea typeface="IPA Pゴシック"/>
                <a:cs typeface="IPA Pゴシック"/>
              </a:rPr>
              <a:t>HTML </a:t>
            </a:r>
            <a:r>
              <a:rPr kumimoji="0" lang="ja-JP" sz="2400" dirty="0">
                <a:solidFill>
                  <a:srgbClr val="000000"/>
                </a:solidFill>
                <a:latin typeface="ＭＳ Ｐゴシック" pitchFamily="50" charset="-128"/>
                <a:ea typeface="IPA Pゴシック"/>
                <a:cs typeface="IPA Pゴシック"/>
              </a:rPr>
              <a:t>文書に実際に</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書かれている内容</a:t>
            </a:r>
          </a:p>
          <a:p>
            <a:pPr marL="457200" lvl="1" indent="-180975">
              <a:spcBef>
                <a:spcPts val="400"/>
              </a:spcBef>
              <a:spcAft>
                <a:spcPts val="200"/>
              </a:spcAft>
              <a:buClr>
                <a:srgbClr val="9E3611"/>
              </a:buClr>
              <a:buSzPct val="5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altLang="ja-JP" sz="24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dirty="0">
                <a:solidFill>
                  <a:srgbClr val="000000"/>
                </a:solidFill>
                <a:latin typeface="ＭＳ Ｐゴシック" pitchFamily="50" charset="-128"/>
                <a:ea typeface="IPA Pゴシック"/>
                <a:cs typeface="IPA Pゴシック"/>
              </a:rPr>
              <a:t>ブラウザが解釈</a:t>
            </a:r>
            <a:r>
              <a:rPr kumimoji="0" lang="ja-JP" altLang="ja-JP" sz="2400" dirty="0">
                <a:solidFill>
                  <a:srgbClr val="000000"/>
                </a:solidFill>
                <a:latin typeface="ＭＳ Ｐゴシック" pitchFamily="50" charset="-128"/>
                <a:ea typeface="IPA Pゴシック"/>
                <a:cs typeface="IPA Pゴシック"/>
              </a:rPr>
              <a:t>, </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整形したものを画面</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に表示</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24579"/>
                                        </p:tgtEl>
                                        <p:attrNameLst>
                                          <p:attrName>style.visibility</p:attrName>
                                        </p:attrNameLst>
                                      </p:cBhvr>
                                      <p:to>
                                        <p:strVal val="visible"/>
                                      </p:to>
                                    </p:set>
                                    <p:animEffect transition="in" filter="fade">
                                      <p:cBhvr additive="repl">
                                        <p:cTn id="7" dur="500"/>
                                        <p:tgtEl>
                                          <p:spTgt spid="24579"/>
                                        </p:tgtEl>
                                      </p:cBhvr>
                                    </p:animEffect>
                                  </p:childTnLst>
                                </p:cTn>
                              </p:par>
                              <p:par>
                                <p:cTn id="8" presetID="10" presetClass="entr" fill="hold" grpId="0" nodeType="withEffect">
                                  <p:stCondLst>
                                    <p:cond delay="0"/>
                                  </p:stCondLst>
                                  <p:childTnLst>
                                    <p:set>
                                      <p:cBhvr additive="repl">
                                        <p:cTn id="9" dur="1" fill="hold">
                                          <p:stCondLst>
                                            <p:cond delay="0"/>
                                          </p:stCondLst>
                                        </p:cTn>
                                        <p:tgtEl>
                                          <p:spTgt spid="24582"/>
                                        </p:tgtEl>
                                        <p:attrNameLst>
                                          <p:attrName>style.visibility</p:attrName>
                                        </p:attrNameLst>
                                      </p:cBhvr>
                                      <p:to>
                                        <p:strVal val="visible"/>
                                      </p:to>
                                    </p:set>
                                    <p:animEffect transition="in" filter="fade">
                                      <p:cBhvr additive="repl">
                                        <p:cTn id="10" dur="500"/>
                                        <p:tgtEl>
                                          <p:spTgt spid="245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8"/>
                                        </p:tgtEl>
                                        <p:attrNameLst>
                                          <p:attrName>style.visibility</p:attrName>
                                        </p:attrNameLst>
                                      </p:cBhvr>
                                      <p:to>
                                        <p:strVal val="visible"/>
                                      </p:to>
                                    </p:set>
                                    <p:animEffect transition="in" filter="fade">
                                      <p:cBhvr>
                                        <p:cTn id="15"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327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CB3555B4-0EFF-4FD8-B759-F845D55A064C}" type="slidenum">
              <a:rPr lang="en-US" altLang="ja-JP"/>
              <a:pPr>
                <a:tabLst>
                  <a:tab pos="723900" algn="l"/>
                </a:tabLst>
              </a:pPr>
              <a:t>21</a:t>
            </a:fld>
            <a:endParaRPr lang="en-US" altLang="ja-JP"/>
          </a:p>
        </p:txBody>
      </p:sp>
      <p:sp>
        <p:nvSpPr>
          <p:cNvPr id="25607" name="Rectangle 5"/>
          <p:cNvSpPr>
            <a:spLocks noGrp="1" noChangeArrowheads="1"/>
          </p:cNvSpPr>
          <p:nvPr>
            <p:ph type="title"/>
          </p:nvPr>
        </p:nvSpPr>
        <p:spPr>
          <a:xfrm>
            <a:off x="323528" y="107950"/>
            <a:ext cx="8229600" cy="12969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5400" b="0" dirty="0" smtClean="0">
                <a:latin typeface="ＭＳ Ｐゴシック" pitchFamily="50" charset="-128"/>
              </a:rPr>
              <a:t>HTML </a:t>
            </a:r>
            <a:r>
              <a:rPr lang="ja-JP" sz="5400" b="0" dirty="0" smtClean="0">
                <a:latin typeface="ＭＳ Ｐゴシック" pitchFamily="50" charset="-128"/>
              </a:rPr>
              <a:t>ソースの表示</a:t>
            </a:r>
          </a:p>
        </p:txBody>
      </p:sp>
      <p:sp>
        <p:nvSpPr>
          <p:cNvPr id="32772" name="Rectangle 1"/>
          <p:cNvSpPr>
            <a:spLocks noChangeArrowheads="1"/>
          </p:cNvSpPr>
          <p:nvPr/>
        </p:nvSpPr>
        <p:spPr bwMode="auto">
          <a:xfrm>
            <a:off x="8624888" y="6399213"/>
            <a:ext cx="504825" cy="401637"/>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pic>
        <p:nvPicPr>
          <p:cNvPr id="32773" name="Picture 2"/>
          <p:cNvPicPr>
            <a:picLocks noChangeAspect="1" noChangeArrowheads="1"/>
          </p:cNvPicPr>
          <p:nvPr/>
        </p:nvPicPr>
        <p:blipFill>
          <a:blip r:embed="rId3" cstate="print"/>
          <a:srcRect/>
          <a:stretch>
            <a:fillRect/>
          </a:stretch>
        </p:blipFill>
        <p:spPr bwMode="auto">
          <a:xfrm>
            <a:off x="3600450" y="1339850"/>
            <a:ext cx="7573963" cy="5583238"/>
          </a:xfrm>
          <a:prstGeom prst="rect">
            <a:avLst/>
          </a:prstGeom>
          <a:noFill/>
          <a:ln w="9525">
            <a:noFill/>
            <a:round/>
            <a:headEnd/>
            <a:tailEnd/>
          </a:ln>
        </p:spPr>
      </p:pic>
      <p:pic>
        <p:nvPicPr>
          <p:cNvPr id="24579" name="Picture 3"/>
          <p:cNvPicPr>
            <a:picLocks noChangeAspect="1" noChangeArrowheads="1"/>
          </p:cNvPicPr>
          <p:nvPr/>
        </p:nvPicPr>
        <p:blipFill>
          <a:blip r:embed="rId4" cstate="print"/>
          <a:srcRect/>
          <a:stretch>
            <a:fillRect/>
          </a:stretch>
        </p:blipFill>
        <p:spPr bwMode="auto">
          <a:xfrm>
            <a:off x="3613150" y="1339850"/>
            <a:ext cx="7561263" cy="5578475"/>
          </a:xfrm>
          <a:prstGeom prst="rect">
            <a:avLst/>
          </a:prstGeom>
          <a:noFill/>
          <a:ln w="9525">
            <a:noFill/>
            <a:round/>
            <a:headEnd/>
            <a:tailEnd/>
          </a:ln>
        </p:spPr>
      </p:pic>
      <p:sp>
        <p:nvSpPr>
          <p:cNvPr id="32775" name="Rectangle 4"/>
          <p:cNvSpPr>
            <a:spLocks noChangeArrowheads="1"/>
          </p:cNvSpPr>
          <p:nvPr/>
        </p:nvSpPr>
        <p:spPr bwMode="auto">
          <a:xfrm>
            <a:off x="8472488" y="6245225"/>
            <a:ext cx="504825" cy="401638"/>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4582" name="Rectangle 6"/>
          <p:cNvSpPr>
            <a:spLocks noChangeArrowheads="1"/>
          </p:cNvSpPr>
          <p:nvPr/>
        </p:nvSpPr>
        <p:spPr bwMode="auto">
          <a:xfrm>
            <a:off x="6356350" y="4475163"/>
            <a:ext cx="1438275" cy="179387"/>
          </a:xfrm>
          <a:prstGeom prst="rect">
            <a:avLst/>
          </a:prstGeom>
          <a:noFill/>
          <a:ln w="38160">
            <a:solidFill>
              <a:srgbClr val="00206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pic>
        <p:nvPicPr>
          <p:cNvPr id="24583" name="Picture 7"/>
          <p:cNvPicPr>
            <a:picLocks noChangeAspect="1" noChangeArrowheads="1"/>
          </p:cNvPicPr>
          <p:nvPr/>
        </p:nvPicPr>
        <p:blipFill>
          <a:blip r:embed="rId5" cstate="print"/>
          <a:srcRect/>
          <a:stretch>
            <a:fillRect/>
          </a:stretch>
        </p:blipFill>
        <p:spPr bwMode="auto">
          <a:xfrm>
            <a:off x="4313238" y="1103313"/>
            <a:ext cx="4676775" cy="5707062"/>
          </a:xfrm>
          <a:prstGeom prst="rect">
            <a:avLst/>
          </a:prstGeom>
          <a:noFill/>
          <a:ln w="38160">
            <a:solidFill>
              <a:srgbClr val="FF0000"/>
            </a:solidFill>
            <a:round/>
            <a:headEnd/>
            <a:tailEnd/>
          </a:ln>
        </p:spPr>
      </p:pic>
      <p:sp>
        <p:nvSpPr>
          <p:cNvPr id="32778" name="Text Box 8"/>
          <p:cNvSpPr txBox="1">
            <a:spLocks noChangeArrowheads="1"/>
          </p:cNvSpPr>
          <p:nvPr/>
        </p:nvSpPr>
        <p:spPr bwMode="auto">
          <a:xfrm>
            <a:off x="179388" y="1627188"/>
            <a:ext cx="8678862" cy="5573712"/>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dirty="0">
                <a:solidFill>
                  <a:srgbClr val="000000"/>
                </a:solidFill>
                <a:latin typeface="ＭＳ Ｐゴシック" pitchFamily="50" charset="-128"/>
                <a:ea typeface="IPA Pゴシック"/>
                <a:cs typeface="IPA Pゴシック"/>
              </a:rPr>
              <a:t>HTML </a:t>
            </a:r>
            <a:r>
              <a:rPr kumimoji="0" lang="ja-JP" sz="2800" dirty="0">
                <a:solidFill>
                  <a:srgbClr val="000000"/>
                </a:solidFill>
                <a:latin typeface="ＭＳ Ｐゴシック" pitchFamily="50" charset="-128"/>
                <a:ea typeface="IPA Pゴシック"/>
                <a:cs typeface="IPA Pゴシック"/>
              </a:rPr>
              <a:t>ソース</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400" dirty="0">
                <a:solidFill>
                  <a:srgbClr val="000000"/>
                </a:solidFill>
                <a:latin typeface="ＭＳ Ｐゴシック" pitchFamily="50" charset="-128"/>
                <a:ea typeface="IPA Pゴシック"/>
                <a:cs typeface="IPA Pゴシック"/>
              </a:rPr>
              <a:t>HTML </a:t>
            </a:r>
            <a:r>
              <a:rPr kumimoji="0" lang="ja-JP" sz="2400" dirty="0">
                <a:solidFill>
                  <a:srgbClr val="000000"/>
                </a:solidFill>
                <a:latin typeface="ＭＳ Ｐゴシック" pitchFamily="50" charset="-128"/>
                <a:ea typeface="IPA Pゴシック"/>
                <a:cs typeface="IPA Pゴシック"/>
              </a:rPr>
              <a:t>文書に実際に</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書かれている内容</a:t>
            </a:r>
          </a:p>
          <a:p>
            <a:pPr marL="457200" lvl="1" indent="-180975">
              <a:spcBef>
                <a:spcPts val="400"/>
              </a:spcBef>
              <a:spcAft>
                <a:spcPts val="200"/>
              </a:spcAft>
              <a:buClr>
                <a:srgbClr val="9E3611"/>
              </a:buClr>
              <a:buSzPct val="50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altLang="ja-JP" sz="24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dirty="0">
                <a:solidFill>
                  <a:srgbClr val="000000"/>
                </a:solidFill>
                <a:latin typeface="ＭＳ Ｐゴシック" pitchFamily="50" charset="-128"/>
                <a:ea typeface="IPA Pゴシック"/>
                <a:cs typeface="IPA Pゴシック"/>
              </a:rPr>
              <a:t>ブラウザが解釈</a:t>
            </a:r>
            <a:r>
              <a:rPr kumimoji="0" lang="ja-JP" altLang="ja-JP" sz="2400" dirty="0">
                <a:solidFill>
                  <a:srgbClr val="000000"/>
                </a:solidFill>
                <a:latin typeface="ＭＳ Ｐゴシック" pitchFamily="50" charset="-128"/>
                <a:ea typeface="IPA Pゴシック"/>
                <a:cs typeface="IPA Pゴシック"/>
              </a:rPr>
              <a:t>, </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整形したものを画面</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に表示</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additive="repl">
                                        <p:cTn id="6" dur="1" fill="hold">
                                          <p:stCondLst>
                                            <p:cond delay="0"/>
                                          </p:stCondLst>
                                        </p:cTn>
                                        <p:tgtEl>
                                          <p:spTgt spid="24579"/>
                                        </p:tgtEl>
                                        <p:attrNameLst>
                                          <p:attrName>style.visibility</p:attrName>
                                        </p:attrNameLst>
                                      </p:cBhvr>
                                      <p:to>
                                        <p:strVal val="visible"/>
                                      </p:to>
                                    </p:set>
                                    <p:animEffect transition="in" filter="fade">
                                      <p:cBhvr additive="repl">
                                        <p:cTn id="7" dur="500"/>
                                        <p:tgtEl>
                                          <p:spTgt spid="24579"/>
                                        </p:tgtEl>
                                      </p:cBhvr>
                                    </p:animEffect>
                                  </p:childTnLst>
                                </p:cTn>
                              </p:par>
                              <p:par>
                                <p:cTn id="8" presetID="10" presetClass="entr" fill="hold" grpId="0" nodeType="withEffect">
                                  <p:stCondLst>
                                    <p:cond delay="0"/>
                                  </p:stCondLst>
                                  <p:childTnLst>
                                    <p:set>
                                      <p:cBhvr additive="repl">
                                        <p:cTn id="9" dur="1" fill="hold">
                                          <p:stCondLst>
                                            <p:cond delay="0"/>
                                          </p:stCondLst>
                                        </p:cTn>
                                        <p:tgtEl>
                                          <p:spTgt spid="24582"/>
                                        </p:tgtEl>
                                        <p:attrNameLst>
                                          <p:attrName>style.visibility</p:attrName>
                                        </p:attrNameLst>
                                      </p:cBhvr>
                                      <p:to>
                                        <p:strVal val="visible"/>
                                      </p:to>
                                    </p:set>
                                    <p:animEffect transition="in" filter="fade">
                                      <p:cBhvr additive="repl">
                                        <p:cTn id="10" dur="500"/>
                                        <p:tgtEl>
                                          <p:spTgt spid="245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additive="repl">
                                        <p:cTn id="14" dur="1" fill="hold">
                                          <p:stCondLst>
                                            <p:cond delay="0"/>
                                          </p:stCondLst>
                                        </p:cTn>
                                        <p:tgtEl>
                                          <p:spTgt spid="24583"/>
                                        </p:tgtEl>
                                        <p:attrNameLst>
                                          <p:attrName>style.visibility</p:attrName>
                                        </p:attrNameLst>
                                      </p:cBhvr>
                                      <p:to>
                                        <p:strVal val="visible"/>
                                      </p:to>
                                    </p:set>
                                    <p:animEffect transition="in" filter="fade">
                                      <p:cBhvr additive="repl">
                                        <p:cTn id="15" dur="500"/>
                                        <p:tgtEl>
                                          <p:spTgt spid="24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8"/>
                                        </p:tgtEl>
                                        <p:attrNameLst>
                                          <p:attrName>style.visibility</p:attrName>
                                        </p:attrNameLst>
                                      </p:cBhvr>
                                      <p:to>
                                        <p:strVal val="visible"/>
                                      </p:to>
                                    </p:set>
                                    <p:animEffect transition="in" filter="fade">
                                      <p:cBhvr>
                                        <p:cTn id="20"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327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16F8A8D3-73AA-442F-8344-6BDEF98851DC}" type="slidenum">
              <a:rPr lang="en-US" altLang="ja-JP"/>
              <a:pPr>
                <a:tabLst>
                  <a:tab pos="723900" algn="l"/>
                </a:tabLst>
              </a:pPr>
              <a:t>22</a:t>
            </a:fld>
            <a:endParaRPr lang="en-US" altLang="ja-JP"/>
          </a:p>
        </p:txBody>
      </p:sp>
      <p:sp>
        <p:nvSpPr>
          <p:cNvPr id="26640" name="Rectangle 14"/>
          <p:cNvSpPr>
            <a:spLocks noGrp="1" noChangeArrowheads="1"/>
          </p:cNvSpPr>
          <p:nvPr>
            <p:ph type="title"/>
          </p:nvPr>
        </p:nvSpPr>
        <p:spPr>
          <a:xfrm>
            <a:off x="179512" y="107950"/>
            <a:ext cx="8229600" cy="12969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5400" b="0" dirty="0" smtClean="0">
                <a:latin typeface="ＭＳ Ｐゴシック" pitchFamily="50" charset="-128"/>
              </a:rPr>
              <a:t>タグ</a:t>
            </a:r>
          </a:p>
        </p:txBody>
      </p:sp>
      <p:pic>
        <p:nvPicPr>
          <p:cNvPr id="33796" name="Picture 1"/>
          <p:cNvPicPr>
            <a:picLocks noChangeAspect="1" noChangeArrowheads="1"/>
          </p:cNvPicPr>
          <p:nvPr/>
        </p:nvPicPr>
        <p:blipFill>
          <a:blip r:embed="rId3" cstate="print"/>
          <a:srcRect/>
          <a:stretch>
            <a:fillRect/>
          </a:stretch>
        </p:blipFill>
        <p:spPr bwMode="auto">
          <a:xfrm>
            <a:off x="4895850" y="928688"/>
            <a:ext cx="4248150" cy="5308600"/>
          </a:xfrm>
          <a:prstGeom prst="rect">
            <a:avLst/>
          </a:prstGeom>
          <a:noFill/>
          <a:ln w="38160">
            <a:solidFill>
              <a:srgbClr val="FF0000"/>
            </a:solidFill>
            <a:round/>
            <a:headEnd/>
            <a:tailEnd/>
          </a:ln>
        </p:spPr>
      </p:pic>
      <p:sp>
        <p:nvSpPr>
          <p:cNvPr id="33797" name="Rectangle 3"/>
          <p:cNvSpPr>
            <a:spLocks noChangeArrowheads="1"/>
          </p:cNvSpPr>
          <p:nvPr/>
        </p:nvSpPr>
        <p:spPr bwMode="auto">
          <a:xfrm>
            <a:off x="0" y="1125538"/>
            <a:ext cx="5076825" cy="5468937"/>
          </a:xfrm>
          <a:prstGeom prst="rect">
            <a:avLst/>
          </a:prstGeom>
          <a:noFill/>
          <a:ln w="9525">
            <a:noFill/>
            <a:round/>
            <a:headEnd/>
            <a:tailEnd/>
          </a:ln>
        </p:spPr>
        <p:txBody>
          <a:bodyPr/>
          <a:lstStyle/>
          <a:p>
            <a:pPr marL="182563" indent="-180975">
              <a:spcBef>
                <a:spcPts val="1200"/>
              </a:spcBef>
              <a:buClr>
                <a:srgbClr val="FF0000"/>
              </a:buClr>
              <a:buSzPct val="50000"/>
              <a:buFont typeface="Wingdings" pitchFamily="2" charset="2"/>
              <a:buChar char="n"/>
              <a:tabLst>
                <a:tab pos="723900" algn="l"/>
                <a:tab pos="1447800" algn="l"/>
                <a:tab pos="2171700" algn="l"/>
                <a:tab pos="2895600" algn="l"/>
                <a:tab pos="3619500" algn="l"/>
                <a:tab pos="4343400" algn="l"/>
              </a:tabLst>
            </a:pPr>
            <a:r>
              <a:rPr kumimoji="0" lang="ja-JP" sz="2800">
                <a:solidFill>
                  <a:srgbClr val="000000"/>
                </a:solidFill>
                <a:latin typeface="ＭＳ Ｐゴシック" pitchFamily="50" charset="-128"/>
                <a:ea typeface="IPA Pゴシック"/>
                <a:cs typeface="IPA Pゴシック"/>
              </a:rPr>
              <a:t>タグ</a:t>
            </a:r>
          </a:p>
          <a:p>
            <a:pPr marL="457200" lvl="1" indent="-180975">
              <a:spcBef>
                <a:spcPts val="400"/>
              </a:spcBef>
              <a:spcAft>
                <a:spcPts val="200"/>
              </a:spcAft>
              <a:buClr>
                <a:srgbClr val="002060"/>
              </a:buClr>
              <a:buSzPct val="50000"/>
              <a:buFont typeface="Wingdings" pitchFamily="2" charset="2"/>
              <a:buChar char="u"/>
              <a:tabLst>
                <a:tab pos="723900" algn="l"/>
                <a:tab pos="1447800" algn="l"/>
                <a:tab pos="2171700" algn="l"/>
                <a:tab pos="2895600" algn="l"/>
                <a:tab pos="3619500" algn="l"/>
                <a:tab pos="4343400" algn="l"/>
              </a:tabLst>
            </a:pPr>
            <a:r>
              <a:rPr kumimoji="0" lang="en-US" altLang="ja-JP" sz="2600">
                <a:solidFill>
                  <a:srgbClr val="000000"/>
                </a:solidFill>
                <a:latin typeface="ＭＳ Ｐゴシック" pitchFamily="50" charset="-128"/>
                <a:ea typeface="IPA Pゴシック"/>
                <a:cs typeface="IPA Pゴシック"/>
              </a:rPr>
              <a:t>HTML </a:t>
            </a:r>
            <a:r>
              <a:rPr kumimoji="0" lang="ja-JP" sz="2600">
                <a:solidFill>
                  <a:srgbClr val="000000"/>
                </a:solidFill>
                <a:latin typeface="ＭＳ Ｐゴシック" pitchFamily="50" charset="-128"/>
                <a:ea typeface="IPA Pゴシック"/>
                <a:cs typeface="IPA Pゴシック"/>
              </a:rPr>
              <a:t>文書で用いられる符号</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Lst>
            </a:pPr>
            <a:r>
              <a:rPr kumimoji="0" lang="ja-JP" sz="2600">
                <a:solidFill>
                  <a:srgbClr val="000000"/>
                </a:solidFill>
                <a:latin typeface="ＭＳ Ｐゴシック" pitchFamily="50" charset="-128"/>
                <a:ea typeface="IPA Pゴシック"/>
                <a:cs typeface="IPA Pゴシック"/>
              </a:rPr>
              <a:t>様々な機能を提供</a:t>
            </a:r>
          </a:p>
          <a:p>
            <a:pPr marL="730250" lvl="2" indent="-180975">
              <a:spcBef>
                <a:spcPts val="400"/>
              </a:spcBef>
              <a:spcAft>
                <a:spcPts val="200"/>
              </a:spcAft>
              <a:buClr>
                <a:srgbClr val="9E3611"/>
              </a:buClr>
              <a:buSzPct val="50000"/>
              <a:buFont typeface="Arial" pitchFamily="34" charset="0"/>
              <a:buChar char="•"/>
              <a:tabLst>
                <a:tab pos="723900" algn="l"/>
                <a:tab pos="1447800" algn="l"/>
                <a:tab pos="2171700" algn="l"/>
                <a:tab pos="2895600" algn="l"/>
                <a:tab pos="3619500" algn="l"/>
                <a:tab pos="4343400" algn="l"/>
              </a:tabLst>
            </a:pPr>
            <a:r>
              <a:rPr kumimoji="0" lang="ja-JP" sz="2400">
                <a:solidFill>
                  <a:srgbClr val="000000"/>
                </a:solidFill>
                <a:latin typeface="ＭＳ Ｐゴシック" pitchFamily="50" charset="-128"/>
                <a:ea typeface="IPA Pゴシック"/>
                <a:cs typeface="IPA Pゴシック"/>
              </a:rPr>
              <a:t>ハイパーリンク</a:t>
            </a:r>
            <a:r>
              <a:rPr kumimoji="0" lang="en-US"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画像の貼り</a:t>
            </a:r>
            <a:r>
              <a:rPr kumimoji="0" lang="en-US" altLang="ja-JP" sz="2400">
                <a:solidFill>
                  <a:srgbClr val="000000"/>
                </a:solidFill>
                <a:latin typeface="ＭＳ Ｐゴシック" pitchFamily="50" charset="-128"/>
                <a:ea typeface="IPA Pゴシック"/>
                <a:cs typeface="IPA Pゴシック"/>
              </a:rPr>
              <a:t/>
            </a:r>
            <a:br>
              <a:rPr kumimoji="0" lang="en-US" alt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付けなど</a:t>
            </a:r>
          </a:p>
          <a:p>
            <a:pPr marL="457200" lvl="1" indent="-180975">
              <a:spcBef>
                <a:spcPts val="400"/>
              </a:spcBef>
              <a:spcAft>
                <a:spcPts val="200"/>
              </a:spcAft>
              <a:buClr>
                <a:srgbClr val="FF0000"/>
              </a:buClr>
              <a:buSzPct val="50000"/>
              <a:buFont typeface="Wingdings" pitchFamily="2" charset="2"/>
              <a:buChar char="u"/>
              <a:tabLst>
                <a:tab pos="723900" algn="l"/>
                <a:tab pos="1447800" algn="l"/>
                <a:tab pos="2171700" algn="l"/>
                <a:tab pos="2895600" algn="l"/>
                <a:tab pos="3619500" algn="l"/>
                <a:tab pos="4343400" algn="l"/>
              </a:tabLst>
            </a:pPr>
            <a:r>
              <a:rPr kumimoji="0" lang="ja-JP" sz="2600">
                <a:solidFill>
                  <a:srgbClr val="000000"/>
                </a:solidFill>
                <a:latin typeface="ＭＳ Ｐゴシック" pitchFamily="50" charset="-128"/>
                <a:ea typeface="IPA Pゴシック"/>
                <a:cs typeface="IPA Pゴシック"/>
              </a:rPr>
              <a:t>ブラウザがタグを解釈し，</a:t>
            </a:r>
            <a:r>
              <a:rPr kumimoji="0" lang="en-US" altLang="ja-JP" sz="2600">
                <a:solidFill>
                  <a:srgbClr val="000000"/>
                </a:solidFill>
                <a:latin typeface="ＭＳ Ｐゴシック" pitchFamily="50" charset="-128"/>
                <a:ea typeface="IPA Pゴシック"/>
                <a:cs typeface="IPA Pゴシック"/>
              </a:rPr>
              <a:t/>
            </a:r>
            <a:br>
              <a:rPr kumimoji="0" lang="en-US" altLang="ja-JP" sz="2600">
                <a:solidFill>
                  <a:srgbClr val="000000"/>
                </a:solidFill>
                <a:latin typeface="ＭＳ Ｐゴシック" pitchFamily="50" charset="-128"/>
                <a:ea typeface="IPA Pゴシック"/>
                <a:cs typeface="IPA Pゴシック"/>
              </a:rPr>
            </a:br>
            <a:r>
              <a:rPr kumimoji="0" lang="ja-JP" sz="2600">
                <a:solidFill>
                  <a:srgbClr val="000000"/>
                </a:solidFill>
                <a:latin typeface="ＭＳ Ｐゴシック" pitchFamily="50" charset="-128"/>
                <a:ea typeface="IPA Pゴシック"/>
                <a:cs typeface="IPA Pゴシック"/>
              </a:rPr>
              <a:t>結果を表示</a:t>
            </a:r>
          </a:p>
          <a:p>
            <a:pPr marL="182563" indent="-180975">
              <a:spcBef>
                <a:spcPts val="1200"/>
              </a:spcBef>
              <a:tabLst>
                <a:tab pos="723900" algn="l"/>
                <a:tab pos="1447800" algn="l"/>
                <a:tab pos="2171700" algn="l"/>
                <a:tab pos="2895600" algn="l"/>
                <a:tab pos="3619500" algn="l"/>
                <a:tab pos="4343400" algn="l"/>
              </a:tabLst>
            </a:pPr>
            <a:endParaRPr kumimoji="0" lang="en-US" sz="1200">
              <a:solidFill>
                <a:srgbClr val="000000"/>
              </a:solidFill>
              <a:latin typeface="ＭＳ Ｐゴシック" pitchFamily="50" charset="-128"/>
              <a:ea typeface="IPA Pゴシック"/>
              <a:cs typeface="IPA Pゴシック"/>
            </a:endParaRPr>
          </a:p>
          <a:p>
            <a:pPr marL="182563" indent="-180975">
              <a:spcBef>
                <a:spcPts val="400"/>
              </a:spcBef>
              <a:spcAft>
                <a:spcPts val="200"/>
              </a:spcAft>
              <a:tabLst>
                <a:tab pos="723900" algn="l"/>
                <a:tab pos="1447800" algn="l"/>
                <a:tab pos="2171700" algn="l"/>
                <a:tab pos="2895600" algn="l"/>
                <a:tab pos="3619500" algn="l"/>
                <a:tab pos="4343400" algn="l"/>
              </a:tabLst>
            </a:pPr>
            <a:r>
              <a:rPr kumimoji="0" lang="ja-JP" sz="2200">
                <a:solidFill>
                  <a:srgbClr val="000000"/>
                </a:solidFill>
                <a:latin typeface="ＭＳ Ｐゴシック" pitchFamily="50" charset="-128"/>
                <a:ea typeface="IPA Pゴシック"/>
                <a:cs typeface="IPA Pゴシック"/>
              </a:rPr>
              <a:t>例</a:t>
            </a:r>
            <a:r>
              <a:rPr kumimoji="0" lang="en-US" altLang="ja-JP" sz="2200">
                <a:solidFill>
                  <a:srgbClr val="000000"/>
                </a:solidFill>
                <a:latin typeface="ＭＳ Ｐゴシック" pitchFamily="50" charset="-128"/>
                <a:ea typeface="IPA Pゴシック"/>
                <a:cs typeface="IPA Pゴシック"/>
              </a:rPr>
              <a:t>) &lt;html&gt; </a:t>
            </a:r>
            <a:r>
              <a:rPr kumimoji="0" lang="ja-JP" sz="2200">
                <a:solidFill>
                  <a:srgbClr val="000000"/>
                </a:solidFill>
                <a:latin typeface="ＭＳ Ｐゴシック" pitchFamily="50" charset="-128"/>
                <a:ea typeface="IPA Pゴシック"/>
                <a:cs typeface="IPA Pゴシック"/>
              </a:rPr>
              <a:t>～ </a:t>
            </a:r>
            <a:r>
              <a:rPr kumimoji="0" lang="en-US" altLang="ja-JP" sz="2200">
                <a:solidFill>
                  <a:srgbClr val="000000"/>
                </a:solidFill>
                <a:latin typeface="ＭＳ Ｐゴシック" pitchFamily="50" charset="-128"/>
                <a:ea typeface="IPA Pゴシック"/>
                <a:cs typeface="IPA Pゴシック"/>
              </a:rPr>
              <a:t>&lt;/html&gt; ,</a:t>
            </a:r>
          </a:p>
          <a:p>
            <a:pPr marL="182563" indent="-180975">
              <a:spcBef>
                <a:spcPts val="400"/>
              </a:spcBef>
              <a:spcAft>
                <a:spcPts val="200"/>
              </a:spcAft>
              <a:tabLst>
                <a:tab pos="723900" algn="l"/>
                <a:tab pos="1447800" algn="l"/>
                <a:tab pos="2171700" algn="l"/>
                <a:tab pos="2895600" algn="l"/>
                <a:tab pos="3619500" algn="l"/>
                <a:tab pos="4343400" algn="l"/>
              </a:tabLst>
            </a:pPr>
            <a:r>
              <a:rPr kumimoji="0" lang="en-US" sz="2200">
                <a:solidFill>
                  <a:srgbClr val="000000"/>
                </a:solidFill>
                <a:latin typeface="ＭＳ Ｐゴシック" pitchFamily="50" charset="-128"/>
                <a:ea typeface="IPA Pゴシック"/>
                <a:cs typeface="IPA Pゴシック"/>
              </a:rPr>
              <a:t>     </a:t>
            </a:r>
            <a:r>
              <a:rPr kumimoji="0" lang="en-US" altLang="ja-JP" sz="2200">
                <a:solidFill>
                  <a:srgbClr val="000000"/>
                </a:solidFill>
                <a:latin typeface="ＭＳ Ｐゴシック" pitchFamily="50" charset="-128"/>
                <a:ea typeface="IPA Pゴシック"/>
                <a:cs typeface="IPA Pゴシック"/>
              </a:rPr>
              <a:t>&lt;body&gt; </a:t>
            </a:r>
            <a:r>
              <a:rPr kumimoji="0" lang="ja-JP" sz="2200">
                <a:solidFill>
                  <a:srgbClr val="000000"/>
                </a:solidFill>
                <a:latin typeface="ＭＳ Ｐゴシック" pitchFamily="50" charset="-128"/>
                <a:ea typeface="IPA Pゴシック"/>
                <a:cs typeface="IPA Pゴシック"/>
              </a:rPr>
              <a:t>～ </a:t>
            </a:r>
            <a:r>
              <a:rPr kumimoji="0" lang="en-US" altLang="ja-JP" sz="2200">
                <a:solidFill>
                  <a:srgbClr val="000000"/>
                </a:solidFill>
                <a:latin typeface="ＭＳ Ｐゴシック" pitchFamily="50" charset="-128"/>
                <a:ea typeface="IPA Pゴシック"/>
                <a:cs typeface="IPA Pゴシック"/>
              </a:rPr>
              <a:t>&lt;/body&gt;, </a:t>
            </a:r>
          </a:p>
          <a:p>
            <a:pPr marL="182563" indent="-180975">
              <a:spcBef>
                <a:spcPts val="400"/>
              </a:spcBef>
              <a:spcAft>
                <a:spcPts val="200"/>
              </a:spcAft>
              <a:tabLst>
                <a:tab pos="723900" algn="l"/>
                <a:tab pos="1447800" algn="l"/>
                <a:tab pos="2171700" algn="l"/>
                <a:tab pos="2895600" algn="l"/>
                <a:tab pos="3619500" algn="l"/>
                <a:tab pos="4343400" algn="l"/>
              </a:tabLst>
            </a:pPr>
            <a:r>
              <a:rPr kumimoji="0" lang="en-US" sz="2200">
                <a:solidFill>
                  <a:srgbClr val="000000"/>
                </a:solidFill>
                <a:latin typeface="ＭＳ Ｐゴシック" pitchFamily="50" charset="-128"/>
                <a:ea typeface="IPA Pゴシック"/>
                <a:cs typeface="IPA Pゴシック"/>
              </a:rPr>
              <a:t>     </a:t>
            </a:r>
            <a:r>
              <a:rPr kumimoji="0" lang="en-US" altLang="ja-JP" sz="2200">
                <a:solidFill>
                  <a:srgbClr val="000000"/>
                </a:solidFill>
                <a:latin typeface="ＭＳ Ｐゴシック" pitchFamily="50" charset="-128"/>
                <a:ea typeface="IPA Pゴシック"/>
                <a:cs typeface="IPA Pゴシック"/>
              </a:rPr>
              <a:t>&lt;br&gt; </a:t>
            </a:r>
            <a:r>
              <a:rPr kumimoji="0" lang="ja-JP" sz="2200">
                <a:solidFill>
                  <a:srgbClr val="000000"/>
                </a:solidFill>
                <a:latin typeface="ＭＳ Ｐゴシック" pitchFamily="50" charset="-128"/>
                <a:ea typeface="IPA Pゴシック"/>
                <a:cs typeface="IPA Pゴシック"/>
              </a:rPr>
              <a:t>など</a:t>
            </a:r>
          </a:p>
          <a:p>
            <a:pPr marL="182563" indent="-180975">
              <a:spcBef>
                <a:spcPts val="1200"/>
              </a:spcBef>
              <a:tabLst>
                <a:tab pos="723900" algn="l"/>
                <a:tab pos="1447800" algn="l"/>
                <a:tab pos="2171700" algn="l"/>
                <a:tab pos="2895600" algn="l"/>
                <a:tab pos="3619500" algn="l"/>
                <a:tab pos="4343400" algn="l"/>
              </a:tabLst>
            </a:pPr>
            <a:endParaRPr kumimoji="0" lang="en-US" altLang="ja-JP" sz="2400">
              <a:solidFill>
                <a:srgbClr val="000000"/>
              </a:solidFill>
              <a:latin typeface="ＭＳ Ｐゴシック" pitchFamily="50" charset="-128"/>
              <a:ea typeface="IPA Pゴシック"/>
              <a:cs typeface="IPA Pゴシック"/>
            </a:endParaRPr>
          </a:p>
        </p:txBody>
      </p:sp>
      <p:sp>
        <p:nvSpPr>
          <p:cNvPr id="25604" name="Rectangle 4"/>
          <p:cNvSpPr>
            <a:spLocks noChangeArrowheads="1"/>
          </p:cNvSpPr>
          <p:nvPr/>
        </p:nvSpPr>
        <p:spPr bwMode="auto">
          <a:xfrm>
            <a:off x="468313" y="4581525"/>
            <a:ext cx="877887" cy="303213"/>
          </a:xfrm>
          <a:prstGeom prst="rect">
            <a:avLst/>
          </a:prstGeom>
          <a:noFill/>
          <a:ln w="38160">
            <a:solidFill>
              <a:srgbClr val="00B05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5605" name="Rectangle 5"/>
          <p:cNvSpPr>
            <a:spLocks noChangeArrowheads="1"/>
          </p:cNvSpPr>
          <p:nvPr/>
        </p:nvSpPr>
        <p:spPr bwMode="auto">
          <a:xfrm>
            <a:off x="1708150" y="4581525"/>
            <a:ext cx="992188" cy="303213"/>
          </a:xfrm>
          <a:prstGeom prst="rect">
            <a:avLst/>
          </a:prstGeom>
          <a:noFill/>
          <a:ln w="38160">
            <a:solidFill>
              <a:srgbClr val="00B05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5606" name="Rectangle 6"/>
          <p:cNvSpPr>
            <a:spLocks noChangeArrowheads="1"/>
          </p:cNvSpPr>
          <p:nvPr/>
        </p:nvSpPr>
        <p:spPr bwMode="auto">
          <a:xfrm>
            <a:off x="468313" y="5013325"/>
            <a:ext cx="871537" cy="293688"/>
          </a:xfrm>
          <a:prstGeom prst="rect">
            <a:avLst/>
          </a:prstGeom>
          <a:noFill/>
          <a:ln w="38160" cap="flat">
            <a:solidFill>
              <a:schemeClr val="accent6"/>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kumimoji="0" lang="ja-JP" altLang="en-US">
              <a:solidFill>
                <a:srgbClr val="2D2DB9"/>
              </a:solidFill>
              <a:ea typeface="IPA Pゴシック"/>
            </a:endParaRPr>
          </a:p>
        </p:txBody>
      </p:sp>
      <p:sp>
        <p:nvSpPr>
          <p:cNvPr id="25607" name="Rectangle 7"/>
          <p:cNvSpPr>
            <a:spLocks noChangeArrowheads="1"/>
          </p:cNvSpPr>
          <p:nvPr/>
        </p:nvSpPr>
        <p:spPr bwMode="auto">
          <a:xfrm>
            <a:off x="1763713" y="5002213"/>
            <a:ext cx="1027112" cy="298450"/>
          </a:xfrm>
          <a:prstGeom prst="rect">
            <a:avLst/>
          </a:prstGeom>
          <a:noFill/>
          <a:ln w="38160" cap="flat">
            <a:solidFill>
              <a:schemeClr val="accent6"/>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kumimoji="0" lang="ja-JP" altLang="en-US">
              <a:solidFill>
                <a:srgbClr val="2D2DB9"/>
              </a:solidFill>
              <a:ea typeface="IPA Pゴシック"/>
            </a:endParaRPr>
          </a:p>
        </p:txBody>
      </p:sp>
      <p:sp>
        <p:nvSpPr>
          <p:cNvPr id="25608" name="Rectangle 8"/>
          <p:cNvSpPr>
            <a:spLocks noChangeArrowheads="1"/>
          </p:cNvSpPr>
          <p:nvPr/>
        </p:nvSpPr>
        <p:spPr bwMode="auto">
          <a:xfrm>
            <a:off x="5292725" y="3357563"/>
            <a:ext cx="809625" cy="293687"/>
          </a:xfrm>
          <a:prstGeom prst="rect">
            <a:avLst/>
          </a:prstGeom>
          <a:noFill/>
          <a:ln w="38160" cap="flat">
            <a:solidFill>
              <a:schemeClr val="accent6"/>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kumimoji="0" lang="ja-JP" altLang="en-US">
              <a:solidFill>
                <a:srgbClr val="2D2DB9"/>
              </a:solidFill>
              <a:ea typeface="IPA Pゴシック"/>
            </a:endParaRPr>
          </a:p>
        </p:txBody>
      </p:sp>
      <p:sp>
        <p:nvSpPr>
          <p:cNvPr id="25609" name="Rectangle 9"/>
          <p:cNvSpPr>
            <a:spLocks noChangeArrowheads="1"/>
          </p:cNvSpPr>
          <p:nvPr/>
        </p:nvSpPr>
        <p:spPr bwMode="auto">
          <a:xfrm>
            <a:off x="5302250" y="5373688"/>
            <a:ext cx="998538" cy="298450"/>
          </a:xfrm>
          <a:prstGeom prst="rect">
            <a:avLst/>
          </a:prstGeom>
          <a:noFill/>
          <a:ln w="38160" cap="flat">
            <a:solidFill>
              <a:schemeClr val="accent6"/>
            </a:solidFill>
            <a:round/>
            <a:headEnd/>
            <a:tailEnd/>
          </a:ln>
          <a:effectLst/>
        </p:spPr>
        <p:txBody>
          <a:bodyPr wrap="none" anchor="ctr"/>
          <a:lstStyle/>
          <a:p>
            <a:pPr hangingPunct="0">
              <a:lnSpc>
                <a:spcPct val="93000"/>
              </a:lnSpc>
              <a:buClr>
                <a:srgbClr val="000000"/>
              </a:buClr>
              <a:buSzPct val="100000"/>
              <a:buFont typeface="Times New Roman" pitchFamily="18" charset="0"/>
              <a:buNone/>
              <a:defRPr/>
            </a:pPr>
            <a:endParaRPr kumimoji="0" lang="ja-JP" altLang="en-US">
              <a:solidFill>
                <a:srgbClr val="2D2DB9"/>
              </a:solidFill>
              <a:ea typeface="IPA Pゴシック"/>
            </a:endParaRPr>
          </a:p>
        </p:txBody>
      </p:sp>
      <p:sp>
        <p:nvSpPr>
          <p:cNvPr id="25610" name="Rectangle 10"/>
          <p:cNvSpPr>
            <a:spLocks noChangeArrowheads="1"/>
          </p:cNvSpPr>
          <p:nvPr/>
        </p:nvSpPr>
        <p:spPr bwMode="auto">
          <a:xfrm>
            <a:off x="5308600" y="5876925"/>
            <a:ext cx="992188" cy="303213"/>
          </a:xfrm>
          <a:prstGeom prst="rect">
            <a:avLst/>
          </a:prstGeom>
          <a:noFill/>
          <a:ln w="38160">
            <a:solidFill>
              <a:srgbClr val="00B05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5611" name="Rectangle 11"/>
          <p:cNvSpPr>
            <a:spLocks noChangeArrowheads="1"/>
          </p:cNvSpPr>
          <p:nvPr/>
        </p:nvSpPr>
        <p:spPr bwMode="auto">
          <a:xfrm>
            <a:off x="5292725" y="1268413"/>
            <a:ext cx="2087563" cy="303212"/>
          </a:xfrm>
          <a:prstGeom prst="rect">
            <a:avLst/>
          </a:prstGeom>
          <a:noFill/>
          <a:ln w="38160">
            <a:solidFill>
              <a:srgbClr val="00B05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5612" name="Rectangle 12"/>
          <p:cNvSpPr>
            <a:spLocks noChangeArrowheads="1"/>
          </p:cNvSpPr>
          <p:nvPr/>
        </p:nvSpPr>
        <p:spPr bwMode="auto">
          <a:xfrm>
            <a:off x="468313" y="5445125"/>
            <a:ext cx="569912" cy="269875"/>
          </a:xfrm>
          <a:prstGeom prst="rect">
            <a:avLst/>
          </a:prstGeom>
          <a:noFill/>
          <a:ln w="38160">
            <a:solidFill>
              <a:srgbClr val="FFC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5613" name="Rectangle 13"/>
          <p:cNvSpPr>
            <a:spLocks noChangeArrowheads="1"/>
          </p:cNvSpPr>
          <p:nvPr/>
        </p:nvSpPr>
        <p:spPr bwMode="auto">
          <a:xfrm>
            <a:off x="8466138" y="4652963"/>
            <a:ext cx="569912" cy="269875"/>
          </a:xfrm>
          <a:prstGeom prst="rect">
            <a:avLst/>
          </a:prstGeom>
          <a:noFill/>
          <a:ln w="38160">
            <a:solidFill>
              <a:srgbClr val="FFC00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33808" name="Text Box 15"/>
          <p:cNvSpPr txBox="1">
            <a:spLocks noChangeArrowheads="1"/>
          </p:cNvSpPr>
          <p:nvPr/>
        </p:nvSpPr>
        <p:spPr bwMode="auto">
          <a:xfrm>
            <a:off x="323850" y="5876925"/>
            <a:ext cx="3997325" cy="504825"/>
          </a:xfrm>
          <a:prstGeom prst="rect">
            <a:avLst/>
          </a:prstGeom>
          <a:solidFill>
            <a:schemeClr val="bg1"/>
          </a:solidFill>
          <a:ln w="9525">
            <a:noFill/>
            <a:round/>
            <a:headEnd/>
            <a:tailEnd/>
          </a:ln>
        </p:spPr>
        <p:txBody>
          <a:bodyPr lIns="90000" tIns="69695" rIns="90000" bIns="45000"/>
          <a:lstStyle/>
          <a:p>
            <a:pPr hangingPunct="0">
              <a:lnSpc>
                <a:spcPct val="93000"/>
              </a:lnSpc>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ea typeface="IPA Pゴシック"/>
                <a:cs typeface="IPA Pゴシック"/>
              </a:rPr>
              <a:t>詳しくは実習編で</a:t>
            </a:r>
            <a:r>
              <a:rPr kumimoji="0" lang="en-US" altLang="ja-JP" sz="2800">
                <a:solidFill>
                  <a:srgbClr val="000000"/>
                </a:solidFill>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childTnLst>
                                    <p:set>
                                      <p:cBhvr additive="repl">
                                        <p:cTn id="6" dur="0" fill="hold">
                                          <p:stCondLst>
                                            <p:cond delay="0"/>
                                          </p:stCondLst>
                                        </p:cTn>
                                        <p:tgtEl>
                                          <p:spTgt spid="25604"/>
                                        </p:tgtEl>
                                        <p:attrNameLst>
                                          <p:attrName>style.visibility</p:attrName>
                                        </p:attrNameLst>
                                      </p:cBhvr>
                                      <p:to>
                                        <p:strVal val="visible"/>
                                      </p:to>
                                    </p:set>
                                    <p:animEffect transition="in" filter="fade">
                                      <p:cBhvr additive="repl">
                                        <p:cTn id="7" dur="500"/>
                                        <p:tgtEl>
                                          <p:spTgt spid="25604"/>
                                        </p:tgtEl>
                                      </p:cBhvr>
                                    </p:animEffect>
                                  </p:childTnLst>
                                </p:cTn>
                              </p:par>
                              <p:par>
                                <p:cTn id="8" presetID="10" presetClass="entr" fill="hold" grpId="0" nodeType="withEffect">
                                  <p:stCondLst>
                                    <p:cond delay="0"/>
                                  </p:stCondLst>
                                  <p:childTnLst>
                                    <p:set>
                                      <p:cBhvr additive="repl">
                                        <p:cTn id="9" dur="0" fill="hold">
                                          <p:stCondLst>
                                            <p:cond delay="0"/>
                                          </p:stCondLst>
                                        </p:cTn>
                                        <p:tgtEl>
                                          <p:spTgt spid="25605"/>
                                        </p:tgtEl>
                                        <p:attrNameLst>
                                          <p:attrName>style.visibility</p:attrName>
                                        </p:attrNameLst>
                                      </p:cBhvr>
                                      <p:to>
                                        <p:strVal val="visible"/>
                                      </p:to>
                                    </p:set>
                                    <p:animEffect transition="in" filter="fade">
                                      <p:cBhvr additive="repl">
                                        <p:cTn id="10" dur="500"/>
                                        <p:tgtEl>
                                          <p:spTgt spid="25605"/>
                                        </p:tgtEl>
                                      </p:cBhvr>
                                    </p:animEffect>
                                  </p:childTnLst>
                                </p:cTn>
                              </p:par>
                              <p:par>
                                <p:cTn id="11" presetID="10" presetClass="entr" fill="hold" grpId="0" nodeType="withEffect">
                                  <p:stCondLst>
                                    <p:cond delay="0"/>
                                  </p:stCondLst>
                                  <p:childTnLst>
                                    <p:set>
                                      <p:cBhvr additive="repl">
                                        <p:cTn id="12" dur="0" fill="hold">
                                          <p:stCondLst>
                                            <p:cond delay="0"/>
                                          </p:stCondLst>
                                        </p:cTn>
                                        <p:tgtEl>
                                          <p:spTgt spid="25610"/>
                                        </p:tgtEl>
                                        <p:attrNameLst>
                                          <p:attrName>style.visibility</p:attrName>
                                        </p:attrNameLst>
                                      </p:cBhvr>
                                      <p:to>
                                        <p:strVal val="visible"/>
                                      </p:to>
                                    </p:set>
                                    <p:animEffect transition="in" filter="fade">
                                      <p:cBhvr additive="repl">
                                        <p:cTn id="13" dur="500"/>
                                        <p:tgtEl>
                                          <p:spTgt spid="25610"/>
                                        </p:tgtEl>
                                      </p:cBhvr>
                                    </p:animEffect>
                                  </p:childTnLst>
                                </p:cTn>
                              </p:par>
                              <p:par>
                                <p:cTn id="14" presetID="10" presetClass="entr" fill="hold" grpId="0" nodeType="withEffect">
                                  <p:stCondLst>
                                    <p:cond delay="0"/>
                                  </p:stCondLst>
                                  <p:childTnLst>
                                    <p:set>
                                      <p:cBhvr additive="repl">
                                        <p:cTn id="15" dur="0" fill="hold">
                                          <p:stCondLst>
                                            <p:cond delay="0"/>
                                          </p:stCondLst>
                                        </p:cTn>
                                        <p:tgtEl>
                                          <p:spTgt spid="25611"/>
                                        </p:tgtEl>
                                        <p:attrNameLst>
                                          <p:attrName>style.visibility</p:attrName>
                                        </p:attrNameLst>
                                      </p:cBhvr>
                                      <p:to>
                                        <p:strVal val="visible"/>
                                      </p:to>
                                    </p:set>
                                    <p:animEffect transition="in" filter="fade">
                                      <p:cBhvr additive="repl">
                                        <p:cTn id="16" dur="500"/>
                                        <p:tgtEl>
                                          <p:spTgt spid="256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0" nodeType="clickEffect">
                                  <p:stCondLst>
                                    <p:cond delay="0"/>
                                  </p:stCondLst>
                                  <p:childTnLst>
                                    <p:set>
                                      <p:cBhvr additive="repl">
                                        <p:cTn id="20" dur="0" fill="hold">
                                          <p:stCondLst>
                                            <p:cond delay="0"/>
                                          </p:stCondLst>
                                        </p:cTn>
                                        <p:tgtEl>
                                          <p:spTgt spid="25606"/>
                                        </p:tgtEl>
                                        <p:attrNameLst>
                                          <p:attrName>style.visibility</p:attrName>
                                        </p:attrNameLst>
                                      </p:cBhvr>
                                      <p:to>
                                        <p:strVal val="visible"/>
                                      </p:to>
                                    </p:set>
                                    <p:animEffect transition="in" filter="fade">
                                      <p:cBhvr additive="repl">
                                        <p:cTn id="21" dur="500"/>
                                        <p:tgtEl>
                                          <p:spTgt spid="25606"/>
                                        </p:tgtEl>
                                      </p:cBhvr>
                                    </p:animEffect>
                                  </p:childTnLst>
                                </p:cTn>
                              </p:par>
                              <p:par>
                                <p:cTn id="22" presetID="10" presetClass="entr" fill="hold" grpId="0" nodeType="withEffect">
                                  <p:stCondLst>
                                    <p:cond delay="0"/>
                                  </p:stCondLst>
                                  <p:childTnLst>
                                    <p:set>
                                      <p:cBhvr additive="repl">
                                        <p:cTn id="23" dur="0" fill="hold">
                                          <p:stCondLst>
                                            <p:cond delay="0"/>
                                          </p:stCondLst>
                                        </p:cTn>
                                        <p:tgtEl>
                                          <p:spTgt spid="25607"/>
                                        </p:tgtEl>
                                        <p:attrNameLst>
                                          <p:attrName>style.visibility</p:attrName>
                                        </p:attrNameLst>
                                      </p:cBhvr>
                                      <p:to>
                                        <p:strVal val="visible"/>
                                      </p:to>
                                    </p:set>
                                    <p:animEffect transition="in" filter="fade">
                                      <p:cBhvr additive="repl">
                                        <p:cTn id="24" dur="500"/>
                                        <p:tgtEl>
                                          <p:spTgt spid="25607"/>
                                        </p:tgtEl>
                                      </p:cBhvr>
                                    </p:animEffect>
                                  </p:childTnLst>
                                </p:cTn>
                              </p:par>
                              <p:par>
                                <p:cTn id="25" presetID="10" presetClass="entr" fill="hold" grpId="0" nodeType="withEffect">
                                  <p:stCondLst>
                                    <p:cond delay="0"/>
                                  </p:stCondLst>
                                  <p:childTnLst>
                                    <p:set>
                                      <p:cBhvr additive="repl">
                                        <p:cTn id="26" dur="0" fill="hold">
                                          <p:stCondLst>
                                            <p:cond delay="0"/>
                                          </p:stCondLst>
                                        </p:cTn>
                                        <p:tgtEl>
                                          <p:spTgt spid="25608"/>
                                        </p:tgtEl>
                                        <p:attrNameLst>
                                          <p:attrName>style.visibility</p:attrName>
                                        </p:attrNameLst>
                                      </p:cBhvr>
                                      <p:to>
                                        <p:strVal val="visible"/>
                                      </p:to>
                                    </p:set>
                                    <p:animEffect transition="in" filter="fade">
                                      <p:cBhvr additive="repl">
                                        <p:cTn id="27" dur="500"/>
                                        <p:tgtEl>
                                          <p:spTgt spid="25608"/>
                                        </p:tgtEl>
                                      </p:cBhvr>
                                    </p:animEffect>
                                  </p:childTnLst>
                                </p:cTn>
                              </p:par>
                              <p:par>
                                <p:cTn id="28" presetID="10" presetClass="entr" fill="hold" grpId="0" nodeType="withEffect">
                                  <p:stCondLst>
                                    <p:cond delay="0"/>
                                  </p:stCondLst>
                                  <p:childTnLst>
                                    <p:set>
                                      <p:cBhvr additive="repl">
                                        <p:cTn id="29" dur="0" fill="hold">
                                          <p:stCondLst>
                                            <p:cond delay="0"/>
                                          </p:stCondLst>
                                        </p:cTn>
                                        <p:tgtEl>
                                          <p:spTgt spid="25609"/>
                                        </p:tgtEl>
                                        <p:attrNameLst>
                                          <p:attrName>style.visibility</p:attrName>
                                        </p:attrNameLst>
                                      </p:cBhvr>
                                      <p:to>
                                        <p:strVal val="visible"/>
                                      </p:to>
                                    </p:set>
                                    <p:animEffect transition="in" filter="fade">
                                      <p:cBhvr additive="repl">
                                        <p:cTn id="30" dur="500"/>
                                        <p:tgtEl>
                                          <p:spTgt spid="2560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childTnLst>
                                    <p:set>
                                      <p:cBhvr additive="repl">
                                        <p:cTn id="34" dur="0" fill="hold">
                                          <p:stCondLst>
                                            <p:cond delay="0"/>
                                          </p:stCondLst>
                                        </p:cTn>
                                        <p:tgtEl>
                                          <p:spTgt spid="25612"/>
                                        </p:tgtEl>
                                        <p:attrNameLst>
                                          <p:attrName>style.visibility</p:attrName>
                                        </p:attrNameLst>
                                      </p:cBhvr>
                                      <p:to>
                                        <p:strVal val="visible"/>
                                      </p:to>
                                    </p:set>
                                    <p:animEffect transition="in" filter="fade">
                                      <p:cBhvr additive="repl">
                                        <p:cTn id="35" dur="500"/>
                                        <p:tgtEl>
                                          <p:spTgt spid="25612"/>
                                        </p:tgtEl>
                                      </p:cBhvr>
                                    </p:animEffect>
                                  </p:childTnLst>
                                </p:cTn>
                              </p:par>
                              <p:par>
                                <p:cTn id="36" presetID="10" presetClass="entr" fill="hold" grpId="0" nodeType="withEffect">
                                  <p:stCondLst>
                                    <p:cond delay="0"/>
                                  </p:stCondLst>
                                  <p:childTnLst>
                                    <p:set>
                                      <p:cBhvr additive="repl">
                                        <p:cTn id="37" dur="0" fill="hold">
                                          <p:stCondLst>
                                            <p:cond delay="0"/>
                                          </p:stCondLst>
                                        </p:cTn>
                                        <p:tgtEl>
                                          <p:spTgt spid="25613"/>
                                        </p:tgtEl>
                                        <p:attrNameLst>
                                          <p:attrName>style.visibility</p:attrName>
                                        </p:attrNameLst>
                                      </p:cBhvr>
                                      <p:to>
                                        <p:strVal val="visible"/>
                                      </p:to>
                                    </p:set>
                                    <p:animEffect transition="in" filter="fade">
                                      <p:cBhvr additive="repl">
                                        <p:cTn id="38"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animBg="1"/>
      <p:bldP spid="25607" grpId="0" animBg="1"/>
      <p:bldP spid="25608" grpId="0" animBg="1"/>
      <p:bldP spid="25609" grpId="0" animBg="1"/>
      <p:bldP spid="25610" grpId="0" animBg="1"/>
      <p:bldP spid="25611" grpId="0" animBg="1"/>
      <p:bldP spid="25612" grpId="0" animBg="1"/>
      <p:bldP spid="256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C7C3D816-0B6B-48B1-99CF-E1F07A0DF3AF}" type="slidenum">
              <a:rPr lang="en-US" altLang="ja-JP"/>
              <a:pPr>
                <a:tabLst>
                  <a:tab pos="723900" algn="l"/>
                </a:tabLst>
              </a:pPr>
              <a:t>23</a:t>
            </a:fld>
            <a:endParaRPr lang="en-US" altLang="ja-JP"/>
          </a:p>
        </p:txBody>
      </p:sp>
      <p:sp>
        <p:nvSpPr>
          <p:cNvPr id="27651" name="Rectangle 1"/>
          <p:cNvSpPr>
            <a:spLocks noGrp="1" noChangeArrowheads="1"/>
          </p:cNvSpPr>
          <p:nvPr>
            <p:ph type="title"/>
          </p:nvPr>
        </p:nvSpPr>
        <p:spPr>
          <a:xfrm>
            <a:off x="0" y="215900"/>
            <a:ext cx="914400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ja-JP" sz="4800" b="0" smtClean="0">
                <a:latin typeface="ＭＳ Ｐゴシック" pitchFamily="50" charset="-128"/>
              </a:rPr>
              <a:t>HTML </a:t>
            </a:r>
            <a:r>
              <a:rPr lang="ja-JP" sz="4800" b="0" smtClean="0">
                <a:latin typeface="ＭＳ Ｐゴシック" pitchFamily="50" charset="-128"/>
              </a:rPr>
              <a:t>文書作成の基本作法</a:t>
            </a:r>
          </a:p>
        </p:txBody>
      </p:sp>
      <p:sp>
        <p:nvSpPr>
          <p:cNvPr id="34820" name="Text Box 2"/>
          <p:cNvSpPr txBox="1">
            <a:spLocks noChangeArrowheads="1"/>
          </p:cNvSpPr>
          <p:nvPr/>
        </p:nvSpPr>
        <p:spPr bwMode="auto">
          <a:xfrm>
            <a:off x="323850" y="1125538"/>
            <a:ext cx="6624638" cy="509905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sz="3200" dirty="0">
                <a:solidFill>
                  <a:srgbClr val="000000"/>
                </a:solidFill>
                <a:latin typeface="ＭＳ Ｐゴシック" pitchFamily="50" charset="-128"/>
                <a:ea typeface="IPA Pゴシック"/>
                <a:cs typeface="IPA Pゴシック"/>
              </a:rPr>
              <a:t>タグ</a:t>
            </a:r>
            <a:r>
              <a:rPr kumimoji="0" lang="ja-JP" sz="3200" dirty="0" smtClean="0">
                <a:solidFill>
                  <a:srgbClr val="000000"/>
                </a:solidFill>
                <a:latin typeface="ＭＳ Ｐゴシック" pitchFamily="50" charset="-128"/>
                <a:ea typeface="IPA Pゴシック"/>
                <a:cs typeface="IPA Pゴシック"/>
              </a:rPr>
              <a:t>は閉じる</a:t>
            </a:r>
            <a:endParaRPr kumimoji="0" lang="ja-JP" sz="32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altLang="en-US" sz="2800" dirty="0">
                <a:solidFill>
                  <a:srgbClr val="000000"/>
                </a:solidFill>
                <a:latin typeface="ＭＳ Ｐゴシック" pitchFamily="50" charset="-128"/>
                <a:ea typeface="IPA Pゴシック"/>
                <a:cs typeface="IPA Pゴシック"/>
              </a:rPr>
              <a:t>例</a:t>
            </a:r>
            <a:r>
              <a:rPr kumimoji="0" lang="en-US" altLang="ja-JP" sz="2800" dirty="0">
                <a:solidFill>
                  <a:srgbClr val="000000"/>
                </a:solidFill>
                <a:latin typeface="ＭＳ Ｐゴシック" pitchFamily="50" charset="-128"/>
                <a:ea typeface="IPA Pゴシック"/>
                <a:cs typeface="IPA Pゴシック"/>
              </a:rPr>
              <a:t>: </a:t>
            </a:r>
            <a:r>
              <a:rPr kumimoji="0" lang="ja-JP" altLang="ja-JP" sz="2800" dirty="0">
                <a:solidFill>
                  <a:srgbClr val="000000"/>
                </a:solidFill>
                <a:latin typeface="ＭＳ Ｐゴシック" pitchFamily="50" charset="-128"/>
                <a:ea typeface="IPA Pゴシック"/>
                <a:cs typeface="IPA Pゴシック"/>
              </a:rPr>
              <a:t>&lt;</a:t>
            </a:r>
            <a:r>
              <a:rPr kumimoji="0" lang="en-US" altLang="ja-JP" sz="2800" dirty="0">
                <a:solidFill>
                  <a:srgbClr val="000000"/>
                </a:solidFill>
                <a:latin typeface="ＭＳ Ｐゴシック" pitchFamily="50" charset="-128"/>
                <a:ea typeface="IPA Pゴシック"/>
                <a:cs typeface="IPA Pゴシック"/>
              </a:rPr>
              <a:t>html</a:t>
            </a:r>
            <a:r>
              <a:rPr kumimoji="0" lang="ja-JP" altLang="ja-JP" sz="2800" dirty="0">
                <a:solidFill>
                  <a:srgbClr val="000000"/>
                </a:solidFill>
                <a:latin typeface="ＭＳ Ｐゴシック" pitchFamily="50" charset="-128"/>
                <a:ea typeface="IPA Pゴシック"/>
                <a:cs typeface="IPA Pゴシック"/>
              </a:rPr>
              <a:t>&gt; </a:t>
            </a:r>
            <a:r>
              <a:rPr kumimoji="0" lang="ja-JP" sz="2800" dirty="0">
                <a:solidFill>
                  <a:srgbClr val="000000"/>
                </a:solidFill>
                <a:latin typeface="ＭＳ Ｐゴシック" pitchFamily="50" charset="-128"/>
                <a:ea typeface="IPA Pゴシック"/>
                <a:cs typeface="IPA Pゴシック"/>
              </a:rPr>
              <a:t>～ </a:t>
            </a:r>
            <a:r>
              <a:rPr kumimoji="0" lang="ja-JP" altLang="ja-JP" sz="2800" dirty="0">
                <a:solidFill>
                  <a:srgbClr val="000000"/>
                </a:solidFill>
                <a:latin typeface="ＭＳ Ｐゴシック" pitchFamily="50" charset="-128"/>
                <a:ea typeface="IPA Pゴシック"/>
                <a:cs typeface="IPA Pゴシック"/>
              </a:rPr>
              <a:t>&lt;/</a:t>
            </a:r>
            <a:r>
              <a:rPr kumimoji="0" lang="en-US" altLang="ja-JP" sz="2800" dirty="0">
                <a:solidFill>
                  <a:srgbClr val="000000"/>
                </a:solidFill>
                <a:latin typeface="ＭＳ Ｐゴシック" pitchFamily="50" charset="-128"/>
                <a:ea typeface="IPA Pゴシック"/>
                <a:cs typeface="IPA Pゴシック"/>
              </a:rPr>
              <a:t>html</a:t>
            </a:r>
            <a:r>
              <a:rPr kumimoji="0" lang="ja-JP" altLang="ja-JP" sz="2800" dirty="0">
                <a:solidFill>
                  <a:srgbClr val="000000"/>
                </a:solidFill>
                <a:latin typeface="ＭＳ Ｐゴシック" pitchFamily="50" charset="-128"/>
                <a:ea typeface="IPA Pゴシック"/>
                <a:cs typeface="IPA Pゴシック"/>
              </a:rPr>
              <a:t>&gt;</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sz="3200" dirty="0">
                <a:solidFill>
                  <a:srgbClr val="000000"/>
                </a:solidFill>
                <a:latin typeface="ＭＳ Ｐゴシック" pitchFamily="50" charset="-128"/>
                <a:ea typeface="IPA Pゴシック"/>
                <a:cs typeface="IPA Pゴシック"/>
              </a:rPr>
              <a:t>文書は</a:t>
            </a:r>
            <a:r>
              <a:rPr kumimoji="0" lang="en-US" altLang="ja-JP" sz="3200" dirty="0">
                <a:solidFill>
                  <a:srgbClr val="000000"/>
                </a:solidFill>
                <a:latin typeface="ＭＳ Ｐゴシック" pitchFamily="50" charset="-128"/>
                <a:ea typeface="IPA Pゴシック"/>
                <a:cs typeface="IPA Pゴシック"/>
              </a:rPr>
              <a:t>&lt;html&gt;</a:t>
            </a:r>
            <a:r>
              <a:rPr kumimoji="0" lang="ja-JP" sz="3200" dirty="0">
                <a:solidFill>
                  <a:srgbClr val="000000"/>
                </a:solidFill>
                <a:latin typeface="ＭＳ Ｐゴシック" pitchFamily="50" charset="-128"/>
                <a:ea typeface="IPA Pゴシック"/>
                <a:cs typeface="IPA Pゴシック"/>
              </a:rPr>
              <a:t>～</a:t>
            </a:r>
            <a:r>
              <a:rPr kumimoji="0" lang="en-US" altLang="ja-JP" sz="3200" dirty="0">
                <a:solidFill>
                  <a:srgbClr val="000000"/>
                </a:solidFill>
                <a:latin typeface="ＭＳ Ｐゴシック" pitchFamily="50" charset="-128"/>
                <a:ea typeface="IPA Pゴシック"/>
                <a:cs typeface="IPA Pゴシック"/>
              </a:rPr>
              <a:t>&lt;/html&gt;</a:t>
            </a:r>
            <a:r>
              <a:rPr kumimoji="0" lang="ja-JP" sz="3200" dirty="0">
                <a:solidFill>
                  <a:srgbClr val="000000"/>
                </a:solidFill>
                <a:latin typeface="ＭＳ Ｐゴシック" pitchFamily="50" charset="-128"/>
                <a:ea typeface="IPA Pゴシック"/>
                <a:cs typeface="IPA Pゴシック"/>
              </a:rPr>
              <a:t>で挟む</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sz="3200" dirty="0">
                <a:solidFill>
                  <a:srgbClr val="000000"/>
                </a:solidFill>
                <a:latin typeface="ＭＳ Ｐゴシック" pitchFamily="50" charset="-128"/>
                <a:ea typeface="IPA Pゴシック"/>
                <a:cs typeface="IPA Pゴシック"/>
              </a:rPr>
              <a:t>ヘッダと本文で構成する</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sz="2800" dirty="0">
                <a:solidFill>
                  <a:srgbClr val="FF3333"/>
                </a:solidFill>
                <a:latin typeface="ＭＳ Ｐゴシック" pitchFamily="50" charset="-128"/>
                <a:ea typeface="IPA Pゴシック"/>
                <a:cs typeface="IPA Pゴシック"/>
              </a:rPr>
              <a:t>ヘッダ</a:t>
            </a:r>
            <a:r>
              <a:rPr kumimoji="0" lang="ja-JP" sz="2800" dirty="0">
                <a:solidFill>
                  <a:srgbClr val="000000"/>
                </a:solidFill>
                <a:latin typeface="ＭＳ Ｐゴシック" pitchFamily="50" charset="-128"/>
                <a:ea typeface="IPA Pゴシック"/>
                <a:cs typeface="IPA Pゴシック"/>
              </a:rPr>
              <a:t> </a:t>
            </a:r>
            <a:r>
              <a:rPr kumimoji="0" lang="ja-JP" altLang="ja-JP" sz="2800" dirty="0">
                <a:solidFill>
                  <a:srgbClr val="000000"/>
                </a:solidFill>
                <a:latin typeface="ＭＳ Ｐゴシック" pitchFamily="50" charset="-128"/>
                <a:ea typeface="IPA Pゴシック"/>
                <a:cs typeface="IPA Pゴシック"/>
              </a:rPr>
              <a:t>: &lt;head&gt;</a:t>
            </a:r>
            <a:r>
              <a:rPr kumimoji="0" lang="ja-JP" sz="2800" dirty="0">
                <a:solidFill>
                  <a:srgbClr val="000000"/>
                </a:solidFill>
                <a:latin typeface="ＭＳ Ｐゴシック" pitchFamily="50" charset="-128"/>
                <a:ea typeface="IPA Pゴシック"/>
                <a:cs typeface="IPA Pゴシック"/>
              </a:rPr>
              <a:t>～</a:t>
            </a:r>
            <a:r>
              <a:rPr kumimoji="0" lang="ja-JP" altLang="ja-JP" sz="2800" dirty="0">
                <a:solidFill>
                  <a:srgbClr val="000000"/>
                </a:solidFill>
                <a:latin typeface="ＭＳ Ｐゴシック" pitchFamily="50" charset="-128"/>
                <a:ea typeface="IPA Pゴシック"/>
                <a:cs typeface="IPA Pゴシック"/>
              </a:rPr>
              <a:t>&lt;/head&gt;</a:t>
            </a:r>
            <a:r>
              <a:rPr kumimoji="0" lang="ja-JP" sz="2800" dirty="0">
                <a:solidFill>
                  <a:srgbClr val="000000"/>
                </a:solidFill>
                <a:latin typeface="ＭＳ Ｐゴシック" pitchFamily="50" charset="-128"/>
                <a:ea typeface="IPA Pゴシック"/>
                <a:cs typeface="IPA Pゴシック"/>
              </a:rPr>
              <a:t>で挟む</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altLang="ja-JP" sz="2400" dirty="0">
                <a:solidFill>
                  <a:srgbClr val="000000"/>
                </a:solidFill>
                <a:latin typeface="ＭＳ Ｐゴシック" pitchFamily="50" charset="-128"/>
                <a:ea typeface="IPA Pゴシック"/>
                <a:cs typeface="IPA Pゴシック"/>
              </a:rPr>
              <a:t>HTML</a:t>
            </a:r>
            <a:r>
              <a:rPr kumimoji="0" lang="ja-JP" sz="2400" dirty="0">
                <a:solidFill>
                  <a:srgbClr val="000000"/>
                </a:solidFill>
                <a:latin typeface="ＭＳ Ｐゴシック" pitchFamily="50" charset="-128"/>
                <a:ea typeface="IPA Pゴシック"/>
                <a:cs typeface="IPA Pゴシック"/>
              </a:rPr>
              <a:t>文書の設定</a:t>
            </a:r>
            <a:r>
              <a:rPr kumimoji="0" lang="ja-JP" altLang="ja-JP" sz="2400" dirty="0">
                <a:solidFill>
                  <a:srgbClr val="000000"/>
                </a:solidFill>
                <a:latin typeface="ＭＳ Ｐゴシック" pitchFamily="50" charset="-128"/>
                <a:ea typeface="IPA Pゴシック"/>
                <a:cs typeface="IPA Pゴシック"/>
              </a:rPr>
              <a:t>(</a:t>
            </a:r>
            <a:r>
              <a:rPr kumimoji="0" lang="ja-JP" sz="2400" dirty="0">
                <a:solidFill>
                  <a:srgbClr val="FF0000"/>
                </a:solidFill>
                <a:latin typeface="ＭＳ Ｐゴシック" pitchFamily="50" charset="-128"/>
                <a:ea typeface="IPA Pゴシック"/>
                <a:cs typeface="IPA Pゴシック"/>
              </a:rPr>
              <a:t>文字コード</a:t>
            </a:r>
            <a:r>
              <a:rPr kumimoji="0" lang="ja-JP" sz="2400" dirty="0">
                <a:solidFill>
                  <a:srgbClr val="000000"/>
                </a:solidFill>
                <a:latin typeface="ＭＳ Ｐゴシック" pitchFamily="50" charset="-128"/>
                <a:ea typeface="IPA Pゴシック"/>
                <a:cs typeface="IPA Pゴシック"/>
              </a:rPr>
              <a:t>の指定</a:t>
            </a:r>
            <a:r>
              <a:rPr kumimoji="0" lang="en-US" altLang="ja-JP" sz="2400" dirty="0">
                <a:solidFill>
                  <a:srgbClr val="000000"/>
                </a:solidFill>
                <a:latin typeface="ＭＳ Ｐゴシック" pitchFamily="50" charset="-128"/>
                <a:ea typeface="IPA Pゴシック"/>
                <a:cs typeface="IPA Pゴシック"/>
              </a:rPr>
              <a:t/>
            </a:r>
            <a:br>
              <a:rPr kumimoji="0" lang="en-US" altLang="ja-JP" sz="2400" dirty="0">
                <a:solidFill>
                  <a:srgbClr val="000000"/>
                </a:solidFill>
                <a:latin typeface="ＭＳ Ｐゴシック" pitchFamily="50" charset="-128"/>
                <a:ea typeface="IPA Pゴシック"/>
                <a:cs typeface="IPA Pゴシック"/>
              </a:rPr>
            </a:br>
            <a:r>
              <a:rPr kumimoji="0" lang="ja-JP" sz="2400" dirty="0">
                <a:solidFill>
                  <a:srgbClr val="000000"/>
                </a:solidFill>
                <a:latin typeface="ＭＳ Ｐゴシック" pitchFamily="50" charset="-128"/>
                <a:ea typeface="IPA Pゴシック"/>
                <a:cs typeface="IPA Pゴシック"/>
              </a:rPr>
              <a:t>など</a:t>
            </a:r>
            <a:r>
              <a:rPr kumimoji="0" lang="ja-JP" altLang="ja-JP" sz="2400" dirty="0">
                <a:solidFill>
                  <a:srgbClr val="000000"/>
                </a:solidFill>
                <a:latin typeface="ＭＳ Ｐゴシック" pitchFamily="50" charset="-128"/>
                <a:ea typeface="IPA Pゴシック"/>
                <a:cs typeface="IPA Pゴシック"/>
              </a:rPr>
              <a:t>)</a:t>
            </a:r>
            <a:r>
              <a:rPr kumimoji="0" lang="ja-JP" sz="2400" dirty="0">
                <a:solidFill>
                  <a:srgbClr val="000000"/>
                </a:solidFill>
                <a:latin typeface="ＭＳ Ｐゴシック" pitchFamily="50" charset="-128"/>
                <a:ea typeface="IPA Pゴシック"/>
                <a:cs typeface="IPA Pゴシック"/>
              </a:rPr>
              <a:t>を行う</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Lst>
            </a:pPr>
            <a:r>
              <a:rPr kumimoji="0" lang="ja-JP" sz="2800" dirty="0">
                <a:solidFill>
                  <a:srgbClr val="000000"/>
                </a:solidFill>
                <a:latin typeface="ＭＳ Ｐゴシック" pitchFamily="50" charset="-128"/>
                <a:ea typeface="IPA Pゴシック"/>
                <a:cs typeface="IPA Pゴシック"/>
              </a:rPr>
              <a:t>本文 　</a:t>
            </a:r>
            <a:r>
              <a:rPr kumimoji="0" lang="ja-JP" altLang="ja-JP" sz="2800" dirty="0">
                <a:solidFill>
                  <a:srgbClr val="000000"/>
                </a:solidFill>
                <a:latin typeface="ＭＳ Ｐゴシック" pitchFamily="50" charset="-128"/>
                <a:ea typeface="IPA Pゴシック"/>
                <a:cs typeface="IPA Pゴシック"/>
              </a:rPr>
              <a:t>: &lt;body&gt;</a:t>
            </a:r>
            <a:r>
              <a:rPr kumimoji="0" lang="ja-JP" sz="2800" dirty="0">
                <a:solidFill>
                  <a:srgbClr val="000000"/>
                </a:solidFill>
                <a:latin typeface="ＭＳ Ｐゴシック" pitchFamily="50" charset="-128"/>
                <a:ea typeface="IPA Pゴシック"/>
                <a:cs typeface="IPA Pゴシック"/>
              </a:rPr>
              <a:t>～</a:t>
            </a:r>
            <a:r>
              <a:rPr kumimoji="0" lang="ja-JP" altLang="ja-JP" sz="2800" dirty="0">
                <a:solidFill>
                  <a:srgbClr val="000000"/>
                </a:solidFill>
                <a:latin typeface="ＭＳ Ｐゴシック" pitchFamily="50" charset="-128"/>
                <a:ea typeface="IPA Pゴシック"/>
                <a:cs typeface="IPA Pゴシック"/>
              </a:rPr>
              <a:t>&lt;/body&gt;</a:t>
            </a:r>
            <a:r>
              <a:rPr kumimoji="0" lang="ja-JP" sz="2800" dirty="0">
                <a:solidFill>
                  <a:srgbClr val="000000"/>
                </a:solidFill>
                <a:latin typeface="ＭＳ Ｐゴシック" pitchFamily="50" charset="-128"/>
                <a:ea typeface="IPA Pゴシック"/>
                <a:cs typeface="IPA Pゴシック"/>
              </a:rPr>
              <a:t>で挟む</a:t>
            </a:r>
          </a:p>
        </p:txBody>
      </p:sp>
      <p:sp>
        <p:nvSpPr>
          <p:cNvPr id="34821" name="Rectangle 3"/>
          <p:cNvSpPr>
            <a:spLocks noChangeArrowheads="1"/>
          </p:cNvSpPr>
          <p:nvPr/>
        </p:nvSpPr>
        <p:spPr bwMode="auto">
          <a:xfrm>
            <a:off x="6073775" y="3262313"/>
            <a:ext cx="3035300" cy="2771775"/>
          </a:xfrm>
          <a:prstGeom prst="rect">
            <a:avLst/>
          </a:prstGeom>
          <a:noFill/>
          <a:ln w="9525">
            <a:solidFill>
              <a:srgbClr val="000000"/>
            </a:solid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&lt;html&gt;</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&lt;head&gt;</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       HTML </a:t>
            </a:r>
            <a:r>
              <a:rPr kumimoji="0" lang="ja-JP" sz="2200">
                <a:solidFill>
                  <a:srgbClr val="000000"/>
                </a:solidFill>
                <a:latin typeface="ＭＳ Ｐゴシック" pitchFamily="50" charset="-128"/>
                <a:ea typeface="IPA Pゴシック"/>
                <a:cs typeface="IPA Pゴシック"/>
              </a:rPr>
              <a:t>文書の設定</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&lt;/head&gt;</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&lt;body&gt;</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本文</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&lt;/body&gt;</a:t>
            </a:r>
          </a:p>
          <a:p>
            <a:pPr>
              <a:buClr>
                <a:srgbClr val="000000"/>
              </a:buClr>
              <a:buSzPct val="100000"/>
              <a:buFont typeface="Times New Roman" pitchFamily="18" charset="0"/>
              <a:buNone/>
              <a:tabLst>
                <a:tab pos="723900" algn="l"/>
                <a:tab pos="1447800" algn="l"/>
                <a:tab pos="2171700" algn="l"/>
                <a:tab pos="2895600" algn="l"/>
              </a:tabLst>
            </a:pPr>
            <a:r>
              <a:rPr kumimoji="0" lang="en-US" altLang="ja-JP" sz="2200">
                <a:solidFill>
                  <a:srgbClr val="000000"/>
                </a:solidFill>
                <a:latin typeface="ＭＳ Ｐゴシック" pitchFamily="50" charset="-128"/>
                <a:ea typeface="IPA Pゴシック"/>
                <a:cs typeface="IPA Pゴシック"/>
              </a:rPr>
              <a:t>&lt;/html&gt;</a:t>
            </a:r>
          </a:p>
        </p:txBody>
      </p:sp>
      <p:sp>
        <p:nvSpPr>
          <p:cNvPr id="34822" name="Rectangle 4"/>
          <p:cNvSpPr>
            <a:spLocks noChangeArrowheads="1"/>
          </p:cNvSpPr>
          <p:nvPr/>
        </p:nvSpPr>
        <p:spPr bwMode="auto">
          <a:xfrm>
            <a:off x="6769100" y="6107113"/>
            <a:ext cx="2266950" cy="455612"/>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Lst>
            </a:pPr>
            <a:r>
              <a:rPr kumimoji="0" lang="en-US" altLang="ja-JP" sz="2400" u="sng">
                <a:solidFill>
                  <a:srgbClr val="000000"/>
                </a:solidFill>
                <a:latin typeface="ＭＳ Ｐゴシック" pitchFamily="50" charset="-128"/>
                <a:ea typeface="IPA Pゴシック"/>
                <a:cs typeface="IPA Pゴシック"/>
              </a:rPr>
              <a:t>HTML </a:t>
            </a:r>
            <a:r>
              <a:rPr kumimoji="0" lang="ja-JP" sz="2400" u="sng">
                <a:solidFill>
                  <a:srgbClr val="000000"/>
                </a:solidFill>
                <a:latin typeface="ＭＳ Ｐゴシック" pitchFamily="50" charset="-128"/>
                <a:ea typeface="IPA Pゴシック"/>
                <a:cs typeface="IPA Pゴシック"/>
              </a:rPr>
              <a:t>文書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1E4645C-7377-44F3-A28B-F88199BF71D8}" type="slidenum">
              <a:rPr lang="en-US" altLang="ja-JP"/>
              <a:pPr>
                <a:tabLst>
                  <a:tab pos="723900" algn="l"/>
                </a:tabLst>
              </a:pPr>
              <a:t>24</a:t>
            </a:fld>
            <a:endParaRPr lang="en-US" altLang="ja-JP"/>
          </a:p>
        </p:txBody>
      </p:sp>
      <p:sp>
        <p:nvSpPr>
          <p:cNvPr id="28675" name="Rectangle 1"/>
          <p:cNvSpPr>
            <a:spLocks noGrp="1" noChangeArrowheads="1"/>
          </p:cNvSpPr>
          <p:nvPr>
            <p:ph type="title"/>
          </p:nvPr>
        </p:nvSpPr>
        <p:spPr>
          <a:xfrm>
            <a:off x="-71438" y="71438"/>
            <a:ext cx="9144001"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sz="6000" b="0" smtClean="0">
                <a:latin typeface="ＭＳ Ｐゴシック" pitchFamily="50" charset="-128"/>
              </a:rPr>
              <a:t>文字コード</a:t>
            </a:r>
          </a:p>
        </p:txBody>
      </p:sp>
      <p:sp>
        <p:nvSpPr>
          <p:cNvPr id="35844" name="Text Box 2"/>
          <p:cNvSpPr txBox="1">
            <a:spLocks noChangeArrowheads="1"/>
          </p:cNvSpPr>
          <p:nvPr/>
        </p:nvSpPr>
        <p:spPr bwMode="auto">
          <a:xfrm>
            <a:off x="323850" y="981075"/>
            <a:ext cx="8820150" cy="509905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sz="2800">
                <a:solidFill>
                  <a:srgbClr val="000000"/>
                </a:solidFill>
                <a:latin typeface="ＭＳ Ｐゴシック" pitchFamily="50" charset="-128"/>
                <a:ea typeface="IPA Pゴシック"/>
                <a:cs typeface="IPA Pゴシック"/>
              </a:rPr>
              <a:t>文字や記号を計算機上で扱うために</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文字や記号</a:t>
            </a:r>
            <a:r>
              <a:rPr kumimoji="0" lang="en-US" altLang="ja-JP" sz="2800">
                <a:solidFill>
                  <a:srgbClr val="000000"/>
                </a:solidFill>
                <a:latin typeface="ＭＳ Ｐゴシック" pitchFamily="50" charset="-128"/>
                <a:ea typeface="IPA Pゴシック"/>
                <a:cs typeface="IPA Pゴシック"/>
              </a:rPr>
              <a:t>1 </a:t>
            </a:r>
            <a:r>
              <a:rPr kumimoji="0" lang="ja-JP" sz="2800">
                <a:solidFill>
                  <a:srgbClr val="000000"/>
                </a:solidFill>
                <a:latin typeface="ＭＳ Ｐゴシック" pitchFamily="50" charset="-128"/>
                <a:ea typeface="IPA Pゴシック"/>
                <a:cs typeface="IPA Pゴシック"/>
              </a:rPr>
              <a:t>つ</a:t>
            </a: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en-US" altLang="ja-JP" sz="2800">
                <a:solidFill>
                  <a:srgbClr val="000000"/>
                </a:solidFill>
                <a:latin typeface="ＭＳ Ｐゴシック" pitchFamily="50" charset="-128"/>
                <a:ea typeface="IPA Pゴシック"/>
                <a:cs typeface="IPA Pゴシック"/>
              </a:rPr>
              <a:t>1 </a:t>
            </a:r>
            <a:r>
              <a:rPr kumimoji="0" lang="ja-JP" sz="2800">
                <a:solidFill>
                  <a:srgbClr val="000000"/>
                </a:solidFill>
                <a:latin typeface="ＭＳ Ｐゴシック" pitchFamily="50" charset="-128"/>
                <a:ea typeface="IPA Pゴシック"/>
                <a:cs typeface="IPA Pゴシック"/>
              </a:rPr>
              <a:t>つに割り当てられた固有の</a:t>
            </a:r>
            <a:r>
              <a:rPr kumimoji="0" lang="ja-JP" altLang="en-US" sz="2800">
                <a:solidFill>
                  <a:srgbClr val="000000"/>
                </a:solidFill>
                <a:latin typeface="ＭＳ Ｐゴシック" pitchFamily="50" charset="-128"/>
                <a:ea typeface="IPA Pゴシック"/>
                <a:cs typeface="IPA Pゴシック"/>
              </a:rPr>
              <a:t>符号のセット</a:t>
            </a:r>
            <a:endParaRPr kumimoji="0" lang="ja-JP" sz="280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sz="2800">
                <a:solidFill>
                  <a:srgbClr val="000000"/>
                </a:solidFill>
                <a:latin typeface="ＭＳ Ｐゴシック" pitchFamily="50" charset="-128"/>
                <a:ea typeface="IPA Pゴシック"/>
                <a:cs typeface="IPA Pゴシック"/>
              </a:rPr>
              <a:t>文字コード</a:t>
            </a:r>
            <a:r>
              <a:rPr kumimoji="0" lang="ja-JP" altLang="en-US" sz="2800">
                <a:solidFill>
                  <a:srgbClr val="000000"/>
                </a:solidFill>
                <a:latin typeface="ＭＳ Ｐゴシック" pitchFamily="50" charset="-128"/>
                <a:ea typeface="IPA Pゴシック"/>
                <a:cs typeface="IPA Pゴシック"/>
              </a:rPr>
              <a:t>の種類の例</a:t>
            </a:r>
            <a:endParaRPr kumimoji="0" lang="ja-JP" sz="28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sz="2400">
                <a:solidFill>
                  <a:srgbClr val="000000"/>
                </a:solidFill>
                <a:latin typeface="ＭＳ Ｐゴシック" pitchFamily="50" charset="-128"/>
                <a:ea typeface="IPA Pゴシック"/>
                <a:cs typeface="IPA Pゴシック"/>
              </a:rPr>
              <a:t>UTF-8</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400">
                <a:solidFill>
                  <a:srgbClr val="000000"/>
                </a:solidFill>
                <a:latin typeface="ＭＳ Ｐゴシック" pitchFamily="50" charset="-128"/>
                <a:ea typeface="IPA Pゴシック"/>
                <a:cs typeface="IPA Pゴシック"/>
              </a:rPr>
              <a:t>Shift-JIS</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400">
                <a:solidFill>
                  <a:srgbClr val="000000"/>
                </a:solidFill>
                <a:latin typeface="ＭＳ Ｐゴシック" pitchFamily="50" charset="-128"/>
                <a:ea typeface="IPA Pゴシック"/>
                <a:cs typeface="IPA Pゴシック"/>
              </a:rPr>
              <a:t>EUC-JP</a:t>
            </a:r>
            <a:endParaRPr kumimoji="0" lang="en-US" altLang="ja-JP" sz="900">
              <a:solidFill>
                <a:srgbClr val="000000"/>
              </a:solidFill>
              <a:latin typeface="ＭＳ Ｐゴシック" pitchFamily="50" charset="-128"/>
              <a:ea typeface="IPA Pゴシック"/>
              <a:cs typeface="IPA Pゴシック"/>
            </a:endParaRP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sz="2800">
                <a:solidFill>
                  <a:srgbClr val="000000"/>
                </a:solidFill>
                <a:latin typeface="ＭＳ Ｐゴシック" pitchFamily="50" charset="-128"/>
                <a:ea typeface="IPA Pゴシック"/>
                <a:cs typeface="IPA Pゴシック"/>
              </a:rPr>
              <a:t>文字コードが異なると</a:t>
            </a:r>
            <a:r>
              <a:rPr kumimoji="0" lang="en-US" altLang="ja-JP" sz="2800">
                <a:solidFill>
                  <a:srgbClr val="000000"/>
                </a:solidFill>
                <a:latin typeface="ＭＳ Ｐゴシック" pitchFamily="50" charset="-128"/>
                <a:ea typeface="IPA Pゴシック"/>
                <a:cs typeface="IPA Pゴシック"/>
              </a:rPr>
              <a:t>, </a:t>
            </a:r>
            <a:r>
              <a:rPr kumimoji="0" lang="ja-JP" altLang="en-US" sz="2800">
                <a:solidFill>
                  <a:srgbClr val="000000"/>
                </a:solidFill>
                <a:latin typeface="ＭＳ Ｐゴシック" pitchFamily="50" charset="-128"/>
                <a:ea typeface="IPA Pゴシック"/>
                <a:cs typeface="IPA Pゴシック"/>
              </a:rPr>
              <a:t>符号</a:t>
            </a:r>
            <a:r>
              <a:rPr kumimoji="0" lang="ja-JP" sz="2800">
                <a:solidFill>
                  <a:srgbClr val="000000"/>
                </a:solidFill>
                <a:latin typeface="ＭＳ Ｐゴシック" pitchFamily="50" charset="-128"/>
                <a:ea typeface="IPA Pゴシック"/>
                <a:cs typeface="IPA Pゴシック"/>
              </a:rPr>
              <a:t>が異なるため文字や</a:t>
            </a: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ja-JP" sz="2800">
                <a:solidFill>
                  <a:srgbClr val="000000"/>
                </a:solidFill>
                <a:latin typeface="ＭＳ Ｐゴシック" pitchFamily="50" charset="-128"/>
                <a:ea typeface="IPA Pゴシック"/>
                <a:cs typeface="IPA Pゴシック"/>
              </a:rPr>
              <a:t>記号が正しく解釈されない</a:t>
            </a: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FF3333"/>
                </a:solidFill>
                <a:latin typeface="ＭＳ Ｐゴシック" pitchFamily="50" charset="-128"/>
                <a:ea typeface="IPA Pゴシック"/>
                <a:cs typeface="IPA Pゴシック"/>
              </a:rPr>
              <a:t>文字化け</a:t>
            </a: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ことがある</a:t>
            </a:r>
          </a:p>
          <a:p>
            <a:pPr marL="457200" lvl="1" indent="-180975">
              <a:lnSpc>
                <a:spcPct val="9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000">
                <a:solidFill>
                  <a:srgbClr val="000000"/>
                </a:solidFill>
                <a:latin typeface="ＭＳ Ｐゴシック" pitchFamily="50" charset="-128"/>
                <a:ea typeface="IPA Pゴシック"/>
                <a:cs typeface="IPA Pゴシック"/>
              </a:rPr>
              <a:t>UTF-8 		: </a:t>
            </a:r>
            <a:r>
              <a:rPr kumimoji="0" lang="ja-JP" sz="2000">
                <a:solidFill>
                  <a:srgbClr val="000000"/>
                </a:solidFill>
                <a:latin typeface="ＭＳ Ｐゴシック" pitchFamily="50" charset="-128"/>
                <a:ea typeface="IPA Pゴシック"/>
                <a:cs typeface="IPA Pゴシック"/>
              </a:rPr>
              <a:t>情報実習</a:t>
            </a:r>
          </a:p>
          <a:p>
            <a:pPr marL="457200" lvl="1" indent="-180975">
              <a:lnSpc>
                <a:spcPct val="9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000">
                <a:solidFill>
                  <a:srgbClr val="000000"/>
                </a:solidFill>
                <a:latin typeface="ＭＳ Ｐゴシック" pitchFamily="50" charset="-128"/>
                <a:ea typeface="IPA Pゴシック"/>
                <a:cs typeface="IPA Pゴシック"/>
              </a:rPr>
              <a:t>Shift-JIS 	: </a:t>
            </a:r>
            <a:r>
              <a:rPr kumimoji="0" lang="ja-JP" sz="2000">
                <a:solidFill>
                  <a:srgbClr val="000000"/>
                </a:solidFill>
                <a:latin typeface="ＭＳ Ｐゴシック" pitchFamily="50" charset="-128"/>
                <a:ea typeface="IPA Pゴシック"/>
                <a:cs typeface="IPA Pゴシック"/>
              </a:rPr>
              <a:t>諠・ｱ螳滄ｨ� </a:t>
            </a:r>
          </a:p>
          <a:p>
            <a:pPr marL="182563" indent="-180975">
              <a:lnSpc>
                <a:spcPct val="90000"/>
              </a:lnSpc>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Lst>
            </a:pPr>
            <a:endParaRPr kumimoji="0" lang="en-US" altLang="ja-JP">
              <a:solidFill>
                <a:srgbClr val="000000"/>
              </a:solidFill>
              <a:latin typeface="ＭＳ Ｐゴシック" pitchFamily="50" charset="-128"/>
              <a:ea typeface="IPA Pゴシック"/>
              <a:cs typeface="IPA Pゴシック"/>
            </a:endParaRP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Lst>
            </a:pPr>
            <a:endParaRPr kumimoji="0" lang="en-US" altLang="ja-JP" sz="2400">
              <a:solidFill>
                <a:srgbClr val="000000"/>
              </a:solidFill>
              <a:latin typeface="HG丸ｺﾞｼｯｸM-PRO"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F720CD25-5FDD-4510-8D7B-12DEE06555BC}" type="slidenum">
              <a:rPr lang="en-US" altLang="ja-JP"/>
              <a:pPr>
                <a:tabLst>
                  <a:tab pos="723900" algn="l"/>
                </a:tabLst>
              </a:pPr>
              <a:t>25</a:t>
            </a:fld>
            <a:endParaRPr lang="en-US" altLang="ja-JP"/>
          </a:p>
        </p:txBody>
      </p:sp>
      <p:sp>
        <p:nvSpPr>
          <p:cNvPr id="13321" name="Rectangle 9"/>
          <p:cNvSpPr>
            <a:spLocks noGrp="1" noChangeArrowheads="1"/>
          </p:cNvSpPr>
          <p:nvPr>
            <p:ph type="title"/>
          </p:nvPr>
        </p:nvSpPr>
        <p:spPr>
          <a:xfrm>
            <a:off x="658813" y="119063"/>
            <a:ext cx="8435975"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6000" b="0" smtClean="0">
                <a:latin typeface="ＭＳ Ｐゴシック" pitchFamily="50" charset="-128"/>
              </a:rPr>
              <a:t>WWW </a:t>
            </a:r>
            <a:r>
              <a:rPr lang="ja-JP" sz="6000" b="0" smtClean="0">
                <a:latin typeface="ＭＳ Ｐゴシック" pitchFamily="50" charset="-128"/>
              </a:rPr>
              <a:t>の通信の概念図</a:t>
            </a:r>
          </a:p>
        </p:txBody>
      </p:sp>
      <p:sp>
        <p:nvSpPr>
          <p:cNvPr id="2" name="Rectangle 2"/>
          <p:cNvSpPr>
            <a:spLocks noChangeArrowheads="1"/>
          </p:cNvSpPr>
          <p:nvPr/>
        </p:nvSpPr>
        <p:spPr bwMode="auto">
          <a:xfrm>
            <a:off x="711200" y="2076450"/>
            <a:ext cx="2668588" cy="952653"/>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ja-JP" sz="2800" dirty="0">
                <a:latin typeface="ＭＳ Ｐゴシック" pitchFamily="50" charset="-128"/>
                <a:ea typeface="IPA Pゴシック"/>
                <a:cs typeface="IPA Pゴシック"/>
              </a:rPr>
              <a:t>ブラウザ</a:t>
            </a:r>
          </a:p>
          <a:p>
            <a:pPr algn="ctr">
              <a:buClr>
                <a:srgbClr val="000000"/>
              </a:buClr>
              <a:buSzPct val="100000"/>
              <a:buFont typeface="Times New Roman" pitchFamily="18" charset="0"/>
              <a:buNone/>
              <a:tabLst>
                <a:tab pos="723900" algn="l"/>
                <a:tab pos="1447800" algn="l"/>
                <a:tab pos="2171700" algn="l"/>
              </a:tabLst>
            </a:pPr>
            <a:r>
              <a:rPr kumimoji="0" lang="en-US" altLang="ja-JP" sz="2800" dirty="0">
                <a:latin typeface="ＭＳ Ｐゴシック" pitchFamily="50" charset="-128"/>
                <a:ea typeface="IPA Pゴシック"/>
                <a:cs typeface="IPA Pゴシック"/>
              </a:rPr>
              <a:t>(</a:t>
            </a:r>
            <a:r>
              <a:rPr kumimoji="0" lang="ja-JP" sz="2800" dirty="0">
                <a:latin typeface="ＭＳ Ｐゴシック" pitchFamily="50" charset="-128"/>
                <a:ea typeface="IPA Pゴシック"/>
                <a:cs typeface="IPA Pゴシック"/>
              </a:rPr>
              <a:t>クライアント</a:t>
            </a:r>
            <a:r>
              <a:rPr kumimoji="0" lang="en-US" altLang="ja-JP" sz="2800" dirty="0">
                <a:latin typeface="ＭＳ Ｐゴシック" pitchFamily="50" charset="-128"/>
                <a:ea typeface="IPA Pゴシック"/>
                <a:cs typeface="IPA Pゴシック"/>
              </a:rPr>
              <a:t>)</a:t>
            </a:r>
          </a:p>
        </p:txBody>
      </p:sp>
      <p:sp>
        <p:nvSpPr>
          <p:cNvPr id="13315" name="AutoShape 3"/>
          <p:cNvSpPr>
            <a:spLocks noChangeArrowheads="1"/>
          </p:cNvSpPr>
          <p:nvPr/>
        </p:nvSpPr>
        <p:spPr bwMode="auto">
          <a:xfrm>
            <a:off x="3328392" y="2463800"/>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13317" name="Rectangle 5"/>
          <p:cNvSpPr>
            <a:spLocks noChangeArrowheads="1"/>
          </p:cNvSpPr>
          <p:nvPr/>
        </p:nvSpPr>
        <p:spPr bwMode="auto">
          <a:xfrm>
            <a:off x="6276975" y="2190750"/>
            <a:ext cx="2401888" cy="952653"/>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en-US" altLang="ja-JP" sz="2800" dirty="0">
                <a:latin typeface="ＭＳ Ｐゴシック" pitchFamily="50" charset="-128"/>
                <a:ea typeface="IPA Pゴシック"/>
                <a:cs typeface="IPA Pゴシック"/>
              </a:rPr>
              <a:t>WWW </a:t>
            </a:r>
            <a:r>
              <a:rPr kumimoji="0" lang="ja-JP" sz="2800" dirty="0">
                <a:latin typeface="ＭＳ Ｐゴシック" pitchFamily="50" charset="-128"/>
                <a:ea typeface="IPA Pゴシック"/>
                <a:cs typeface="IPA Pゴシック"/>
              </a:rPr>
              <a:t>サーバ</a:t>
            </a:r>
          </a:p>
          <a:p>
            <a:pPr algn="ctr">
              <a:buClr>
                <a:srgbClr val="000000"/>
              </a:buClr>
              <a:buSzPct val="100000"/>
              <a:buFont typeface="Times New Roman" pitchFamily="18" charset="0"/>
              <a:buNone/>
              <a:tabLst>
                <a:tab pos="723900" algn="l"/>
                <a:tab pos="1447800" algn="l"/>
                <a:tab pos="2171700" algn="l"/>
              </a:tabLst>
            </a:pPr>
            <a:r>
              <a:rPr kumimoji="0" lang="en-US" altLang="ja-JP" sz="2800" dirty="0">
                <a:latin typeface="ＭＳ Ｐゴシック" pitchFamily="50" charset="-128"/>
                <a:ea typeface="IPA Pゴシック"/>
                <a:cs typeface="IPA Pゴシック"/>
              </a:rPr>
              <a:t>(</a:t>
            </a:r>
            <a:r>
              <a:rPr kumimoji="0" lang="ja-JP" sz="2800" dirty="0">
                <a:latin typeface="ＭＳ Ｐゴシック" pitchFamily="50" charset="-128"/>
                <a:ea typeface="IPA Pゴシック"/>
                <a:cs typeface="IPA Pゴシック"/>
              </a:rPr>
              <a:t>サーバ</a:t>
            </a:r>
            <a:r>
              <a:rPr kumimoji="0" lang="en-US" altLang="ja-JP" sz="2800" dirty="0">
                <a:latin typeface="ＭＳ Ｐゴシック" pitchFamily="50" charset="-128"/>
                <a:ea typeface="IPA Pゴシック"/>
                <a:cs typeface="IPA Pゴシック"/>
              </a:rPr>
              <a:t>)</a:t>
            </a:r>
          </a:p>
        </p:txBody>
      </p:sp>
      <p:sp>
        <p:nvSpPr>
          <p:cNvPr id="13318" name="AutoShape 6"/>
          <p:cNvSpPr>
            <a:spLocks noChangeArrowheads="1"/>
          </p:cNvSpPr>
          <p:nvPr/>
        </p:nvSpPr>
        <p:spPr bwMode="auto">
          <a:xfrm rot="10800000">
            <a:off x="3219450" y="4017963"/>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13319" name="Rectangle 7"/>
          <p:cNvSpPr>
            <a:spLocks noChangeArrowheads="1"/>
          </p:cNvSpPr>
          <p:nvPr/>
        </p:nvSpPr>
        <p:spPr bwMode="auto">
          <a:xfrm>
            <a:off x="3239492" y="2017713"/>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要求</a:t>
            </a:r>
          </a:p>
        </p:txBody>
      </p:sp>
      <p:sp>
        <p:nvSpPr>
          <p:cNvPr id="13320" name="Rectangle 8"/>
          <p:cNvSpPr>
            <a:spLocks noChangeArrowheads="1"/>
          </p:cNvSpPr>
          <p:nvPr/>
        </p:nvSpPr>
        <p:spPr bwMode="auto">
          <a:xfrm>
            <a:off x="3184525" y="4427538"/>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提供</a:t>
            </a:r>
          </a:p>
        </p:txBody>
      </p:sp>
      <p:sp>
        <p:nvSpPr>
          <p:cNvPr id="13322" name="AutoShape 10"/>
          <p:cNvSpPr>
            <a:spLocks noChangeArrowheads="1"/>
          </p:cNvSpPr>
          <p:nvPr/>
        </p:nvSpPr>
        <p:spPr bwMode="auto">
          <a:xfrm>
            <a:off x="2032000" y="4391025"/>
            <a:ext cx="574675" cy="757238"/>
          </a:xfrm>
          <a:prstGeom prst="downArrow">
            <a:avLst>
              <a:gd name="adj1" fmla="val 50000"/>
              <a:gd name="adj2" fmla="val 32942"/>
            </a:avLst>
          </a:prstGeom>
          <a:solidFill>
            <a:srgbClr val="00B0F0"/>
          </a:solidFill>
          <a:ln w="1260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91" name="Rectangle 11"/>
          <p:cNvSpPr>
            <a:spLocks noChangeArrowheads="1"/>
          </p:cNvSpPr>
          <p:nvPr/>
        </p:nvSpPr>
        <p:spPr bwMode="auto">
          <a:xfrm>
            <a:off x="1116013" y="1341438"/>
            <a:ext cx="7034212" cy="639762"/>
          </a:xfrm>
          <a:prstGeom prst="rect">
            <a:avLst/>
          </a:prstGeom>
          <a:solidFill>
            <a:srgbClr val="FFFFFF"/>
          </a:solidFill>
          <a:ln w="38160">
            <a:solidFill>
              <a:srgbClr val="FFFFFF"/>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ja-JP" sz="3600" u="sng">
                <a:solidFill>
                  <a:srgbClr val="000000"/>
                </a:solidFill>
                <a:latin typeface="ＭＳ Ｐゴシック" pitchFamily="50" charset="-128"/>
                <a:ea typeface="IPA Pゴシック"/>
                <a:cs typeface="IPA Pゴシック"/>
              </a:rPr>
              <a:t>サーバ・クライアントシステム</a:t>
            </a:r>
          </a:p>
        </p:txBody>
      </p:sp>
      <p:sp>
        <p:nvSpPr>
          <p:cNvPr id="13324" name="Rectangle 12"/>
          <p:cNvSpPr>
            <a:spLocks noChangeArrowheads="1"/>
          </p:cNvSpPr>
          <p:nvPr/>
        </p:nvSpPr>
        <p:spPr bwMode="auto">
          <a:xfrm>
            <a:off x="893763" y="4348163"/>
            <a:ext cx="1460500" cy="8223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解釈・</a:t>
            </a:r>
          </a:p>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表示</a:t>
            </a:r>
          </a:p>
        </p:txBody>
      </p:sp>
      <p:pic>
        <p:nvPicPr>
          <p:cNvPr id="13326" name="Picture 14"/>
          <p:cNvPicPr>
            <a:picLocks noChangeAspect="1" noChangeArrowheads="1"/>
          </p:cNvPicPr>
          <p:nvPr/>
        </p:nvPicPr>
        <p:blipFill>
          <a:blip r:embed="rId3" cstate="print"/>
          <a:srcRect/>
          <a:stretch>
            <a:fillRect/>
          </a:stretch>
        </p:blipFill>
        <p:spPr bwMode="auto">
          <a:xfrm>
            <a:off x="1274763" y="2989263"/>
            <a:ext cx="1630362" cy="1371600"/>
          </a:xfrm>
          <a:prstGeom prst="rect">
            <a:avLst/>
          </a:prstGeom>
          <a:noFill/>
          <a:ln w="9525">
            <a:noFill/>
            <a:round/>
            <a:headEnd/>
            <a:tailEnd/>
          </a:ln>
        </p:spPr>
      </p:pic>
      <p:sp>
        <p:nvSpPr>
          <p:cNvPr id="3" name="Rectangle 15"/>
          <p:cNvSpPr>
            <a:spLocks noChangeArrowheads="1"/>
          </p:cNvSpPr>
          <p:nvPr/>
        </p:nvSpPr>
        <p:spPr bwMode="auto">
          <a:xfrm>
            <a:off x="5724128" y="4703763"/>
            <a:ext cx="3024336" cy="460211"/>
          </a:xfrm>
          <a:prstGeom prst="rect">
            <a:avLst/>
          </a:prstGeom>
          <a:noFill/>
          <a:ln w="9525">
            <a:noFill/>
            <a:round/>
            <a:headEnd/>
            <a:tailEnd/>
          </a:ln>
        </p:spPr>
        <p:txBody>
          <a:bodyPr wrap="square" lIns="90000" tIns="45000" rIns="90000" bIns="45000">
            <a:spAutoFit/>
          </a:bodyPr>
          <a:lstStyle/>
          <a:p>
            <a:pPr algn="ctr">
              <a:buClr>
                <a:srgbClr val="000000"/>
              </a:buClr>
              <a:buSzPct val="100000"/>
              <a:buFont typeface="Times New Roman" pitchFamily="18" charset="0"/>
              <a:buNone/>
              <a:tabLst>
                <a:tab pos="723900" algn="l"/>
              </a:tabLst>
            </a:pPr>
            <a:r>
              <a:rPr kumimoji="0" lang="en-US" altLang="ja-JP" sz="2400" dirty="0" smtClean="0">
                <a:solidFill>
                  <a:srgbClr val="000000"/>
                </a:solidFill>
                <a:latin typeface="ＭＳ Ｐゴシック" pitchFamily="50" charset="-128"/>
                <a:ea typeface="IPA Pゴシック"/>
                <a:cs typeface="IPA Pゴシック"/>
              </a:rPr>
              <a:t>Web </a:t>
            </a:r>
            <a:r>
              <a:rPr kumimoji="0" lang="ja-JP" altLang="en-US" sz="2400" dirty="0" smtClean="0">
                <a:solidFill>
                  <a:srgbClr val="000000"/>
                </a:solidFill>
                <a:latin typeface="ＭＳ Ｐゴシック" pitchFamily="50" charset="-128"/>
                <a:ea typeface="IPA Pゴシック"/>
                <a:cs typeface="IPA Pゴシック"/>
              </a:rPr>
              <a:t>コンテンツ</a:t>
            </a:r>
            <a:endParaRPr kumimoji="0" lang="ja-JP" sz="2400" dirty="0">
              <a:solidFill>
                <a:srgbClr val="000000"/>
              </a:solidFill>
              <a:latin typeface="ＭＳ Ｐゴシック" pitchFamily="50" charset="-128"/>
              <a:ea typeface="IPA Pゴシック"/>
              <a:cs typeface="IPA Pゴシック"/>
            </a:endParaRPr>
          </a:p>
        </p:txBody>
      </p:sp>
      <p:pic>
        <p:nvPicPr>
          <p:cNvPr id="20495" name="図 18" descr="inex_top.png"/>
          <p:cNvPicPr>
            <a:picLocks noChangeAspect="1"/>
          </p:cNvPicPr>
          <p:nvPr/>
        </p:nvPicPr>
        <p:blipFill>
          <a:blip r:embed="rId4" cstate="print"/>
          <a:srcRect/>
          <a:stretch>
            <a:fillRect/>
          </a:stretch>
        </p:blipFill>
        <p:spPr bwMode="auto">
          <a:xfrm>
            <a:off x="576263" y="5373688"/>
            <a:ext cx="3351212" cy="1339850"/>
          </a:xfrm>
          <a:prstGeom prst="rect">
            <a:avLst/>
          </a:prstGeom>
          <a:noFill/>
          <a:ln w="9525">
            <a:noFill/>
            <a:miter lim="800000"/>
            <a:headEnd/>
            <a:tailEnd/>
          </a:ln>
        </p:spPr>
      </p:pic>
      <p:pic>
        <p:nvPicPr>
          <p:cNvPr id="20496" name="図 20" descr="inex_src.png"/>
          <p:cNvPicPr>
            <a:picLocks noChangeAspect="1"/>
          </p:cNvPicPr>
          <p:nvPr/>
        </p:nvPicPr>
        <p:blipFill>
          <a:blip r:embed="rId5" cstate="print"/>
          <a:srcRect/>
          <a:stretch>
            <a:fillRect/>
          </a:stretch>
        </p:blipFill>
        <p:spPr bwMode="auto">
          <a:xfrm>
            <a:off x="5740400" y="5229225"/>
            <a:ext cx="3008313" cy="1628775"/>
          </a:xfrm>
          <a:prstGeom prst="rect">
            <a:avLst/>
          </a:prstGeom>
          <a:noFill/>
          <a:ln w="9525">
            <a:noFill/>
            <a:miter lim="800000"/>
            <a:headEnd/>
            <a:tailEnd/>
          </a:ln>
        </p:spPr>
      </p:pic>
      <p:pic>
        <p:nvPicPr>
          <p:cNvPr id="20497" name="図 22" descr="server.png"/>
          <p:cNvPicPr>
            <a:picLocks noChangeAspect="1"/>
          </p:cNvPicPr>
          <p:nvPr/>
        </p:nvPicPr>
        <p:blipFill>
          <a:blip r:embed="rId6" cstate="print"/>
          <a:srcRect/>
          <a:stretch>
            <a:fillRect/>
          </a:stretch>
        </p:blipFill>
        <p:spPr bwMode="auto">
          <a:xfrm>
            <a:off x="6913563" y="3141663"/>
            <a:ext cx="1120775" cy="1511300"/>
          </a:xfrm>
          <a:prstGeom prst="rect">
            <a:avLst/>
          </a:prstGeom>
          <a:noFill/>
          <a:ln w="9525">
            <a:noFill/>
            <a:miter lim="800000"/>
            <a:headEnd/>
            <a:tailEnd/>
          </a:ln>
        </p:spPr>
      </p:pic>
      <p:sp>
        <p:nvSpPr>
          <p:cNvPr id="18" name="Rectangle 17"/>
          <p:cNvSpPr>
            <a:spLocks noChangeArrowheads="1"/>
          </p:cNvSpPr>
          <p:nvPr/>
        </p:nvSpPr>
        <p:spPr bwMode="auto">
          <a:xfrm>
            <a:off x="3060700" y="3005138"/>
            <a:ext cx="3086100" cy="882650"/>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dirty="0">
                <a:solidFill>
                  <a:srgbClr val="000000"/>
                </a:solidFill>
                <a:latin typeface="ＭＳ Ｐゴシック" pitchFamily="50" charset="-128"/>
                <a:ea typeface="IPA Pゴシック"/>
                <a:cs typeface="IPA Pゴシック"/>
              </a:rPr>
              <a:t>プロトコル</a:t>
            </a:r>
          </a:p>
          <a:p>
            <a:pPr algn="ctr">
              <a:buClr>
                <a:srgbClr val="000000"/>
              </a:buClr>
              <a:buSzPct val="100000"/>
              <a:buFont typeface="Times New Roman" pitchFamily="18" charset="0"/>
              <a:buNone/>
              <a:tabLst>
                <a:tab pos="723900" algn="l"/>
                <a:tab pos="1447800" algn="l"/>
                <a:tab pos="2171700" algn="l"/>
                <a:tab pos="2895600" algn="l"/>
              </a:tabLst>
            </a:pPr>
            <a:r>
              <a:rPr kumimoji="0" lang="en-US" altLang="ja-JP" sz="2400" dirty="0">
                <a:solidFill>
                  <a:srgbClr val="000000"/>
                </a:solidFill>
                <a:latin typeface="ＭＳ Ｐゴシック" pitchFamily="50" charset="-128"/>
                <a:ea typeface="IPA Pゴシック"/>
                <a:cs typeface="IPA Pゴシック"/>
              </a:rPr>
              <a:t>HTTP or HTTPS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500"/>
                                        <p:tgtEl>
                                          <p:spTgt spid="133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319"/>
                                        </p:tgtEl>
                                        <p:attrNameLst>
                                          <p:attrName>style.visibility</p:attrName>
                                        </p:attrNameLst>
                                      </p:cBhvr>
                                      <p:to>
                                        <p:strVal val="visible"/>
                                      </p:to>
                                    </p:set>
                                    <p:animEffect transition="in" filter="fade">
                                      <p:cBhvr>
                                        <p:cTn id="20" dur="500"/>
                                        <p:tgtEl>
                                          <p:spTgt spid="133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318"/>
                                        </p:tgtEl>
                                        <p:attrNameLst>
                                          <p:attrName>style.visibility</p:attrName>
                                        </p:attrNameLst>
                                      </p:cBhvr>
                                      <p:to>
                                        <p:strVal val="visible"/>
                                      </p:to>
                                    </p:set>
                                    <p:animEffect transition="in" filter="fade">
                                      <p:cBhvr>
                                        <p:cTn id="28" dur="500"/>
                                        <p:tgtEl>
                                          <p:spTgt spid="133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320"/>
                                        </p:tgtEl>
                                        <p:attrNameLst>
                                          <p:attrName>style.visibility</p:attrName>
                                        </p:attrNameLst>
                                      </p:cBhvr>
                                      <p:to>
                                        <p:strVal val="visible"/>
                                      </p:to>
                                    </p:set>
                                    <p:animEffect transition="in" filter="fade">
                                      <p:cBhvr>
                                        <p:cTn id="31" dur="500"/>
                                        <p:tgtEl>
                                          <p:spTgt spid="13320"/>
                                        </p:tgtEl>
                                      </p:cBhvr>
                                    </p:animEffect>
                                  </p:childTnLst>
                                </p:cTn>
                              </p:par>
                              <p:par>
                                <p:cTn id="32" presetID="10" presetClass="entr" presetSubtype="0" fill="hold" nodeType="withEffect">
                                  <p:stCondLst>
                                    <p:cond delay="0"/>
                                  </p:stCondLst>
                                  <p:childTnLst>
                                    <p:set>
                                      <p:cBhvr>
                                        <p:cTn id="33" dur="1" fill="hold">
                                          <p:stCondLst>
                                            <p:cond delay="0"/>
                                          </p:stCondLst>
                                        </p:cTn>
                                        <p:tgtEl>
                                          <p:spTgt spid="20496"/>
                                        </p:tgtEl>
                                        <p:attrNameLst>
                                          <p:attrName>style.visibility</p:attrName>
                                        </p:attrNameLst>
                                      </p:cBhvr>
                                      <p:to>
                                        <p:strVal val="visible"/>
                                      </p:to>
                                    </p:set>
                                    <p:animEffect transition="in" filter="fade">
                                      <p:cBhvr>
                                        <p:cTn id="34" dur="500"/>
                                        <p:tgtEl>
                                          <p:spTgt spid="2049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2.5E-6 -4.78261E-6 L -0.53629 -4.78261E-6 " pathEditMode="relative" rAng="0" ptsTypes="AA">
                                      <p:cBhvr>
                                        <p:cTn id="41" dur="1000" fill="hold"/>
                                        <p:tgtEl>
                                          <p:spTgt spid="20496"/>
                                        </p:tgtEl>
                                        <p:attrNameLst>
                                          <p:attrName>ppt_x</p:attrName>
                                          <p:attrName>ppt_y</p:attrName>
                                        </p:attrNameLst>
                                      </p:cBhvr>
                                      <p:rCtr x="-268" y="0"/>
                                    </p:animMotion>
                                  </p:childTnLst>
                                </p:cTn>
                              </p:par>
                              <p:par>
                                <p:cTn id="42" presetID="35" presetClass="path" presetSubtype="0" accel="50000" decel="50000" fill="hold" grpId="1" nodeType="withEffect">
                                  <p:stCondLst>
                                    <p:cond delay="0"/>
                                  </p:stCondLst>
                                  <p:childTnLst>
                                    <p:animMotion origin="layout" path="M -2.5E-6 3.62627E-6 L -0.53941 3.62627E-6 " pathEditMode="relative" rAng="0" ptsTypes="AA">
                                      <p:cBhvr>
                                        <p:cTn id="43" dur="1000" fill="hold"/>
                                        <p:tgtEl>
                                          <p:spTgt spid="3"/>
                                        </p:tgtEl>
                                        <p:attrNameLst>
                                          <p:attrName>ppt_x</p:attrName>
                                          <p:attrName>ppt_y</p:attrName>
                                        </p:attrNameLst>
                                      </p:cBhvr>
                                      <p:rCtr x="-270"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324"/>
                                        </p:tgtEl>
                                        <p:attrNameLst>
                                          <p:attrName>style.visibility</p:attrName>
                                        </p:attrNameLst>
                                      </p:cBhvr>
                                      <p:to>
                                        <p:strVal val="visible"/>
                                      </p:to>
                                    </p:set>
                                    <p:animEffect transition="in" filter="fade">
                                      <p:cBhvr>
                                        <p:cTn id="48" dur="500"/>
                                        <p:tgtEl>
                                          <p:spTgt spid="133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322"/>
                                        </p:tgtEl>
                                        <p:attrNameLst>
                                          <p:attrName>style.visibility</p:attrName>
                                        </p:attrNameLst>
                                      </p:cBhvr>
                                      <p:to>
                                        <p:strVal val="visible"/>
                                      </p:to>
                                    </p:set>
                                    <p:animEffect transition="in" filter="fade">
                                      <p:cBhvr>
                                        <p:cTn id="51" dur="500"/>
                                        <p:tgtEl>
                                          <p:spTgt spid="13322"/>
                                        </p:tgtEl>
                                      </p:cBhvr>
                                    </p:animEffect>
                                  </p:childTnLst>
                                </p:cTn>
                              </p:par>
                              <p:par>
                                <p:cTn id="52" presetID="10" presetClass="entr" presetSubtype="0" fill="hold" nodeType="withEffect">
                                  <p:stCondLst>
                                    <p:cond delay="0"/>
                                  </p:stCondLst>
                                  <p:childTnLst>
                                    <p:set>
                                      <p:cBhvr>
                                        <p:cTn id="53" dur="1" fill="hold">
                                          <p:stCondLst>
                                            <p:cond delay="0"/>
                                          </p:stCondLst>
                                        </p:cTn>
                                        <p:tgtEl>
                                          <p:spTgt spid="20495"/>
                                        </p:tgtEl>
                                        <p:attrNameLst>
                                          <p:attrName>style.visibility</p:attrName>
                                        </p:attrNameLst>
                                      </p:cBhvr>
                                      <p:to>
                                        <p:strVal val="visible"/>
                                      </p:to>
                                    </p:set>
                                    <p:animEffect transition="in" filter="fade">
                                      <p:cBhvr>
                                        <p:cTn id="54" dur="500"/>
                                        <p:tgtEl>
                                          <p:spTgt spid="20495"/>
                                        </p:tgtEl>
                                      </p:cBhvr>
                                    </p:animEffect>
                                  </p:childTnLst>
                                </p:cTn>
                              </p:par>
                              <p:par>
                                <p:cTn id="55" presetID="10" presetClass="exit" presetSubtype="0" fill="hold" nodeType="withEffect">
                                  <p:stCondLst>
                                    <p:cond delay="0"/>
                                  </p:stCondLst>
                                  <p:childTnLst>
                                    <p:animEffect transition="out" filter="fade">
                                      <p:cBhvr>
                                        <p:cTn id="56" dur="500"/>
                                        <p:tgtEl>
                                          <p:spTgt spid="20496"/>
                                        </p:tgtEl>
                                      </p:cBhvr>
                                    </p:animEffect>
                                    <p:set>
                                      <p:cBhvr>
                                        <p:cTn id="57" dur="1" fill="hold">
                                          <p:stCondLst>
                                            <p:cond delay="499"/>
                                          </p:stCondLst>
                                        </p:cTn>
                                        <p:tgtEl>
                                          <p:spTgt spid="20496"/>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animBg="1"/>
      <p:bldP spid="13317" grpId="0"/>
      <p:bldP spid="13318" grpId="0" animBg="1"/>
      <p:bldP spid="13319" grpId="0"/>
      <p:bldP spid="13320" grpId="0"/>
      <p:bldP spid="13322" grpId="0" animBg="1"/>
      <p:bldP spid="13324" grpId="0"/>
      <p:bldP spid="3" grpId="0"/>
      <p:bldP spid="3" grpId="1"/>
      <p:bldP spid="3" grpId="2"/>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DEBB5857-4AF8-4D5C-B612-9BF2B8B3AF78}" type="slidenum">
              <a:rPr lang="en-US" altLang="ja-JP"/>
              <a:pPr>
                <a:tabLst>
                  <a:tab pos="723900" algn="l"/>
                </a:tabLst>
              </a:pPr>
              <a:t>26</a:t>
            </a:fld>
            <a:endParaRPr lang="en-US" altLang="ja-JP"/>
          </a:p>
        </p:txBody>
      </p:sp>
      <p:sp>
        <p:nvSpPr>
          <p:cNvPr id="30724" name="Rectangle 2"/>
          <p:cNvSpPr>
            <a:spLocks noGrp="1" noChangeArrowheads="1"/>
          </p:cNvSpPr>
          <p:nvPr>
            <p:ph type="title"/>
          </p:nvPr>
        </p:nvSpPr>
        <p:spPr>
          <a:xfrm>
            <a:off x="-36512" y="255588"/>
            <a:ext cx="9144000" cy="1004887"/>
          </a:xfrm>
        </p:spPr>
        <p:txBody>
          <a:bodyPr lIns="90000" tIns="45000" rIns="90000" bIns="45000" anchor="t"/>
          <a:lstStyle/>
          <a:p>
            <a:pPr algn="ct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ja-JP" sz="4000" b="0" smtClean="0">
                <a:latin typeface="ＭＳ Ｐゴシック" pitchFamily="50" charset="-128"/>
              </a:rPr>
              <a:t>W3C : WWW</a:t>
            </a:r>
            <a:r>
              <a:rPr lang="ja-JP" sz="4000" b="0" smtClean="0">
                <a:latin typeface="ＭＳ Ｐゴシック" pitchFamily="50" charset="-128"/>
              </a:rPr>
              <a:t>技術の標準化を行う団体 </a:t>
            </a:r>
          </a:p>
        </p:txBody>
      </p:sp>
      <p:sp>
        <p:nvSpPr>
          <p:cNvPr id="37892" name="Rectangle 3"/>
          <p:cNvSpPr>
            <a:spLocks noChangeArrowheads="1"/>
          </p:cNvSpPr>
          <p:nvPr/>
        </p:nvSpPr>
        <p:spPr bwMode="auto">
          <a:xfrm>
            <a:off x="4787900" y="6488113"/>
            <a:ext cx="4451350" cy="365125"/>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Lst>
            </a:pPr>
            <a:r>
              <a:rPr kumimoji="0" lang="en-US" altLang="ja-JP">
                <a:solidFill>
                  <a:srgbClr val="000000"/>
                </a:solidFill>
                <a:latin typeface="Rockwell"/>
                <a:ea typeface="IPA Pゴシック"/>
                <a:cs typeface="IPA Pゴシック"/>
              </a:rPr>
              <a:t>http://www.w3.org/Icons/w3c_home</a:t>
            </a:r>
          </a:p>
        </p:txBody>
      </p:sp>
      <p:pic>
        <p:nvPicPr>
          <p:cNvPr id="37893" name="Picture 4"/>
          <p:cNvPicPr>
            <a:picLocks noChangeAspect="1" noChangeArrowheads="1"/>
          </p:cNvPicPr>
          <p:nvPr/>
        </p:nvPicPr>
        <p:blipFill>
          <a:blip r:embed="rId3" cstate="print"/>
          <a:srcRect/>
          <a:stretch>
            <a:fillRect/>
          </a:stretch>
        </p:blipFill>
        <p:spPr bwMode="auto">
          <a:xfrm>
            <a:off x="5543550" y="4176713"/>
            <a:ext cx="3617913" cy="2062162"/>
          </a:xfrm>
          <a:prstGeom prst="rect">
            <a:avLst/>
          </a:prstGeom>
          <a:noFill/>
          <a:ln w="9525">
            <a:noFill/>
            <a:round/>
            <a:headEnd/>
            <a:tailEnd/>
          </a:ln>
        </p:spPr>
      </p:pic>
      <p:sp>
        <p:nvSpPr>
          <p:cNvPr id="37894" name="Text Box 5"/>
          <p:cNvSpPr txBox="1">
            <a:spLocks noChangeArrowheads="1"/>
          </p:cNvSpPr>
          <p:nvPr/>
        </p:nvSpPr>
        <p:spPr bwMode="auto">
          <a:xfrm>
            <a:off x="458788" y="1246188"/>
            <a:ext cx="8394700" cy="53213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3200">
                <a:solidFill>
                  <a:srgbClr val="000000"/>
                </a:solidFill>
                <a:latin typeface="ＭＳ Ｐゴシック" pitchFamily="50" charset="-128"/>
                <a:ea typeface="IPA Pゴシック"/>
                <a:cs typeface="IPA Pゴシック"/>
              </a:rPr>
              <a:t>World Wide Web Consortium </a:t>
            </a:r>
            <a:r>
              <a:rPr kumimoji="0" lang="ja-JP" sz="3200">
                <a:solidFill>
                  <a:srgbClr val="000000"/>
                </a:solidFill>
                <a:latin typeface="ＭＳ Ｐゴシック" pitchFamily="50" charset="-128"/>
                <a:ea typeface="IPA Pゴシック"/>
                <a:cs typeface="IPA Pゴシック"/>
              </a:rPr>
              <a:t>の略</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000">
                <a:solidFill>
                  <a:srgbClr val="000000"/>
                </a:solidFill>
                <a:latin typeface="ＭＳ Ｐゴシック" pitchFamily="50" charset="-128"/>
                <a:ea typeface="IPA Pゴシック"/>
                <a:cs typeface="IPA Pゴシック"/>
              </a:rPr>
              <a:t>創設者 </a:t>
            </a:r>
            <a:r>
              <a:rPr kumimoji="0" lang="en-US" altLang="ja-JP" sz="3000">
                <a:solidFill>
                  <a:srgbClr val="000000"/>
                </a:solidFill>
                <a:latin typeface="ＭＳ Ｐゴシック" pitchFamily="50" charset="-128"/>
                <a:ea typeface="IPA Pゴシック"/>
                <a:cs typeface="IPA Pゴシック"/>
              </a:rPr>
              <a:t>: Tim Berners-Lee </a:t>
            </a:r>
            <a:r>
              <a:rPr kumimoji="0" lang="ja-JP" sz="3000">
                <a:solidFill>
                  <a:srgbClr val="000000"/>
                </a:solidFill>
                <a:latin typeface="ＭＳ Ｐゴシック" pitchFamily="50" charset="-128"/>
                <a:ea typeface="IPA Pゴシック"/>
                <a:cs typeface="IPA Pゴシック"/>
              </a:rPr>
              <a:t>氏</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800">
                <a:solidFill>
                  <a:srgbClr val="000000"/>
                </a:solidFill>
                <a:latin typeface="ＭＳ Ｐゴシック" pitchFamily="50" charset="-128"/>
                <a:ea typeface="IPA Pゴシック"/>
                <a:cs typeface="IPA Pゴシック"/>
              </a:rPr>
              <a:t>ネットワーク上に作られた仮想組織</a:t>
            </a:r>
            <a:endParaRPr kumimoji="0" lang="ja-JP" sz="28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ＭＳ Ｐゴシック" pitchFamily="50" charset="-128"/>
                <a:ea typeface="IPA Pゴシック"/>
                <a:cs typeface="IPA Pゴシック"/>
              </a:rPr>
              <a:t>ホスト機関</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アメリカ：</a:t>
            </a:r>
            <a:r>
              <a:rPr kumimoji="0" lang="ja-JP" altLang="ja-JP" sz="2400">
                <a:solidFill>
                  <a:srgbClr val="000000"/>
                </a:solidFill>
                <a:latin typeface="ＭＳ Ｐゴシック" pitchFamily="50" charset="-128"/>
                <a:ea typeface="IPA Pゴシック"/>
                <a:cs typeface="IPA Pゴシック"/>
              </a:rPr>
              <a:t>MIT/CSAIL</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日本</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アジア</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：慶應義塾大学</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その他</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世界に全</a:t>
            </a:r>
            <a:r>
              <a:rPr kumimoji="0" lang="ja-JP" altLang="ja-JP" sz="2400">
                <a:solidFill>
                  <a:srgbClr val="000000"/>
                </a:solidFill>
                <a:latin typeface="ＭＳ Ｐゴシック" pitchFamily="50" charset="-128"/>
                <a:ea typeface="IPA Pゴシック"/>
                <a:cs typeface="IPA Pゴシック"/>
              </a:rPr>
              <a:t>18</a:t>
            </a:r>
            <a:r>
              <a:rPr kumimoji="0" lang="ja-JP" sz="2400">
                <a:solidFill>
                  <a:srgbClr val="000000"/>
                </a:solidFill>
                <a:latin typeface="ＭＳ Ｐゴシック" pitchFamily="50" charset="-128"/>
                <a:ea typeface="IPA Pゴシック"/>
                <a:cs typeface="IPA Pゴシック"/>
              </a:rPr>
              <a:t>箇所</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000000"/>
                </a:solidFill>
                <a:latin typeface="ＭＳ Ｐゴシック" pitchFamily="50" charset="-128"/>
                <a:ea typeface="IPA Pゴシック"/>
                <a:cs typeface="IPA Pゴシック"/>
              </a:rPr>
              <a:t>URL: </a:t>
            </a:r>
            <a:r>
              <a:rPr kumimoji="0" lang="en-US" altLang="ja-JP" sz="2800">
                <a:solidFill>
                  <a:srgbClr val="000000"/>
                </a:solidFill>
                <a:latin typeface="ＭＳ Ｐゴシック" pitchFamily="50" charset="-128"/>
                <a:ea typeface="IPA Pゴシック"/>
                <a:cs typeface="IPA Pゴシック"/>
                <a:hlinkClick r:id="rId4"/>
              </a:rPr>
              <a:t>http://www.w3.org/</a:t>
            </a: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800">
              <a:solidFill>
                <a:srgbClr val="000000"/>
              </a:solidFill>
              <a:latin typeface="Meiryo UI" pitchFamily="50" charset="-128"/>
              <a:ea typeface="Meiryo UI" pitchFamily="50" charset="-128"/>
              <a:cs typeface="Meiryo UI" pitchFamily="50" charset="-128"/>
            </a:endParaRP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800">
              <a:solidFill>
                <a:srgbClr val="000000"/>
              </a:solidFill>
              <a:latin typeface="Meiryo UI" pitchFamily="50" charset="-128"/>
              <a:ea typeface="Meiryo UI" pitchFamily="50" charset="-128"/>
              <a:cs typeface="Meiryo UI" pitchFamily="50" charset="-128"/>
            </a:endParaRPr>
          </a:p>
        </p:txBody>
      </p:sp>
      <p:sp>
        <p:nvSpPr>
          <p:cNvPr id="37895" name="Rectangle 6"/>
          <p:cNvSpPr>
            <a:spLocks noChangeArrowheads="1"/>
          </p:cNvSpPr>
          <p:nvPr/>
        </p:nvSpPr>
        <p:spPr bwMode="auto">
          <a:xfrm>
            <a:off x="6429375" y="3624263"/>
            <a:ext cx="2928938" cy="517525"/>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kumimoji="0" lang="en-US" altLang="ja-JP" sz="2800" u="sng">
                <a:solidFill>
                  <a:srgbClr val="000000"/>
                </a:solidFill>
                <a:latin typeface="ＭＳ Ｐゴシック" pitchFamily="50" charset="-128"/>
                <a:ea typeface="IPA Pゴシック"/>
                <a:cs typeface="IPA Pゴシック"/>
              </a:rPr>
              <a:t>W3C </a:t>
            </a:r>
            <a:r>
              <a:rPr kumimoji="0" lang="ja-JP" sz="2800" u="sng">
                <a:solidFill>
                  <a:srgbClr val="000000"/>
                </a:solidFill>
                <a:latin typeface="ＭＳ Ｐゴシック" pitchFamily="50" charset="-128"/>
                <a:ea typeface="IPA Pゴシック"/>
                <a:cs typeface="IPA Pゴシック"/>
              </a:rPr>
              <a:t>のロゴ</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3804ABA-1EEF-4DDE-8090-4A5DAE2B75F0}" type="slidenum">
              <a:rPr lang="en-US" altLang="ja-JP"/>
              <a:pPr>
                <a:tabLst>
                  <a:tab pos="723900" algn="l"/>
                </a:tabLst>
              </a:pPr>
              <a:t>27</a:t>
            </a:fld>
            <a:endParaRPr lang="en-US" altLang="ja-JP"/>
          </a:p>
        </p:txBody>
      </p:sp>
      <p:sp>
        <p:nvSpPr>
          <p:cNvPr id="7171" name="Rectangle 1"/>
          <p:cNvSpPr>
            <a:spLocks noGrp="1" noChangeArrowheads="1"/>
          </p:cNvSpPr>
          <p:nvPr>
            <p:ph type="title"/>
          </p:nvPr>
        </p:nvSpPr>
        <p:spPr>
          <a:xfrm>
            <a:off x="615752" y="93663"/>
            <a:ext cx="7772400"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目次</a:t>
            </a:r>
          </a:p>
        </p:txBody>
      </p:sp>
      <p:sp>
        <p:nvSpPr>
          <p:cNvPr id="15364" name="Text Box 2"/>
          <p:cNvSpPr txBox="1">
            <a:spLocks noChangeArrowheads="1"/>
          </p:cNvSpPr>
          <p:nvPr/>
        </p:nvSpPr>
        <p:spPr bwMode="auto">
          <a:xfrm>
            <a:off x="539552" y="1124744"/>
            <a:ext cx="8008938" cy="3527425"/>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4000" dirty="0">
                <a:solidFill>
                  <a:srgbClr val="000000"/>
                </a:solidFill>
                <a:latin typeface="ＭＳ Ｐゴシック" pitchFamily="50" charset="-128"/>
                <a:ea typeface="IPA Pゴシック"/>
                <a:cs typeface="IPA Pゴシック"/>
              </a:rPr>
              <a:t>WWW </a:t>
            </a:r>
            <a:r>
              <a:rPr kumimoji="0" lang="ja-JP" sz="4000" dirty="0">
                <a:solidFill>
                  <a:srgbClr val="000000"/>
                </a:solidFill>
                <a:latin typeface="ＭＳ Ｐゴシック" pitchFamily="50" charset="-128"/>
                <a:ea typeface="IPA Pゴシック"/>
                <a:cs typeface="IPA Pゴシック"/>
              </a:rPr>
              <a:t>について</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とは？</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の</a:t>
            </a:r>
            <a:r>
              <a:rPr kumimoji="0" lang="ja-JP" sz="3600" dirty="0" smtClean="0">
                <a:solidFill>
                  <a:srgbClr val="000000"/>
                </a:solidFill>
                <a:latin typeface="ＭＳ Ｐゴシック" pitchFamily="50" charset="-128"/>
                <a:ea typeface="IPA Pゴシック"/>
                <a:cs typeface="IPA Pゴシック"/>
              </a:rPr>
              <a:t>仕組み</a:t>
            </a:r>
            <a:endParaRPr kumimoji="0" lang="en-US" altLang="ja-JP" sz="40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4000" dirty="0">
                <a:solidFill>
                  <a:srgbClr val="FF0000"/>
                </a:solidFill>
                <a:latin typeface="ＭＳ Ｐゴシック" pitchFamily="50" charset="-128"/>
                <a:ea typeface="IPA Pゴシック"/>
                <a:cs typeface="IPA Pゴシック"/>
              </a:rPr>
              <a:t>資源を公開・利用する際の注意</a:t>
            </a:r>
            <a:endParaRPr kumimoji="0" lang="ja-JP" sz="4000" dirty="0">
              <a:solidFill>
                <a:srgbClr val="FF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smtClean="0">
                <a:solidFill>
                  <a:srgbClr val="000000"/>
                </a:solidFill>
                <a:latin typeface="ＭＳ Ｐゴシック" pitchFamily="50" charset="-128"/>
                <a:ea typeface="IPA Pゴシック"/>
                <a:cs typeface="IPA Pゴシック"/>
              </a:rPr>
              <a:t>著作権</a:t>
            </a:r>
            <a:endParaRPr kumimoji="0" lang="en-US" altLang="ja-JP" sz="3600" dirty="0" smtClean="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600" dirty="0" smtClean="0">
                <a:solidFill>
                  <a:srgbClr val="000000"/>
                </a:solidFill>
                <a:latin typeface="ＭＳ Ｐゴシック" pitchFamily="50" charset="-128"/>
                <a:ea typeface="IPA Pゴシック"/>
                <a:cs typeface="IPA Pゴシック"/>
              </a:rPr>
              <a:t>ライセンス</a:t>
            </a:r>
            <a:endParaRPr kumimoji="0" lang="ja-JP" sz="36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a:solidFill>
                  <a:srgbClr val="000000"/>
                </a:solidFill>
                <a:latin typeface="ＭＳ Ｐゴシック" pitchFamily="50" charset="-128"/>
                <a:ea typeface="IPA Pゴシック"/>
                <a:cs typeface="IPA Pゴシック"/>
              </a:rPr>
              <a:t>「フリー</a:t>
            </a:r>
            <a:r>
              <a:rPr kumimoji="0" lang="ja-JP" sz="3600" dirty="0" smtClean="0">
                <a:solidFill>
                  <a:srgbClr val="000000"/>
                </a:solidFill>
                <a:latin typeface="ＭＳ Ｐゴシック" pitchFamily="50" charset="-128"/>
                <a:ea typeface="IPA Pゴシック"/>
                <a:cs typeface="IPA Pゴシック"/>
              </a:rPr>
              <a:t>」</a:t>
            </a:r>
            <a:r>
              <a:rPr kumimoji="0" lang="ja-JP" altLang="en-US" sz="3600" dirty="0" smtClean="0">
                <a:solidFill>
                  <a:srgbClr val="000000"/>
                </a:solidFill>
                <a:latin typeface="ＭＳ Ｐゴシック" pitchFamily="50" charset="-128"/>
                <a:ea typeface="IPA Pゴシック"/>
                <a:cs typeface="IPA Pゴシック"/>
              </a:rPr>
              <a:t>について</a:t>
            </a:r>
            <a:endParaRPr kumimoji="0" lang="ja-JP" sz="36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70FEE81C-813E-4C2E-8996-040D78F76A9C}" type="slidenum">
              <a:rPr lang="en-US" altLang="ja-JP"/>
              <a:pPr>
                <a:tabLst>
                  <a:tab pos="723900" algn="l"/>
                </a:tabLst>
              </a:pPr>
              <a:t>28</a:t>
            </a:fld>
            <a:endParaRPr lang="en-US" altLang="ja-JP"/>
          </a:p>
        </p:txBody>
      </p:sp>
      <p:sp>
        <p:nvSpPr>
          <p:cNvPr id="32771" name="Rectangle 1"/>
          <p:cNvSpPr>
            <a:spLocks noGrp="1" noChangeArrowheads="1"/>
          </p:cNvSpPr>
          <p:nvPr>
            <p:ph type="title"/>
          </p:nvPr>
        </p:nvSpPr>
        <p:spPr>
          <a:xfrm>
            <a:off x="411857" y="93663"/>
            <a:ext cx="8455637"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dirty="0" smtClean="0">
                <a:latin typeface="ＭＳ Ｐゴシック" pitchFamily="50" charset="-128"/>
              </a:rPr>
              <a:t>なぜ著作権を学ぶのか</a:t>
            </a:r>
          </a:p>
        </p:txBody>
      </p:sp>
      <p:sp>
        <p:nvSpPr>
          <p:cNvPr id="39940" name="Text Box 2"/>
          <p:cNvSpPr txBox="1">
            <a:spLocks noChangeArrowheads="1"/>
          </p:cNvSpPr>
          <p:nvPr/>
        </p:nvSpPr>
        <p:spPr bwMode="auto">
          <a:xfrm>
            <a:off x="250825" y="1341438"/>
            <a:ext cx="8713788" cy="5256212"/>
          </a:xfrm>
          <a:prstGeom prst="rect">
            <a:avLst/>
          </a:prstGeom>
          <a:solidFill>
            <a:schemeClr val="bg1"/>
          </a:solidFill>
          <a:ln w="9525">
            <a:noFill/>
            <a:round/>
            <a:headEnd/>
            <a:tailEnd/>
          </a:ln>
        </p:spPr>
        <p:txBody>
          <a:bodyPr lIns="90000" tIns="45000" rIns="90000" bIns="45000"/>
          <a:lstStyle/>
          <a:p>
            <a:pPr marL="182563" indent="-180975" hangingPunct="0">
              <a:spcAft>
                <a:spcPts val="16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3200">
                <a:solidFill>
                  <a:srgbClr val="000000"/>
                </a:solidFill>
                <a:latin typeface="ＭＳ Ｐゴシック" pitchFamily="50" charset="-128"/>
                <a:ea typeface="IPA Pゴシック"/>
                <a:cs typeface="IPA Pゴシック"/>
              </a:rPr>
              <a:t>WWW </a:t>
            </a:r>
            <a:r>
              <a:rPr kumimoji="0" lang="ja-JP" altLang="en-US" sz="3200">
                <a:solidFill>
                  <a:srgbClr val="000000"/>
                </a:solidFill>
                <a:latin typeface="ＭＳ Ｐゴシック" pitchFamily="50" charset="-128"/>
                <a:ea typeface="IPA Pゴシック"/>
                <a:cs typeface="IPA Pゴシック"/>
              </a:rPr>
              <a:t>は </a:t>
            </a:r>
            <a:r>
              <a:rPr kumimoji="0" lang="en-US" altLang="ja-JP" sz="3200">
                <a:solidFill>
                  <a:srgbClr val="000000"/>
                </a:solidFill>
                <a:latin typeface="ＭＳ Ｐゴシック" pitchFamily="50" charset="-128"/>
                <a:ea typeface="IPA Pゴシック"/>
                <a:cs typeface="IPA Pゴシック"/>
              </a:rPr>
              <a:t>Web </a:t>
            </a:r>
            <a:r>
              <a:rPr kumimoji="0" lang="ja-JP" altLang="en-US" sz="3200">
                <a:solidFill>
                  <a:srgbClr val="000000"/>
                </a:solidFill>
                <a:latin typeface="ＭＳ Ｐゴシック" pitchFamily="50" charset="-128"/>
                <a:ea typeface="IPA Pゴシック"/>
                <a:cs typeface="IPA Pゴシック"/>
              </a:rPr>
              <a:t>コンテンツを「公開する」ため</a:t>
            </a:r>
            <a:r>
              <a:rPr kumimoji="0" lang="en-US" altLang="ja-JP" sz="3200">
                <a:solidFill>
                  <a:srgbClr val="000000"/>
                </a:solidFill>
                <a:latin typeface="ＭＳ Ｐゴシック" pitchFamily="50" charset="-128"/>
                <a:ea typeface="IPA Pゴシック"/>
                <a:cs typeface="IPA Pゴシック"/>
              </a:rPr>
              <a:t/>
            </a:r>
            <a:br>
              <a:rPr kumimoji="0" lang="en-US" altLang="ja-JP" sz="3200">
                <a:solidFill>
                  <a:srgbClr val="000000"/>
                </a:solidFill>
                <a:latin typeface="ＭＳ Ｐゴシック" pitchFamily="50" charset="-128"/>
                <a:ea typeface="IPA Pゴシック"/>
                <a:cs typeface="IPA Pゴシック"/>
              </a:rPr>
            </a:br>
            <a:r>
              <a:rPr kumimoji="0" lang="ja-JP" altLang="en-US" sz="3200">
                <a:solidFill>
                  <a:srgbClr val="000000"/>
                </a:solidFill>
                <a:latin typeface="ＭＳ Ｐゴシック" pitchFamily="50" charset="-128"/>
                <a:ea typeface="IPA Pゴシック"/>
                <a:cs typeface="IPA Pゴシック"/>
              </a:rPr>
              <a:t>の仕組み</a:t>
            </a:r>
            <a:endParaRPr kumimoji="0" lang="ja-JP" sz="28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800">
                <a:solidFill>
                  <a:srgbClr val="000000"/>
                </a:solidFill>
                <a:latin typeface="ＭＳ Ｐゴシック" pitchFamily="50" charset="-128"/>
                <a:ea typeface="IPA Pゴシック"/>
                <a:cs typeface="IPA Pゴシック"/>
              </a:rPr>
              <a:t>コンテンツ</a:t>
            </a:r>
            <a:r>
              <a:rPr kumimoji="0" lang="ja-JP" sz="2800">
                <a:solidFill>
                  <a:srgbClr val="000000"/>
                </a:solidFill>
                <a:latin typeface="ＭＳ Ｐゴシック" pitchFamily="50" charset="-128"/>
                <a:ea typeface="IPA Pゴシック"/>
                <a:cs typeface="IPA Pゴシック"/>
              </a:rPr>
              <a:t>を公開・利用する際の最低限のルール</a:t>
            </a: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ja-JP" sz="2800">
                <a:solidFill>
                  <a:srgbClr val="000000"/>
                </a:solidFill>
                <a:latin typeface="ＭＳ Ｐゴシック" pitchFamily="50" charset="-128"/>
                <a:ea typeface="IPA Pゴシック"/>
                <a:cs typeface="IPA Pゴシック"/>
              </a:rPr>
              <a:t>は知っておかなければならない</a:t>
            </a:r>
            <a:endParaRPr kumimoji="0" lang="en-US" altLang="ja-JP" sz="28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2800">
              <a:solidFill>
                <a:srgbClr val="000000"/>
              </a:solidFill>
              <a:latin typeface="ＭＳ Ｐゴシック" pitchFamily="50" charset="-128"/>
              <a:ea typeface="IPA Pゴシック"/>
              <a:cs typeface="IPA Pゴシック"/>
            </a:endParaRPr>
          </a:p>
          <a:p>
            <a:pPr marL="182563" indent="-180975">
              <a:spcAft>
                <a:spcPts val="16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200">
                <a:solidFill>
                  <a:srgbClr val="000000"/>
                </a:solidFill>
                <a:latin typeface="ＭＳ Ｐゴシック" pitchFamily="50" charset="-128"/>
                <a:ea typeface="IPA Pゴシック"/>
                <a:cs typeface="IPA Pゴシック"/>
              </a:rPr>
              <a:t>「人に迷惑をかけない大人になる」</a:t>
            </a:r>
            <a:r>
              <a:rPr kumimoji="0" lang="en-US" altLang="ja-JP" sz="2400">
                <a:solidFill>
                  <a:srgbClr val="000000"/>
                </a:solidFill>
                <a:latin typeface="ＭＳ Ｐゴシック" pitchFamily="50" charset="-128"/>
                <a:ea typeface="IPA Pゴシック"/>
                <a:cs typeface="IPA Pゴシック"/>
              </a:rPr>
              <a:t>(</a:t>
            </a:r>
            <a:r>
              <a:rPr kumimoji="0" lang="ja-JP" altLang="en-US" sz="2400">
                <a:solidFill>
                  <a:srgbClr val="000000"/>
                </a:solidFill>
                <a:latin typeface="ＭＳ Ｐゴシック" pitchFamily="50" charset="-128"/>
                <a:ea typeface="IPA Pゴシック"/>
                <a:cs typeface="IPA Pゴシック"/>
              </a:rPr>
              <a:t>第一回参照</a:t>
            </a:r>
            <a:r>
              <a:rPr kumimoji="0" lang="en-US" altLang="ja-JP" sz="2400">
                <a:solidFill>
                  <a:srgbClr val="000000"/>
                </a:solidFill>
                <a:latin typeface="ＭＳ Ｐゴシック" pitchFamily="50" charset="-128"/>
                <a:ea typeface="IPA Pゴシック"/>
                <a:cs typeface="IPA Pゴシック"/>
              </a:rPr>
              <a:t>)</a:t>
            </a:r>
            <a:endParaRPr kumimoji="0" lang="ja-JP" altLang="ja-JP" sz="24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ＭＳ Ｐゴシック" pitchFamily="50" charset="-128"/>
                <a:ea typeface="IPA Pゴシック"/>
                <a:cs typeface="IPA Pゴシック"/>
              </a:rPr>
              <a:t>ルールを知らないと人に迷惑がかかる</a:t>
            </a:r>
            <a:endParaRPr kumimoji="0" lang="en-US" altLang="ja-JP" sz="28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800">
                <a:solidFill>
                  <a:srgbClr val="000000"/>
                </a:solidFill>
                <a:latin typeface="ＭＳ Ｐゴシック" pitchFamily="50" charset="-128"/>
                <a:ea typeface="IPA Pゴシック"/>
                <a:cs typeface="IPA Pゴシック"/>
              </a:rPr>
              <a:t>自分も思わぬトラブルに巻き込まれるかも</a:t>
            </a:r>
            <a:r>
              <a:rPr kumimoji="0" lang="en-US" altLang="ja-JP" sz="2800">
                <a:solidFill>
                  <a:srgbClr val="000000"/>
                </a:solidFill>
                <a:latin typeface="ＭＳ Ｐゴシック" pitchFamily="50" charset="-128"/>
                <a:ea typeface="IPA Pゴシック"/>
                <a:cs typeface="IPA Pゴシック"/>
              </a:rPr>
              <a:t>…</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1000">
              <a:solidFill>
                <a:srgbClr val="000000"/>
              </a:solidFill>
              <a:latin typeface="ＭＳ Ｐゴシック" pitchFamily="50" charset="-128"/>
              <a:ea typeface="IPA Pゴシック"/>
              <a:cs typeface="IPA Pゴシック"/>
            </a:endParaRPr>
          </a:p>
          <a:p>
            <a:pPr marL="182563" indent="-180975">
              <a:spcAft>
                <a:spcPts val="1600"/>
              </a:spcAft>
              <a:buClr>
                <a:srgbClr val="9E3611"/>
              </a:buClr>
              <a:buSzPct val="8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3600">
                <a:solidFill>
                  <a:srgbClr val="FF3333"/>
                </a:solidFill>
                <a:latin typeface="ＭＳ Ｐゴシック" pitchFamily="50" charset="-128"/>
                <a:ea typeface="IPA Pゴシック"/>
                <a:cs typeface="IPA Pゴシック"/>
              </a:rPr>
              <a:t> WWW </a:t>
            </a:r>
            <a:r>
              <a:rPr kumimoji="0" lang="ja-JP" sz="3600">
                <a:solidFill>
                  <a:srgbClr val="FF3333"/>
                </a:solidFill>
                <a:latin typeface="ＭＳ Ｐゴシック" pitchFamily="50" charset="-128"/>
                <a:ea typeface="IPA Pゴシック"/>
                <a:cs typeface="IPA Pゴシック"/>
              </a:rPr>
              <a:t>を正しく</a:t>
            </a:r>
            <a:r>
              <a:rPr kumimoji="0" lang="ja-JP" altLang="en-US" sz="3600">
                <a:solidFill>
                  <a:srgbClr val="FF3333"/>
                </a:solidFill>
                <a:latin typeface="ＭＳ Ｐゴシック" pitchFamily="50" charset="-128"/>
                <a:ea typeface="IPA Pゴシック"/>
                <a:cs typeface="IPA Pゴシック"/>
              </a:rPr>
              <a:t>安全に</a:t>
            </a:r>
            <a:r>
              <a:rPr kumimoji="0" lang="ja-JP" sz="3600">
                <a:solidFill>
                  <a:srgbClr val="FF3333"/>
                </a:solidFill>
                <a:latin typeface="ＭＳ Ｐゴシック" pitchFamily="50" charset="-128"/>
                <a:ea typeface="IPA Pゴシック"/>
                <a:cs typeface="IPA Pゴシック"/>
              </a:rPr>
              <a:t>利用するため</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A56BC045-5507-49FA-815E-9871666484F9}" type="slidenum">
              <a:rPr lang="en-US" altLang="ja-JP"/>
              <a:pPr>
                <a:tabLst>
                  <a:tab pos="723900" algn="l"/>
                </a:tabLst>
              </a:pPr>
              <a:t>29</a:t>
            </a:fld>
            <a:endParaRPr lang="en-US" altLang="ja-JP"/>
          </a:p>
        </p:txBody>
      </p:sp>
      <p:sp>
        <p:nvSpPr>
          <p:cNvPr id="33795" name="Rectangle 1"/>
          <p:cNvSpPr>
            <a:spLocks noGrp="1" noChangeArrowheads="1"/>
          </p:cNvSpPr>
          <p:nvPr>
            <p:ph type="title"/>
          </p:nvPr>
        </p:nvSpPr>
        <p:spPr>
          <a:xfrm>
            <a:off x="395536" y="123825"/>
            <a:ext cx="7126288"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Lst>
              <a:defRPr/>
            </a:pPr>
            <a:r>
              <a:rPr lang="ja-JP" sz="6000" b="0" dirty="0" smtClean="0">
                <a:latin typeface="ＭＳ Ｐゴシック" pitchFamily="50" charset="-128"/>
              </a:rPr>
              <a:t>著作権とは</a:t>
            </a:r>
            <a:r>
              <a:rPr lang="en-US" altLang="ja-JP" sz="6000" b="0" dirty="0" smtClean="0">
                <a:latin typeface="ＭＳ Ｐゴシック" pitchFamily="50" charset="-128"/>
              </a:rPr>
              <a:t>?</a:t>
            </a:r>
          </a:p>
        </p:txBody>
      </p:sp>
      <p:sp>
        <p:nvSpPr>
          <p:cNvPr id="40964" name="Text Box 2"/>
          <p:cNvSpPr txBox="1">
            <a:spLocks noChangeArrowheads="1"/>
          </p:cNvSpPr>
          <p:nvPr/>
        </p:nvSpPr>
        <p:spPr bwMode="auto">
          <a:xfrm>
            <a:off x="250825" y="971550"/>
            <a:ext cx="8678863" cy="5553075"/>
          </a:xfrm>
          <a:prstGeom prst="rect">
            <a:avLst/>
          </a:prstGeom>
          <a:solidFill>
            <a:schemeClr val="bg1"/>
          </a:solidFill>
          <a:ln w="9525">
            <a:noFill/>
            <a:round/>
            <a:headEnd/>
            <a:tailEnd/>
          </a:ln>
        </p:spPr>
        <p:txBody>
          <a:bodyPr lIns="90000" tIns="45000" rIns="90000" bIns="45000"/>
          <a:lstStyle/>
          <a:p>
            <a:pPr marL="182563"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FF3333"/>
                </a:solidFill>
                <a:latin typeface="ＭＳ Ｐゴシック" pitchFamily="50" charset="-128"/>
                <a:ea typeface="IPA Pゴシック"/>
                <a:cs typeface="IPA Pゴシック"/>
              </a:rPr>
              <a:t>著作権</a:t>
            </a:r>
            <a:r>
              <a:rPr kumimoji="0" lang="en-US" sz="2800">
                <a:solidFill>
                  <a:srgbClr val="000000"/>
                </a:solidFill>
                <a:latin typeface="ＭＳ Ｐゴシック" pitchFamily="50" charset="-128"/>
                <a:ea typeface="IPA Pゴシック"/>
                <a:cs typeface="IPA Pゴシック"/>
              </a:rPr>
              <a:t> </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自分の</a:t>
            </a:r>
            <a:r>
              <a:rPr kumimoji="0" lang="ja-JP" sz="2800">
                <a:solidFill>
                  <a:srgbClr val="FF3333"/>
                </a:solidFill>
                <a:latin typeface="ＭＳ Ｐゴシック" pitchFamily="50" charset="-128"/>
                <a:ea typeface="IPA Pゴシック"/>
                <a:cs typeface="IPA Pゴシック"/>
              </a:rPr>
              <a:t>著作物</a:t>
            </a:r>
            <a:r>
              <a:rPr kumimoji="0" lang="ja-JP" sz="2800">
                <a:solidFill>
                  <a:srgbClr val="000000"/>
                </a:solidFill>
                <a:latin typeface="ＭＳ Ｐゴシック" pitchFamily="50" charset="-128"/>
                <a:ea typeface="IPA Pゴシック"/>
                <a:cs typeface="IPA Pゴシック"/>
              </a:rPr>
              <a:t>を他人に不正に利用されない</a:t>
            </a: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ja-JP" sz="2800">
                <a:solidFill>
                  <a:srgbClr val="000000"/>
                </a:solidFill>
                <a:latin typeface="ＭＳ Ｐゴシック" pitchFamily="50" charset="-128"/>
                <a:ea typeface="IPA Pゴシック"/>
                <a:cs typeface="IPA Pゴシック"/>
              </a:rPr>
              <a:t>権利</a:t>
            </a:r>
          </a:p>
          <a:p>
            <a:pPr marL="457200" lvl="1"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FF3333"/>
                </a:solidFill>
                <a:latin typeface="ＭＳ Ｐゴシック" pitchFamily="50" charset="-128"/>
                <a:ea typeface="IPA Pゴシック"/>
                <a:cs typeface="IPA Pゴシック"/>
              </a:rPr>
              <a:t>著作物</a:t>
            </a:r>
            <a:r>
              <a:rPr kumimoji="0" lang="ja-JP" sz="2600">
                <a:solidFill>
                  <a:srgbClr val="000000"/>
                </a:solidFill>
                <a:latin typeface="ＭＳ Ｐゴシック" pitchFamily="50" charset="-128"/>
                <a:ea typeface="IPA Pゴシック"/>
                <a:cs typeface="IPA Pゴシック"/>
              </a:rPr>
              <a:t> </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思想又は感情を創作的に表現したものであつ</a:t>
            </a:r>
            <a:r>
              <a:rPr kumimoji="0" lang="en-US" altLang="ja-JP" sz="2600">
                <a:solidFill>
                  <a:srgbClr val="000000"/>
                </a:solidFill>
                <a:latin typeface="ＭＳ Ｐゴシック" pitchFamily="50" charset="-128"/>
                <a:ea typeface="IPA Pゴシック"/>
                <a:cs typeface="IPA Pゴシック"/>
              </a:rPr>
              <a:t/>
            </a:r>
            <a:br>
              <a:rPr kumimoji="0" lang="en-US" altLang="ja-JP" sz="2600">
                <a:solidFill>
                  <a:srgbClr val="000000"/>
                </a:solidFill>
                <a:latin typeface="ＭＳ Ｐゴシック" pitchFamily="50" charset="-128"/>
                <a:ea typeface="IPA Pゴシック"/>
                <a:cs typeface="IPA Pゴシック"/>
              </a:rPr>
            </a:br>
            <a:r>
              <a:rPr kumimoji="0" lang="ja-JP" sz="2600">
                <a:solidFill>
                  <a:srgbClr val="000000"/>
                </a:solidFill>
                <a:latin typeface="ＭＳ Ｐゴシック" pitchFamily="50" charset="-128"/>
                <a:ea typeface="IPA Pゴシック"/>
                <a:cs typeface="IPA Pゴシック"/>
              </a:rPr>
              <a:t>て</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文芸</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学術</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芸術又は音楽の範疇に属するもの</a:t>
            </a:r>
            <a:r>
              <a:rPr kumimoji="0" lang="en-US" altLang="ja-JP" sz="2600">
                <a:solidFill>
                  <a:srgbClr val="000000"/>
                </a:solidFill>
                <a:latin typeface="ＭＳ Ｐゴシック" pitchFamily="50" charset="-128"/>
                <a:ea typeface="IPA Pゴシック"/>
                <a:cs typeface="IPA Pゴシック"/>
              </a:rPr>
              <a:t> </a:t>
            </a:r>
            <a:br>
              <a:rPr kumimoji="0" lang="en-US" altLang="ja-JP" sz="2600">
                <a:solidFill>
                  <a:srgbClr val="000000"/>
                </a:solidFill>
                <a:latin typeface="ＭＳ Ｐゴシック" pitchFamily="50" charset="-128"/>
                <a:ea typeface="IPA Pゴシック"/>
                <a:cs typeface="IPA Pゴシック"/>
              </a:rPr>
            </a:br>
            <a:r>
              <a:rPr kumimoji="0" lang="ja-JP" altLang="ja-JP" sz="2600">
                <a:solidFill>
                  <a:srgbClr val="000000"/>
                </a:solidFill>
                <a:latin typeface="ＭＳ Ｐゴシック" pitchFamily="50" charset="-128"/>
                <a:ea typeface="IPA Pゴシック"/>
                <a:cs typeface="IPA Pゴシック"/>
              </a:rPr>
              <a:t>(</a:t>
            </a:r>
            <a:r>
              <a:rPr kumimoji="0" lang="ja-JP" sz="2600">
                <a:solidFill>
                  <a:srgbClr val="000000"/>
                </a:solidFill>
                <a:latin typeface="ＭＳ Ｐゴシック" pitchFamily="50" charset="-128"/>
                <a:ea typeface="IPA Pゴシック"/>
                <a:cs typeface="IPA Pゴシック"/>
              </a:rPr>
              <a:t>著作権法</a:t>
            </a:r>
            <a:r>
              <a:rPr kumimoji="0" lang="en-US" altLang="ja-JP" sz="2600">
                <a:solidFill>
                  <a:srgbClr val="000000"/>
                </a:solidFill>
                <a:latin typeface="ＭＳ Ｐゴシック" pitchFamily="50" charset="-128"/>
                <a:ea typeface="IPA Pゴシック"/>
                <a:cs typeface="IPA Pゴシック"/>
              </a:rPr>
              <a:t> </a:t>
            </a:r>
            <a:r>
              <a:rPr kumimoji="0" lang="ja-JP" altLang="en-US" sz="2600">
                <a:solidFill>
                  <a:srgbClr val="000000"/>
                </a:solidFill>
                <a:latin typeface="ＭＳ Ｐゴシック" pitchFamily="50" charset="-128"/>
                <a:ea typeface="IPA Pゴシック"/>
                <a:cs typeface="IPA Pゴシック"/>
              </a:rPr>
              <a:t>第 </a:t>
            </a:r>
            <a:r>
              <a:rPr kumimoji="0" lang="en-US" altLang="ja-JP" sz="2600">
                <a:solidFill>
                  <a:srgbClr val="000000"/>
                </a:solidFill>
                <a:latin typeface="ＭＳ Ｐゴシック" pitchFamily="50" charset="-128"/>
                <a:ea typeface="IPA Pゴシック"/>
                <a:cs typeface="IPA Pゴシック"/>
              </a:rPr>
              <a:t>2 </a:t>
            </a:r>
            <a:r>
              <a:rPr kumimoji="0" lang="ja-JP" altLang="en-US" sz="2600">
                <a:solidFill>
                  <a:srgbClr val="000000"/>
                </a:solidFill>
                <a:latin typeface="ＭＳ Ｐゴシック" pitchFamily="50" charset="-128"/>
                <a:ea typeface="IPA Pゴシック"/>
                <a:cs typeface="IPA Pゴシック"/>
              </a:rPr>
              <a:t>条の </a:t>
            </a:r>
            <a:r>
              <a:rPr kumimoji="0" lang="en-US" altLang="ja-JP" sz="2600">
                <a:solidFill>
                  <a:srgbClr val="000000"/>
                </a:solidFill>
                <a:latin typeface="ＭＳ Ｐゴシック" pitchFamily="50" charset="-128"/>
                <a:ea typeface="IPA Pゴシック"/>
                <a:cs typeface="IPA Pゴシック"/>
              </a:rPr>
              <a:t>1 </a:t>
            </a:r>
            <a:r>
              <a:rPr kumimoji="0" lang="ja-JP" altLang="en-US" sz="2600">
                <a:solidFill>
                  <a:srgbClr val="000000"/>
                </a:solidFill>
                <a:latin typeface="ＭＳ Ｐゴシック" pitchFamily="50" charset="-128"/>
                <a:ea typeface="IPA Pゴシック"/>
                <a:cs typeface="IPA Pゴシック"/>
              </a:rPr>
              <a:t>より抜粋</a:t>
            </a:r>
            <a:r>
              <a:rPr kumimoji="0" lang="ja-JP" altLang="ja-JP" sz="2600">
                <a:solidFill>
                  <a:srgbClr val="000000"/>
                </a:solidFill>
                <a:latin typeface="ＭＳ Ｐゴシック" pitchFamily="50" charset="-128"/>
                <a:ea typeface="IPA Pゴシック"/>
                <a:cs typeface="IPA Pゴシック"/>
              </a:rPr>
              <a:t>)</a:t>
            </a:r>
          </a:p>
          <a:p>
            <a:pPr marL="730250" lvl="2" indent="-180975">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絵</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文章</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音楽</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写真</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動画</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デザイン</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プログラム</a:t>
            </a:r>
            <a:r>
              <a:rPr kumimoji="0" lang="ja-JP" altLang="ja-JP" sz="2200">
                <a:solidFill>
                  <a:srgbClr val="000000"/>
                </a:solidFill>
                <a:latin typeface="ＭＳ Ｐゴシック" pitchFamily="50" charset="-128"/>
                <a:ea typeface="IPA Pゴシック"/>
                <a:cs typeface="IPA Pゴシック"/>
              </a:rPr>
              <a:t>, etc...</a:t>
            </a:r>
          </a:p>
          <a:p>
            <a:pPr marL="1004888" lvl="3" indent="-180975">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ＭＳ Ｐゴシック" pitchFamily="50" charset="-128"/>
                <a:ea typeface="IPA Pゴシック"/>
                <a:cs typeface="IPA Pゴシック"/>
              </a:rPr>
              <a:t>※</a:t>
            </a:r>
            <a:r>
              <a:rPr kumimoji="0" lang="ja-JP" sz="2200">
                <a:solidFill>
                  <a:srgbClr val="000000"/>
                </a:solidFill>
                <a:latin typeface="ＭＳ Ｐゴシック" pitchFamily="50" charset="-128"/>
                <a:ea typeface="IPA Pゴシック"/>
                <a:cs typeface="IPA Pゴシック"/>
              </a:rPr>
              <a:t>デジタル化されたものも含む</a:t>
            </a:r>
          </a:p>
          <a:p>
            <a:pPr marL="730250" lvl="2" indent="-180975">
              <a:lnSpc>
                <a:spcPct val="150000"/>
              </a:lnSpc>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単なるデータ</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模造品</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アイデア</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工業製品などは含まれない</a:t>
            </a:r>
          </a:p>
          <a:p>
            <a:pPr marL="457200" lvl="1" indent="-180975">
              <a:lnSpc>
                <a:spcPct val="150000"/>
              </a:lnSpc>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ＭＳ Ｐゴシック" pitchFamily="50" charset="-128"/>
                <a:ea typeface="IPA Pゴシック"/>
                <a:cs typeface="IPA Pゴシック"/>
              </a:rPr>
              <a:t>法律</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憲法</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裁判所の決定などは著作物だが著作権の</a:t>
            </a:r>
            <a:r>
              <a:rPr kumimoji="0" lang="en-US" altLang="ja-JP" sz="2600">
                <a:solidFill>
                  <a:srgbClr val="000000"/>
                </a:solidFill>
                <a:latin typeface="ＭＳ Ｐゴシック" pitchFamily="50" charset="-128"/>
                <a:ea typeface="IPA Pゴシック"/>
                <a:cs typeface="IPA Pゴシック"/>
              </a:rPr>
              <a:t/>
            </a:r>
            <a:br>
              <a:rPr kumimoji="0" lang="en-US" altLang="ja-JP" sz="2600">
                <a:solidFill>
                  <a:srgbClr val="000000"/>
                </a:solidFill>
                <a:latin typeface="ＭＳ Ｐゴシック" pitchFamily="50" charset="-128"/>
                <a:ea typeface="IPA Pゴシック"/>
                <a:cs typeface="IPA Pゴシック"/>
              </a:rPr>
            </a:br>
            <a:r>
              <a:rPr kumimoji="0" lang="ja-JP" sz="2600">
                <a:solidFill>
                  <a:srgbClr val="000000"/>
                </a:solidFill>
                <a:latin typeface="ＭＳ Ｐゴシック" pitchFamily="50" charset="-128"/>
                <a:ea typeface="IPA Pゴシック"/>
                <a:cs typeface="IPA Pゴシック"/>
              </a:rPr>
              <a:t>対象外</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3804ABA-1EEF-4DDE-8090-4A5DAE2B75F0}" type="slidenum">
              <a:rPr lang="en-US" altLang="ja-JP"/>
              <a:pPr>
                <a:tabLst>
                  <a:tab pos="723900" algn="l"/>
                </a:tabLst>
              </a:pPr>
              <a:t>3</a:t>
            </a:fld>
            <a:endParaRPr lang="en-US" altLang="ja-JP"/>
          </a:p>
        </p:txBody>
      </p:sp>
      <p:sp>
        <p:nvSpPr>
          <p:cNvPr id="7171" name="Rectangle 1"/>
          <p:cNvSpPr>
            <a:spLocks noGrp="1" noChangeArrowheads="1"/>
          </p:cNvSpPr>
          <p:nvPr>
            <p:ph type="title"/>
          </p:nvPr>
        </p:nvSpPr>
        <p:spPr>
          <a:xfrm>
            <a:off x="615752" y="93663"/>
            <a:ext cx="7772400"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目次</a:t>
            </a:r>
          </a:p>
        </p:txBody>
      </p:sp>
      <p:sp>
        <p:nvSpPr>
          <p:cNvPr id="15364" name="Text Box 2"/>
          <p:cNvSpPr txBox="1">
            <a:spLocks noChangeArrowheads="1"/>
          </p:cNvSpPr>
          <p:nvPr/>
        </p:nvSpPr>
        <p:spPr bwMode="auto">
          <a:xfrm>
            <a:off x="539552" y="1124744"/>
            <a:ext cx="8008938" cy="3527425"/>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4000" dirty="0">
                <a:solidFill>
                  <a:srgbClr val="000000"/>
                </a:solidFill>
                <a:latin typeface="ＭＳ Ｐゴシック" pitchFamily="50" charset="-128"/>
                <a:ea typeface="IPA Pゴシック"/>
                <a:cs typeface="IPA Pゴシック"/>
              </a:rPr>
              <a:t>WWW </a:t>
            </a:r>
            <a:r>
              <a:rPr kumimoji="0" lang="ja-JP" sz="4000" dirty="0">
                <a:solidFill>
                  <a:srgbClr val="000000"/>
                </a:solidFill>
                <a:latin typeface="ＭＳ Ｐゴシック" pitchFamily="50" charset="-128"/>
                <a:ea typeface="IPA Pゴシック"/>
                <a:cs typeface="IPA Pゴシック"/>
              </a:rPr>
              <a:t>について</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とは？</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の</a:t>
            </a:r>
            <a:r>
              <a:rPr kumimoji="0" lang="ja-JP" sz="3600" dirty="0" smtClean="0">
                <a:solidFill>
                  <a:srgbClr val="000000"/>
                </a:solidFill>
                <a:latin typeface="ＭＳ Ｐゴシック" pitchFamily="50" charset="-128"/>
                <a:ea typeface="IPA Pゴシック"/>
                <a:cs typeface="IPA Pゴシック"/>
              </a:rPr>
              <a:t>仕組み</a:t>
            </a:r>
            <a:endParaRPr kumimoji="0" lang="en-US" altLang="ja-JP" sz="40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4000" dirty="0">
                <a:solidFill>
                  <a:srgbClr val="000000"/>
                </a:solidFill>
                <a:latin typeface="ＭＳ Ｐゴシック" pitchFamily="50" charset="-128"/>
                <a:ea typeface="IPA Pゴシック"/>
                <a:cs typeface="IPA Pゴシック"/>
              </a:rPr>
              <a:t>資源を公開・利用する際の注意</a:t>
            </a:r>
            <a:endParaRPr kumimoji="0" lang="ja-JP" sz="40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smtClean="0">
                <a:solidFill>
                  <a:srgbClr val="000000"/>
                </a:solidFill>
                <a:latin typeface="ＭＳ Ｐゴシック" pitchFamily="50" charset="-128"/>
                <a:ea typeface="IPA Pゴシック"/>
                <a:cs typeface="IPA Pゴシック"/>
              </a:rPr>
              <a:t>著作権</a:t>
            </a:r>
            <a:endParaRPr kumimoji="0" lang="en-US" altLang="ja-JP" sz="3600" dirty="0" smtClean="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600" dirty="0" smtClean="0">
                <a:solidFill>
                  <a:srgbClr val="000000"/>
                </a:solidFill>
                <a:latin typeface="ＭＳ Ｐゴシック" pitchFamily="50" charset="-128"/>
                <a:ea typeface="IPA Pゴシック"/>
                <a:cs typeface="IPA Pゴシック"/>
              </a:rPr>
              <a:t>ライセンス</a:t>
            </a:r>
            <a:endParaRPr kumimoji="0" lang="ja-JP" sz="36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a:solidFill>
                  <a:srgbClr val="000000"/>
                </a:solidFill>
                <a:latin typeface="ＭＳ Ｐゴシック" pitchFamily="50" charset="-128"/>
                <a:ea typeface="IPA Pゴシック"/>
                <a:cs typeface="IPA Pゴシック"/>
              </a:rPr>
              <a:t>「フリー</a:t>
            </a:r>
            <a:r>
              <a:rPr kumimoji="0" lang="ja-JP" sz="3600" dirty="0" smtClean="0">
                <a:solidFill>
                  <a:srgbClr val="000000"/>
                </a:solidFill>
                <a:latin typeface="ＭＳ Ｐゴシック" pitchFamily="50" charset="-128"/>
                <a:ea typeface="IPA Pゴシック"/>
                <a:cs typeface="IPA Pゴシック"/>
              </a:rPr>
              <a:t>」</a:t>
            </a:r>
            <a:r>
              <a:rPr kumimoji="0" lang="ja-JP" altLang="en-US" sz="3600" dirty="0" smtClean="0">
                <a:solidFill>
                  <a:srgbClr val="000000"/>
                </a:solidFill>
                <a:latin typeface="ＭＳ Ｐゴシック" pitchFamily="50" charset="-128"/>
                <a:ea typeface="IPA Pゴシック"/>
                <a:cs typeface="IPA Pゴシック"/>
              </a:rPr>
              <a:t>について</a:t>
            </a:r>
            <a:endParaRPr kumimoji="0" lang="ja-JP" sz="36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4913F254-A1D7-4F82-8CEF-45CC46357EDA}" type="slidenum">
              <a:rPr lang="en-US" altLang="ja-JP"/>
              <a:pPr>
                <a:tabLst>
                  <a:tab pos="723900" algn="l"/>
                </a:tabLst>
              </a:pPr>
              <a:t>30</a:t>
            </a:fld>
            <a:endParaRPr lang="en-US" altLang="ja-JP"/>
          </a:p>
        </p:txBody>
      </p:sp>
      <p:sp>
        <p:nvSpPr>
          <p:cNvPr id="34820" name="Rectangle 2"/>
          <p:cNvSpPr>
            <a:spLocks noGrp="1" noChangeArrowheads="1"/>
          </p:cNvSpPr>
          <p:nvPr>
            <p:ph type="title"/>
          </p:nvPr>
        </p:nvSpPr>
        <p:spPr>
          <a:xfrm>
            <a:off x="395536" y="147638"/>
            <a:ext cx="822325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4800" b="0" dirty="0" smtClean="0">
                <a:latin typeface="ＭＳ Ｐゴシック" pitchFamily="50" charset="-128"/>
              </a:rPr>
              <a:t>他人の著作物を扱う際に</a:t>
            </a:r>
          </a:p>
        </p:txBody>
      </p:sp>
      <p:sp>
        <p:nvSpPr>
          <p:cNvPr id="41988" name="Text Box 3"/>
          <p:cNvSpPr txBox="1">
            <a:spLocks noChangeArrowheads="1"/>
          </p:cNvSpPr>
          <p:nvPr/>
        </p:nvSpPr>
        <p:spPr bwMode="auto">
          <a:xfrm>
            <a:off x="107950" y="1033463"/>
            <a:ext cx="9072563" cy="4681537"/>
          </a:xfrm>
          <a:prstGeom prst="rect">
            <a:avLst/>
          </a:prstGeom>
          <a:noFill/>
          <a:ln w="9525">
            <a:noFill/>
            <a:round/>
            <a:headEnd/>
            <a:tailEnd/>
          </a:ln>
        </p:spPr>
        <p:txBody>
          <a:bodyPr lIns="90000" tIns="45000" rIns="90000" bIns="45000"/>
          <a:lstStyle/>
          <a:p>
            <a:pPr marL="182563" indent="-180975">
              <a:lnSpc>
                <a:spcPct val="150000"/>
              </a:lnSpc>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en-US" sz="2400">
                <a:solidFill>
                  <a:srgbClr val="000000"/>
                </a:solidFill>
                <a:latin typeface="ＭＳ Ｐゴシック" pitchFamily="50" charset="-128"/>
                <a:ea typeface="IPA Pゴシック"/>
                <a:cs typeface="IPA Pゴシック"/>
              </a:rPr>
              <a:t>許容されていること</a:t>
            </a:r>
            <a:endParaRPr kumimoji="0" lang="ja-JP" sz="2400">
              <a:solidFill>
                <a:srgbClr val="000000"/>
              </a:solidFill>
              <a:latin typeface="ＭＳ Ｐゴシック" pitchFamily="50" charset="-128"/>
              <a:ea typeface="IPA Pゴシック"/>
              <a:cs typeface="IPA Pゴシック"/>
            </a:endParaRP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購入した音楽</a:t>
            </a:r>
            <a:r>
              <a:rPr kumimoji="0" lang="ja-JP" altLang="ja-JP" sz="2400">
                <a:solidFill>
                  <a:srgbClr val="000000"/>
                </a:solidFill>
                <a:latin typeface="ＭＳ Ｐゴシック" pitchFamily="50" charset="-128"/>
                <a:ea typeface="IPA Pゴシック"/>
                <a:cs typeface="IPA Pゴシック"/>
              </a:rPr>
              <a:t>CD </a:t>
            </a:r>
            <a:r>
              <a:rPr kumimoji="0" lang="ja-JP" sz="2400">
                <a:solidFill>
                  <a:srgbClr val="000000"/>
                </a:solidFill>
                <a:latin typeface="ＭＳ Ｐゴシック" pitchFamily="50" charset="-128"/>
                <a:ea typeface="IPA Pゴシック"/>
                <a:cs typeface="IPA Pゴシック"/>
              </a:rPr>
              <a:t>のデータを</a:t>
            </a:r>
            <a:r>
              <a:rPr kumimoji="0" lang="ja-JP" sz="2400">
                <a:solidFill>
                  <a:srgbClr val="FF0000"/>
                </a:solidFill>
                <a:latin typeface="ＭＳ Ｐゴシック" pitchFamily="50" charset="-128"/>
                <a:ea typeface="IPA Pゴシック"/>
                <a:cs typeface="IPA Pゴシック"/>
              </a:rPr>
              <a:t>個人の</a:t>
            </a:r>
            <a:r>
              <a:rPr kumimoji="0" lang="ja-JP" sz="2400">
                <a:solidFill>
                  <a:srgbClr val="000000"/>
                </a:solidFill>
                <a:latin typeface="ＭＳ Ｐゴシック" pitchFamily="50" charset="-128"/>
                <a:ea typeface="IPA Pゴシック"/>
                <a:cs typeface="IPA Pゴシック"/>
              </a:rPr>
              <a:t>音楽プレイヤーに取り込む</a:t>
            </a: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テレビ番組を録画した</a:t>
            </a:r>
            <a:r>
              <a:rPr kumimoji="0" lang="ja-JP" altLang="ja-JP" sz="2400">
                <a:solidFill>
                  <a:srgbClr val="000000"/>
                </a:solidFill>
                <a:latin typeface="ＭＳ Ｐゴシック" pitchFamily="50" charset="-128"/>
                <a:ea typeface="IPA Pゴシック"/>
                <a:cs typeface="IPA Pゴシック"/>
              </a:rPr>
              <a:t>DVD </a:t>
            </a:r>
            <a:r>
              <a:rPr kumimoji="0" lang="ja-JP" sz="2400">
                <a:solidFill>
                  <a:srgbClr val="000000"/>
                </a:solidFill>
                <a:latin typeface="ＭＳ Ｐゴシック" pitchFamily="50" charset="-128"/>
                <a:ea typeface="IPA Pゴシック"/>
                <a:cs typeface="IPA Pゴシック"/>
              </a:rPr>
              <a:t>を</a:t>
            </a:r>
            <a:r>
              <a:rPr kumimoji="0" lang="ja-JP" sz="2400">
                <a:solidFill>
                  <a:srgbClr val="FF0000"/>
                </a:solidFill>
                <a:latin typeface="ＭＳ Ｐゴシック" pitchFamily="50" charset="-128"/>
                <a:ea typeface="IPA Pゴシック"/>
                <a:cs typeface="IPA Pゴシック"/>
              </a:rPr>
              <a:t>友人に無償で</a:t>
            </a:r>
            <a:r>
              <a:rPr kumimoji="0" lang="ja-JP" sz="2400">
                <a:solidFill>
                  <a:srgbClr val="000000"/>
                </a:solidFill>
                <a:latin typeface="ＭＳ Ｐゴシック" pitchFamily="50" charset="-128"/>
                <a:ea typeface="IPA Pゴシック"/>
                <a:cs typeface="IPA Pゴシック"/>
              </a:rPr>
              <a:t>貸す</a:t>
            </a: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ja-JP" sz="2400">
                <a:solidFill>
                  <a:srgbClr val="000000"/>
                </a:solidFill>
                <a:latin typeface="ＭＳ Ｐゴシック" pitchFamily="50" charset="-128"/>
                <a:ea typeface="IPA Pゴシック"/>
                <a:cs typeface="IPA Pゴシック"/>
              </a:rPr>
              <a:t>WWW </a:t>
            </a:r>
            <a:r>
              <a:rPr kumimoji="0" lang="ja-JP" sz="2400">
                <a:solidFill>
                  <a:srgbClr val="000000"/>
                </a:solidFill>
                <a:latin typeface="ＭＳ Ｐゴシック" pitchFamily="50" charset="-128"/>
                <a:ea typeface="IPA Pゴシック"/>
                <a:cs typeface="IPA Pゴシック"/>
              </a:rPr>
              <a:t>上で見つけたイラストを</a:t>
            </a:r>
            <a:r>
              <a:rPr kumimoji="0" lang="ja-JP" altLang="en-US" sz="2400">
                <a:solidFill>
                  <a:srgbClr val="FF0000"/>
                </a:solidFill>
                <a:latin typeface="ＭＳ Ｐゴシック" pitchFamily="50" charset="-128"/>
                <a:ea typeface="IPA Pゴシック"/>
                <a:cs typeface="IPA Pゴシック"/>
              </a:rPr>
              <a:t>個人用 </a:t>
            </a:r>
            <a:r>
              <a:rPr kumimoji="0" lang="en-US" altLang="ja-JP" sz="2400">
                <a:solidFill>
                  <a:srgbClr val="000000"/>
                </a:solidFill>
                <a:latin typeface="ＭＳ Ｐゴシック" pitchFamily="50" charset="-128"/>
                <a:ea typeface="IPA Pゴシック"/>
                <a:cs typeface="IPA Pゴシック"/>
              </a:rPr>
              <a:t>PC </a:t>
            </a:r>
            <a:r>
              <a:rPr kumimoji="0" lang="ja-JP" altLang="en-US" sz="2400">
                <a:solidFill>
                  <a:srgbClr val="000000"/>
                </a:solidFill>
                <a:latin typeface="ＭＳ Ｐゴシック" pitchFamily="50" charset="-128"/>
                <a:ea typeface="IPA Pゴシック"/>
                <a:cs typeface="IPA Pゴシック"/>
              </a:rPr>
              <a:t>の</a:t>
            </a:r>
            <a:r>
              <a:rPr kumimoji="0" lang="ja-JP" altLang="en-US" sz="2400">
                <a:solidFill>
                  <a:schemeClr val="tx2"/>
                </a:solidFill>
                <a:latin typeface="ＭＳ Ｐゴシック" pitchFamily="50" charset="-128"/>
                <a:ea typeface="IPA Pゴシック"/>
                <a:cs typeface="IPA Pゴシック"/>
              </a:rPr>
              <a:t>背景</a:t>
            </a:r>
            <a:r>
              <a:rPr kumimoji="0" lang="ja-JP" sz="2400">
                <a:solidFill>
                  <a:schemeClr val="tx2"/>
                </a:solidFill>
                <a:latin typeface="ＭＳ Ｐゴシック" pitchFamily="50" charset="-128"/>
                <a:ea typeface="IPA Pゴシック"/>
                <a:cs typeface="IPA Pゴシック"/>
              </a:rPr>
              <a:t>に</a:t>
            </a:r>
            <a:r>
              <a:rPr kumimoji="0" lang="ja-JP" sz="2400">
                <a:solidFill>
                  <a:srgbClr val="000000"/>
                </a:solidFill>
                <a:latin typeface="ＭＳ Ｐゴシック" pitchFamily="50" charset="-128"/>
                <a:ea typeface="IPA Pゴシック"/>
                <a:cs typeface="IPA Pゴシック"/>
              </a:rPr>
              <a:t>する </a:t>
            </a:r>
            <a:r>
              <a:rPr kumimoji="0" lang="ja-JP" altLang="ja-JP" sz="2400">
                <a:solidFill>
                  <a:srgbClr val="000000"/>
                </a:solidFill>
                <a:latin typeface="ＭＳ Ｐゴシック" pitchFamily="50" charset="-128"/>
                <a:ea typeface="IPA Pゴシック"/>
                <a:cs typeface="IPA Pゴシック"/>
              </a:rPr>
              <a:t>etc...</a:t>
            </a:r>
          </a:p>
          <a:p>
            <a:pPr marL="182563" indent="-180975">
              <a:lnSpc>
                <a:spcPct val="150000"/>
              </a:lnSpc>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してはいけないこと</a:t>
            </a: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購入した音楽</a:t>
            </a:r>
            <a:r>
              <a:rPr kumimoji="0" lang="ja-JP" altLang="ja-JP" sz="2400">
                <a:solidFill>
                  <a:srgbClr val="000000"/>
                </a:solidFill>
                <a:latin typeface="ＭＳ Ｐゴシック" pitchFamily="50" charset="-128"/>
                <a:ea typeface="IPA Pゴシック"/>
                <a:cs typeface="IPA Pゴシック"/>
              </a:rPr>
              <a:t>CD </a:t>
            </a:r>
            <a:r>
              <a:rPr kumimoji="0" lang="ja-JP" sz="2400">
                <a:solidFill>
                  <a:srgbClr val="000000"/>
                </a:solidFill>
                <a:latin typeface="ＭＳ Ｐゴシック" pitchFamily="50" charset="-128"/>
                <a:ea typeface="IPA Pゴシック"/>
                <a:cs typeface="IPA Pゴシック"/>
              </a:rPr>
              <a:t>のデータを</a:t>
            </a:r>
            <a:r>
              <a:rPr kumimoji="0" lang="ja-JP" sz="2400">
                <a:solidFill>
                  <a:srgbClr val="FF0000"/>
                </a:solidFill>
                <a:latin typeface="ＭＳ Ｐゴシック" pitchFamily="50" charset="-128"/>
                <a:ea typeface="IPA Pゴシック"/>
                <a:cs typeface="IPA Pゴシック"/>
              </a:rPr>
              <a:t>無断で</a:t>
            </a:r>
            <a:r>
              <a:rPr kumimoji="0" lang="en-US" altLang="ja-JP" sz="2400">
                <a:solidFill>
                  <a:srgbClr val="FF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WWW </a:t>
            </a:r>
            <a:r>
              <a:rPr kumimoji="0" lang="ja-JP" altLang="en-US" sz="2400">
                <a:solidFill>
                  <a:srgbClr val="000000"/>
                </a:solidFill>
                <a:latin typeface="ＭＳ Ｐゴシック" pitchFamily="50" charset="-128"/>
                <a:ea typeface="IPA Pゴシック"/>
                <a:cs typeface="IPA Pゴシック"/>
              </a:rPr>
              <a:t>に</a:t>
            </a:r>
            <a:r>
              <a:rPr kumimoji="0" lang="ja-JP" sz="2400">
                <a:solidFill>
                  <a:srgbClr val="FF0000"/>
                </a:solidFill>
                <a:latin typeface="ＭＳ Ｐゴシック" pitchFamily="50" charset="-128"/>
                <a:ea typeface="IPA Pゴシック"/>
                <a:cs typeface="IPA Pゴシック"/>
              </a:rPr>
              <a:t>公開</a:t>
            </a:r>
            <a:r>
              <a:rPr kumimoji="0" lang="ja-JP" sz="2400">
                <a:solidFill>
                  <a:srgbClr val="000000"/>
                </a:solidFill>
                <a:latin typeface="ＭＳ Ｐゴシック" pitchFamily="50" charset="-128"/>
                <a:ea typeface="IPA Pゴシック"/>
                <a:cs typeface="IPA Pゴシック"/>
              </a:rPr>
              <a:t>する</a:t>
            </a: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テレビ番組を録画した</a:t>
            </a:r>
            <a:r>
              <a:rPr kumimoji="0" lang="ja-JP" altLang="ja-JP" sz="2400">
                <a:solidFill>
                  <a:srgbClr val="000000"/>
                </a:solidFill>
                <a:latin typeface="ＭＳ Ｐゴシック" pitchFamily="50" charset="-128"/>
                <a:ea typeface="IPA Pゴシック"/>
                <a:cs typeface="IPA Pゴシック"/>
              </a:rPr>
              <a:t>DVD </a:t>
            </a:r>
            <a:r>
              <a:rPr kumimoji="0" lang="ja-JP" sz="2400">
                <a:solidFill>
                  <a:srgbClr val="000000"/>
                </a:solidFill>
                <a:latin typeface="ＭＳ Ｐゴシック" pitchFamily="50" charset="-128"/>
                <a:ea typeface="IPA Pゴシック"/>
                <a:cs typeface="IPA Pゴシック"/>
              </a:rPr>
              <a:t>を</a:t>
            </a:r>
            <a:r>
              <a:rPr kumimoji="0" lang="ja-JP" sz="2400">
                <a:solidFill>
                  <a:srgbClr val="FF0000"/>
                </a:solidFill>
                <a:latin typeface="ＭＳ Ｐゴシック" pitchFamily="50" charset="-128"/>
                <a:ea typeface="IPA Pゴシック"/>
                <a:cs typeface="IPA Pゴシック"/>
              </a:rPr>
              <a:t>無断で販売</a:t>
            </a:r>
            <a:r>
              <a:rPr kumimoji="0" lang="ja-JP" sz="2400">
                <a:solidFill>
                  <a:srgbClr val="000000"/>
                </a:solidFill>
                <a:latin typeface="ＭＳ Ｐゴシック" pitchFamily="50" charset="-128"/>
                <a:ea typeface="IPA Pゴシック"/>
                <a:cs typeface="IPA Pゴシック"/>
              </a:rPr>
              <a:t>する</a:t>
            </a:r>
          </a:p>
          <a:p>
            <a:pPr marL="457200" lvl="1" indent="-180975">
              <a:spcAft>
                <a:spcPts val="438"/>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ja-JP" sz="2400">
                <a:solidFill>
                  <a:srgbClr val="000000"/>
                </a:solidFill>
                <a:latin typeface="ＭＳ Ｐゴシック" pitchFamily="50" charset="-128"/>
                <a:ea typeface="IPA Pゴシック"/>
                <a:cs typeface="IPA Pゴシック"/>
              </a:rPr>
              <a:t>WWW </a:t>
            </a:r>
            <a:r>
              <a:rPr kumimoji="0" lang="ja-JP" sz="2400">
                <a:solidFill>
                  <a:srgbClr val="000000"/>
                </a:solidFill>
                <a:latin typeface="ＭＳ Ｐゴシック" pitchFamily="50" charset="-128"/>
                <a:ea typeface="IPA Pゴシック"/>
                <a:cs typeface="IPA Pゴシック"/>
              </a:rPr>
              <a:t>上で見つけたイラストを</a:t>
            </a:r>
            <a:r>
              <a:rPr kumimoji="0" lang="ja-JP" sz="2400">
                <a:solidFill>
                  <a:srgbClr val="FF0000"/>
                </a:solidFill>
                <a:latin typeface="ＭＳ Ｐゴシック" pitchFamily="50" charset="-128"/>
                <a:ea typeface="IPA Pゴシック"/>
                <a:cs typeface="IPA Pゴシック"/>
              </a:rPr>
              <a:t>無断で</a:t>
            </a:r>
            <a:r>
              <a:rPr kumimoji="0" lang="en-US" altLang="ja-JP" sz="2400">
                <a:solidFill>
                  <a:srgbClr val="FF0000"/>
                </a:solidFill>
                <a:latin typeface="ＭＳ Ｐゴシック" pitchFamily="50" charset="-128"/>
                <a:ea typeface="IPA Pゴシック"/>
                <a:cs typeface="IPA Pゴシック"/>
              </a:rPr>
              <a:t> </a:t>
            </a:r>
            <a:r>
              <a:rPr kumimoji="0" lang="en-US" altLang="ja-JP" sz="2400">
                <a:solidFill>
                  <a:srgbClr val="000000"/>
                </a:solidFill>
                <a:latin typeface="ＭＳ Ｐゴシック" pitchFamily="50" charset="-128"/>
                <a:ea typeface="IPA Pゴシック"/>
                <a:cs typeface="IPA Pゴシック"/>
              </a:rPr>
              <a:t>SNS </a:t>
            </a:r>
            <a:r>
              <a:rPr kumimoji="0" lang="ja-JP" altLang="en-US" sz="2400">
                <a:solidFill>
                  <a:srgbClr val="000000"/>
                </a:solidFill>
                <a:latin typeface="ＭＳ Ｐゴシック" pitchFamily="50" charset="-128"/>
                <a:ea typeface="IPA Pゴシック"/>
                <a:cs typeface="IPA Pゴシック"/>
              </a:rPr>
              <a:t>に</a:t>
            </a:r>
            <a:r>
              <a:rPr kumimoji="0" lang="ja-JP" altLang="en-US" sz="2400">
                <a:solidFill>
                  <a:srgbClr val="FF0000"/>
                </a:solidFill>
                <a:latin typeface="ＭＳ Ｐゴシック" pitchFamily="50" charset="-128"/>
                <a:ea typeface="IPA Pゴシック"/>
                <a:cs typeface="IPA Pゴシック"/>
              </a:rPr>
              <a:t>転載</a:t>
            </a:r>
            <a:r>
              <a:rPr kumimoji="0" lang="ja-JP" sz="2400">
                <a:solidFill>
                  <a:srgbClr val="000000"/>
                </a:solidFill>
                <a:latin typeface="ＭＳ Ｐゴシック" pitchFamily="50" charset="-128"/>
                <a:ea typeface="IPA Pゴシック"/>
                <a:cs typeface="IPA Pゴシック"/>
              </a:rPr>
              <a:t>する </a:t>
            </a:r>
            <a:r>
              <a:rPr kumimoji="0" lang="ja-JP" altLang="ja-JP" sz="2400">
                <a:solidFill>
                  <a:srgbClr val="000000"/>
                </a:solidFill>
                <a:latin typeface="ＭＳ Ｐゴシック" pitchFamily="50" charset="-128"/>
                <a:ea typeface="IPA Pゴシック"/>
                <a:cs typeface="IPA Pゴシック"/>
              </a:rPr>
              <a:t>etc...</a:t>
            </a:r>
          </a:p>
          <a:p>
            <a:pPr marL="182563" indent="-180975" hangingPunct="0">
              <a:spcAft>
                <a:spcPts val="4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altLang="ja-JP" sz="2400">
              <a:solidFill>
                <a:srgbClr val="000000"/>
              </a:solidFill>
              <a:latin typeface="ＭＳ Ｐゴシック" pitchFamily="50" charset="-128"/>
              <a:ea typeface="IPA Pゴシック"/>
              <a:cs typeface="IPA Pゴシック"/>
            </a:endParaRPr>
          </a:p>
        </p:txBody>
      </p:sp>
      <p:sp>
        <p:nvSpPr>
          <p:cNvPr id="33796" name="Rectangle 4"/>
          <p:cNvSpPr>
            <a:spLocks noChangeArrowheads="1"/>
          </p:cNvSpPr>
          <p:nvPr/>
        </p:nvSpPr>
        <p:spPr bwMode="auto">
          <a:xfrm>
            <a:off x="611188" y="5084763"/>
            <a:ext cx="8108950" cy="1198562"/>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b="1" u="sng">
                <a:latin typeface="ＭＳ Ｐゴシック" pitchFamily="50" charset="-128"/>
                <a:ea typeface="IPA Pゴシック"/>
                <a:cs typeface="IPA Pゴシック"/>
              </a:rPr>
              <a:t>わからな</a:t>
            </a:r>
            <a:r>
              <a:rPr kumimoji="0" lang="ja-JP" altLang="en-US" sz="3600" b="1" u="sng">
                <a:latin typeface="ＭＳ Ｐゴシック" pitchFamily="50" charset="-128"/>
                <a:ea typeface="IPA Pゴシック"/>
                <a:cs typeface="IPA Pゴシック"/>
              </a:rPr>
              <a:t>い場合は使用ルール</a:t>
            </a:r>
            <a:r>
              <a:rPr kumimoji="0" lang="en-US" altLang="ja-JP" sz="3600" b="1" u="sng">
                <a:latin typeface="ＭＳ Ｐゴシック" pitchFamily="50" charset="-128"/>
                <a:ea typeface="IPA Pゴシック"/>
                <a:cs typeface="IPA Pゴシック"/>
              </a:rPr>
              <a:t/>
            </a:r>
            <a:br>
              <a:rPr kumimoji="0" lang="en-US" altLang="ja-JP" sz="3600" b="1" u="sng">
                <a:latin typeface="ＭＳ Ｐゴシック" pitchFamily="50" charset="-128"/>
                <a:ea typeface="IPA Pゴシック"/>
                <a:cs typeface="IPA Pゴシック"/>
              </a:rPr>
            </a:br>
            <a:r>
              <a:rPr kumimoji="0" lang="en-US" altLang="ja-JP" sz="3600" b="1" u="sng">
                <a:latin typeface="ＭＳ Ｐゴシック" pitchFamily="50" charset="-128"/>
                <a:ea typeface="IPA Pゴシック"/>
                <a:cs typeface="IPA Pゴシック"/>
              </a:rPr>
              <a:t>(</a:t>
            </a:r>
            <a:r>
              <a:rPr kumimoji="0" lang="ja-JP" altLang="en-US" sz="3600" b="1" u="sng">
                <a:solidFill>
                  <a:srgbClr val="FF0000"/>
                </a:solidFill>
                <a:latin typeface="ＭＳ Ｐゴシック" pitchFamily="50" charset="-128"/>
                <a:ea typeface="IPA Pゴシック"/>
                <a:cs typeface="IPA Pゴシック"/>
              </a:rPr>
              <a:t>ライセンス</a:t>
            </a:r>
            <a:r>
              <a:rPr kumimoji="0" lang="en-US" altLang="ja-JP" sz="3600" b="1" u="sng">
                <a:latin typeface="ＭＳ Ｐゴシック" pitchFamily="50" charset="-128"/>
                <a:ea typeface="IPA Pゴシック"/>
                <a:cs typeface="IPA Pゴシック"/>
              </a:rPr>
              <a:t>)</a:t>
            </a:r>
            <a:r>
              <a:rPr kumimoji="0" lang="ja-JP" altLang="en-US" sz="3600" b="1" u="sng">
                <a:latin typeface="ＭＳ Ｐゴシック" pitchFamily="50" charset="-128"/>
                <a:ea typeface="IPA Pゴシック"/>
                <a:cs typeface="IPA Pゴシック"/>
              </a:rPr>
              <a:t>を</a:t>
            </a:r>
            <a:r>
              <a:rPr kumimoji="0" lang="ja-JP" sz="3600" b="1" u="sng">
                <a:latin typeface="ＭＳ Ｐゴシック" pitchFamily="50" charset="-128"/>
                <a:ea typeface="IPA Pゴシック"/>
                <a:cs typeface="IPA Pゴシック"/>
              </a:rPr>
              <a:t>調べよう！</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4E54F2BD-6732-474C-9D72-45743689365C}" type="slidenum">
              <a:rPr lang="en-US" altLang="ja-JP"/>
              <a:pPr>
                <a:tabLst>
                  <a:tab pos="723900" algn="l"/>
                </a:tabLst>
              </a:pPr>
              <a:t>31</a:t>
            </a:fld>
            <a:endParaRPr lang="en-US" altLang="ja-JP"/>
          </a:p>
        </p:txBody>
      </p:sp>
      <p:sp>
        <p:nvSpPr>
          <p:cNvPr id="35843" name="Rectangle 1"/>
          <p:cNvSpPr>
            <a:spLocks noGrp="1" noChangeArrowheads="1"/>
          </p:cNvSpPr>
          <p:nvPr>
            <p:ph type="title"/>
          </p:nvPr>
        </p:nvSpPr>
        <p:spPr>
          <a:xfrm>
            <a:off x="179512" y="71438"/>
            <a:ext cx="7883525"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Lst>
              <a:defRPr/>
            </a:pPr>
            <a:r>
              <a:rPr lang="ja-JP" altLang="en-US" sz="5400" b="0" dirty="0" smtClean="0">
                <a:latin typeface="ＭＳ Ｐゴシック" pitchFamily="50" charset="-128"/>
              </a:rPr>
              <a:t>ライセンス</a:t>
            </a:r>
            <a:endParaRPr lang="ja-JP" sz="5400" b="0" dirty="0" smtClean="0">
              <a:latin typeface="ＭＳ Ｐゴシック" pitchFamily="50" charset="-128"/>
            </a:endParaRPr>
          </a:p>
        </p:txBody>
      </p:sp>
      <p:sp>
        <p:nvSpPr>
          <p:cNvPr id="43012" name="Text Box 2"/>
          <p:cNvSpPr txBox="1">
            <a:spLocks noChangeArrowheads="1"/>
          </p:cNvSpPr>
          <p:nvPr/>
        </p:nvSpPr>
        <p:spPr bwMode="auto">
          <a:xfrm>
            <a:off x="250825" y="1071563"/>
            <a:ext cx="8642350" cy="46609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200">
                <a:solidFill>
                  <a:srgbClr val="000000"/>
                </a:solidFill>
                <a:latin typeface="ＭＳ Ｐゴシック" pitchFamily="50" charset="-128"/>
                <a:ea typeface="IPA Pゴシック"/>
                <a:cs typeface="IPA Pゴシック"/>
              </a:rPr>
              <a:t>著作者が定めた「使用ルール」</a:t>
            </a:r>
            <a:endParaRPr kumimoji="0" lang="ja-JP" altLang="ja-JP" sz="32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ＭＳ Ｐゴシック" pitchFamily="50" charset="-128"/>
                <a:ea typeface="IPA Pゴシック"/>
                <a:cs typeface="IPA Pゴシック"/>
              </a:rPr>
              <a:t>例 </a:t>
            </a:r>
            <a:r>
              <a:rPr kumimoji="0" lang="ja-JP" altLang="ja-JP" sz="2600">
                <a:solidFill>
                  <a:srgbClr val="000000"/>
                </a:solidFill>
                <a:latin typeface="ＭＳ Ｐゴシック" pitchFamily="50" charset="-128"/>
                <a:ea typeface="IPA Pゴシック"/>
                <a:cs typeface="IPA Pゴシック"/>
              </a:rPr>
              <a:t>: Linux</a:t>
            </a:r>
            <a:r>
              <a:rPr kumimoji="0" lang="ja-JP" altLang="ja-JP" sz="2600">
                <a:solidFill>
                  <a:srgbClr val="000000"/>
                </a:solidFill>
                <a:ea typeface="IPA Pゴシック"/>
                <a:cs typeface="IPA Pゴシック"/>
              </a:rPr>
              <a:t>…</a:t>
            </a:r>
            <a:r>
              <a:rPr kumimoji="0" lang="ja-JP" altLang="ja-JP" sz="2600">
                <a:solidFill>
                  <a:srgbClr val="000000"/>
                </a:solidFill>
                <a:latin typeface="ＭＳ Ｐゴシック" pitchFamily="50" charset="-128"/>
                <a:ea typeface="IPA Pゴシック"/>
                <a:cs typeface="IPA Pゴシック"/>
              </a:rPr>
              <a:t>GNU General Public License(GPL) </a:t>
            </a:r>
            <a:r>
              <a:rPr kumimoji="0" lang="ja-JP" sz="2600">
                <a:solidFill>
                  <a:srgbClr val="000000"/>
                </a:solidFill>
                <a:latin typeface="ＭＳ Ｐゴシック" pitchFamily="50" charset="-128"/>
                <a:ea typeface="IPA Pゴシック"/>
                <a:cs typeface="IPA Pゴシック"/>
              </a:rPr>
              <a:t>を利用</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公開</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改変</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再配布は自由</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無保証 </a:t>
            </a:r>
            <a:r>
              <a:rPr kumimoji="0" lang="ja-JP" altLang="ja-JP" sz="2400">
                <a:solidFill>
                  <a:srgbClr val="000000"/>
                </a:solidFill>
                <a:latin typeface="ＭＳ Ｐゴシック" pitchFamily="50" charset="-128"/>
                <a:ea typeface="IPA Pゴシック"/>
                <a:cs typeface="IPA Pゴシック"/>
              </a:rPr>
              <a:t>+ </a:t>
            </a:r>
            <a:r>
              <a:rPr kumimoji="0" lang="ja-JP" sz="2400">
                <a:solidFill>
                  <a:srgbClr val="000000"/>
                </a:solidFill>
                <a:latin typeface="ＭＳ Ｐゴシック" pitchFamily="50" charset="-128"/>
                <a:ea typeface="IPA Pゴシック"/>
                <a:cs typeface="IPA Pゴシック"/>
              </a:rPr>
              <a:t>著作権表示は保持</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改変した資源も</a:t>
            </a:r>
            <a:r>
              <a:rPr kumimoji="0" lang="ja-JP" altLang="ja-JP" sz="2400">
                <a:solidFill>
                  <a:srgbClr val="000000"/>
                </a:solidFill>
                <a:latin typeface="ＭＳ Ｐゴシック" pitchFamily="50" charset="-128"/>
                <a:ea typeface="IPA Pゴシック"/>
                <a:cs typeface="IPA Pゴシック"/>
              </a:rPr>
              <a:t>GPL </a:t>
            </a:r>
            <a:r>
              <a:rPr kumimoji="0" lang="ja-JP" sz="2400">
                <a:solidFill>
                  <a:srgbClr val="000000"/>
                </a:solidFill>
                <a:latin typeface="ＭＳ Ｐゴシック" pitchFamily="50" charset="-128"/>
                <a:ea typeface="IPA Pゴシック"/>
                <a:cs typeface="IPA Pゴシック"/>
              </a:rPr>
              <a:t>に従う</a:t>
            </a:r>
            <a:endParaRPr kumimoji="0" lang="en-US" altLang="ja-JP" sz="2400">
              <a:solidFill>
                <a:srgbClr val="000000"/>
              </a:solidFill>
              <a:latin typeface="ＭＳ Ｐゴシック" pitchFamily="50" charset="-128"/>
              <a:ea typeface="IPA Pゴシック"/>
              <a:cs typeface="IPA Pゴシック"/>
            </a:endParaRP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200">
                <a:solidFill>
                  <a:srgbClr val="000000"/>
                </a:solidFill>
                <a:latin typeface="ＭＳ Ｐゴシック" pitchFamily="50" charset="-128"/>
                <a:ea typeface="IPA Pゴシック"/>
                <a:cs typeface="IPA Pゴシック"/>
              </a:rPr>
              <a:t>著作者は同じでも著作物によって異なる</a:t>
            </a:r>
            <a:endParaRPr kumimoji="0" lang="ja-JP" altLang="ja-JP" sz="320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2400">
              <a:solidFill>
                <a:srgbClr val="000000"/>
              </a:solidFill>
              <a:latin typeface="ＭＳ Ｐゴシック" pitchFamily="50" charset="-128"/>
              <a:ea typeface="IPA Pゴシック"/>
              <a:cs typeface="IPA Pゴシック"/>
            </a:endParaRPr>
          </a:p>
        </p:txBody>
      </p:sp>
      <p:sp>
        <p:nvSpPr>
          <p:cNvPr id="43013" name="テキスト ボックス 5"/>
          <p:cNvSpPr txBox="1">
            <a:spLocks noChangeArrowheads="1"/>
          </p:cNvSpPr>
          <p:nvPr/>
        </p:nvSpPr>
        <p:spPr bwMode="auto">
          <a:xfrm>
            <a:off x="611188" y="4784725"/>
            <a:ext cx="8137525" cy="1236663"/>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ja-JP" altLang="en-US" sz="4000">
                <a:solidFill>
                  <a:srgbClr val="FF0000"/>
                </a:solidFill>
                <a:ea typeface="IPA Pゴシック"/>
                <a:cs typeface="IPA Pゴシック"/>
              </a:rPr>
              <a:t>使用する前にきちんとライセンス</a:t>
            </a:r>
            <a:r>
              <a:rPr lang="en-US" altLang="ja-JP" sz="4000">
                <a:solidFill>
                  <a:srgbClr val="FF0000"/>
                </a:solidFill>
                <a:ea typeface="IPA Pゴシック"/>
                <a:cs typeface="IPA Pゴシック"/>
              </a:rPr>
              <a:t/>
            </a:r>
            <a:br>
              <a:rPr lang="en-US" altLang="ja-JP" sz="4000">
                <a:solidFill>
                  <a:srgbClr val="FF0000"/>
                </a:solidFill>
                <a:ea typeface="IPA Pゴシック"/>
                <a:cs typeface="IPA Pゴシック"/>
              </a:rPr>
            </a:br>
            <a:r>
              <a:rPr lang="ja-JP" altLang="en-US" sz="4000">
                <a:solidFill>
                  <a:srgbClr val="FF0000"/>
                </a:solidFill>
                <a:ea typeface="IPA Pゴシック"/>
                <a:cs typeface="IPA Pゴシック"/>
              </a:rPr>
              <a:t>を確認することが大切</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4A96CD32-B56B-4436-A05B-C9852105D7BD}" type="slidenum">
              <a:rPr lang="en-US" altLang="ja-JP"/>
              <a:pPr>
                <a:tabLst>
                  <a:tab pos="723900" algn="l"/>
                </a:tabLst>
              </a:pPr>
              <a:t>32</a:t>
            </a:fld>
            <a:endParaRPr lang="en-US" altLang="ja-JP"/>
          </a:p>
        </p:txBody>
      </p:sp>
      <p:sp>
        <p:nvSpPr>
          <p:cNvPr id="36868" name="Rectangle 2"/>
          <p:cNvSpPr>
            <a:spLocks noGrp="1" noChangeArrowheads="1"/>
          </p:cNvSpPr>
          <p:nvPr>
            <p:ph type="title"/>
          </p:nvPr>
        </p:nvSpPr>
        <p:spPr>
          <a:xfrm>
            <a:off x="179512" y="190500"/>
            <a:ext cx="8145463"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4800" b="0" dirty="0" smtClean="0">
                <a:latin typeface="ＭＳ Ｐゴシック" pitchFamily="50" charset="-128"/>
              </a:rPr>
              <a:t>「フリー」という言葉に注意</a:t>
            </a:r>
            <a:r>
              <a:rPr lang="en-US" altLang="ja-JP" sz="4800" b="0" dirty="0" smtClean="0">
                <a:latin typeface="ＭＳ Ｐゴシック" pitchFamily="50" charset="-128"/>
              </a:rPr>
              <a:t>!</a:t>
            </a:r>
          </a:p>
        </p:txBody>
      </p:sp>
      <p:sp>
        <p:nvSpPr>
          <p:cNvPr id="44036" name="Rectangle 1"/>
          <p:cNvSpPr>
            <a:spLocks noChangeArrowheads="1"/>
          </p:cNvSpPr>
          <p:nvPr/>
        </p:nvSpPr>
        <p:spPr bwMode="auto">
          <a:xfrm>
            <a:off x="8472488" y="6245225"/>
            <a:ext cx="504825" cy="401638"/>
          </a:xfrm>
          <a:prstGeom prst="rect">
            <a:avLst/>
          </a:prstGeom>
          <a:solidFill>
            <a:srgbClr val="FFFFFF"/>
          </a:solidFill>
          <a:ln w="12600">
            <a:solidFill>
              <a:srgbClr val="FFFFFF"/>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44037" name="Text Box 3"/>
          <p:cNvSpPr txBox="1">
            <a:spLocks noChangeArrowheads="1"/>
          </p:cNvSpPr>
          <p:nvPr/>
        </p:nvSpPr>
        <p:spPr bwMode="auto">
          <a:xfrm>
            <a:off x="241300" y="981075"/>
            <a:ext cx="8902700" cy="5729288"/>
          </a:xfrm>
          <a:prstGeom prst="rect">
            <a:avLst/>
          </a:prstGeom>
          <a:solidFill>
            <a:schemeClr val="bg1"/>
          </a:solid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800">
                <a:solidFill>
                  <a:srgbClr val="FF3333"/>
                </a:solidFill>
                <a:latin typeface="ＭＳ Ｐゴシック" pitchFamily="50" charset="-128"/>
                <a:ea typeface="IPA Pゴシック"/>
                <a:cs typeface="IPA Pゴシック"/>
              </a:rPr>
              <a:t>フリーウェア</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フリーソフト</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フリー素材</a:t>
            </a:r>
            <a:r>
              <a:rPr kumimoji="0" lang="en-US" altLang="ja-JP" sz="2800">
                <a:solidFill>
                  <a:srgbClr val="000000"/>
                </a:solidFill>
                <a:latin typeface="ＭＳ Ｐゴシック" pitchFamily="50" charset="-128"/>
                <a:ea typeface="IPA Pゴシック"/>
                <a:cs typeface="IPA Pゴシック"/>
              </a:rPr>
              <a:t>, etc...</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800">
                <a:solidFill>
                  <a:srgbClr val="000000"/>
                </a:solidFill>
                <a:latin typeface="ＭＳ Ｐゴシック" pitchFamily="50" charset="-128"/>
                <a:ea typeface="IPA Pゴシック"/>
                <a:cs typeface="IPA Pゴシック"/>
              </a:rPr>
              <a:t>「フリー」がつく資源は全部「自由に」使える</a:t>
            </a:r>
            <a:r>
              <a:rPr kumimoji="0" lang="en-US" altLang="ja-JP" sz="2800">
                <a:solidFill>
                  <a:srgbClr val="000000"/>
                </a:solidFill>
                <a:latin typeface="ＭＳ Ｐゴシック" pitchFamily="50" charset="-128"/>
                <a:ea typeface="IPA Pゴシック"/>
                <a:cs typeface="IPA Pゴシック"/>
              </a:rPr>
              <a:t/>
            </a:r>
            <a:br>
              <a:rPr kumimoji="0" lang="en-US" altLang="ja-JP" sz="2800">
                <a:solidFill>
                  <a:srgbClr val="000000"/>
                </a:solidFill>
                <a:latin typeface="ＭＳ Ｐゴシック" pitchFamily="50" charset="-128"/>
                <a:ea typeface="IPA Pゴシック"/>
                <a:cs typeface="IPA Pゴシック"/>
              </a:rPr>
            </a:br>
            <a:r>
              <a:rPr kumimoji="0" lang="ja-JP" altLang="en-US" sz="2800">
                <a:solidFill>
                  <a:srgbClr val="FF0000"/>
                </a:solidFill>
                <a:latin typeface="ＭＳ Ｐゴシック" pitchFamily="50" charset="-128"/>
                <a:ea typeface="IPA Pゴシック"/>
                <a:cs typeface="IPA Pゴシック"/>
              </a:rPr>
              <a:t>というわけではない</a:t>
            </a:r>
            <a:r>
              <a:rPr kumimoji="0" lang="ja-JP" altLang="en-US" sz="2800">
                <a:solidFill>
                  <a:srgbClr val="000000"/>
                </a:solidFill>
                <a:latin typeface="ＭＳ Ｐゴシック" pitchFamily="50" charset="-128"/>
                <a:ea typeface="IPA Pゴシック"/>
                <a:cs typeface="IPA Pゴシック"/>
              </a:rPr>
              <a:t>！</a:t>
            </a:r>
            <a:endParaRPr kumimoji="0" lang="en-US" sz="2600">
              <a:solidFill>
                <a:srgbClr val="FF3333"/>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ＭＳ Ｐゴシック" pitchFamily="50" charset="-128"/>
                <a:ea typeface="IPA Pゴシック"/>
                <a:cs typeface="IPA Pゴシック"/>
              </a:rPr>
              <a:t>実際は様々な意味の「フリー」が混在している</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著作権を放棄</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改変・公開・再配布可</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ＭＳ Ｐゴシック" pitchFamily="50" charset="-128"/>
                <a:ea typeface="IPA Pゴシック"/>
                <a:cs typeface="IPA Pゴシック"/>
              </a:rPr>
              <a:t>無料 </a:t>
            </a:r>
            <a:r>
              <a:rPr kumimoji="0" lang="ja-JP" altLang="ja-JP" sz="2400">
                <a:solidFill>
                  <a:srgbClr val="000000"/>
                </a:solidFill>
                <a:latin typeface="ＭＳ Ｐゴシック" pitchFamily="50" charset="-128"/>
                <a:ea typeface="IPA Pゴシック"/>
                <a:cs typeface="IPA Pゴシック"/>
              </a:rPr>
              <a:t>(</a:t>
            </a:r>
            <a:r>
              <a:rPr kumimoji="0" lang="ja-JP" sz="2400">
                <a:solidFill>
                  <a:srgbClr val="000000"/>
                </a:solidFill>
                <a:latin typeface="ＭＳ Ｐゴシック" pitchFamily="50" charset="-128"/>
                <a:ea typeface="IPA Pゴシック"/>
                <a:cs typeface="IPA Pゴシック"/>
              </a:rPr>
              <a:t>改変は</a:t>
            </a:r>
            <a:r>
              <a:rPr kumimoji="0" lang="ja-JP" altLang="ja-JP" sz="2400">
                <a:solidFill>
                  <a:srgbClr val="000000"/>
                </a:solidFill>
                <a:latin typeface="ＭＳ Ｐゴシック" pitchFamily="50" charset="-128"/>
                <a:ea typeface="IPA Pゴシック"/>
                <a:cs typeface="IPA Pゴシック"/>
              </a:rPr>
              <a:t>×) etc...</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ＭＳ Ｐゴシック" pitchFamily="50" charset="-128"/>
                <a:ea typeface="IPA Pゴシック"/>
                <a:cs typeface="IPA Pゴシック"/>
              </a:rPr>
              <a:t>著作者が定めた</a:t>
            </a:r>
            <a:r>
              <a:rPr kumimoji="0" lang="ja-JP" sz="2600">
                <a:solidFill>
                  <a:schemeClr val="tx2"/>
                </a:solidFill>
                <a:latin typeface="ＭＳ Ｐゴシック" pitchFamily="50" charset="-128"/>
                <a:ea typeface="IPA Pゴシック"/>
                <a:cs typeface="IPA Pゴシック"/>
              </a:rPr>
              <a:t>ライセンス</a:t>
            </a:r>
            <a:r>
              <a:rPr kumimoji="0" lang="ja-JP" sz="2600">
                <a:solidFill>
                  <a:srgbClr val="000000"/>
                </a:solidFill>
                <a:latin typeface="ＭＳ Ｐゴシック" pitchFamily="50" charset="-128"/>
                <a:ea typeface="IPA Pゴシック"/>
                <a:cs typeface="IPA Pゴシック"/>
              </a:rPr>
              <a:t>に従って使用しなくては</a:t>
            </a:r>
            <a:r>
              <a:rPr kumimoji="0" lang="en-US" altLang="ja-JP" sz="2600">
                <a:solidFill>
                  <a:srgbClr val="000000"/>
                </a:solidFill>
                <a:latin typeface="ＭＳ Ｐゴシック" pitchFamily="50" charset="-128"/>
                <a:ea typeface="IPA Pゴシック"/>
                <a:cs typeface="IPA Pゴシック"/>
              </a:rPr>
              <a:t/>
            </a:r>
            <a:br>
              <a:rPr kumimoji="0" lang="en-US" altLang="ja-JP" sz="2600">
                <a:solidFill>
                  <a:srgbClr val="000000"/>
                </a:solidFill>
                <a:latin typeface="ＭＳ Ｐゴシック" pitchFamily="50" charset="-128"/>
                <a:ea typeface="IPA Pゴシック"/>
                <a:cs typeface="IPA Pゴシック"/>
              </a:rPr>
            </a:br>
            <a:r>
              <a:rPr kumimoji="0" lang="ja-JP" sz="2600">
                <a:solidFill>
                  <a:srgbClr val="000000"/>
                </a:solidFill>
                <a:latin typeface="ＭＳ Ｐゴシック" pitchFamily="50" charset="-128"/>
                <a:ea typeface="IPA Pゴシック"/>
                <a:cs typeface="IPA Pゴシック"/>
              </a:rPr>
              <a:t>ならない！</a:t>
            </a:r>
          </a:p>
          <a:p>
            <a:pPr marL="457200" lvl="1" indent="-180975">
              <a:spcBef>
                <a:spcPts val="400"/>
              </a:spcBef>
              <a:spcAft>
                <a:spcPts val="200"/>
              </a:spcAft>
              <a:buClr>
                <a:srgbClr val="9E3611"/>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3600">
                <a:solidFill>
                  <a:srgbClr val="FF3333"/>
                </a:solidFill>
                <a:latin typeface="ＭＳ Ｐゴシック" pitchFamily="50" charset="-128"/>
                <a:ea typeface="IPA Pゴシック"/>
                <a:cs typeface="IPA Pゴシック"/>
              </a:rPr>
              <a:t>何が</a:t>
            </a:r>
            <a:r>
              <a:rPr kumimoji="0" lang="ja-JP" altLang="ja-JP" sz="3600">
                <a:solidFill>
                  <a:srgbClr val="FF3333"/>
                </a:solidFill>
                <a:latin typeface="ＭＳ Ｐゴシック" pitchFamily="50" charset="-128"/>
                <a:ea typeface="IPA Pゴシック"/>
                <a:cs typeface="IPA Pゴシック"/>
              </a:rPr>
              <a:t>OK </a:t>
            </a:r>
            <a:r>
              <a:rPr kumimoji="0" lang="ja-JP" sz="3600">
                <a:solidFill>
                  <a:srgbClr val="FF3333"/>
                </a:solidFill>
                <a:latin typeface="ＭＳ Ｐゴシック" pitchFamily="50" charset="-128"/>
                <a:ea typeface="IPA Pゴシック"/>
                <a:cs typeface="IPA Pゴシック"/>
              </a:rPr>
              <a:t>で何がダメなのか</a:t>
            </a:r>
            <a:r>
              <a:rPr kumimoji="0" lang="ja-JP" altLang="ja-JP" sz="3600">
                <a:solidFill>
                  <a:srgbClr val="FF3333"/>
                </a:solidFill>
                <a:latin typeface="ＭＳ Ｐゴシック" pitchFamily="50" charset="-128"/>
                <a:ea typeface="IPA Pゴシック"/>
                <a:cs typeface="IPA Pゴシック"/>
              </a:rPr>
              <a:t>, </a:t>
            </a:r>
            <a:r>
              <a:rPr kumimoji="0" lang="ja-JP" sz="3600">
                <a:solidFill>
                  <a:srgbClr val="FF3333"/>
                </a:solidFill>
                <a:latin typeface="ＭＳ Ｐゴシック" pitchFamily="50" charset="-128"/>
                <a:ea typeface="IPA Pゴシック"/>
                <a:cs typeface="IPA Pゴシック"/>
              </a:rPr>
              <a:t>きちんと把握することが大切</a:t>
            </a:r>
            <a:r>
              <a:rPr kumimoji="0" lang="ja-JP" altLang="en-US" sz="3600">
                <a:solidFill>
                  <a:srgbClr val="FF3333"/>
                </a:solidFill>
                <a:latin typeface="ＭＳ Ｐゴシック" pitchFamily="50" charset="-128"/>
                <a:ea typeface="IPA Pゴシック"/>
                <a:cs typeface="IPA Pゴシック"/>
              </a:rPr>
              <a:t>！</a:t>
            </a:r>
            <a:endParaRPr kumimoji="0" lang="ja-JP" sz="3600">
              <a:solidFill>
                <a:srgbClr val="FF3333"/>
              </a:solidFill>
              <a:latin typeface="ＭＳ Ｐゴシック" pitchFamily="50" charset="-128"/>
              <a:ea typeface="IPA Pゴシック"/>
              <a:cs typeface="IPA Pゴシック"/>
            </a:endParaRP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80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533F2DBB-5498-4D9B-935D-91E35C7ED4BF}" type="slidenum">
              <a:rPr lang="en-US" altLang="ja-JP"/>
              <a:pPr>
                <a:tabLst>
                  <a:tab pos="723900" algn="l"/>
                </a:tabLst>
              </a:pPr>
              <a:t>33</a:t>
            </a:fld>
            <a:endParaRPr lang="en-US" altLang="ja-JP"/>
          </a:p>
        </p:txBody>
      </p:sp>
      <p:sp>
        <p:nvSpPr>
          <p:cNvPr id="37891" name="Rectangle 1"/>
          <p:cNvSpPr>
            <a:spLocks noGrp="1" noChangeArrowheads="1"/>
          </p:cNvSpPr>
          <p:nvPr>
            <p:ph type="title"/>
          </p:nvPr>
        </p:nvSpPr>
        <p:spPr>
          <a:xfrm>
            <a:off x="251520" y="142875"/>
            <a:ext cx="821055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4800" b="0" dirty="0" smtClean="0">
                <a:latin typeface="ＭＳ Ｐゴシック" pitchFamily="50" charset="-128"/>
              </a:rPr>
              <a:t>公開資源を利用する際の注意</a:t>
            </a:r>
          </a:p>
        </p:txBody>
      </p:sp>
      <p:sp>
        <p:nvSpPr>
          <p:cNvPr id="45060" name="Text Box 2"/>
          <p:cNvSpPr txBox="1">
            <a:spLocks noChangeArrowheads="1"/>
          </p:cNvSpPr>
          <p:nvPr/>
        </p:nvSpPr>
        <p:spPr bwMode="auto">
          <a:xfrm>
            <a:off x="395288" y="1090613"/>
            <a:ext cx="8694737" cy="5729287"/>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800">
                <a:solidFill>
                  <a:srgbClr val="000000"/>
                </a:solidFill>
                <a:latin typeface="ＭＳ Ｐゴシック" pitchFamily="50" charset="-128"/>
                <a:ea typeface="IPA Pゴシック"/>
                <a:cs typeface="IPA Pゴシック"/>
              </a:rPr>
              <a:t>著作権 </a:t>
            </a:r>
            <a:r>
              <a:rPr kumimoji="0" lang="en-US" altLang="ja-JP" sz="2800">
                <a:solidFill>
                  <a:srgbClr val="000000"/>
                </a:solidFill>
                <a:latin typeface="ＭＳ Ｐゴシック" pitchFamily="50" charset="-128"/>
                <a:ea typeface="IPA Pゴシック"/>
                <a:cs typeface="IPA Pゴシック"/>
              </a:rPr>
              <a:t>: </a:t>
            </a:r>
            <a:r>
              <a:rPr kumimoji="0" lang="ja-JP" sz="2800">
                <a:solidFill>
                  <a:srgbClr val="000000"/>
                </a:solidFill>
                <a:latin typeface="ＭＳ Ｐゴシック" pitchFamily="50" charset="-128"/>
                <a:ea typeface="IPA Pゴシック"/>
                <a:cs typeface="IPA Pゴシック"/>
              </a:rPr>
              <a:t>他人に不正に著作物を利用されない権利</a:t>
            </a:r>
          </a:p>
          <a:p>
            <a:pPr marL="457200" lvl="1" indent="-180975">
              <a:lnSpc>
                <a:spcPct val="150000"/>
              </a:lnSpc>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ＭＳ Ｐゴシック" pitchFamily="50" charset="-128"/>
                <a:ea typeface="IPA Pゴシック"/>
                <a:cs typeface="IPA Pゴシック"/>
              </a:rPr>
              <a:t>わからなかったら自分で調べよう！</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altLang="ja-JP" sz="900">
              <a:solidFill>
                <a:srgbClr val="000000"/>
              </a:solidFill>
              <a:latin typeface="ＭＳ Ｐゴシック" pitchFamily="50" charset="-128"/>
              <a:ea typeface="IPA Pゴシック"/>
              <a:cs typeface="IPA Pゴシック"/>
            </a:endParaRPr>
          </a:p>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en-US" sz="2800">
                <a:latin typeface="ＭＳ Ｐゴシック" pitchFamily="50" charset="-128"/>
                <a:ea typeface="IPA Pゴシック"/>
                <a:cs typeface="IPA Pゴシック"/>
              </a:rPr>
              <a:t>ライセンス </a:t>
            </a:r>
            <a:r>
              <a:rPr kumimoji="0" lang="en-US" altLang="ja-JP" sz="2800">
                <a:latin typeface="ＭＳ Ｐゴシック" pitchFamily="50" charset="-128"/>
                <a:ea typeface="IPA Pゴシック"/>
                <a:cs typeface="IPA Pゴシック"/>
              </a:rPr>
              <a:t>: </a:t>
            </a:r>
            <a:r>
              <a:rPr kumimoji="0" lang="ja-JP" altLang="en-US" sz="2800">
                <a:latin typeface="ＭＳ Ｐゴシック" pitchFamily="50" charset="-128"/>
                <a:ea typeface="IPA Pゴシック"/>
                <a:cs typeface="IPA Pゴシック"/>
              </a:rPr>
              <a:t>著作者が定めた「使用ルール」</a:t>
            </a:r>
            <a:endParaRPr kumimoji="0" lang="ja-JP" sz="2800">
              <a:latin typeface="ＭＳ Ｐゴシック" pitchFamily="50" charset="-128"/>
              <a:ea typeface="IPA Pゴシック"/>
              <a:cs typeface="IPA Pゴシック"/>
            </a:endParaRP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ＭＳ Ｐゴシック" pitchFamily="50" charset="-128"/>
                <a:ea typeface="IPA Pゴシック"/>
                <a:cs typeface="IPA Pゴシック"/>
              </a:rPr>
              <a:t>「フリー」≠「何をしてもいい」</a:t>
            </a:r>
          </a:p>
          <a:p>
            <a:pPr marL="457200" lvl="1" indent="-180975">
              <a:lnSpc>
                <a:spcPct val="150000"/>
              </a:lnSpc>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ＭＳ Ｐゴシック" pitchFamily="50" charset="-128"/>
                <a:ea typeface="IPA Pゴシック"/>
                <a:cs typeface="IPA Pゴシック"/>
              </a:rPr>
              <a:t>必ずライセンスの確認を！</a:t>
            </a:r>
          </a:p>
          <a:p>
            <a:pPr marL="182563" indent="-180975">
              <a:lnSpc>
                <a:spcPct val="150000"/>
              </a:lnSpc>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altLang="ja-JP" sz="2600">
              <a:solidFill>
                <a:srgbClr val="000000"/>
              </a:solidFill>
              <a:latin typeface="ＭＳ Ｐゴシック" pitchFamily="50" charset="-128"/>
              <a:ea typeface="IPA Pゴシック"/>
              <a:cs typeface="IPA Pゴシック"/>
            </a:endParaRPr>
          </a:p>
        </p:txBody>
      </p:sp>
      <p:sp>
        <p:nvSpPr>
          <p:cNvPr id="45061" name="Rectangle 3"/>
          <p:cNvSpPr>
            <a:spLocks noChangeArrowheads="1"/>
          </p:cNvSpPr>
          <p:nvPr/>
        </p:nvSpPr>
        <p:spPr bwMode="auto">
          <a:xfrm>
            <a:off x="468313" y="5516563"/>
            <a:ext cx="7632700" cy="700087"/>
          </a:xfrm>
          <a:prstGeom prst="rect">
            <a:avLst/>
          </a:prstGeom>
          <a:solidFill>
            <a:srgbClr val="FFFFFF"/>
          </a:solidFill>
          <a:ln w="38160">
            <a:solidFill>
              <a:srgbClr val="FFFFFF"/>
            </a:solid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kumimoji="0" lang="ja-JP" sz="4000">
                <a:solidFill>
                  <a:srgbClr val="FF3333"/>
                </a:solidFill>
                <a:latin typeface="ＭＳ Ｐゴシック" pitchFamily="50" charset="-128"/>
                <a:ea typeface="IPA Pゴシック"/>
                <a:cs typeface="IPA Pゴシック"/>
              </a:rPr>
              <a:t>ルールを守った</a:t>
            </a:r>
            <a:r>
              <a:rPr kumimoji="0" lang="en-US" altLang="ja-JP" sz="4000">
                <a:solidFill>
                  <a:srgbClr val="FF3333"/>
                </a:solidFill>
                <a:latin typeface="ＭＳ Ｐゴシック" pitchFamily="50" charset="-128"/>
                <a:ea typeface="IPA Pゴシック"/>
                <a:cs typeface="IPA Pゴシック"/>
              </a:rPr>
              <a:t>WWW </a:t>
            </a:r>
            <a:r>
              <a:rPr kumimoji="0" lang="ja-JP" sz="4000">
                <a:solidFill>
                  <a:srgbClr val="FF3333"/>
                </a:solidFill>
                <a:latin typeface="ＭＳ Ｐゴシック" pitchFamily="50" charset="-128"/>
                <a:ea typeface="IPA Pゴシック"/>
                <a:cs typeface="IPA Pゴシック"/>
              </a:rPr>
              <a:t>の利用を</a:t>
            </a:r>
            <a:r>
              <a:rPr kumimoji="0" lang="en-US" altLang="ja-JP" sz="4000">
                <a:solidFill>
                  <a:srgbClr val="FF3333"/>
                </a:solidFill>
                <a:latin typeface="ＭＳ Ｐゴシック" pitchFamily="50" charset="-128"/>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86FB0454-9A02-4722-B88A-114BD5487E02}" type="slidenum">
              <a:rPr lang="en-US" altLang="ja-JP"/>
              <a:pPr>
                <a:tabLst>
                  <a:tab pos="723900" algn="l"/>
                </a:tabLst>
              </a:pPr>
              <a:t>34</a:t>
            </a:fld>
            <a:endParaRPr lang="en-US" altLang="ja-JP"/>
          </a:p>
        </p:txBody>
      </p:sp>
      <p:sp>
        <p:nvSpPr>
          <p:cNvPr id="38915" name="Rectangle 1"/>
          <p:cNvSpPr>
            <a:spLocks noGrp="1" noChangeArrowheads="1"/>
          </p:cNvSpPr>
          <p:nvPr>
            <p:ph type="title"/>
          </p:nvPr>
        </p:nvSpPr>
        <p:spPr>
          <a:xfrm>
            <a:off x="395536"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dirty="0" smtClean="0">
                <a:latin typeface="ＭＳ Ｐゴシック" pitchFamily="50" charset="-128"/>
              </a:rPr>
              <a:t>まとめ</a:t>
            </a:r>
          </a:p>
        </p:txBody>
      </p:sp>
      <p:sp>
        <p:nvSpPr>
          <p:cNvPr id="46084" name="Text Box 2"/>
          <p:cNvSpPr txBox="1">
            <a:spLocks noChangeArrowheads="1"/>
          </p:cNvSpPr>
          <p:nvPr/>
        </p:nvSpPr>
        <p:spPr bwMode="auto">
          <a:xfrm>
            <a:off x="323850" y="977900"/>
            <a:ext cx="8364538" cy="5575300"/>
          </a:xfrm>
          <a:prstGeom prst="rect">
            <a:avLst/>
          </a:prstGeom>
          <a:noFill/>
          <a:ln w="9525">
            <a:noFill/>
            <a:round/>
            <a:headEnd/>
            <a:tailEnd/>
          </a:ln>
        </p:spPr>
        <p:txBody>
          <a:bodyPr lIns="90000" tIns="45000" rIns="90000" bIns="45000"/>
          <a:lstStyle/>
          <a:p>
            <a:pPr marL="182563"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FF3333"/>
                </a:solidFill>
                <a:latin typeface="ＭＳ Ｐゴシック" pitchFamily="50" charset="-128"/>
                <a:ea typeface="IPA Pゴシック"/>
                <a:cs typeface="IPA Pゴシック"/>
              </a:rPr>
              <a:t>WWW</a:t>
            </a:r>
            <a:r>
              <a:rPr kumimoji="0" lang="en-US" altLang="ja-JP" sz="2800">
                <a:solidFill>
                  <a:srgbClr val="000000"/>
                </a:solidFill>
                <a:latin typeface="ＭＳ Ｐゴシック" pitchFamily="50" charset="-128"/>
                <a:ea typeface="IPA Pゴシック"/>
                <a:cs typeface="IPA Pゴシック"/>
              </a:rPr>
              <a:t> (World Wide Web)</a:t>
            </a:r>
          </a:p>
          <a:p>
            <a:pPr marL="457200" lvl="1" indent="-180975">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600">
                <a:solidFill>
                  <a:srgbClr val="FF0000"/>
                </a:solidFill>
                <a:latin typeface="ＭＳ Ｐゴシック" pitchFamily="50" charset="-128"/>
                <a:ea typeface="IPA Pゴシック"/>
                <a:cs typeface="IPA Pゴシック"/>
              </a:rPr>
              <a:t>Web </a:t>
            </a:r>
            <a:r>
              <a:rPr kumimoji="0" lang="ja-JP" altLang="en-US" sz="2600">
                <a:solidFill>
                  <a:srgbClr val="FF0000"/>
                </a:solidFill>
                <a:latin typeface="ＭＳ Ｐゴシック" pitchFamily="50" charset="-128"/>
                <a:ea typeface="IPA Pゴシック"/>
                <a:cs typeface="IPA Pゴシック"/>
              </a:rPr>
              <a:t>コンテンツ</a:t>
            </a:r>
            <a:r>
              <a:rPr kumimoji="0" lang="ja-JP" altLang="en-US" sz="2600">
                <a:latin typeface="ＭＳ Ｐゴシック" pitchFamily="50" charset="-128"/>
                <a:ea typeface="IPA Pゴシック"/>
                <a:cs typeface="IPA Pゴシック"/>
              </a:rPr>
              <a:t>の相互閲覧システム</a:t>
            </a:r>
            <a:endParaRPr kumimoji="0" lang="ja-JP" sz="2600">
              <a:solidFill>
                <a:srgbClr val="000000"/>
              </a:solidFill>
              <a:latin typeface="ＭＳ Ｐゴシック" pitchFamily="50" charset="-128"/>
              <a:ea typeface="IPA Pゴシック"/>
              <a:cs typeface="IPA Pゴシック"/>
            </a:endParaRPr>
          </a:p>
          <a:p>
            <a:pPr marL="730250" lvl="2" indent="-180975">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サーバ</a:t>
            </a:r>
            <a:r>
              <a:rPr kumimoji="0" lang="en-US" altLang="ja-JP" sz="2200">
                <a:solidFill>
                  <a:srgbClr val="000000"/>
                </a:solidFill>
                <a:latin typeface="ＭＳ Ｐゴシック" pitchFamily="50" charset="-128"/>
                <a:ea typeface="IPA Pゴシック"/>
                <a:cs typeface="IPA Pゴシック"/>
              </a:rPr>
              <a:t>	</a:t>
            </a:r>
            <a:r>
              <a:rPr kumimoji="0" lang="ja-JP" altLang="ja-JP" sz="2200">
                <a:solidFill>
                  <a:srgbClr val="000000"/>
                </a:solidFill>
                <a:latin typeface="ＭＳ Ｐゴシック" pitchFamily="50" charset="-128"/>
                <a:ea typeface="IPA Pゴシック"/>
                <a:cs typeface="IPA Pゴシック"/>
              </a:rPr>
              <a:t>: </a:t>
            </a:r>
            <a:r>
              <a:rPr kumimoji="0" lang="ja-JP" altLang="ja-JP" sz="2200">
                <a:solidFill>
                  <a:srgbClr val="FF0000"/>
                </a:solidFill>
                <a:latin typeface="ＭＳ Ｐゴシック" pitchFamily="50" charset="-128"/>
                <a:ea typeface="IPA Pゴシック"/>
                <a:cs typeface="IPA Pゴシック"/>
              </a:rPr>
              <a:t>WWW </a:t>
            </a:r>
            <a:r>
              <a:rPr kumimoji="0" lang="ja-JP" sz="2200">
                <a:solidFill>
                  <a:srgbClr val="FF0000"/>
                </a:solidFill>
                <a:latin typeface="ＭＳ Ｐゴシック" pitchFamily="50" charset="-128"/>
                <a:ea typeface="IPA Pゴシック"/>
                <a:cs typeface="IPA Pゴシック"/>
              </a:rPr>
              <a:t>サーバ</a:t>
            </a:r>
          </a:p>
          <a:p>
            <a:pPr marL="730250" lvl="2" indent="-180975">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クライアント </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FF0000"/>
                </a:solidFill>
                <a:latin typeface="ＭＳ Ｐゴシック" pitchFamily="50" charset="-128"/>
                <a:ea typeface="IPA Pゴシック"/>
                <a:cs typeface="IPA Pゴシック"/>
              </a:rPr>
              <a:t>ブラウザ</a:t>
            </a:r>
          </a:p>
          <a:p>
            <a:pPr marL="457200" lvl="1"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600">
                <a:solidFill>
                  <a:srgbClr val="FF3333"/>
                </a:solidFill>
                <a:latin typeface="ＭＳ Ｐゴシック" pitchFamily="50" charset="-128"/>
                <a:ea typeface="IPA Pゴシック"/>
                <a:cs typeface="IPA Pゴシック"/>
              </a:rPr>
              <a:t>HTTP</a:t>
            </a:r>
            <a:r>
              <a:rPr kumimoji="0" lang="ja-JP" altLang="ja-JP" sz="2600">
                <a:solidFill>
                  <a:srgbClr val="000000"/>
                </a:solidFill>
                <a:latin typeface="ＭＳ Ｐゴシック" pitchFamily="50" charset="-128"/>
                <a:ea typeface="IPA Pゴシック"/>
                <a:cs typeface="IPA Pゴシック"/>
              </a:rPr>
              <a:t> (</a:t>
            </a:r>
            <a:r>
              <a:rPr kumimoji="0" lang="ja-JP" altLang="ja-JP" sz="2600">
                <a:solidFill>
                  <a:srgbClr val="FF3333"/>
                </a:solidFill>
                <a:latin typeface="ＭＳ Ｐゴシック" pitchFamily="50" charset="-128"/>
                <a:ea typeface="IPA Pゴシック"/>
                <a:cs typeface="IPA Pゴシック"/>
              </a:rPr>
              <a:t>HTTPS</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プロトコルで通信</a:t>
            </a:r>
          </a:p>
          <a:p>
            <a:pPr marL="730250" lvl="2" indent="-180975">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ハイパーテキスト </a:t>
            </a:r>
            <a:r>
              <a:rPr kumimoji="0" lang="ja-JP" altLang="ja-JP" sz="2200">
                <a:solidFill>
                  <a:srgbClr val="000000"/>
                </a:solidFill>
                <a:latin typeface="ＭＳ Ｐゴシック" pitchFamily="50" charset="-128"/>
                <a:ea typeface="IPA Pゴシック"/>
                <a:cs typeface="IPA Pゴシック"/>
              </a:rPr>
              <a:t>: </a:t>
            </a:r>
            <a:r>
              <a:rPr kumimoji="0" lang="ja-JP" sz="2200">
                <a:solidFill>
                  <a:srgbClr val="000000"/>
                </a:solidFill>
                <a:latin typeface="ＭＳ Ｐゴシック" pitchFamily="50" charset="-128"/>
                <a:ea typeface="IPA Pゴシック"/>
                <a:cs typeface="IPA Pゴシック"/>
              </a:rPr>
              <a:t>リンクによって他の文書と相互に関連</a:t>
            </a:r>
          </a:p>
          <a:p>
            <a:pPr marL="457200" lvl="1"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600">
                <a:solidFill>
                  <a:srgbClr val="FF3333"/>
                </a:solidFill>
                <a:latin typeface="ＭＳ Ｐゴシック" pitchFamily="50" charset="-128"/>
                <a:ea typeface="IPA Pゴシック"/>
                <a:cs typeface="IPA Pゴシック"/>
              </a:rPr>
              <a:t>HTML</a:t>
            </a:r>
            <a:r>
              <a:rPr kumimoji="0" lang="ja-JP" altLang="ja-JP" sz="2600">
                <a:solidFill>
                  <a:srgbClr val="000000"/>
                </a:solidFill>
                <a:latin typeface="ＭＳ Ｐゴシック" pitchFamily="50" charset="-128"/>
                <a:ea typeface="IPA Pゴシック"/>
                <a:cs typeface="IPA Pゴシック"/>
              </a:rPr>
              <a:t> (</a:t>
            </a:r>
            <a:r>
              <a:rPr kumimoji="0" lang="ja-JP" altLang="ja-JP" sz="2600">
                <a:solidFill>
                  <a:srgbClr val="FF3333"/>
                </a:solidFill>
                <a:latin typeface="ＭＳ Ｐゴシック" pitchFamily="50" charset="-128"/>
                <a:ea typeface="IPA Pゴシック"/>
                <a:cs typeface="IPA Pゴシック"/>
              </a:rPr>
              <a:t>XHTML</a:t>
            </a:r>
            <a:r>
              <a:rPr kumimoji="0" lang="ja-JP" altLang="ja-JP" sz="2600">
                <a:solidFill>
                  <a:srgbClr val="000000"/>
                </a:solidFill>
                <a:latin typeface="ＭＳ Ｐゴシック" pitchFamily="50" charset="-128"/>
                <a:ea typeface="IPA Pゴシック"/>
                <a:cs typeface="IPA Pゴシック"/>
              </a:rPr>
              <a:t>) </a:t>
            </a:r>
            <a:r>
              <a:rPr kumimoji="0" lang="ja-JP" sz="2600">
                <a:solidFill>
                  <a:srgbClr val="000000"/>
                </a:solidFill>
                <a:latin typeface="ＭＳ Ｐゴシック" pitchFamily="50" charset="-128"/>
                <a:ea typeface="IPA Pゴシック"/>
                <a:cs typeface="IPA Pゴシック"/>
              </a:rPr>
              <a:t>で記述</a:t>
            </a:r>
            <a:endParaRPr kumimoji="0" lang="en-US" altLang="ja-JP" sz="2600">
              <a:solidFill>
                <a:srgbClr val="000000"/>
              </a:solidFill>
              <a:latin typeface="ＭＳ Ｐゴシック" pitchFamily="50" charset="-128"/>
              <a:ea typeface="IPA Pゴシック"/>
              <a:cs typeface="IPA Pゴシック"/>
            </a:endParaRPr>
          </a:p>
          <a:p>
            <a:pPr marL="730250" lvl="2"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ＭＳ Ｐゴシック" pitchFamily="50" charset="-128"/>
                <a:ea typeface="IPA Pゴシック"/>
                <a:cs typeface="IPA Pゴシック"/>
              </a:rPr>
              <a:t>タグを使うことで様々なWeb ページの作成が可能</a:t>
            </a:r>
            <a:endParaRPr kumimoji="0" lang="en-US" altLang="ja-JP" sz="2200">
              <a:solidFill>
                <a:srgbClr val="000000"/>
              </a:solidFill>
              <a:latin typeface="ＭＳ Ｐゴシック" pitchFamily="50" charset="-128"/>
              <a:ea typeface="IPA Pゴシック"/>
              <a:cs typeface="IPA Pゴシック"/>
            </a:endParaRPr>
          </a:p>
          <a:p>
            <a:pPr marL="457200" lvl="1"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600">
                <a:solidFill>
                  <a:srgbClr val="000000"/>
                </a:solidFill>
                <a:latin typeface="ＭＳ Ｐゴシック" pitchFamily="50" charset="-128"/>
                <a:ea typeface="IPA Pゴシック"/>
                <a:cs typeface="IPA Pゴシック"/>
              </a:rPr>
              <a:t>用いられる技術は </a:t>
            </a:r>
            <a:r>
              <a:rPr kumimoji="0" lang="en-US" altLang="ja-JP" sz="2600">
                <a:solidFill>
                  <a:srgbClr val="FF0000"/>
                </a:solidFill>
                <a:latin typeface="ＭＳ Ｐゴシック" pitchFamily="50" charset="-128"/>
                <a:ea typeface="IPA Pゴシック"/>
                <a:cs typeface="IPA Pゴシック"/>
              </a:rPr>
              <a:t>W3C</a:t>
            </a:r>
            <a:r>
              <a:rPr kumimoji="0" lang="en-US" altLang="ja-JP" sz="2600">
                <a:solidFill>
                  <a:srgbClr val="000000"/>
                </a:solidFill>
                <a:latin typeface="ＭＳ Ｐゴシック" pitchFamily="50" charset="-128"/>
                <a:ea typeface="IPA Pゴシック"/>
                <a:cs typeface="IPA Pゴシック"/>
              </a:rPr>
              <a:t> </a:t>
            </a:r>
            <a:r>
              <a:rPr kumimoji="0" lang="ja-JP" altLang="en-US" sz="2600">
                <a:solidFill>
                  <a:srgbClr val="000000"/>
                </a:solidFill>
                <a:latin typeface="ＭＳ Ｐゴシック" pitchFamily="50" charset="-128"/>
                <a:ea typeface="IPA Pゴシック"/>
                <a:cs typeface="IPA Pゴシック"/>
              </a:rPr>
              <a:t>によって標準化</a:t>
            </a:r>
            <a:endParaRPr kumimoji="0" lang="ja-JP" sz="260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EAA3E07E-C32B-4B05-9C62-85ABB6CFE02D}" type="slidenum">
              <a:rPr lang="en-US" altLang="ja-JP"/>
              <a:pPr>
                <a:tabLst>
                  <a:tab pos="723900" algn="l"/>
                </a:tabLst>
              </a:pPr>
              <a:t>35</a:t>
            </a:fld>
            <a:endParaRPr lang="en-US" altLang="ja-JP"/>
          </a:p>
        </p:txBody>
      </p:sp>
      <p:sp>
        <p:nvSpPr>
          <p:cNvPr id="39939" name="Rectangle 1"/>
          <p:cNvSpPr>
            <a:spLocks noGrp="1" noChangeArrowheads="1"/>
          </p:cNvSpPr>
          <p:nvPr>
            <p:ph type="title"/>
          </p:nvPr>
        </p:nvSpPr>
        <p:spPr>
          <a:xfrm>
            <a:off x="323528"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dirty="0" smtClean="0">
                <a:latin typeface="ＭＳ Ｐゴシック" pitchFamily="50" charset="-128"/>
              </a:rPr>
              <a:t>まとめ</a:t>
            </a:r>
          </a:p>
        </p:txBody>
      </p:sp>
      <p:sp>
        <p:nvSpPr>
          <p:cNvPr id="47108" name="Text Box 2"/>
          <p:cNvSpPr txBox="1">
            <a:spLocks noChangeArrowheads="1"/>
          </p:cNvSpPr>
          <p:nvPr/>
        </p:nvSpPr>
        <p:spPr bwMode="auto">
          <a:xfrm>
            <a:off x="395288" y="977900"/>
            <a:ext cx="8748712" cy="5575300"/>
          </a:xfrm>
          <a:prstGeom prst="rect">
            <a:avLst/>
          </a:prstGeom>
          <a:noFill/>
          <a:ln w="9525">
            <a:noFill/>
            <a:round/>
            <a:headEnd/>
            <a:tailEnd/>
          </a:ln>
        </p:spPr>
        <p:txBody>
          <a:bodyPr lIns="90000" tIns="45000" rIns="90000" bIns="45000"/>
          <a:lstStyle/>
          <a:p>
            <a:pPr marL="182563" indent="-180975">
              <a:lnSpc>
                <a:spcPct val="150000"/>
              </a:lnSpc>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800" dirty="0">
                <a:solidFill>
                  <a:srgbClr val="000000"/>
                </a:solidFill>
                <a:latin typeface="ＭＳ Ｐゴシック" pitchFamily="50" charset="-128"/>
                <a:ea typeface="IPA Pゴシック"/>
                <a:cs typeface="IPA Pゴシック"/>
              </a:rPr>
              <a:t>資源を公開・</a:t>
            </a:r>
            <a:r>
              <a:rPr kumimoji="0" lang="ja-JP" sz="2800" dirty="0">
                <a:solidFill>
                  <a:srgbClr val="000000"/>
                </a:solidFill>
                <a:latin typeface="ＭＳ Ｐゴシック" pitchFamily="50" charset="-128"/>
                <a:ea typeface="IPA Pゴシック"/>
                <a:cs typeface="IPA Pゴシック"/>
              </a:rPr>
              <a:t>利用する際の注意</a:t>
            </a:r>
            <a:endParaRPr kumimoji="0" lang="en-US" altLang="ja-JP" sz="2800" dirty="0">
              <a:solidFill>
                <a:srgbClr val="000000"/>
              </a:solidFill>
              <a:latin typeface="ＭＳ Ｐゴシック" pitchFamily="50" charset="-128"/>
              <a:ea typeface="IPA Pゴシック"/>
              <a:cs typeface="IPA Pゴシック"/>
            </a:endParaRPr>
          </a:p>
          <a:p>
            <a:pPr marL="539750" lvl="1"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800" dirty="0">
                <a:solidFill>
                  <a:srgbClr val="FF0000"/>
                </a:solidFill>
                <a:latin typeface="ＭＳ Ｐゴシック" pitchFamily="50" charset="-128"/>
                <a:ea typeface="IPA Pゴシック"/>
                <a:cs typeface="IPA Pゴシック"/>
              </a:rPr>
              <a:t>著作権</a:t>
            </a:r>
            <a:r>
              <a:rPr kumimoji="0" lang="ja-JP" altLang="ja-JP" sz="2800" dirty="0">
                <a:solidFill>
                  <a:srgbClr val="000000"/>
                </a:solidFill>
                <a:latin typeface="ＭＳ Ｐゴシック" pitchFamily="50" charset="-128"/>
                <a:ea typeface="IPA Pゴシック"/>
                <a:cs typeface="IPA Pゴシック"/>
              </a:rPr>
              <a:t> </a:t>
            </a:r>
            <a:r>
              <a:rPr kumimoji="0" lang="en-US" altLang="ja-JP" sz="2800" dirty="0">
                <a:solidFill>
                  <a:srgbClr val="000000"/>
                </a:solidFill>
                <a:latin typeface="ＭＳ Ｐゴシック" pitchFamily="50" charset="-128"/>
                <a:ea typeface="IPA Pゴシック"/>
                <a:cs typeface="IPA Pゴシック"/>
              </a:rPr>
              <a:t>: </a:t>
            </a:r>
            <a:r>
              <a:rPr kumimoji="0" lang="ja-JP" altLang="ja-JP" sz="2800" dirty="0">
                <a:solidFill>
                  <a:srgbClr val="000000"/>
                </a:solidFill>
                <a:latin typeface="ＭＳ Ｐゴシック" pitchFamily="50" charset="-128"/>
                <a:ea typeface="IPA Pゴシック"/>
                <a:cs typeface="IPA Pゴシック"/>
              </a:rPr>
              <a:t>他人に不正に著作物を利用されない権利</a:t>
            </a:r>
          </a:p>
          <a:p>
            <a:pPr marL="996950" lvl="3"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600" dirty="0">
                <a:solidFill>
                  <a:srgbClr val="000000"/>
                </a:solidFill>
                <a:latin typeface="ＭＳ Ｐゴシック" pitchFamily="50" charset="-128"/>
                <a:ea typeface="IPA Pゴシック"/>
                <a:cs typeface="IPA Pゴシック"/>
              </a:rPr>
              <a:t>わからなかったら自分で調べよう！</a:t>
            </a:r>
          </a:p>
          <a:p>
            <a:pPr marL="539750" lvl="1"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900" dirty="0">
              <a:solidFill>
                <a:srgbClr val="000000"/>
              </a:solidFill>
              <a:latin typeface="ＭＳ Ｐゴシック" pitchFamily="50" charset="-128"/>
              <a:ea typeface="IPA Pゴシック"/>
              <a:cs typeface="IPA Pゴシック"/>
            </a:endParaRPr>
          </a:p>
          <a:p>
            <a:pPr marL="539750" lvl="1"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2800" dirty="0">
                <a:solidFill>
                  <a:srgbClr val="FF0000"/>
                </a:solidFill>
                <a:latin typeface="ＭＳ Ｐゴシック" pitchFamily="50" charset="-128"/>
                <a:ea typeface="IPA Pゴシック"/>
                <a:cs typeface="IPA Pゴシック"/>
              </a:rPr>
              <a:t>ライセンス</a:t>
            </a:r>
            <a:r>
              <a:rPr kumimoji="0" lang="ja-JP" altLang="en-US" sz="2800" dirty="0">
                <a:latin typeface="ＭＳ Ｐゴシック" pitchFamily="50" charset="-128"/>
                <a:ea typeface="IPA Pゴシック"/>
                <a:cs typeface="IPA Pゴシック"/>
              </a:rPr>
              <a:t> </a:t>
            </a:r>
            <a:r>
              <a:rPr kumimoji="0" lang="en-US" altLang="ja-JP" sz="2800" dirty="0">
                <a:latin typeface="ＭＳ Ｐゴシック" pitchFamily="50" charset="-128"/>
                <a:ea typeface="IPA Pゴシック"/>
                <a:cs typeface="IPA Pゴシック"/>
              </a:rPr>
              <a:t>: </a:t>
            </a:r>
            <a:r>
              <a:rPr kumimoji="0" lang="ja-JP" altLang="en-US" sz="2800" dirty="0">
                <a:latin typeface="ＭＳ Ｐゴシック" pitchFamily="50" charset="-128"/>
                <a:ea typeface="IPA Pゴシック"/>
                <a:cs typeface="IPA Pゴシック"/>
              </a:rPr>
              <a:t>著作者が定めた「使用ルール」</a:t>
            </a:r>
            <a:endParaRPr kumimoji="0" lang="ja-JP" altLang="ja-JP" sz="2800" dirty="0">
              <a:latin typeface="ＭＳ Ｐゴシック" pitchFamily="50" charset="-128"/>
              <a:ea typeface="IPA Pゴシック"/>
              <a:cs typeface="IPA Pゴシック"/>
            </a:endParaRPr>
          </a:p>
          <a:p>
            <a:pPr marL="996950" lvl="3"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600" dirty="0">
                <a:solidFill>
                  <a:srgbClr val="000000"/>
                </a:solidFill>
                <a:latin typeface="ＭＳ Ｐゴシック" pitchFamily="50" charset="-128"/>
                <a:ea typeface="IPA Pゴシック"/>
                <a:cs typeface="IPA Pゴシック"/>
              </a:rPr>
              <a:t>「フリー」≠「何をしてもいい」</a:t>
            </a:r>
          </a:p>
          <a:p>
            <a:pPr marL="996950" lvl="3"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600" dirty="0">
                <a:solidFill>
                  <a:srgbClr val="FF0000"/>
                </a:solidFill>
                <a:latin typeface="ＭＳ Ｐゴシック" pitchFamily="50" charset="-128"/>
                <a:ea typeface="IPA Pゴシック"/>
                <a:cs typeface="IPA Pゴシック"/>
              </a:rPr>
              <a:t>必ずライセンスの確認を！</a:t>
            </a:r>
          </a:p>
          <a:p>
            <a:pPr marL="182563" indent="-180975">
              <a:lnSpc>
                <a:spcPct val="150000"/>
              </a:lnSpc>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2800" dirty="0">
              <a:solidFill>
                <a:srgbClr val="000000"/>
              </a:solidFill>
              <a:latin typeface="ＭＳ Ｐゴシック" pitchFamily="50" charset="-128"/>
              <a:ea typeface="IPA Pゴシック"/>
              <a:cs typeface="IPA Pゴシック"/>
            </a:endParaRPr>
          </a:p>
          <a:p>
            <a:pPr marL="539750" lvl="1" indent="-180975">
              <a:lnSpc>
                <a:spcPct val="150000"/>
              </a:lnSpc>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ja-JP" sz="28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AC360634-34D5-47F9-B6E8-AE87EEB8305C}" type="slidenum">
              <a:rPr lang="en-US" altLang="ja-JP"/>
              <a:pPr>
                <a:tabLst>
                  <a:tab pos="723900" algn="l"/>
                </a:tabLst>
              </a:pPr>
              <a:t>36</a:t>
            </a:fld>
            <a:endParaRPr lang="en-US" altLang="ja-JP"/>
          </a:p>
        </p:txBody>
      </p:sp>
      <p:sp>
        <p:nvSpPr>
          <p:cNvPr id="40963" name="Rectangle 1"/>
          <p:cNvSpPr>
            <a:spLocks noGrp="1" noChangeArrowheads="1"/>
          </p:cNvSpPr>
          <p:nvPr>
            <p:ph type="title"/>
          </p:nvPr>
        </p:nvSpPr>
        <p:spPr>
          <a:xfrm>
            <a:off x="1295400"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参考文献</a:t>
            </a:r>
          </a:p>
        </p:txBody>
      </p:sp>
      <p:sp>
        <p:nvSpPr>
          <p:cNvPr id="48132" name="Text Box 2"/>
          <p:cNvSpPr txBox="1">
            <a:spLocks noChangeArrowheads="1"/>
          </p:cNvSpPr>
          <p:nvPr/>
        </p:nvSpPr>
        <p:spPr bwMode="auto">
          <a:xfrm>
            <a:off x="0" y="1265238"/>
            <a:ext cx="9144000" cy="5592762"/>
          </a:xfrm>
          <a:prstGeom prst="rect">
            <a:avLst/>
          </a:prstGeom>
          <a:noFill/>
          <a:ln w="9525">
            <a:noFill/>
            <a:round/>
            <a:headEnd/>
            <a:tailEnd/>
          </a:ln>
        </p:spPr>
        <p:txBody>
          <a:bodyPr lIns="90000" tIns="45000" rIns="90000" bIns="45000"/>
          <a:lstStyle/>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dirty="0">
                <a:solidFill>
                  <a:srgbClr val="000000"/>
                </a:solidFill>
                <a:latin typeface="ＭＳ Ｐゴシック" pitchFamily="50" charset="-128"/>
                <a:ea typeface="IPA Pゴシック"/>
                <a:cs typeface="IPA Pゴシック"/>
              </a:rPr>
              <a:t>株式会社インセプト</a:t>
            </a:r>
            <a:r>
              <a:rPr kumimoji="0" lang="en-US" altLang="ja-JP" dirty="0">
                <a:solidFill>
                  <a:srgbClr val="000000"/>
                </a:solidFill>
                <a:latin typeface="ＭＳ Ｐゴシック" pitchFamily="50" charset="-128"/>
                <a:ea typeface="IPA Pゴシック"/>
                <a:cs typeface="IPA Pゴシック"/>
              </a:rPr>
              <a:t>, 2015, “IT </a:t>
            </a:r>
            <a:r>
              <a:rPr kumimoji="0" lang="ja-JP" dirty="0">
                <a:solidFill>
                  <a:srgbClr val="000000"/>
                </a:solidFill>
                <a:latin typeface="ＭＳ Ｐゴシック" pitchFamily="50" charset="-128"/>
                <a:ea typeface="IPA Pゴシック"/>
                <a:cs typeface="IPA Pゴシック"/>
              </a:rPr>
              <a:t>用語辞典 </a:t>
            </a:r>
            <a:r>
              <a:rPr kumimoji="0" lang="en-US" altLang="ja-JP" dirty="0">
                <a:solidFill>
                  <a:srgbClr val="000000"/>
                </a:solidFill>
                <a:latin typeface="ＭＳ Ｐゴシック" pitchFamily="50" charset="-128"/>
                <a:ea typeface="IPA Pゴシック"/>
                <a:cs typeface="IPA Pゴシック"/>
              </a:rPr>
              <a:t>e-Words”, &lt;http://e-words.jp/&gt;.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dirty="0">
                <a:solidFill>
                  <a:srgbClr val="000000"/>
                </a:solidFill>
                <a:latin typeface="ＭＳ Ｐゴシック" pitchFamily="50" charset="-128"/>
                <a:ea typeface="IPA Pゴシック"/>
                <a:cs typeface="IPA Pゴシック"/>
              </a:rPr>
              <a:t>The Apache Software Foundation, 2015, “Apache HTTP Server”,&lt;http://httpd.apache.org/&gt;.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dirty="0">
                <a:solidFill>
                  <a:srgbClr val="000000"/>
                </a:solidFill>
                <a:latin typeface="ＭＳ Ｐゴシック" pitchFamily="50" charset="-128"/>
                <a:ea typeface="IPA Pゴシック"/>
                <a:cs typeface="IPA Pゴシック"/>
              </a:rPr>
              <a:t>ウィキメディア財団</a:t>
            </a:r>
            <a:r>
              <a:rPr kumimoji="0" lang="en-US" altLang="ja-JP" dirty="0">
                <a:solidFill>
                  <a:srgbClr val="000000"/>
                </a:solidFill>
                <a:latin typeface="ＭＳ Ｐゴシック" pitchFamily="50" charset="-128"/>
                <a:ea typeface="IPA Pゴシック"/>
                <a:cs typeface="IPA Pゴシック"/>
              </a:rPr>
              <a:t>, 2015, “Wikipedia”, &lt;https://www.wikipedia.org/&gt;.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dirty="0">
                <a:latin typeface="ＭＳ Ｐゴシック" pitchFamily="50" charset="-128"/>
                <a:ea typeface="IPA Pゴシック"/>
                <a:cs typeface="IPA Pゴシック"/>
              </a:rPr>
              <a:t>長 健二朗</a:t>
            </a:r>
            <a:r>
              <a:rPr kumimoji="0" lang="fr-FR" altLang="ja-JP" dirty="0">
                <a:latin typeface="ＭＳ Ｐゴシック" pitchFamily="50" charset="-128"/>
                <a:ea typeface="IPA Pゴシック"/>
                <a:cs typeface="IPA Pゴシック"/>
              </a:rPr>
              <a:t>, 2012, </a:t>
            </a:r>
            <a:r>
              <a:rPr kumimoji="0" lang="en-US" altLang="ja-JP" dirty="0">
                <a:latin typeface="ＭＳ Ｐゴシック" pitchFamily="50" charset="-128"/>
                <a:ea typeface="IPA Pゴシック"/>
                <a:cs typeface="IPA Pゴシック"/>
              </a:rPr>
              <a:t>“</a:t>
            </a:r>
            <a:r>
              <a:rPr kumimoji="0" lang="ja-JP" altLang="en-US" dirty="0">
                <a:latin typeface="ＭＳ Ｐゴシック" pitchFamily="50" charset="-128"/>
                <a:ea typeface="IPA Pゴシック"/>
                <a:cs typeface="IPA Pゴシック"/>
              </a:rPr>
              <a:t>この</a:t>
            </a:r>
            <a:r>
              <a:rPr kumimoji="0" lang="en-US" altLang="ja-JP" dirty="0">
                <a:latin typeface="ＭＳ Ｐゴシック" pitchFamily="50" charset="-128"/>
                <a:ea typeface="IPA Pゴシック"/>
                <a:cs typeface="IPA Pゴシック"/>
              </a:rPr>
              <a:t>1 </a:t>
            </a:r>
            <a:r>
              <a:rPr kumimoji="0" lang="ja-JP" altLang="en-US" dirty="0">
                <a:latin typeface="ＭＳ Ｐゴシック" pitchFamily="50" charset="-128"/>
                <a:ea typeface="IPA Pゴシック"/>
                <a:cs typeface="IPA Pゴシック"/>
              </a:rPr>
              <a:t>年間のトラフィック傾向について</a:t>
            </a:r>
            <a:r>
              <a:rPr kumimoji="0" lang="en-US" altLang="ja-JP" dirty="0">
                <a:latin typeface="ＭＳ Ｐゴシック" pitchFamily="50" charset="-128"/>
                <a:ea typeface="IPA Pゴシック"/>
                <a:cs typeface="IPA Pゴシック"/>
              </a:rPr>
              <a: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dirty="0">
                <a:latin typeface="ＭＳ Ｐゴシック" pitchFamily="50" charset="-128"/>
                <a:ea typeface="IPA Pゴシック"/>
                <a:cs typeface="IPA Pゴシック"/>
              </a:rPr>
              <a:t>	</a:t>
            </a:r>
            <a:r>
              <a:rPr kumimoji="0" lang="fr-FR" altLang="ja-JP" dirty="0">
                <a:latin typeface="ＭＳ Ｐゴシック" pitchFamily="50" charset="-128"/>
                <a:ea typeface="IPA Pゴシック"/>
                <a:cs typeface="IPA Pゴシック"/>
              </a:rPr>
              <a:t> Internet Infrastructure Review </a:t>
            </a:r>
            <a:r>
              <a:rPr kumimoji="0" lang="ja-JP" altLang="fr-FR" dirty="0">
                <a:latin typeface="ＭＳ Ｐゴシック" pitchFamily="50" charset="-128"/>
                <a:ea typeface="IPA Pゴシック"/>
                <a:cs typeface="IPA Pゴシック"/>
              </a:rPr>
              <a:t>（</a:t>
            </a:r>
            <a:r>
              <a:rPr kumimoji="0" lang="fr-FR" altLang="ja-JP" dirty="0">
                <a:latin typeface="ＭＳ Ｐゴシック" pitchFamily="50" charset="-128"/>
                <a:ea typeface="IPA Pゴシック"/>
                <a:cs typeface="IPA Pゴシック"/>
              </a:rPr>
              <a:t>IIR</a:t>
            </a:r>
            <a:r>
              <a:rPr kumimoji="0" lang="ja-JP" altLang="fr-FR" dirty="0">
                <a:latin typeface="ＭＳ Ｐゴシック" pitchFamily="50" charset="-128"/>
                <a:ea typeface="IPA Pゴシック"/>
                <a:cs typeface="IPA Pゴシック"/>
              </a:rPr>
              <a:t>） </a:t>
            </a:r>
            <a:r>
              <a:rPr kumimoji="0" lang="fr-FR" altLang="ja-JP" dirty="0">
                <a:latin typeface="ＭＳ Ｐゴシック" pitchFamily="50" charset="-128"/>
                <a:ea typeface="IPA Pゴシック"/>
                <a:cs typeface="IPA Pゴシック"/>
              </a:rPr>
              <a:t>Vol.16,</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fr-FR" dirty="0">
                <a:solidFill>
                  <a:srgbClr val="000000"/>
                </a:solidFill>
                <a:latin typeface="ＭＳ Ｐゴシック" pitchFamily="50" charset="-128"/>
                <a:ea typeface="IPA Pゴシック"/>
                <a:cs typeface="IPA Pゴシック"/>
              </a:rPr>
              <a:t>	</a:t>
            </a:r>
            <a:r>
              <a:rPr kumimoji="0" lang="fr-FR" altLang="ja-JP" dirty="0">
                <a:solidFill>
                  <a:srgbClr val="000000"/>
                </a:solidFill>
                <a:latin typeface="ＭＳ Ｐゴシック" pitchFamily="50" charset="-128"/>
                <a:ea typeface="IPA Pゴシック"/>
                <a:cs typeface="IPA Pゴシック"/>
              </a:rPr>
              <a:t>&lt;http://www.iij.ad.jp/company/development/report/iir/pdf/iir_vol16_report.pdf</a:t>
            </a:r>
            <a:r>
              <a:rPr kumimoji="0" lang="fr-FR" altLang="ja-JP" dirty="0" smtClean="0">
                <a:solidFill>
                  <a:srgbClr val="000000"/>
                </a:solidFill>
                <a:latin typeface="ＭＳ Ｐゴシック" pitchFamily="50" charset="-128"/>
                <a:ea typeface="IPA Pゴシック"/>
                <a:cs typeface="IPA Pゴシック"/>
              </a:rPr>
              <a:t>&gt;.</a:t>
            </a:r>
          </a:p>
          <a:p>
            <a:pPr>
              <a:lnSpc>
                <a:spcPct val="150000"/>
              </a:lnSpc>
              <a:spcAft>
                <a:spcPts val="438"/>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Lst>
            </a:pPr>
            <a:r>
              <a:rPr lang="en-US" altLang="ja-JP" dirty="0" err="1" smtClean="0">
                <a:latin typeface="ＭＳ Ｐゴシック" pitchFamily="50" charset="-128"/>
              </a:rPr>
              <a:t>Netcraft</a:t>
            </a:r>
            <a:r>
              <a:rPr lang="en-US" altLang="ja-JP" dirty="0" smtClean="0">
                <a:latin typeface="ＭＳ Ｐゴシック" pitchFamily="50" charset="-128"/>
              </a:rPr>
              <a:t>, 2015/06/25, “June 2015 Web Server Survey”, &lt;http://news.netcraft.com/&gt;</a:t>
            </a:r>
            <a:endParaRPr kumimoji="0" lang="en-US" altLang="ja-JP" dirty="0">
              <a:solidFill>
                <a:srgbClr val="000000"/>
              </a:solidFill>
              <a:latin typeface="ＭＳ Ｐゴシック" pitchFamily="50" charset="-128"/>
              <a:cs typeface="IPA Pゴシック"/>
            </a:endParaRP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dirty="0" err="1">
                <a:solidFill>
                  <a:srgbClr val="000000"/>
                </a:solidFill>
                <a:latin typeface="ＭＳ Ｐゴシック" pitchFamily="50" charset="-128"/>
                <a:ea typeface="IPA Pゴシック"/>
                <a:cs typeface="IPA Pゴシック"/>
              </a:rPr>
              <a:t>StatCounter</a:t>
            </a:r>
            <a:r>
              <a:rPr kumimoji="0" lang="en-US" altLang="ja-JP" dirty="0">
                <a:solidFill>
                  <a:srgbClr val="000000"/>
                </a:solidFill>
                <a:latin typeface="ＭＳ Ｐゴシック" pitchFamily="50" charset="-128"/>
                <a:ea typeface="IPA Pゴシック"/>
                <a:cs typeface="IPA Pゴシック"/>
              </a:rPr>
              <a:t>, </a:t>
            </a:r>
            <a:r>
              <a:rPr kumimoji="0" lang="en-US" altLang="ja-JP" dirty="0" smtClean="0">
                <a:solidFill>
                  <a:srgbClr val="000000"/>
                </a:solidFill>
                <a:latin typeface="ＭＳ Ｐゴシック" pitchFamily="50" charset="-128"/>
                <a:ea typeface="IPA Pゴシック"/>
                <a:cs typeface="IPA Pゴシック"/>
              </a:rPr>
              <a:t>2015/07/01 </a:t>
            </a:r>
            <a:r>
              <a:rPr kumimoji="0" lang="ja-JP" altLang="en-US" dirty="0" smtClean="0">
                <a:solidFill>
                  <a:srgbClr val="000000"/>
                </a:solidFill>
                <a:latin typeface="ＭＳ Ｐゴシック" pitchFamily="50" charset="-128"/>
                <a:ea typeface="IPA Pゴシック"/>
                <a:cs typeface="IPA Pゴシック"/>
              </a:rPr>
              <a:t>参照</a:t>
            </a:r>
            <a:r>
              <a:rPr kumimoji="0" lang="en-US" altLang="ja-JP" dirty="0" smtClean="0">
                <a:solidFill>
                  <a:srgbClr val="000000"/>
                </a:solidFill>
                <a:latin typeface="ＭＳ Ｐゴシック" pitchFamily="50" charset="-128"/>
                <a:ea typeface="IPA Pゴシック"/>
                <a:cs typeface="IPA Pゴシック"/>
              </a:rPr>
              <a:t>, “</a:t>
            </a:r>
            <a:r>
              <a:rPr kumimoji="0" lang="en-US" altLang="ja-JP" dirty="0">
                <a:solidFill>
                  <a:srgbClr val="000000"/>
                </a:solidFill>
                <a:latin typeface="ＭＳ Ｐゴシック" pitchFamily="50" charset="-128"/>
                <a:ea typeface="IPA Pゴシック"/>
                <a:cs typeface="IPA Pゴシック"/>
              </a:rPr>
              <a:t>Stat Counter Global Status”, </a:t>
            </a:r>
            <a:r>
              <a:rPr kumimoji="0" lang="en-US" altLang="ja-JP" dirty="0" smtClean="0">
                <a:solidFill>
                  <a:srgbClr val="000000"/>
                </a:solidFill>
                <a:latin typeface="ＭＳ Ｐゴシック" pitchFamily="50" charset="-128"/>
                <a:ea typeface="IPA Pゴシック"/>
                <a:cs typeface="IPA Pゴシック"/>
              </a:rPr>
              <a:t>&lt;</a:t>
            </a:r>
            <a:r>
              <a:rPr kumimoji="0" lang="en-US" altLang="ja-JP" dirty="0">
                <a:solidFill>
                  <a:srgbClr val="000000"/>
                </a:solidFill>
                <a:latin typeface="ＭＳ Ｐゴシック" pitchFamily="50" charset="-128"/>
                <a:ea typeface="IPA Pゴシック"/>
                <a:cs typeface="IPA Pゴシック"/>
              </a:rPr>
              <a:t>http://gs.statcounter.com/&gt;.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dirty="0" err="1">
                <a:latin typeface="ＭＳ Ｐゴシック" pitchFamily="50" charset="-128"/>
                <a:ea typeface="IPA Pゴシック"/>
                <a:cs typeface="IPA Pゴシック"/>
              </a:rPr>
              <a:t>rdevries</a:t>
            </a:r>
            <a:r>
              <a:rPr kumimoji="0" lang="en-US" altLang="ja-JP" dirty="0">
                <a:latin typeface="ＭＳ Ｐゴシック" pitchFamily="50" charset="-128"/>
                <a:ea typeface="IPA Pゴシック"/>
                <a:cs typeface="IPA Pゴシック"/>
              </a:rPr>
              <a:t>, 2013/10/15</a:t>
            </a:r>
            <a:r>
              <a:rPr kumimoji="0" lang="en-US" altLang="ja-JP" dirty="0">
                <a:ea typeface="IPA Pゴシック"/>
                <a:cs typeface="IPA Pゴシック"/>
              </a:rPr>
              <a:t>,</a:t>
            </a:r>
            <a:r>
              <a:rPr kumimoji="0" lang="en-US" altLang="ja-JP" dirty="0">
                <a:solidFill>
                  <a:srgbClr val="000000"/>
                </a:solidFill>
                <a:latin typeface="ＭＳ Ｐゴシック" pitchFamily="50" charset="-128"/>
                <a:ea typeface="IPA Pゴシック"/>
                <a:cs typeface="IPA Pゴシック"/>
              </a:rPr>
              <a:t>”</a:t>
            </a:r>
            <a:r>
              <a:rPr kumimoji="0" lang="ja-JP" altLang="en-US" dirty="0">
                <a:solidFill>
                  <a:srgbClr val="000000"/>
                </a:solidFill>
                <a:latin typeface="ＭＳ Ｐゴシック" pitchFamily="50" charset="-128"/>
                <a:ea typeface="IPA Pゴシック"/>
                <a:cs typeface="IPA Pゴシック"/>
              </a:rPr>
              <a:t>サーバ</a:t>
            </a:r>
            <a:r>
              <a:rPr kumimoji="0" lang="en-US" altLang="ja-JP" dirty="0">
                <a:solidFill>
                  <a:srgbClr val="000000"/>
                </a:solidFill>
                <a:latin typeface="ＭＳ Ｐゴシック" pitchFamily="50" charset="-128"/>
                <a:ea typeface="IPA Pゴシック"/>
                <a:cs typeface="IPA Pゴシック"/>
              </a:rPr>
              <a:t>”, </a:t>
            </a:r>
            <a:r>
              <a:rPr kumimoji="0" lang="ja-JP" altLang="en-US" dirty="0">
                <a:solidFill>
                  <a:srgbClr val="000000"/>
                </a:solidFill>
                <a:latin typeface="ＭＳ Ｐゴシック" pitchFamily="50" charset="-128"/>
                <a:ea typeface="IPA Pゴシック"/>
                <a:cs typeface="IPA Pゴシック"/>
              </a:rPr>
              <a:t>フリーイラスト素材集</a:t>
            </a:r>
            <a:r>
              <a:rPr kumimoji="0" lang="en-US" altLang="ja-JP" dirty="0">
                <a:solidFill>
                  <a:srgbClr val="000000"/>
                </a:solidFill>
                <a:latin typeface="ＭＳ Ｐゴシック" pitchFamily="50" charset="-128"/>
                <a:ea typeface="IPA Pゴシック"/>
                <a:cs typeface="IPA Pゴシック"/>
              </a:rPr>
              <a:t>,</a:t>
            </a:r>
            <a:r>
              <a:rPr kumimoji="0" lang="ja-JP" altLang="en-US" dirty="0">
                <a:solidFill>
                  <a:srgbClr val="000000"/>
                </a:solidFill>
                <a:latin typeface="ＭＳ Ｐゴシック" pitchFamily="50" charset="-128"/>
                <a:ea typeface="IPA Pゴシック"/>
                <a:cs typeface="IPA Pゴシック"/>
              </a:rPr>
              <a:t> </a:t>
            </a:r>
            <a:r>
              <a:rPr kumimoji="0" lang="en-US" altLang="ja-JP" dirty="0">
                <a:solidFill>
                  <a:srgbClr val="000000"/>
                </a:solidFill>
                <a:latin typeface="ＭＳ Ｐゴシック" pitchFamily="50" charset="-128"/>
                <a:ea typeface="IPA Pゴシック"/>
                <a:cs typeface="IPA Pゴシック"/>
              </a:rPr>
              <a:t>ID:201310050600,</a:t>
            </a:r>
            <a:br>
              <a:rPr kumimoji="0" lang="en-US" altLang="ja-JP" dirty="0">
                <a:solidFill>
                  <a:srgbClr val="000000"/>
                </a:solidFill>
                <a:latin typeface="ＭＳ Ｐゴシック" pitchFamily="50" charset="-128"/>
                <a:ea typeface="IPA Pゴシック"/>
                <a:cs typeface="IPA Pゴシック"/>
              </a:rPr>
            </a:br>
            <a:r>
              <a:rPr kumimoji="0" lang="en-US" altLang="ja-JP" dirty="0">
                <a:solidFill>
                  <a:srgbClr val="000000"/>
                </a:solidFill>
                <a:latin typeface="ＭＳ Ｐゴシック" pitchFamily="50" charset="-128"/>
                <a:ea typeface="IPA Pゴシック"/>
                <a:cs typeface="IPA Pゴシック"/>
              </a:rPr>
              <a:t>	&lt;http://free-illustrations.gatag.net/2013/10/05/060000.html &gt;.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E734052-3BCB-45DE-A2BC-CE5799118C6A}" type="slidenum">
              <a:rPr lang="en-US" altLang="ja-JP"/>
              <a:pPr>
                <a:tabLst>
                  <a:tab pos="723900" algn="l"/>
                </a:tabLst>
              </a:pPr>
              <a:t>37</a:t>
            </a:fld>
            <a:endParaRPr lang="en-US" altLang="ja-JP"/>
          </a:p>
        </p:txBody>
      </p:sp>
      <p:sp>
        <p:nvSpPr>
          <p:cNvPr id="41987" name="Rectangle 1"/>
          <p:cNvSpPr>
            <a:spLocks noGrp="1" noChangeArrowheads="1"/>
          </p:cNvSpPr>
          <p:nvPr>
            <p:ph type="title"/>
          </p:nvPr>
        </p:nvSpPr>
        <p:spPr>
          <a:xfrm>
            <a:off x="1295400"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参考文献</a:t>
            </a:r>
          </a:p>
        </p:txBody>
      </p:sp>
      <p:sp>
        <p:nvSpPr>
          <p:cNvPr id="49156" name="Text Box 2"/>
          <p:cNvSpPr txBox="1">
            <a:spLocks noChangeArrowheads="1"/>
          </p:cNvSpPr>
          <p:nvPr/>
        </p:nvSpPr>
        <p:spPr bwMode="auto">
          <a:xfrm>
            <a:off x="250825" y="1265238"/>
            <a:ext cx="8893175" cy="5592762"/>
          </a:xfrm>
          <a:prstGeom prst="rect">
            <a:avLst/>
          </a:prstGeom>
          <a:noFill/>
          <a:ln w="9525">
            <a:noFill/>
            <a:round/>
            <a:headEnd/>
            <a:tailEnd/>
          </a:ln>
        </p:spPr>
        <p:txBody>
          <a:bodyPr lIns="90000" tIns="45000" rIns="90000" bIns="45000"/>
          <a:lstStyle/>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a:solidFill>
                  <a:srgbClr val="000000"/>
                </a:solidFill>
                <a:latin typeface="ＭＳ Ｐゴシック" pitchFamily="50" charset="-128"/>
                <a:ea typeface="IPA Pゴシック"/>
                <a:cs typeface="IPA Pゴシック"/>
              </a:rPr>
              <a:t>文化庁</a:t>
            </a:r>
            <a:r>
              <a:rPr kumimoji="0" lang="en-US" altLang="ja-JP">
                <a:solidFill>
                  <a:srgbClr val="000000"/>
                </a:solidFill>
                <a:latin typeface="ＭＳ Ｐゴシック" pitchFamily="50" charset="-128"/>
                <a:ea typeface="IPA Pゴシック"/>
                <a:cs typeface="IPA Pゴシック"/>
              </a:rPr>
              <a:t>,</a:t>
            </a:r>
            <a:r>
              <a:rPr kumimoji="0" lang="ja-JP" altLang="en-US">
                <a:solidFill>
                  <a:srgbClr val="000000"/>
                </a:solidFill>
                <a:latin typeface="ＭＳ Ｐゴシック" pitchFamily="50" charset="-128"/>
                <a:ea typeface="IPA Pゴシック"/>
                <a:cs typeface="IPA Pゴシック"/>
              </a:rPr>
              <a:t> </a:t>
            </a:r>
            <a:r>
              <a:rPr kumimoji="0" lang="en-US" altLang="ja-JP">
                <a:solidFill>
                  <a:srgbClr val="000000"/>
                </a:solidFill>
                <a:latin typeface="ＭＳ Ｐゴシック" pitchFamily="50" charset="-128"/>
                <a:ea typeface="IPA Pゴシック"/>
                <a:cs typeface="IPA Pゴシック"/>
              </a:rPr>
              <a:t>2015/07/01</a:t>
            </a:r>
            <a:r>
              <a:rPr kumimoji="0" lang="ja-JP" altLang="en-US">
                <a:solidFill>
                  <a:srgbClr val="000000"/>
                </a:solidFill>
                <a:latin typeface="ＭＳ Ｐゴシック" pitchFamily="50" charset="-128"/>
                <a:ea typeface="IPA Pゴシック"/>
                <a:cs typeface="IPA Pゴシック"/>
              </a:rPr>
              <a:t>参照</a:t>
            </a:r>
            <a:r>
              <a:rPr kumimoji="0" lang="en-US" altLang="ja-JP">
                <a:solidFill>
                  <a:srgbClr val="000000"/>
                </a:solidFill>
                <a:latin typeface="ＭＳ Ｐゴシック" pitchFamily="50" charset="-128"/>
                <a:ea typeface="IPA Pゴシック"/>
                <a:cs typeface="IPA Pゴシック"/>
              </a:rPr>
              <a:t>, “</a:t>
            </a:r>
            <a:r>
              <a:rPr kumimoji="0" lang="ja-JP" altLang="en-US">
                <a:solidFill>
                  <a:srgbClr val="000000"/>
                </a:solidFill>
                <a:latin typeface="ＭＳ Ｐゴシック" pitchFamily="50" charset="-128"/>
                <a:ea typeface="IPA Pゴシック"/>
                <a:cs typeface="IPA Pゴシック"/>
              </a:rPr>
              <a:t>著作権制度の概要</a:t>
            </a:r>
            <a:r>
              <a:rPr kumimoji="0" lang="en-US" altLang="ja-JP">
                <a:solidFill>
                  <a:srgbClr val="000000"/>
                </a:solidFill>
                <a:latin typeface="ＭＳ Ｐゴシック" pitchFamily="50" charset="-128"/>
                <a:ea typeface="IPA Pゴシック"/>
                <a:cs typeface="IPA Pゴシック"/>
              </a:rPr>
              <a:t>”, </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a:solidFill>
                  <a:srgbClr val="000000"/>
                </a:solidFill>
                <a:latin typeface="ＭＳ Ｐゴシック" pitchFamily="50" charset="-128"/>
                <a:ea typeface="IPA Pゴシック"/>
                <a:cs typeface="IPA Pゴシック"/>
              </a:rPr>
              <a:t>	&lt;http://chosakuken.bunka.go.jp/naruhodo/outline/outline.pdf &gt;.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a:solidFill>
                  <a:srgbClr val="000000"/>
                </a:solidFill>
                <a:latin typeface="ＭＳ Ｐゴシック" pitchFamily="50" charset="-128"/>
                <a:ea typeface="IPA Pゴシック"/>
                <a:cs typeface="IPA Pゴシック"/>
              </a:rPr>
              <a:t>公益社団法人著作権情報センター</a:t>
            </a:r>
            <a:r>
              <a:rPr kumimoji="0" lang="en-US" altLang="ja-JP">
                <a:solidFill>
                  <a:srgbClr val="000000"/>
                </a:solidFill>
                <a:latin typeface="ＭＳ Ｐゴシック" pitchFamily="50" charset="-128"/>
                <a:ea typeface="IPA Pゴシック"/>
                <a:cs typeface="IPA Pゴシック"/>
              </a:rPr>
              <a:t>, 2015/07/01 </a:t>
            </a:r>
            <a:r>
              <a:rPr kumimoji="0" lang="ja-JP" altLang="en-US">
                <a:solidFill>
                  <a:srgbClr val="000000"/>
                </a:solidFill>
                <a:latin typeface="ＭＳ Ｐゴシック" pitchFamily="50" charset="-128"/>
                <a:ea typeface="IPA Pゴシック"/>
                <a:cs typeface="IPA Pゴシック"/>
              </a:rPr>
              <a:t>参照</a:t>
            </a:r>
            <a:r>
              <a:rPr kumimoji="0" lang="en-US" altLang="ja-JP">
                <a:solidFill>
                  <a:srgbClr val="000000"/>
                </a:solidFill>
                <a:latin typeface="ＭＳ Ｐゴシック" pitchFamily="50" charset="-128"/>
                <a:ea typeface="IPA Pゴシック"/>
                <a:cs typeface="IPA Pゴシック"/>
              </a:rPr>
              <a:t>, </a:t>
            </a:r>
            <a:br>
              <a:rPr kumimoji="0" lang="en-US" altLang="ja-JP">
                <a:solidFill>
                  <a:srgbClr val="000000"/>
                </a:solidFill>
                <a:latin typeface="ＭＳ Ｐゴシック" pitchFamily="50" charset="-128"/>
                <a:ea typeface="IPA Pゴシック"/>
                <a:cs typeface="IPA Pゴシック"/>
              </a:rPr>
            </a:br>
            <a:r>
              <a:rPr kumimoji="0" lang="en-US" altLang="ja-JP">
                <a:solidFill>
                  <a:srgbClr val="000000"/>
                </a:solidFill>
                <a:latin typeface="ＭＳ Ｐゴシック" pitchFamily="50" charset="-128"/>
                <a:ea typeface="IPA Pゴシック"/>
                <a:cs typeface="IPA Pゴシック"/>
              </a:rPr>
              <a:t>	“</a:t>
            </a:r>
            <a:r>
              <a:rPr kumimoji="0" lang="ja-JP" altLang="en-US">
                <a:solidFill>
                  <a:srgbClr val="000000"/>
                </a:solidFill>
                <a:latin typeface="ＭＳ Ｐゴシック" pitchFamily="50" charset="-128"/>
                <a:ea typeface="IPA Pゴシック"/>
                <a:cs typeface="IPA Pゴシック"/>
              </a:rPr>
              <a:t>著作権って何</a:t>
            </a:r>
            <a:r>
              <a:rPr kumimoji="0" lang="en-US" altLang="ja-JP">
                <a:solidFill>
                  <a:srgbClr val="000000"/>
                </a:solidFill>
                <a:latin typeface="ＭＳ Ｐゴシック" pitchFamily="50" charset="-128"/>
                <a:ea typeface="IPA Pゴシック"/>
                <a:cs typeface="IPA Pゴシック"/>
              </a:rPr>
              <a:t>? (</a:t>
            </a:r>
            <a:r>
              <a:rPr kumimoji="0" lang="ja-JP" altLang="en-US">
                <a:solidFill>
                  <a:srgbClr val="000000"/>
                </a:solidFill>
                <a:latin typeface="ＭＳ Ｐゴシック" pitchFamily="50" charset="-128"/>
                <a:ea typeface="IPA Pゴシック"/>
                <a:cs typeface="IPA Pゴシック"/>
              </a:rPr>
              <a:t>はじめての著作権講座</a:t>
            </a:r>
            <a:r>
              <a:rPr kumimoji="0" lang="en-US" altLang="ja-JP">
                <a:solidFill>
                  <a:srgbClr val="000000"/>
                </a:solidFill>
                <a:latin typeface="ＭＳ Ｐゴシック" pitchFamily="50" charset="-128"/>
                <a:ea typeface="IPA Pゴシック"/>
                <a:cs typeface="IPA Pゴシック"/>
              </a:rPr>
              <a:t>)”,</a:t>
            </a:r>
            <a:br>
              <a:rPr kumimoji="0" lang="en-US" altLang="ja-JP">
                <a:solidFill>
                  <a:srgbClr val="000000"/>
                </a:solidFill>
                <a:latin typeface="ＭＳ Ｐゴシック" pitchFamily="50" charset="-128"/>
                <a:ea typeface="IPA Pゴシック"/>
                <a:cs typeface="IPA Pゴシック"/>
              </a:rPr>
            </a:br>
            <a:r>
              <a:rPr kumimoji="0" lang="en-US" altLang="ja-JP">
                <a:solidFill>
                  <a:srgbClr val="000000"/>
                </a:solidFill>
                <a:latin typeface="ＭＳ Ｐゴシック" pitchFamily="50" charset="-128"/>
                <a:ea typeface="IPA Pゴシック"/>
                <a:cs typeface="IPA Pゴシック"/>
              </a:rPr>
              <a:t> 	</a:t>
            </a:r>
            <a:r>
              <a:rPr kumimoji="0" lang="en-US" altLang="ja-JP" sz="1600">
                <a:solidFill>
                  <a:srgbClr val="000000"/>
                </a:solidFill>
                <a:latin typeface="ＭＳ Ｐゴシック" pitchFamily="50" charset="-128"/>
                <a:ea typeface="IPA Pゴシック"/>
                <a:cs typeface="IPA Pゴシック"/>
              </a:rPr>
              <a:t>&lt;http://www.cric.or.jp/qa/hajime/index.html &gt;.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a:solidFill>
                  <a:srgbClr val="000000"/>
                </a:solidFill>
                <a:latin typeface="ＭＳ Ｐゴシック" pitchFamily="50" charset="-128"/>
                <a:ea typeface="IPA Pゴシック"/>
                <a:cs typeface="IPA Pゴシック"/>
              </a:rPr>
              <a:t>STOP! </a:t>
            </a:r>
            <a:r>
              <a:rPr kumimoji="0" lang="ja-JP" altLang="en-US">
                <a:solidFill>
                  <a:srgbClr val="000000"/>
                </a:solidFill>
                <a:latin typeface="ＭＳ Ｐゴシック" pitchFamily="50" charset="-128"/>
                <a:ea typeface="IPA Pゴシック"/>
                <a:cs typeface="IPA Pゴシック"/>
              </a:rPr>
              <a:t>違法ダウンロード広報委員会</a:t>
            </a:r>
            <a:r>
              <a:rPr kumimoji="0" lang="en-US" altLang="ja-JP">
                <a:solidFill>
                  <a:srgbClr val="000000"/>
                </a:solidFill>
                <a:latin typeface="ＭＳ Ｐゴシック" pitchFamily="50" charset="-128"/>
                <a:ea typeface="IPA Pゴシック"/>
                <a:cs typeface="IPA Pゴシック"/>
              </a:rPr>
              <a:t>, 2015/07/01 </a:t>
            </a:r>
            <a:r>
              <a:rPr kumimoji="0" lang="ja-JP" altLang="en-US">
                <a:solidFill>
                  <a:srgbClr val="000000"/>
                </a:solidFill>
                <a:latin typeface="ＭＳ Ｐゴシック" pitchFamily="50" charset="-128"/>
                <a:ea typeface="IPA Pゴシック"/>
                <a:cs typeface="IPA Pゴシック"/>
              </a:rPr>
              <a:t>参照</a:t>
            </a:r>
            <a:r>
              <a:rPr kumimoji="0" lang="en-US" altLang="ja-JP">
                <a:solidFill>
                  <a:srgbClr val="000000"/>
                </a:solidFill>
                <a:latin typeface="ＭＳ Ｐゴシック" pitchFamily="50" charset="-128"/>
                <a:ea typeface="IPA Pゴシック"/>
                <a:cs typeface="IPA Pゴシック"/>
              </a:rPr>
              <a:t>, “STOP! </a:t>
            </a:r>
            <a:r>
              <a:rPr kumimoji="0" lang="ja-JP" altLang="ja-JP">
                <a:solidFill>
                  <a:srgbClr val="000000"/>
                </a:solidFill>
                <a:latin typeface="ＭＳ Ｐゴシック" pitchFamily="50" charset="-128"/>
                <a:ea typeface="IPA Pゴシック"/>
                <a:cs typeface="IPA Pゴシック"/>
              </a:rPr>
              <a:t>違法ダウンロード</a:t>
            </a:r>
            <a:r>
              <a:rPr kumimoji="0" lang="en-US" altLang="ja-JP">
                <a:solidFill>
                  <a:srgbClr val="000000"/>
                </a:solidFill>
                <a:latin typeface="ＭＳ Ｐゴシック" pitchFamily="50" charset="-128"/>
                <a:ea typeface="IPA Pゴシック"/>
                <a:cs typeface="IPA Pゴシック"/>
              </a:rPr>
              <a:t>”, </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a:solidFill>
                  <a:srgbClr val="000000"/>
                </a:solidFill>
                <a:latin typeface="ＭＳ Ｐゴシック" pitchFamily="50" charset="-128"/>
                <a:ea typeface="IPA Pゴシック"/>
                <a:cs typeface="IPA Pゴシック"/>
              </a:rPr>
              <a:t>	&lt;http://www.stopillegaldownload.jp/about.html &gt;.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a:solidFill>
                  <a:srgbClr val="000000"/>
                </a:solidFill>
                <a:latin typeface="ＭＳ Ｐゴシック" pitchFamily="50" charset="-128"/>
                <a:ea typeface="IPA Pゴシック"/>
                <a:cs typeface="IPA Pゴシック"/>
              </a:rPr>
              <a:t>Chuck Musciano , Bill Kennedy, 2003, “HTML &amp; XHTML </a:t>
            </a:r>
            <a:r>
              <a:rPr kumimoji="0" lang="ja-JP">
                <a:solidFill>
                  <a:srgbClr val="000000"/>
                </a:solidFill>
                <a:latin typeface="ＭＳ Ｐゴシック" pitchFamily="50" charset="-128"/>
                <a:ea typeface="IPA Pゴシック"/>
                <a:cs typeface="IPA Pゴシック"/>
              </a:rPr>
              <a:t>第</a:t>
            </a:r>
            <a:r>
              <a:rPr kumimoji="0" lang="en-US" altLang="ja-JP">
                <a:solidFill>
                  <a:srgbClr val="000000"/>
                </a:solidFill>
                <a:latin typeface="ＭＳ Ｐゴシック" pitchFamily="50" charset="-128"/>
                <a:ea typeface="IPA Pゴシック"/>
                <a:cs typeface="IPA Pゴシック"/>
              </a:rPr>
              <a:t> 5 </a:t>
            </a:r>
            <a:r>
              <a:rPr kumimoji="0" lang="ja-JP">
                <a:solidFill>
                  <a:srgbClr val="000000"/>
                </a:solidFill>
                <a:latin typeface="ＭＳ Ｐゴシック" pitchFamily="50" charset="-128"/>
                <a:ea typeface="IPA Pゴシック"/>
                <a:cs typeface="IPA Pゴシック"/>
              </a:rPr>
              <a:t>版</a:t>
            </a:r>
            <a:r>
              <a:rPr kumimoji="0" lang="en-US" altLang="ja-JP">
                <a:solidFill>
                  <a:srgbClr val="000000"/>
                </a:solidFill>
                <a:latin typeface="ＭＳ Ｐゴシック" pitchFamily="50" charset="-128"/>
                <a:ea typeface="IPA Pゴシック"/>
                <a:cs typeface="IPA Pゴシック"/>
              </a:rPr>
              <a:t>”, </a:t>
            </a:r>
            <a:r>
              <a:rPr kumimoji="0" lang="ja-JP">
                <a:solidFill>
                  <a:srgbClr val="000000"/>
                </a:solidFill>
                <a:latin typeface="ＭＳ Ｐゴシック" pitchFamily="50" charset="-128"/>
                <a:ea typeface="IPA Pゴシック"/>
                <a:cs typeface="IPA Pゴシック"/>
              </a:rPr>
              <a:t>オライリー・ジャパン</a:t>
            </a:r>
            <a:r>
              <a:rPr kumimoji="0" lang="en-US" altLang="ja-JP">
                <a:solidFill>
                  <a:srgbClr val="000000"/>
                </a:solidFill>
                <a:latin typeface="ＭＳ Ｐゴシック" pitchFamily="50" charset="-128"/>
                <a:ea typeface="IPA Pゴシック"/>
                <a:cs typeface="IPA Pゴシック"/>
              </a:rPr>
              <a:t>.</a:t>
            </a:r>
          </a:p>
          <a:p>
            <a:pPr>
              <a:lnSpc>
                <a:spcPct val="150000"/>
              </a:lnSpc>
              <a:spcAft>
                <a:spcPts val="438"/>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US" altLang="ja-JP">
                <a:solidFill>
                  <a:srgbClr val="000000"/>
                </a:solidFill>
                <a:latin typeface="ＭＳ Ｐゴシック" pitchFamily="50" charset="-128"/>
                <a:ea typeface="IPA Pゴシック"/>
                <a:cs typeface="IPA Pゴシック"/>
              </a:rPr>
              <a:t>Ben Laurie, Peter Laurie, 2003, “Apache </a:t>
            </a:r>
            <a:r>
              <a:rPr kumimoji="0" lang="ja-JP">
                <a:solidFill>
                  <a:srgbClr val="000000"/>
                </a:solidFill>
                <a:latin typeface="ＭＳ Ｐゴシック" pitchFamily="50" charset="-128"/>
                <a:ea typeface="IPA Pゴシック"/>
                <a:cs typeface="IPA Pゴシック"/>
              </a:rPr>
              <a:t>ハンドブック 第</a:t>
            </a:r>
            <a:r>
              <a:rPr kumimoji="0" lang="en-US" altLang="ja-JP">
                <a:solidFill>
                  <a:srgbClr val="000000"/>
                </a:solidFill>
                <a:latin typeface="ＭＳ Ｐゴシック" pitchFamily="50" charset="-128"/>
                <a:ea typeface="IPA Pゴシック"/>
                <a:cs typeface="IPA Pゴシック"/>
              </a:rPr>
              <a:t> 3 </a:t>
            </a:r>
            <a:r>
              <a:rPr kumimoji="0" lang="ja-JP">
                <a:solidFill>
                  <a:srgbClr val="000000"/>
                </a:solidFill>
                <a:latin typeface="ＭＳ Ｐゴシック" pitchFamily="50" charset="-128"/>
                <a:ea typeface="IPA Pゴシック"/>
                <a:cs typeface="IPA Pゴシック"/>
              </a:rPr>
              <a:t>版</a:t>
            </a:r>
            <a:r>
              <a:rPr kumimoji="0" lang="en-US" altLang="ja-JP">
                <a:solidFill>
                  <a:srgbClr val="000000"/>
                </a:solidFill>
                <a:latin typeface="ＭＳ Ｐゴシック" pitchFamily="50" charset="-128"/>
                <a:ea typeface="IPA Pゴシック"/>
                <a:cs typeface="IPA Pゴシック"/>
              </a:rPr>
              <a:t>”, </a:t>
            </a:r>
            <a:r>
              <a:rPr kumimoji="0" lang="ja-JP">
                <a:solidFill>
                  <a:srgbClr val="000000"/>
                </a:solidFill>
                <a:latin typeface="ＭＳ Ｐゴシック" pitchFamily="50" charset="-128"/>
                <a:ea typeface="IPA Pゴシック"/>
                <a:cs typeface="IPA Pゴシック"/>
              </a:rPr>
              <a:t>オライリー・ジャパン</a:t>
            </a:r>
            <a:r>
              <a:rPr kumimoji="0" lang="en-US" altLang="ja-JP">
                <a:solidFill>
                  <a:srgbClr val="000000"/>
                </a:solidFill>
                <a:latin typeface="ＭＳ Ｐゴシック" pitchFamily="50" charset="-128"/>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D5424065-61F7-47B8-AE05-98C00D0E2E43}" type="slidenum">
              <a:rPr lang="en-US" altLang="ja-JP"/>
              <a:pPr>
                <a:tabLst>
                  <a:tab pos="723900" algn="l"/>
                </a:tabLst>
              </a:pPr>
              <a:t>38</a:t>
            </a:fld>
            <a:endParaRPr lang="en-US" altLang="ja-JP"/>
          </a:p>
        </p:txBody>
      </p:sp>
      <p:sp>
        <p:nvSpPr>
          <p:cNvPr id="50179" name="Text Box 1"/>
          <p:cNvSpPr txBox="1">
            <a:spLocks noChangeArrowheads="1"/>
          </p:cNvSpPr>
          <p:nvPr/>
        </p:nvSpPr>
        <p:spPr bwMode="auto">
          <a:xfrm>
            <a:off x="1481138" y="0"/>
            <a:ext cx="8394700" cy="4660900"/>
          </a:xfrm>
          <a:prstGeom prst="rect">
            <a:avLst/>
          </a:prstGeom>
          <a:noFill/>
          <a:ln w="9525">
            <a:noFill/>
            <a:round/>
            <a:headEnd/>
            <a:tailEnd/>
          </a:ln>
        </p:spPr>
        <p:txBody>
          <a:bodyPr lIns="90000" tIns="45000" rIns="90000" bIns="45000"/>
          <a:lstStyle/>
          <a:p>
            <a:pPr>
              <a:lnSpc>
                <a:spcPct val="150000"/>
              </a:lnSpc>
              <a:spcBef>
                <a:spcPts val="1200"/>
              </a:spcBef>
              <a:spcAft>
                <a:spcPts val="1425"/>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3900">
                <a:solidFill>
                  <a:srgbClr val="000000"/>
                </a:solidFill>
                <a:latin typeface="HG丸ｺﾞｼｯｸM-PRO" pitchFamily="50" charset="-128"/>
                <a:ea typeface="IPA Pゴシック"/>
                <a:cs typeface="IPA Pゴシック"/>
              </a:rPr>
              <a:t>付録</a:t>
            </a:r>
          </a:p>
        </p:txBody>
      </p:sp>
      <p:sp>
        <p:nvSpPr>
          <p:cNvPr id="50180" name="Rectangle 2"/>
          <p:cNvSpPr>
            <a:spLocks noChangeArrowheads="1"/>
          </p:cNvSpPr>
          <p:nvPr/>
        </p:nvSpPr>
        <p:spPr bwMode="auto">
          <a:xfrm>
            <a:off x="3995738" y="4652963"/>
            <a:ext cx="4429125" cy="1752600"/>
          </a:xfrm>
          <a:prstGeom prst="rect">
            <a:avLst/>
          </a:prstGeom>
          <a:noFill/>
          <a:ln w="9525">
            <a:noFill/>
            <a:round/>
            <a:headEnd/>
            <a:tailEnd/>
          </a:ln>
        </p:spPr>
        <p:txBody>
          <a:bodyPr wrap="none"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ja-JP" sz="3600" b="1">
                <a:solidFill>
                  <a:srgbClr val="000000"/>
                </a:solidFill>
                <a:latin typeface="HGPｺﾞｼｯｸM" pitchFamily="50" charset="-128"/>
                <a:ea typeface="IPA Pゴシック"/>
                <a:cs typeface="IPA Pゴシック"/>
              </a:rPr>
              <a:t>・</a:t>
            </a:r>
            <a:r>
              <a:rPr kumimoji="0" lang="en-US" altLang="ja-JP" sz="3600" b="1">
                <a:solidFill>
                  <a:srgbClr val="000000"/>
                </a:solidFill>
                <a:latin typeface="HGPｺﾞｼｯｸM" pitchFamily="50" charset="-128"/>
                <a:ea typeface="IPA Pゴシック"/>
                <a:cs typeface="IPA Pゴシック"/>
              </a:rPr>
              <a:t>Web </a:t>
            </a:r>
            <a:r>
              <a:rPr kumimoji="0" lang="ja-JP" sz="3600" b="1">
                <a:solidFill>
                  <a:srgbClr val="000000"/>
                </a:solidFill>
                <a:latin typeface="HGPｺﾞｼｯｸM" pitchFamily="50" charset="-128"/>
                <a:ea typeface="IPA Pゴシック"/>
                <a:cs typeface="IPA Pゴシック"/>
              </a:rPr>
              <a:t>検索エンジン</a:t>
            </a:r>
          </a:p>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ja-JP" sz="3600" b="1">
                <a:solidFill>
                  <a:srgbClr val="000000"/>
                </a:solidFill>
                <a:latin typeface="HGPｺﾞｼｯｸM" pitchFamily="50" charset="-128"/>
                <a:ea typeface="IPA Pゴシック"/>
                <a:cs typeface="IPA Pゴシック"/>
              </a:rPr>
              <a:t>・</a:t>
            </a:r>
            <a:r>
              <a:rPr kumimoji="0" lang="en-US" altLang="ja-JP" sz="3600" b="1">
                <a:solidFill>
                  <a:srgbClr val="000000"/>
                </a:solidFill>
                <a:latin typeface="HGPｺﾞｼｯｸM" pitchFamily="50" charset="-128"/>
                <a:ea typeface="IPA Pゴシック"/>
                <a:cs typeface="IPA Pゴシック"/>
              </a:rPr>
              <a:t>Apache </a:t>
            </a:r>
            <a:r>
              <a:rPr kumimoji="0" lang="ja-JP" sz="3600" b="1">
                <a:solidFill>
                  <a:srgbClr val="000000"/>
                </a:solidFill>
                <a:latin typeface="HGPｺﾞｼｯｸM" pitchFamily="50" charset="-128"/>
                <a:ea typeface="IPA Pゴシック"/>
                <a:cs typeface="IPA Pゴシック"/>
              </a:rPr>
              <a:t>とは？</a:t>
            </a:r>
          </a:p>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kumimoji="0" lang="ja-JP" sz="3600" b="1">
                <a:solidFill>
                  <a:srgbClr val="000000"/>
                </a:solidFill>
                <a:latin typeface="HGPｺﾞｼｯｸM" pitchFamily="50" charset="-128"/>
                <a:ea typeface="IPA Pゴシック"/>
                <a:cs typeface="IPA Pゴシック"/>
              </a:rPr>
              <a:t>・著作権について</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18C4BAFB-9B21-47D8-A5B3-D036EF3A3FFE}" type="slidenum">
              <a:rPr lang="en-US" altLang="ja-JP"/>
              <a:pPr>
                <a:tabLst>
                  <a:tab pos="723900" algn="l"/>
                </a:tabLst>
              </a:pPr>
              <a:t>39</a:t>
            </a:fld>
            <a:endParaRPr lang="en-US" altLang="ja-JP"/>
          </a:p>
        </p:txBody>
      </p:sp>
      <p:sp>
        <p:nvSpPr>
          <p:cNvPr id="44035" name="Rectangle 1"/>
          <p:cNvSpPr>
            <a:spLocks noGrp="1" noChangeArrowheads="1"/>
          </p:cNvSpPr>
          <p:nvPr>
            <p:ph type="title"/>
          </p:nvPr>
        </p:nvSpPr>
        <p:spPr>
          <a:xfrm>
            <a:off x="927100" y="395288"/>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smtClean="0">
                <a:latin typeface="HG丸ｺﾞｼｯｸM-PRO" pitchFamily="50" charset="-128"/>
              </a:rPr>
              <a:t>Web </a:t>
            </a:r>
            <a:r>
              <a:rPr lang="ja-JP" sz="6000" b="0" smtClean="0">
                <a:latin typeface="HG丸ｺﾞｼｯｸM-PRO" pitchFamily="50" charset="-128"/>
              </a:rPr>
              <a:t>検索エンジン</a:t>
            </a:r>
          </a:p>
        </p:txBody>
      </p:sp>
      <p:sp>
        <p:nvSpPr>
          <p:cNvPr id="51204" name="Text Box 2"/>
          <p:cNvSpPr txBox="1">
            <a:spLocks noChangeArrowheads="1"/>
          </p:cNvSpPr>
          <p:nvPr/>
        </p:nvSpPr>
        <p:spPr bwMode="auto">
          <a:xfrm>
            <a:off x="533400" y="1536700"/>
            <a:ext cx="8610600" cy="5321300"/>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200">
                <a:solidFill>
                  <a:srgbClr val="000000"/>
                </a:solidFill>
                <a:latin typeface="HG丸ｺﾞｼｯｸM-PRO" pitchFamily="50" charset="-128"/>
                <a:ea typeface="IPA Pゴシック"/>
                <a:cs typeface="IPA Pゴシック"/>
              </a:rPr>
              <a:t>WWW </a:t>
            </a:r>
            <a:r>
              <a:rPr kumimoji="0" lang="ja-JP" sz="2400">
                <a:solidFill>
                  <a:srgbClr val="000000"/>
                </a:solidFill>
                <a:latin typeface="HG丸ｺﾞｼｯｸM-PRO" pitchFamily="50" charset="-128"/>
                <a:ea typeface="IPA Pゴシック"/>
                <a:cs typeface="IPA Pゴシック"/>
              </a:rPr>
              <a:t>上に存在する情報を検索する機能やプログラムのこと</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ロボット型検索エンジン</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ディレクトリ型検索エンジン</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メタ検索エンジン</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全文検索エンジン</a:t>
            </a:r>
          </a:p>
          <a:p>
            <a:pPr marL="182563" indent="-180975">
              <a:lnSpc>
                <a:spcPct val="150000"/>
              </a:lnSpc>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使い方</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検索窓と呼ばれるボックスにキーワードを入力して検索する</a:t>
            </a:r>
          </a:p>
          <a:p>
            <a:pPr marL="182563" indent="-180975">
              <a:lnSpc>
                <a:spcPct val="150000"/>
              </a:lnSpc>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HG丸ｺﾞｼｯｸM-PRO"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3804ABA-1EEF-4DDE-8090-4A5DAE2B75F0}" type="slidenum">
              <a:rPr lang="en-US" altLang="ja-JP"/>
              <a:pPr>
                <a:tabLst>
                  <a:tab pos="723900" algn="l"/>
                </a:tabLst>
              </a:pPr>
              <a:t>4</a:t>
            </a:fld>
            <a:endParaRPr lang="en-US" altLang="ja-JP"/>
          </a:p>
        </p:txBody>
      </p:sp>
      <p:sp>
        <p:nvSpPr>
          <p:cNvPr id="7171" name="Rectangle 1"/>
          <p:cNvSpPr>
            <a:spLocks noGrp="1" noChangeArrowheads="1"/>
          </p:cNvSpPr>
          <p:nvPr>
            <p:ph type="title"/>
          </p:nvPr>
        </p:nvSpPr>
        <p:spPr>
          <a:xfrm>
            <a:off x="615752" y="93663"/>
            <a:ext cx="7772400"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目次</a:t>
            </a:r>
          </a:p>
        </p:txBody>
      </p:sp>
      <p:sp>
        <p:nvSpPr>
          <p:cNvPr id="15364" name="Text Box 2"/>
          <p:cNvSpPr txBox="1">
            <a:spLocks noChangeArrowheads="1"/>
          </p:cNvSpPr>
          <p:nvPr/>
        </p:nvSpPr>
        <p:spPr bwMode="auto">
          <a:xfrm>
            <a:off x="539552" y="1124744"/>
            <a:ext cx="8008938" cy="3527425"/>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4000" dirty="0">
                <a:solidFill>
                  <a:srgbClr val="000000"/>
                </a:solidFill>
                <a:latin typeface="ＭＳ Ｐゴシック" pitchFamily="50" charset="-128"/>
                <a:ea typeface="IPA Pゴシック"/>
                <a:cs typeface="IPA Pゴシック"/>
              </a:rPr>
              <a:t>WWW </a:t>
            </a:r>
            <a:r>
              <a:rPr kumimoji="0" lang="ja-JP" sz="4000" dirty="0">
                <a:solidFill>
                  <a:srgbClr val="000000"/>
                </a:solidFill>
                <a:latin typeface="ＭＳ Ｐゴシック" pitchFamily="50" charset="-128"/>
                <a:ea typeface="IPA Pゴシック"/>
                <a:cs typeface="IPA Pゴシック"/>
              </a:rPr>
              <a:t>について</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FF0000"/>
                </a:solidFill>
                <a:latin typeface="ＭＳ Ｐゴシック" pitchFamily="50" charset="-128"/>
                <a:ea typeface="IPA Pゴシック"/>
                <a:cs typeface="IPA Pゴシック"/>
              </a:rPr>
              <a:t>WWW </a:t>
            </a:r>
            <a:r>
              <a:rPr kumimoji="0" lang="ja-JP" sz="3600" dirty="0">
                <a:solidFill>
                  <a:srgbClr val="FF0000"/>
                </a:solidFill>
                <a:latin typeface="ＭＳ Ｐゴシック" pitchFamily="50" charset="-128"/>
                <a:ea typeface="IPA Pゴシック"/>
                <a:cs typeface="IPA Pゴシック"/>
              </a:rPr>
              <a:t>とは？</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の</a:t>
            </a:r>
            <a:r>
              <a:rPr kumimoji="0" lang="ja-JP" sz="3600" dirty="0" smtClean="0">
                <a:solidFill>
                  <a:srgbClr val="000000"/>
                </a:solidFill>
                <a:latin typeface="ＭＳ Ｐゴシック" pitchFamily="50" charset="-128"/>
                <a:ea typeface="IPA Pゴシック"/>
                <a:cs typeface="IPA Pゴシック"/>
              </a:rPr>
              <a:t>仕組み</a:t>
            </a:r>
            <a:endParaRPr kumimoji="0" lang="en-US" altLang="ja-JP" sz="40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4000" dirty="0">
                <a:solidFill>
                  <a:srgbClr val="000000"/>
                </a:solidFill>
                <a:latin typeface="ＭＳ Ｐゴシック" pitchFamily="50" charset="-128"/>
                <a:ea typeface="IPA Pゴシック"/>
                <a:cs typeface="IPA Pゴシック"/>
              </a:rPr>
              <a:t>資源を公開・利用する際の注意</a:t>
            </a:r>
            <a:endParaRPr kumimoji="0" lang="ja-JP" sz="40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smtClean="0">
                <a:solidFill>
                  <a:srgbClr val="000000"/>
                </a:solidFill>
                <a:latin typeface="ＭＳ Ｐゴシック" pitchFamily="50" charset="-128"/>
                <a:ea typeface="IPA Pゴシック"/>
                <a:cs typeface="IPA Pゴシック"/>
              </a:rPr>
              <a:t>著作権</a:t>
            </a:r>
            <a:endParaRPr kumimoji="0" lang="en-US" altLang="ja-JP" sz="3600" dirty="0" smtClean="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600" dirty="0" smtClean="0">
                <a:solidFill>
                  <a:srgbClr val="000000"/>
                </a:solidFill>
                <a:latin typeface="ＭＳ Ｐゴシック" pitchFamily="50" charset="-128"/>
                <a:ea typeface="IPA Pゴシック"/>
                <a:cs typeface="IPA Pゴシック"/>
              </a:rPr>
              <a:t>ライセンス</a:t>
            </a:r>
            <a:endParaRPr kumimoji="0" lang="ja-JP" sz="36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a:solidFill>
                  <a:srgbClr val="000000"/>
                </a:solidFill>
                <a:latin typeface="ＭＳ Ｐゴシック" pitchFamily="50" charset="-128"/>
                <a:ea typeface="IPA Pゴシック"/>
                <a:cs typeface="IPA Pゴシック"/>
              </a:rPr>
              <a:t>「フリー</a:t>
            </a:r>
            <a:r>
              <a:rPr kumimoji="0" lang="ja-JP" sz="3600" dirty="0" smtClean="0">
                <a:solidFill>
                  <a:srgbClr val="000000"/>
                </a:solidFill>
                <a:latin typeface="ＭＳ Ｐゴシック" pitchFamily="50" charset="-128"/>
                <a:ea typeface="IPA Pゴシック"/>
                <a:cs typeface="IPA Pゴシック"/>
              </a:rPr>
              <a:t>」</a:t>
            </a:r>
            <a:r>
              <a:rPr kumimoji="0" lang="ja-JP" altLang="en-US" sz="3600" dirty="0" smtClean="0">
                <a:solidFill>
                  <a:srgbClr val="000000"/>
                </a:solidFill>
                <a:latin typeface="ＭＳ Ｐゴシック" pitchFamily="50" charset="-128"/>
                <a:ea typeface="IPA Pゴシック"/>
                <a:cs typeface="IPA Pゴシック"/>
              </a:rPr>
              <a:t>について</a:t>
            </a:r>
            <a:endParaRPr kumimoji="0" lang="ja-JP" sz="36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6AE7BB1-5E55-40ED-9E98-D9E2366FF525}" type="slidenum">
              <a:rPr lang="en-US" altLang="ja-JP"/>
              <a:pPr>
                <a:tabLst>
                  <a:tab pos="723900" algn="l"/>
                </a:tabLst>
              </a:pPr>
              <a:t>40</a:t>
            </a:fld>
            <a:endParaRPr lang="en-US" altLang="ja-JP"/>
          </a:p>
        </p:txBody>
      </p:sp>
      <p:sp>
        <p:nvSpPr>
          <p:cNvPr id="45059" name="Rectangle 1"/>
          <p:cNvSpPr>
            <a:spLocks noGrp="1" noChangeArrowheads="1"/>
          </p:cNvSpPr>
          <p:nvPr>
            <p:ph type="title"/>
          </p:nvPr>
        </p:nvSpPr>
        <p:spPr>
          <a:xfrm>
            <a:off x="927100" y="395288"/>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smtClean="0">
                <a:latin typeface="HG丸ｺﾞｼｯｸM-PRO" pitchFamily="50" charset="-128"/>
              </a:rPr>
              <a:t>Web </a:t>
            </a:r>
            <a:r>
              <a:rPr lang="ja-JP" sz="6000" b="0" smtClean="0">
                <a:latin typeface="HG丸ｺﾞｼｯｸM-PRO" pitchFamily="50" charset="-128"/>
              </a:rPr>
              <a:t>検索エンジン</a:t>
            </a:r>
          </a:p>
        </p:txBody>
      </p:sp>
      <p:sp>
        <p:nvSpPr>
          <p:cNvPr id="52228" name="Text Box 2"/>
          <p:cNvSpPr txBox="1">
            <a:spLocks noChangeArrowheads="1"/>
          </p:cNvSpPr>
          <p:nvPr/>
        </p:nvSpPr>
        <p:spPr bwMode="auto">
          <a:xfrm>
            <a:off x="533400" y="1536700"/>
            <a:ext cx="8610600" cy="532130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ロボット型検索エンジン</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HG丸ｺﾞｼｯｸM-PRO" pitchFamily="50" charset="-128"/>
                <a:ea typeface="IPA Pゴシック"/>
                <a:cs typeface="IPA Pゴシック"/>
              </a:rPr>
              <a:t>専用のアプリケーションソフトが</a:t>
            </a:r>
            <a:r>
              <a:rPr kumimoji="0" lang="ja-JP" altLang="ja-JP" sz="2000">
                <a:solidFill>
                  <a:srgbClr val="000000"/>
                </a:solidFill>
                <a:latin typeface="HG丸ｺﾞｼｯｸM-PRO" pitchFamily="50" charset="-128"/>
                <a:ea typeface="IPA Pゴシック"/>
                <a:cs typeface="IPA Pゴシック"/>
              </a:rPr>
              <a:t>WWW </a:t>
            </a:r>
            <a:r>
              <a:rPr kumimoji="0" lang="ja-JP" sz="2000">
                <a:solidFill>
                  <a:srgbClr val="000000"/>
                </a:solidFill>
                <a:latin typeface="HG丸ｺﾞｼｯｸM-PRO" pitchFamily="50" charset="-128"/>
                <a:ea typeface="IPA Pゴシック"/>
                <a:cs typeface="IPA Pゴシック"/>
              </a:rPr>
              <a:t>上を巡回してページの中にある情報を収集するタイプ．データを収集するソフトをロボットという．</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ディレクトリ型検索エンジン</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エディターと呼ばれる人の手によって細かくカテゴライズされたリンク集の集まり．検索方法はカテゴリをクリックしながら探す方法と，検索窓にキーワードを打ち込む方法がある，</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メタ検索エンジン</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複数の検索エンジンを横断的に検索するシステムのこと</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全文検索エンジン</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文書に含まれるテキスト全体を対象とする検索のこと</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605D4A19-47F4-4912-ABBB-185A8C368444}" type="slidenum">
              <a:rPr lang="en-US" altLang="ja-JP"/>
              <a:pPr>
                <a:tabLst>
                  <a:tab pos="723900" algn="l"/>
                </a:tabLst>
              </a:pPr>
              <a:t>41</a:t>
            </a:fld>
            <a:endParaRPr lang="en-US" altLang="ja-JP"/>
          </a:p>
        </p:txBody>
      </p:sp>
      <p:sp>
        <p:nvSpPr>
          <p:cNvPr id="47107" name="Rectangle 1"/>
          <p:cNvSpPr>
            <a:spLocks noGrp="1" noChangeArrowheads="1"/>
          </p:cNvSpPr>
          <p:nvPr>
            <p:ph type="title"/>
          </p:nvPr>
        </p:nvSpPr>
        <p:spPr>
          <a:xfrm>
            <a:off x="927100" y="395288"/>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4800" b="0" smtClean="0">
                <a:latin typeface="HG丸ｺﾞｼｯｸM-PRO" pitchFamily="50" charset="-128"/>
              </a:rPr>
              <a:t>Apache </a:t>
            </a:r>
            <a:r>
              <a:rPr lang="ja-JP" sz="4800" b="0" smtClean="0">
                <a:latin typeface="HG丸ｺﾞｼｯｸM-PRO" pitchFamily="50" charset="-128"/>
              </a:rPr>
              <a:t>とは？</a:t>
            </a:r>
          </a:p>
        </p:txBody>
      </p:sp>
      <p:sp>
        <p:nvSpPr>
          <p:cNvPr id="53252" name="Text Box 2"/>
          <p:cNvSpPr txBox="1">
            <a:spLocks noChangeArrowheads="1"/>
          </p:cNvSpPr>
          <p:nvPr/>
        </p:nvSpPr>
        <p:spPr bwMode="auto">
          <a:xfrm>
            <a:off x="533400" y="1401763"/>
            <a:ext cx="8394700" cy="4827587"/>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別名 </a:t>
            </a:r>
            <a:r>
              <a:rPr kumimoji="0" lang="en-US" altLang="ja-JP" sz="2400">
                <a:solidFill>
                  <a:srgbClr val="000000"/>
                </a:solidFill>
                <a:latin typeface="HG丸ｺﾞｼｯｸM-PRO" pitchFamily="50" charset="-128"/>
                <a:ea typeface="IPA Pゴシック"/>
                <a:cs typeface="IPA Pゴシック"/>
              </a:rPr>
              <a:t>: Apache HTTP Server</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Apache Software Foundation </a:t>
            </a:r>
            <a:r>
              <a:rPr kumimoji="0" lang="ja-JP" sz="2200">
                <a:solidFill>
                  <a:srgbClr val="000000"/>
                </a:solidFill>
                <a:latin typeface="HG丸ｺﾞｼｯｸM-PRO" pitchFamily="50" charset="-128"/>
                <a:ea typeface="IPA Pゴシック"/>
                <a:cs typeface="IPA Pゴシック"/>
              </a:rPr>
              <a:t>が開発</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NCSA </a:t>
            </a:r>
            <a:r>
              <a:rPr kumimoji="0" lang="ja-JP" sz="2200">
                <a:solidFill>
                  <a:srgbClr val="000000"/>
                </a:solidFill>
                <a:latin typeface="HG丸ｺﾞｼｯｸM-PRO" pitchFamily="50" charset="-128"/>
                <a:ea typeface="IPA Pゴシック"/>
                <a:cs typeface="IPA Pゴシック"/>
              </a:rPr>
              <a:t>が開発した</a:t>
            </a:r>
            <a:r>
              <a:rPr kumimoji="0" lang="ja-JP" altLang="ja-JP" sz="2200">
                <a:solidFill>
                  <a:srgbClr val="000000"/>
                </a:solidFill>
                <a:latin typeface="HG丸ｺﾞｼｯｸM-PRO" pitchFamily="50" charset="-128"/>
                <a:ea typeface="IPA Pゴシック"/>
                <a:cs typeface="IPA Pゴシック"/>
              </a:rPr>
              <a:t>NCSA HTTPd </a:t>
            </a:r>
            <a:r>
              <a:rPr kumimoji="0" lang="ja-JP" sz="2200">
                <a:solidFill>
                  <a:srgbClr val="000000"/>
                </a:solidFill>
                <a:latin typeface="HG丸ｺﾞｼｯｸM-PRO" pitchFamily="50" charset="-128"/>
                <a:ea typeface="IPA Pゴシック"/>
                <a:cs typeface="IPA Pゴシック"/>
              </a:rPr>
              <a:t>の不具合を修正するためのパッチ</a:t>
            </a:r>
            <a:r>
              <a:rPr kumimoji="0" lang="ja-JP" altLang="ja-JP" sz="2200">
                <a:solidFill>
                  <a:srgbClr val="000000"/>
                </a:solidFill>
                <a:latin typeface="HG丸ｺﾞｼｯｸM-PRO" pitchFamily="50" charset="-128"/>
                <a:ea typeface="IPA Pゴシック"/>
                <a:cs typeface="IPA Pゴシック"/>
              </a:rPr>
              <a:t>(a pach) </a:t>
            </a:r>
            <a:r>
              <a:rPr kumimoji="0" lang="ja-JP" sz="2200">
                <a:solidFill>
                  <a:srgbClr val="000000"/>
                </a:solidFill>
                <a:latin typeface="HG丸ｺﾞｼｯｸM-PRO" pitchFamily="50" charset="-128"/>
                <a:ea typeface="IPA Pゴシック"/>
                <a:cs typeface="IPA Pゴシック"/>
              </a:rPr>
              <a:t>を集めた，</a:t>
            </a:r>
            <a:r>
              <a:rPr kumimoji="0" lang="ja-JP" altLang="ja-JP" sz="2200">
                <a:solidFill>
                  <a:srgbClr val="000000"/>
                </a:solidFill>
                <a:latin typeface="HG丸ｺﾞｼｯｸM-PRO" pitchFamily="50" charset="-128"/>
                <a:ea typeface="IPA Pゴシック"/>
                <a:cs typeface="IPA Pゴシック"/>
              </a:rPr>
              <a:t>1</a:t>
            </a:r>
            <a:r>
              <a:rPr kumimoji="0" lang="ja-JP" sz="2200">
                <a:solidFill>
                  <a:srgbClr val="000000"/>
                </a:solidFill>
                <a:latin typeface="HG丸ｺﾞｼｯｸM-PRO" pitchFamily="50" charset="-128"/>
                <a:ea typeface="IPA Pゴシック"/>
                <a:cs typeface="IPA Pゴシック"/>
              </a:rPr>
              <a:t>つの独立したソフトウェア </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Apache </a:t>
            </a:r>
            <a:r>
              <a:rPr kumimoji="0" lang="ja-JP" sz="2200">
                <a:solidFill>
                  <a:srgbClr val="000000"/>
                </a:solidFill>
                <a:latin typeface="HG丸ｺﾞｼｯｸM-PRO" pitchFamily="50" charset="-128"/>
                <a:ea typeface="IPA Pゴシック"/>
                <a:cs typeface="IPA Pゴシック"/>
              </a:rPr>
              <a:t>は</a:t>
            </a:r>
            <a:r>
              <a:rPr kumimoji="0" lang="ja-JP" altLang="ja-JP" sz="2200">
                <a:solidFill>
                  <a:srgbClr val="000000"/>
                </a:solidFill>
                <a:latin typeface="HG丸ｺﾞｼｯｸM-PRO" pitchFamily="50" charset="-128"/>
                <a:ea typeface="IPA Pゴシック"/>
                <a:cs typeface="IPA Pゴシック"/>
              </a:rPr>
              <a:t>UNIX</a:t>
            </a:r>
            <a:r>
              <a:rPr kumimoji="0" lang="ja-JP" sz="2200">
                <a:solidFill>
                  <a:srgbClr val="000000"/>
                </a:solidFill>
                <a:latin typeface="HG丸ｺﾞｼｯｸM-PRO" pitchFamily="50" charset="-128"/>
                <a:ea typeface="IPA Pゴシック"/>
                <a:cs typeface="IPA Pゴシック"/>
              </a:rPr>
              <a:t>系の</a:t>
            </a:r>
            <a:r>
              <a:rPr kumimoji="0" lang="ja-JP" altLang="ja-JP" sz="2200">
                <a:solidFill>
                  <a:srgbClr val="000000"/>
                </a:solidFill>
                <a:latin typeface="HG丸ｺﾞｼｯｸM-PRO" pitchFamily="50" charset="-128"/>
                <a:ea typeface="IPA Pゴシック"/>
                <a:cs typeface="IPA Pゴシック"/>
              </a:rPr>
              <a:t>OS</a:t>
            </a:r>
            <a:r>
              <a:rPr kumimoji="0" lang="ja-JP" sz="2200">
                <a:solidFill>
                  <a:srgbClr val="000000"/>
                </a:solidFill>
                <a:latin typeface="HG丸ｺﾞｼｯｸM-PRO" pitchFamily="50" charset="-128"/>
                <a:ea typeface="IPA Pゴシック"/>
                <a:cs typeface="IPA Pゴシック"/>
              </a:rPr>
              <a:t>や</a:t>
            </a:r>
            <a:r>
              <a:rPr kumimoji="0" lang="ja-JP" altLang="ja-JP" sz="2200">
                <a:solidFill>
                  <a:srgbClr val="000000"/>
                </a:solidFill>
                <a:latin typeface="HG丸ｺﾞｼｯｸM-PRO" pitchFamily="50" charset="-128"/>
                <a:ea typeface="IPA Pゴシック"/>
                <a:cs typeface="IPA Pゴシック"/>
              </a:rPr>
              <a:t>Windows </a:t>
            </a:r>
            <a:r>
              <a:rPr kumimoji="0" lang="ja-JP" sz="2200">
                <a:solidFill>
                  <a:srgbClr val="000000"/>
                </a:solidFill>
                <a:latin typeface="HG丸ｺﾞｼｯｸM-PRO" pitchFamily="50" charset="-128"/>
                <a:ea typeface="IPA Pゴシック"/>
                <a:cs typeface="IPA Pゴシック"/>
              </a:rPr>
              <a:t>など複数の</a:t>
            </a:r>
            <a:r>
              <a:rPr kumimoji="0" lang="ja-JP" altLang="ja-JP" sz="2200">
                <a:solidFill>
                  <a:srgbClr val="000000"/>
                </a:solidFill>
                <a:latin typeface="HG丸ｺﾞｼｯｸM-PRO" pitchFamily="50" charset="-128"/>
                <a:ea typeface="IPA Pゴシック"/>
                <a:cs typeface="IPA Pゴシック"/>
              </a:rPr>
              <a:t>OS</a:t>
            </a:r>
            <a:r>
              <a:rPr kumimoji="0" lang="ja-JP" sz="2200">
                <a:solidFill>
                  <a:srgbClr val="000000"/>
                </a:solidFill>
                <a:latin typeface="HG丸ｺﾞｼｯｸM-PRO" pitchFamily="50" charset="-128"/>
                <a:ea typeface="IPA Pゴシック"/>
                <a:cs typeface="IPA Pゴシック"/>
              </a:rPr>
              <a:t>に対応</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現在多くのアプリが</a:t>
            </a:r>
            <a:r>
              <a:rPr kumimoji="0" lang="ja-JP" altLang="ja-JP" sz="2200">
                <a:solidFill>
                  <a:srgbClr val="000000"/>
                </a:solidFill>
                <a:latin typeface="HG丸ｺﾞｼｯｸM-PRO" pitchFamily="50" charset="-128"/>
                <a:ea typeface="IPA Pゴシック"/>
                <a:cs typeface="IPA Pゴシック"/>
              </a:rPr>
              <a:t>Apache </a:t>
            </a:r>
            <a:r>
              <a:rPr kumimoji="0" lang="ja-JP" sz="2200">
                <a:solidFill>
                  <a:srgbClr val="000000"/>
                </a:solidFill>
                <a:latin typeface="HG丸ｺﾞｼｯｸM-PRO" pitchFamily="50" charset="-128"/>
                <a:ea typeface="IPA Pゴシック"/>
                <a:cs typeface="IPA Pゴシック"/>
              </a:rPr>
              <a:t>が提供する環境と機能を想定して作られている</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Yahoo! </a:t>
            </a:r>
            <a:r>
              <a:rPr kumimoji="0" lang="ja-JP" sz="2200">
                <a:solidFill>
                  <a:srgbClr val="000000"/>
                </a:solidFill>
                <a:latin typeface="HG丸ｺﾞｼｯｸM-PRO" pitchFamily="50" charset="-128"/>
                <a:ea typeface="IPA Pゴシック"/>
                <a:cs typeface="IPA Pゴシック"/>
              </a:rPr>
              <a:t>は</a:t>
            </a:r>
            <a:r>
              <a:rPr kumimoji="0" lang="ja-JP" altLang="ja-JP" sz="2200">
                <a:solidFill>
                  <a:srgbClr val="000000"/>
                </a:solidFill>
                <a:latin typeface="HG丸ｺﾞｼｯｸM-PRO" pitchFamily="50" charset="-128"/>
                <a:ea typeface="IPA Pゴシック"/>
                <a:cs typeface="IPA Pゴシック"/>
              </a:rPr>
              <a:t>1996 </a:t>
            </a:r>
            <a:r>
              <a:rPr kumimoji="0" lang="ja-JP" sz="2200">
                <a:solidFill>
                  <a:srgbClr val="000000"/>
                </a:solidFill>
                <a:latin typeface="HG丸ｺﾞｼｯｸM-PRO" pitchFamily="50" charset="-128"/>
                <a:ea typeface="IPA Pゴシック"/>
                <a:cs typeface="IPA Pゴシック"/>
              </a:rPr>
              <a:t>年から利用</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200">
              <a:solidFill>
                <a:srgbClr val="000000"/>
              </a:solidFill>
              <a:latin typeface="HG丸ｺﾞｼｯｸM-PRO" pitchFamily="50" charset="-128"/>
              <a:ea typeface="IPA Pゴシック"/>
              <a:cs typeface="IPA Pゴシック"/>
            </a:endParaRPr>
          </a:p>
          <a:p>
            <a:pPr marL="182563" indent="-180975">
              <a:lnSpc>
                <a:spcPct val="150000"/>
              </a:lnSpc>
              <a:spcBef>
                <a:spcPts val="1200"/>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400">
              <a:solidFill>
                <a:srgbClr val="000000"/>
              </a:solidFill>
              <a:latin typeface="HG丸ｺﾞｼｯｸM-PRO" pitchFamily="50" charset="-128"/>
              <a:ea typeface="IPA Pゴシック"/>
              <a:cs typeface="IPA Pゴシック"/>
            </a:endParaRPr>
          </a:p>
        </p:txBody>
      </p:sp>
      <p:pic>
        <p:nvPicPr>
          <p:cNvPr id="53253" name="Picture 3"/>
          <p:cNvPicPr>
            <a:picLocks noChangeAspect="1" noChangeArrowheads="1"/>
          </p:cNvPicPr>
          <p:nvPr/>
        </p:nvPicPr>
        <p:blipFill>
          <a:blip r:embed="rId3" cstate="print"/>
          <a:srcRect t="12598"/>
          <a:stretch>
            <a:fillRect/>
          </a:stretch>
        </p:blipFill>
        <p:spPr bwMode="auto">
          <a:xfrm>
            <a:off x="5540375" y="4232275"/>
            <a:ext cx="5268913" cy="2617788"/>
          </a:xfrm>
          <a:prstGeom prst="rect">
            <a:avLst/>
          </a:prstGeom>
          <a:noFill/>
          <a:ln w="9525">
            <a:noFill/>
            <a:round/>
            <a:headEnd/>
            <a:tailEnd/>
          </a:ln>
        </p:spPr>
      </p:pic>
      <p:sp>
        <p:nvSpPr>
          <p:cNvPr id="53254" name="Rectangle 4"/>
          <p:cNvSpPr>
            <a:spLocks noChangeArrowheads="1"/>
          </p:cNvSpPr>
          <p:nvPr/>
        </p:nvSpPr>
        <p:spPr bwMode="auto">
          <a:xfrm>
            <a:off x="7369175" y="6602413"/>
            <a:ext cx="1627188" cy="257175"/>
          </a:xfrm>
          <a:prstGeom prst="rect">
            <a:avLst/>
          </a:prstGeom>
          <a:noFill/>
          <a:ln w="9525">
            <a:noFill/>
            <a:round/>
            <a:headEnd/>
            <a:tailEnd/>
          </a:ln>
        </p:spPr>
        <p:txBody>
          <a:bodyPr wrap="none" lIns="90000" tIns="45000" rIns="90000" bIns="45000">
            <a:spAutoFit/>
          </a:bodyPr>
          <a:lstStyle/>
          <a:p>
            <a:pPr>
              <a:buClr>
                <a:srgbClr val="000000"/>
              </a:buClr>
              <a:buSzPct val="100000"/>
              <a:buFont typeface="Times New Roman" pitchFamily="18" charset="0"/>
              <a:buNone/>
              <a:tabLst>
                <a:tab pos="723900" algn="l"/>
                <a:tab pos="1447800" algn="l"/>
              </a:tabLst>
            </a:pPr>
            <a:r>
              <a:rPr kumimoji="0" lang="en-US" altLang="ja-JP" sz="1100">
                <a:solidFill>
                  <a:srgbClr val="000000"/>
                </a:solidFill>
                <a:latin typeface="Rockwell"/>
                <a:ea typeface="IPA Pゴシック"/>
                <a:cs typeface="IPA Pゴシック"/>
              </a:rPr>
              <a:t>http://httpd.apache.org/</a:t>
            </a:r>
          </a:p>
        </p:txBody>
      </p:sp>
      <p:pic>
        <p:nvPicPr>
          <p:cNvPr id="53255" name="Picture 5"/>
          <p:cNvPicPr>
            <a:picLocks noChangeAspect="1" noChangeArrowheads="1"/>
          </p:cNvPicPr>
          <p:nvPr/>
        </p:nvPicPr>
        <p:blipFill>
          <a:blip r:embed="rId4" cstate="print"/>
          <a:srcRect/>
          <a:stretch>
            <a:fillRect/>
          </a:stretch>
        </p:blipFill>
        <p:spPr bwMode="auto">
          <a:xfrm>
            <a:off x="0" y="4843463"/>
            <a:ext cx="3013075" cy="2006600"/>
          </a:xfrm>
          <a:prstGeom prst="rect">
            <a:avLst/>
          </a:prstGeom>
          <a:noFill/>
          <a:ln w="9525">
            <a:noFill/>
            <a:round/>
            <a:headEnd/>
            <a:tailEnd/>
          </a:ln>
        </p:spPr>
      </p:pic>
      <p:sp>
        <p:nvSpPr>
          <p:cNvPr id="53256" name="Rectangle 6"/>
          <p:cNvSpPr>
            <a:spLocks noChangeArrowheads="1"/>
          </p:cNvSpPr>
          <p:nvPr/>
        </p:nvSpPr>
        <p:spPr bwMode="auto">
          <a:xfrm>
            <a:off x="2943225" y="5643563"/>
            <a:ext cx="2655888" cy="822325"/>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Lst>
            </a:pPr>
            <a:r>
              <a:rPr kumimoji="0" lang="en-US" altLang="ja-JP" sz="2400">
                <a:solidFill>
                  <a:srgbClr val="000000"/>
                </a:solidFill>
                <a:latin typeface="Rockwell"/>
                <a:ea typeface="IPA Pゴシック"/>
                <a:cs typeface="IPA Pゴシック"/>
              </a:rPr>
              <a:t>ASF </a:t>
            </a:r>
            <a:r>
              <a:rPr kumimoji="0" lang="ja-JP" sz="2400">
                <a:solidFill>
                  <a:srgbClr val="000000"/>
                </a:solidFill>
                <a:latin typeface="Rockwell"/>
                <a:ea typeface="IPA Pゴシック"/>
                <a:cs typeface="IPA Pゴシック"/>
              </a:rPr>
              <a:t>旗揚げ人</a:t>
            </a:r>
          </a:p>
          <a:p>
            <a:pPr>
              <a:buClr>
                <a:srgbClr val="000000"/>
              </a:buClr>
              <a:buSzPct val="100000"/>
              <a:buFont typeface="Times New Roman" pitchFamily="18" charset="0"/>
              <a:buNone/>
              <a:tabLst>
                <a:tab pos="723900" algn="l"/>
                <a:tab pos="1447800" algn="l"/>
                <a:tab pos="2171700" algn="l"/>
              </a:tabLst>
            </a:pPr>
            <a:r>
              <a:rPr kumimoji="0" lang="en-US" altLang="ja-JP" sz="2400">
                <a:solidFill>
                  <a:srgbClr val="000000"/>
                </a:solidFill>
                <a:latin typeface="Rockwell"/>
                <a:ea typeface="IPA Pゴシック"/>
                <a:cs typeface="IPA Pゴシック"/>
              </a:rPr>
              <a:t>Brian Behlendorf</a:t>
            </a:r>
          </a:p>
        </p:txBody>
      </p:sp>
      <p:sp>
        <p:nvSpPr>
          <p:cNvPr id="53257" name="Rectangle 7"/>
          <p:cNvSpPr>
            <a:spLocks noChangeArrowheads="1"/>
          </p:cNvSpPr>
          <p:nvPr/>
        </p:nvSpPr>
        <p:spPr bwMode="auto">
          <a:xfrm>
            <a:off x="84138" y="6538913"/>
            <a:ext cx="4572000" cy="273050"/>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Lst>
            </a:pPr>
            <a:r>
              <a:rPr kumimoji="0" lang="en-US" altLang="ja-JP" sz="1200">
                <a:solidFill>
                  <a:srgbClr val="000000"/>
                </a:solidFill>
                <a:latin typeface="Rockwell"/>
                <a:ea typeface="IPA Pゴシック"/>
                <a:cs typeface="IPA Pゴシック"/>
              </a:rPr>
              <a:t>http://en.wikipedia.org/wiki/Brian_Behlendorf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F796AFCF-FB67-4992-BB5A-0121CE4097C2}" type="slidenum">
              <a:rPr lang="en-US" altLang="ja-JP"/>
              <a:pPr>
                <a:tabLst>
                  <a:tab pos="723900" algn="l"/>
                </a:tabLst>
              </a:pPr>
              <a:t>42</a:t>
            </a:fld>
            <a:endParaRPr lang="en-US" altLang="ja-JP"/>
          </a:p>
        </p:txBody>
      </p:sp>
      <p:sp>
        <p:nvSpPr>
          <p:cNvPr id="48131" name="Rectangle 1"/>
          <p:cNvSpPr>
            <a:spLocks noGrp="1" noChangeArrowheads="1"/>
          </p:cNvSpPr>
          <p:nvPr>
            <p:ph type="title"/>
          </p:nvPr>
        </p:nvSpPr>
        <p:spPr>
          <a:xfrm>
            <a:off x="533400" y="395288"/>
            <a:ext cx="8610600" cy="1004887"/>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4800" b="0" smtClean="0">
                <a:latin typeface="HG丸ｺﾞｼｯｸM-PRO" pitchFamily="50" charset="-128"/>
              </a:rPr>
              <a:t>Apache </a:t>
            </a:r>
            <a:r>
              <a:rPr lang="ja-JP" sz="4800" b="0" smtClean="0">
                <a:latin typeface="HG丸ｺﾞｼｯｸM-PRO" pitchFamily="50" charset="-128"/>
              </a:rPr>
              <a:t>が何故注目されるのか？</a:t>
            </a:r>
          </a:p>
        </p:txBody>
      </p:sp>
      <p:sp>
        <p:nvSpPr>
          <p:cNvPr id="54276" name="Text Box 2"/>
          <p:cNvSpPr txBox="1">
            <a:spLocks noChangeArrowheads="1"/>
          </p:cNvSpPr>
          <p:nvPr/>
        </p:nvSpPr>
        <p:spPr bwMode="auto">
          <a:xfrm>
            <a:off x="533400" y="1401763"/>
            <a:ext cx="8610600" cy="5456237"/>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無料</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無保証・無対応</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Linux </a:t>
            </a:r>
            <a:r>
              <a:rPr kumimoji="0" lang="ja-JP" sz="2200">
                <a:solidFill>
                  <a:srgbClr val="000000"/>
                </a:solidFill>
                <a:latin typeface="HG丸ｺﾞｼｯｸM-PRO" pitchFamily="50" charset="-128"/>
                <a:ea typeface="IPA Pゴシック"/>
                <a:cs typeface="IPA Pゴシック"/>
              </a:rPr>
              <a:t>と同様にボランティアによってメンテナンス</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000">
                <a:solidFill>
                  <a:srgbClr val="000000"/>
                </a:solidFill>
                <a:latin typeface="HG丸ｺﾞｼｯｸM-PRO" pitchFamily="50" charset="-128"/>
                <a:ea typeface="IPA Pゴシック"/>
                <a:cs typeface="IPA Pゴシック"/>
              </a:rPr>
              <a:t>Apache </a:t>
            </a:r>
            <a:r>
              <a:rPr kumimoji="0" lang="ja-JP" sz="2000">
                <a:solidFill>
                  <a:srgbClr val="000000"/>
                </a:solidFill>
                <a:latin typeface="HG丸ｺﾞｼｯｸM-PRO" pitchFamily="50" charset="-128"/>
                <a:ea typeface="IPA Pゴシック"/>
                <a:cs typeface="IPA Pゴシック"/>
              </a:rPr>
              <a:t>コミュニティ</a:t>
            </a:r>
          </a:p>
          <a:p>
            <a:pPr marL="1004888" lvl="3"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HG丸ｺﾞｼｯｸM-PRO" pitchFamily="50" charset="-128"/>
                <a:ea typeface="IPA Pゴシック"/>
                <a:cs typeface="IPA Pゴシック"/>
              </a:rPr>
              <a:t>迅速な回答と対応が受けられる</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高い信頼性</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高い安定性と軽快な動作</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豊富な機能</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200">
                <a:solidFill>
                  <a:srgbClr val="000000"/>
                </a:solidFill>
                <a:latin typeface="HG丸ｺﾞｼｯｸM-PRO" pitchFamily="50" charset="-128"/>
                <a:ea typeface="IPA Pゴシック"/>
                <a:cs typeface="IPA Pゴシック"/>
              </a:rPr>
              <a:t>Microsoft IIS </a:t>
            </a:r>
            <a:r>
              <a:rPr kumimoji="0" lang="ja-JP" sz="2200">
                <a:solidFill>
                  <a:srgbClr val="000000"/>
                </a:solidFill>
                <a:latin typeface="HG丸ｺﾞｼｯｸM-PRO" pitchFamily="50" charset="-128"/>
                <a:ea typeface="IPA Pゴシック"/>
                <a:cs typeface="IPA Pゴシック"/>
              </a:rPr>
              <a:t>などの市販と比べても，機能は豊富である</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多彩な動作環境</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HG丸ｺﾞｼｯｸM-PRO" pitchFamily="50" charset="-128"/>
                <a:ea typeface="IPA Pゴシック"/>
                <a:cs typeface="IPA Pゴシック"/>
              </a:rPr>
              <a:t>様々な</a:t>
            </a:r>
            <a:r>
              <a:rPr kumimoji="0" lang="ja-JP" altLang="ja-JP" sz="2200">
                <a:solidFill>
                  <a:srgbClr val="000000"/>
                </a:solidFill>
                <a:latin typeface="HG丸ｺﾞｼｯｸM-PRO" pitchFamily="50" charset="-128"/>
                <a:ea typeface="IPA Pゴシック"/>
                <a:cs typeface="IPA Pゴシック"/>
              </a:rPr>
              <a:t>OS </a:t>
            </a:r>
            <a:r>
              <a:rPr kumimoji="0" lang="ja-JP" sz="2200">
                <a:solidFill>
                  <a:srgbClr val="000000"/>
                </a:solidFill>
                <a:latin typeface="HG丸ｺﾞｼｯｸM-PRO" pitchFamily="50" charset="-128"/>
                <a:ea typeface="IPA Pゴシック"/>
                <a:cs typeface="IPA Pゴシック"/>
              </a:rPr>
              <a:t>において動作する</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772BBBAC-CE62-41EE-9989-B4E3B8A67890}" type="slidenum">
              <a:rPr lang="en-US" altLang="ja-JP"/>
              <a:pPr>
                <a:tabLst>
                  <a:tab pos="723900" algn="l"/>
                </a:tabLst>
              </a:pPr>
              <a:t>43</a:t>
            </a:fld>
            <a:endParaRPr lang="en-US" altLang="ja-JP"/>
          </a:p>
        </p:txBody>
      </p:sp>
      <p:sp>
        <p:nvSpPr>
          <p:cNvPr id="49155" name="Rectangle 1"/>
          <p:cNvSpPr>
            <a:spLocks noGrp="1" noChangeArrowheads="1"/>
          </p:cNvSpPr>
          <p:nvPr>
            <p:ph type="title"/>
          </p:nvPr>
        </p:nvSpPr>
        <p:spPr>
          <a:xfrm>
            <a:off x="927100" y="142875"/>
            <a:ext cx="777240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HG丸ｺﾞｼｯｸM-PRO" pitchFamily="50" charset="-128"/>
              </a:rPr>
              <a:t>著作権について</a:t>
            </a:r>
          </a:p>
        </p:txBody>
      </p:sp>
      <p:sp>
        <p:nvSpPr>
          <p:cNvPr id="55300" name="Text Box 2"/>
          <p:cNvSpPr txBox="1">
            <a:spLocks noChangeArrowheads="1"/>
          </p:cNvSpPr>
          <p:nvPr/>
        </p:nvSpPr>
        <p:spPr bwMode="auto">
          <a:xfrm>
            <a:off x="533400" y="1128713"/>
            <a:ext cx="7980363" cy="5729287"/>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200">
                <a:solidFill>
                  <a:srgbClr val="000000"/>
                </a:solidFill>
                <a:latin typeface="HG丸ｺﾞｼｯｸM-PRO" pitchFamily="50" charset="-128"/>
                <a:ea typeface="IPA Pゴシック"/>
                <a:cs typeface="IPA Pゴシック"/>
              </a:rPr>
              <a:t>著作権</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HG丸ｺﾞｼｯｸM-PRO" pitchFamily="50" charset="-128"/>
                <a:ea typeface="IPA Pゴシック"/>
                <a:cs typeface="IPA Pゴシック"/>
              </a:rPr>
              <a:t>著作者が著作物に対して持つ権利のこと</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HG丸ｺﾞｼｯｸM-PRO" pitchFamily="50" charset="-128"/>
                <a:ea typeface="IPA Pゴシック"/>
                <a:cs typeface="IPA Pゴシック"/>
              </a:rPr>
              <a:t>知的財産権の一つ</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知的財産権 </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他人に無断で利用されない権利</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HG丸ｺﾞｼｯｸM-PRO" pitchFamily="50" charset="-128"/>
                <a:ea typeface="IPA Pゴシック"/>
                <a:cs typeface="IPA Pゴシック"/>
              </a:rPr>
              <a:t>他人の著作物であっても</a:t>
            </a:r>
            <a:r>
              <a:rPr kumimoji="0" lang="ja-JP"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個人的に非公開で使用するならば問題ない </a:t>
            </a:r>
            <a:r>
              <a:rPr kumimoji="0" lang="ja-JP" altLang="ja-JP" sz="2600">
                <a:solidFill>
                  <a:srgbClr val="000000"/>
                </a:solidFill>
                <a:latin typeface="HG丸ｺﾞｼｯｸM-PRO" pitchFamily="50" charset="-128"/>
                <a:ea typeface="IPA Pゴシック"/>
                <a:cs typeface="IPA Pゴシック"/>
              </a:rPr>
              <a:t>(</a:t>
            </a:r>
            <a:r>
              <a:rPr kumimoji="0" lang="ja-JP" sz="2600">
                <a:solidFill>
                  <a:srgbClr val="000000"/>
                </a:solidFill>
                <a:latin typeface="HG丸ｺﾞｼｯｸM-PRO" pitchFamily="50" charset="-128"/>
                <a:ea typeface="IPA Pゴシック"/>
                <a:cs typeface="IPA Pゴシック"/>
              </a:rPr>
              <a:t>個人使用</a:t>
            </a:r>
            <a:r>
              <a:rPr kumimoji="0" lang="ja-JP"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後述</a:t>
            </a:r>
            <a:r>
              <a:rPr kumimoji="0" lang="ja-JP" altLang="ja-JP" sz="2600">
                <a:solidFill>
                  <a:srgbClr val="000000"/>
                </a:solidFill>
                <a:latin typeface="HG丸ｺﾞｼｯｸM-PRO" pitchFamily="50" charset="-128"/>
                <a:ea typeface="IPA Pゴシック"/>
                <a:cs typeface="IPA Pゴシック"/>
              </a:rPr>
              <a:t>)</a:t>
            </a:r>
          </a:p>
          <a:p>
            <a:pPr marL="182563" indent="-180975">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200">
                <a:solidFill>
                  <a:srgbClr val="000000"/>
                </a:solidFill>
                <a:latin typeface="HG丸ｺﾞｼｯｸM-PRO" pitchFamily="50" charset="-128"/>
                <a:ea typeface="IPA Pゴシック"/>
                <a:cs typeface="IPA Pゴシック"/>
              </a:rPr>
              <a:t>著作物</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HG丸ｺﾞｼｯｸM-PRO" pitchFamily="50" charset="-128"/>
                <a:ea typeface="IPA Pゴシック"/>
                <a:cs typeface="IPA Pゴシック"/>
              </a:rPr>
              <a:t>思想又は感情を創作的に表現したものであつて</a:t>
            </a:r>
            <a:r>
              <a:rPr kumimoji="0" lang="ja-JP"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文芸</a:t>
            </a:r>
            <a:r>
              <a:rPr kumimoji="0" lang="ja-JP"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学術</a:t>
            </a:r>
            <a:r>
              <a:rPr kumimoji="0" lang="ja-JP"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芸術又は音楽の範疇に属するものをいう</a:t>
            </a:r>
            <a:r>
              <a:rPr kumimoji="0" lang="ja-JP" altLang="ja-JP" sz="2600">
                <a:solidFill>
                  <a:srgbClr val="000000"/>
                </a:solidFill>
                <a:latin typeface="HG丸ｺﾞｼｯｸM-PRO" pitchFamily="50" charset="-128"/>
                <a:ea typeface="IPA Pゴシック"/>
                <a:cs typeface="IPA Pゴシック"/>
              </a:rPr>
              <a:t>.</a:t>
            </a:r>
            <a:r>
              <a:rPr kumimoji="0" lang="ja-JP" altLang="ja-JP" sz="2000">
                <a:solidFill>
                  <a:srgbClr val="000000"/>
                </a:solidFill>
                <a:latin typeface="HG丸ｺﾞｼｯｸM-PRO" pitchFamily="50" charset="-128"/>
                <a:ea typeface="IPA Pゴシック"/>
                <a:cs typeface="IPA Pゴシック"/>
              </a:rPr>
              <a:t>(</a:t>
            </a:r>
            <a:r>
              <a:rPr kumimoji="0" lang="ja-JP" sz="2000">
                <a:solidFill>
                  <a:srgbClr val="000000"/>
                </a:solidFill>
                <a:latin typeface="HG丸ｺﾞｼｯｸM-PRO" pitchFamily="50" charset="-128"/>
                <a:ea typeface="IPA Pゴシック"/>
                <a:cs typeface="IPA Pゴシック"/>
              </a:rPr>
              <a:t>著作権法より</a:t>
            </a:r>
            <a:r>
              <a:rPr kumimoji="0" lang="ja-JP" altLang="ja-JP" sz="2000">
                <a:solidFill>
                  <a:srgbClr val="000000"/>
                </a:solidFill>
                <a:latin typeface="HG丸ｺﾞｼｯｸM-PRO" pitchFamily="50" charset="-128"/>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08A1F10-6147-4D90-B5B3-8A2BF19212E5}" type="slidenum">
              <a:rPr lang="en-US" altLang="ja-JP"/>
              <a:pPr>
                <a:tabLst>
                  <a:tab pos="723900" algn="l"/>
                </a:tabLst>
              </a:pPr>
              <a:t>44</a:t>
            </a:fld>
            <a:endParaRPr lang="en-US" altLang="ja-JP"/>
          </a:p>
        </p:txBody>
      </p:sp>
      <p:sp>
        <p:nvSpPr>
          <p:cNvPr id="50179" name="Rectangle 1"/>
          <p:cNvSpPr>
            <a:spLocks noGrp="1" noChangeArrowheads="1"/>
          </p:cNvSpPr>
          <p:nvPr>
            <p:ph type="title"/>
          </p:nvPr>
        </p:nvSpPr>
        <p:spPr>
          <a:xfrm>
            <a:off x="927100" y="142875"/>
            <a:ext cx="777240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HG丸ｺﾞｼｯｸM-PRO" pitchFamily="50" charset="-128"/>
              </a:rPr>
              <a:t>著作物</a:t>
            </a:r>
          </a:p>
        </p:txBody>
      </p:sp>
      <p:sp>
        <p:nvSpPr>
          <p:cNvPr id="56324" name="Text Box 2"/>
          <p:cNvSpPr txBox="1">
            <a:spLocks noChangeArrowheads="1"/>
          </p:cNvSpPr>
          <p:nvPr/>
        </p:nvSpPr>
        <p:spPr bwMode="auto">
          <a:xfrm>
            <a:off x="107950" y="1128713"/>
            <a:ext cx="9144000" cy="5211762"/>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200" u="sng">
                <a:solidFill>
                  <a:srgbClr val="000000"/>
                </a:solidFill>
                <a:latin typeface="HG丸ｺﾞｼｯｸM-PRO" pitchFamily="50" charset="-128"/>
                <a:ea typeface="IPA Pゴシック"/>
                <a:cs typeface="IPA Pゴシック"/>
              </a:rPr>
              <a:t>思想又は感情</a:t>
            </a:r>
            <a:r>
              <a:rPr kumimoji="0" lang="ja-JP" sz="3200">
                <a:solidFill>
                  <a:srgbClr val="000000"/>
                </a:solidFill>
                <a:latin typeface="HG丸ｺﾞｼｯｸM-PRO" pitchFamily="50" charset="-128"/>
                <a:ea typeface="IPA Pゴシック"/>
                <a:cs typeface="IPA Pゴシック"/>
              </a:rPr>
              <a:t>を</a:t>
            </a:r>
            <a:r>
              <a:rPr kumimoji="0" lang="ja-JP" sz="3200" u="sng">
                <a:solidFill>
                  <a:srgbClr val="000000"/>
                </a:solidFill>
                <a:latin typeface="HG丸ｺﾞｼｯｸM-PRO" pitchFamily="50" charset="-128"/>
                <a:ea typeface="IPA Pゴシック"/>
                <a:cs typeface="IPA Pゴシック"/>
              </a:rPr>
              <a:t>創作的</a:t>
            </a:r>
            <a:r>
              <a:rPr kumimoji="0" lang="ja-JP" sz="3200">
                <a:solidFill>
                  <a:srgbClr val="000000"/>
                </a:solidFill>
                <a:latin typeface="HG丸ｺﾞｼｯｸM-PRO" pitchFamily="50" charset="-128"/>
                <a:ea typeface="IPA Pゴシック"/>
                <a:cs typeface="IPA Pゴシック"/>
              </a:rPr>
              <a:t>に</a:t>
            </a:r>
            <a:r>
              <a:rPr kumimoji="0" lang="ja-JP" sz="3200" u="sng">
                <a:solidFill>
                  <a:srgbClr val="000000"/>
                </a:solidFill>
                <a:latin typeface="HG丸ｺﾞｼｯｸM-PRO" pitchFamily="50" charset="-128"/>
                <a:ea typeface="IPA Pゴシック"/>
                <a:cs typeface="IPA Pゴシック"/>
              </a:rPr>
              <a:t>表現</a:t>
            </a:r>
            <a:r>
              <a:rPr kumimoji="0" lang="ja-JP" sz="3200">
                <a:solidFill>
                  <a:srgbClr val="000000"/>
                </a:solidFill>
                <a:latin typeface="HG丸ｺﾞｼｯｸM-PRO" pitchFamily="50" charset="-128"/>
                <a:ea typeface="IPA Pゴシック"/>
                <a:cs typeface="IPA Pゴシック"/>
              </a:rPr>
              <a:t>したもの</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000" u="sng">
                <a:solidFill>
                  <a:srgbClr val="000000"/>
                </a:solidFill>
                <a:latin typeface="HG丸ｺﾞｼｯｸM-PRO" pitchFamily="50" charset="-128"/>
                <a:ea typeface="IPA Pゴシック"/>
                <a:cs typeface="IPA Pゴシック"/>
              </a:rPr>
              <a:t>思想又は感情</a:t>
            </a:r>
            <a:r>
              <a:rPr kumimoji="0" lang="ja-JP" sz="3000">
                <a:solidFill>
                  <a:srgbClr val="000000"/>
                </a:solidFill>
                <a:latin typeface="HG丸ｺﾞｼｯｸM-PRO" pitchFamily="50" charset="-128"/>
                <a:ea typeface="IPA Pゴシック"/>
                <a:cs typeface="IPA Pゴシック"/>
              </a:rPr>
              <a:t>	</a:t>
            </a:r>
            <a:r>
              <a:rPr kumimoji="0" lang="ja-JP" altLang="ja-JP" sz="3000">
                <a:solidFill>
                  <a:srgbClr val="000000"/>
                </a:solidFill>
                <a:latin typeface="HG丸ｺﾞｼｯｸM-PRO" pitchFamily="50" charset="-128"/>
                <a:ea typeface="IPA Pゴシック"/>
                <a:cs typeface="IPA Pゴシック"/>
              </a:rPr>
              <a:t>: </a:t>
            </a:r>
            <a:r>
              <a:rPr kumimoji="0" lang="ja-JP" sz="3000">
                <a:solidFill>
                  <a:srgbClr val="000000"/>
                </a:solidFill>
                <a:latin typeface="HG丸ｺﾞｼｯｸM-PRO" pitchFamily="50" charset="-128"/>
                <a:ea typeface="IPA Pゴシック"/>
                <a:cs typeface="IPA Pゴシック"/>
              </a:rPr>
              <a:t>単なるデータ</a:t>
            </a:r>
            <a:r>
              <a:rPr kumimoji="0" lang="ja-JP" altLang="ja-JP" sz="2800">
                <a:solidFill>
                  <a:srgbClr val="000000"/>
                </a:solidFill>
                <a:latin typeface="HG丸ｺﾞｼｯｸM-PRO" pitchFamily="50" charset="-128"/>
                <a:ea typeface="IPA Pゴシック"/>
                <a:cs typeface="IPA Pゴシック"/>
              </a:rPr>
              <a:t>(</a:t>
            </a:r>
            <a:r>
              <a:rPr kumimoji="0" lang="ja-JP" sz="2800">
                <a:solidFill>
                  <a:srgbClr val="000000"/>
                </a:solidFill>
                <a:latin typeface="HG丸ｺﾞｼｯｸM-PRO" pitchFamily="50" charset="-128"/>
                <a:ea typeface="IPA Pゴシック"/>
                <a:cs typeface="IPA Pゴシック"/>
              </a:rPr>
              <a:t>例 </a:t>
            </a:r>
            <a:r>
              <a:rPr kumimoji="0" lang="ja-JP" altLang="ja-JP" sz="2800">
                <a:solidFill>
                  <a:srgbClr val="000000"/>
                </a:solidFill>
                <a:latin typeface="HG丸ｺﾞｼｯｸM-PRO" pitchFamily="50" charset="-128"/>
                <a:ea typeface="IPA Pゴシック"/>
                <a:cs typeface="IPA Pゴシック"/>
              </a:rPr>
              <a:t>: </a:t>
            </a:r>
            <a:r>
              <a:rPr kumimoji="0" lang="ja-JP" sz="2800">
                <a:solidFill>
                  <a:srgbClr val="000000"/>
                </a:solidFill>
                <a:latin typeface="HG丸ｺﾞｼｯｸM-PRO" pitchFamily="50" charset="-128"/>
                <a:ea typeface="IPA Pゴシック"/>
                <a:cs typeface="IPA Pゴシック"/>
              </a:rPr>
              <a:t>気象観測データ</a:t>
            </a:r>
            <a:r>
              <a:rPr kumimoji="0" lang="ja-JP" altLang="ja-JP" sz="2800">
                <a:solidFill>
                  <a:srgbClr val="000000"/>
                </a:solidFill>
                <a:latin typeface="HG丸ｺﾞｼｯｸM-PRO" pitchFamily="50" charset="-128"/>
                <a:ea typeface="IPA Pゴシック"/>
                <a:cs typeface="IPA Pゴシック"/>
              </a:rPr>
              <a:t>)</a:t>
            </a:r>
            <a:r>
              <a:rPr kumimoji="0" lang="en-US" altLang="ja-JP" sz="2800">
                <a:solidFill>
                  <a:srgbClr val="000000"/>
                </a:solidFill>
                <a:latin typeface="HG丸ｺﾞｼｯｸM-PRO" pitchFamily="50" charset="-128"/>
                <a:ea typeface="IPA Pゴシック"/>
                <a:cs typeface="IPA Pゴシック"/>
              </a:rPr>
              <a:t/>
            </a:r>
            <a:br>
              <a:rPr kumimoji="0" lang="en-US" altLang="ja-JP" sz="2800">
                <a:solidFill>
                  <a:srgbClr val="000000"/>
                </a:solidFill>
                <a:latin typeface="HG丸ｺﾞｼｯｸM-PRO" pitchFamily="50" charset="-128"/>
                <a:ea typeface="IPA Pゴシック"/>
                <a:cs typeface="IPA Pゴシック"/>
              </a:rPr>
            </a:br>
            <a:r>
              <a:rPr kumimoji="0" lang="ja-JP" sz="3000">
                <a:solidFill>
                  <a:srgbClr val="000000"/>
                </a:solidFill>
                <a:latin typeface="HG丸ｺﾞｼｯｸM-PRO" pitchFamily="50" charset="-128"/>
                <a:ea typeface="IPA Pゴシック"/>
                <a:cs typeface="IPA Pゴシック"/>
              </a:rPr>
              <a:t>は除く</a:t>
            </a:r>
          </a:p>
          <a:p>
            <a:pPr marL="730250" lvl="2" indent="-180975">
              <a:spcBef>
                <a:spcPts val="4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コンピュータプログラム等も含む</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000" u="sng">
                <a:solidFill>
                  <a:srgbClr val="000000"/>
                </a:solidFill>
                <a:latin typeface="HG丸ｺﾞｼｯｸM-PRO" pitchFamily="50" charset="-128"/>
                <a:ea typeface="IPA Pゴシック"/>
                <a:cs typeface="IPA Pゴシック"/>
              </a:rPr>
              <a:t>創作的</a:t>
            </a:r>
            <a:r>
              <a:rPr kumimoji="0" lang="ja-JP" sz="3000">
                <a:solidFill>
                  <a:srgbClr val="000000"/>
                </a:solidFill>
                <a:latin typeface="HG丸ｺﾞｼｯｸM-PRO" pitchFamily="50" charset="-128"/>
                <a:ea typeface="IPA Pゴシック"/>
                <a:cs typeface="IPA Pゴシック"/>
              </a:rPr>
              <a:t>		</a:t>
            </a:r>
            <a:r>
              <a:rPr kumimoji="0" lang="ja-JP" altLang="ja-JP" sz="3000">
                <a:solidFill>
                  <a:srgbClr val="000000"/>
                </a:solidFill>
                <a:latin typeface="HG丸ｺﾞｼｯｸM-PRO" pitchFamily="50" charset="-128"/>
                <a:ea typeface="IPA Pゴシック"/>
                <a:cs typeface="IPA Pゴシック"/>
              </a:rPr>
              <a:t>: </a:t>
            </a:r>
            <a:r>
              <a:rPr kumimoji="0" lang="ja-JP" sz="3000">
                <a:solidFill>
                  <a:srgbClr val="000000"/>
                </a:solidFill>
                <a:latin typeface="HG丸ｺﾞｼｯｸM-PRO" pitchFamily="50" charset="-128"/>
                <a:ea typeface="IPA Pゴシック"/>
                <a:cs typeface="IPA Pゴシック"/>
              </a:rPr>
              <a:t>他人の作品の模倣は除く</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000" u="sng">
                <a:solidFill>
                  <a:srgbClr val="000000"/>
                </a:solidFill>
                <a:latin typeface="HG丸ｺﾞｼｯｸM-PRO" pitchFamily="50" charset="-128"/>
                <a:ea typeface="IPA Pゴシック"/>
                <a:cs typeface="IPA Pゴシック"/>
              </a:rPr>
              <a:t>表現</a:t>
            </a:r>
            <a:r>
              <a:rPr kumimoji="0" lang="ja-JP" sz="3000">
                <a:solidFill>
                  <a:srgbClr val="000000"/>
                </a:solidFill>
                <a:latin typeface="HG丸ｺﾞｼｯｸM-PRO" pitchFamily="50" charset="-128"/>
                <a:ea typeface="IPA Pゴシック"/>
                <a:cs typeface="IPA Pゴシック"/>
              </a:rPr>
              <a:t>		</a:t>
            </a:r>
            <a:r>
              <a:rPr kumimoji="0" lang="ja-JP" altLang="ja-JP" sz="3000">
                <a:solidFill>
                  <a:srgbClr val="000000"/>
                </a:solidFill>
                <a:latin typeface="HG丸ｺﾞｼｯｸM-PRO" pitchFamily="50" charset="-128"/>
                <a:ea typeface="IPA Pゴシック"/>
                <a:cs typeface="IPA Pゴシック"/>
              </a:rPr>
              <a:t>: </a:t>
            </a:r>
            <a:r>
              <a:rPr kumimoji="0" lang="ja-JP" sz="3000">
                <a:solidFill>
                  <a:srgbClr val="000000"/>
                </a:solidFill>
                <a:latin typeface="HG丸ｺﾞｼｯｸM-PRO" pitchFamily="50" charset="-128"/>
                <a:ea typeface="IPA Pゴシック"/>
                <a:cs typeface="IPA Pゴシック"/>
              </a:rPr>
              <a:t>表現されていないアイデア等は除く</a:t>
            </a:r>
          </a:p>
          <a:p>
            <a:pPr marL="182563" indent="-180975">
              <a:spcBef>
                <a:spcPts val="12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200" u="sng">
                <a:solidFill>
                  <a:srgbClr val="000000"/>
                </a:solidFill>
                <a:latin typeface="HG丸ｺﾞｼｯｸM-PRO" pitchFamily="50" charset="-128"/>
                <a:ea typeface="IPA Pゴシック"/>
                <a:cs typeface="IPA Pゴシック"/>
              </a:rPr>
              <a:t>文学</a:t>
            </a:r>
            <a:r>
              <a:rPr kumimoji="0" lang="en-US" altLang="ja-JP" sz="3200" u="sng">
                <a:solidFill>
                  <a:srgbClr val="000000"/>
                </a:solidFill>
                <a:latin typeface="HG丸ｺﾞｼｯｸM-PRO" pitchFamily="50" charset="-128"/>
                <a:ea typeface="IPA Pゴシック"/>
                <a:cs typeface="IPA Pゴシック"/>
              </a:rPr>
              <a:t>, </a:t>
            </a:r>
            <a:r>
              <a:rPr kumimoji="0" lang="ja-JP" sz="3200" u="sng">
                <a:solidFill>
                  <a:srgbClr val="000000"/>
                </a:solidFill>
                <a:latin typeface="HG丸ｺﾞｼｯｸM-PRO" pitchFamily="50" charset="-128"/>
                <a:ea typeface="IPA Pゴシック"/>
                <a:cs typeface="IPA Pゴシック"/>
              </a:rPr>
              <a:t>学術</a:t>
            </a:r>
            <a:r>
              <a:rPr kumimoji="0" lang="en-US" altLang="ja-JP" sz="3200" u="sng">
                <a:solidFill>
                  <a:srgbClr val="000000"/>
                </a:solidFill>
                <a:latin typeface="HG丸ｺﾞｼｯｸM-PRO" pitchFamily="50" charset="-128"/>
                <a:ea typeface="IPA Pゴシック"/>
                <a:cs typeface="IPA Pゴシック"/>
              </a:rPr>
              <a:t>, </a:t>
            </a:r>
            <a:r>
              <a:rPr kumimoji="0" lang="ja-JP" sz="3200" u="sng">
                <a:solidFill>
                  <a:srgbClr val="000000"/>
                </a:solidFill>
                <a:latin typeface="HG丸ｺﾞｼｯｸM-PRO" pitchFamily="50" charset="-128"/>
                <a:ea typeface="IPA Pゴシック"/>
                <a:cs typeface="IPA Pゴシック"/>
              </a:rPr>
              <a:t>美術又は音楽の範疇</a:t>
            </a:r>
            <a:r>
              <a:rPr kumimoji="0" lang="ja-JP" sz="3200">
                <a:solidFill>
                  <a:srgbClr val="000000"/>
                </a:solidFill>
                <a:latin typeface="HG丸ｺﾞｼｯｸM-PRO" pitchFamily="50" charset="-128"/>
                <a:ea typeface="IPA Pゴシック"/>
                <a:cs typeface="IPA Pゴシック"/>
              </a:rPr>
              <a:t>に属するもの</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u="sng">
                <a:solidFill>
                  <a:srgbClr val="000000"/>
                </a:solidFill>
                <a:latin typeface="HG丸ｺﾞｼｯｸM-PRO" pitchFamily="50" charset="-128"/>
                <a:ea typeface="IPA Pゴシック"/>
                <a:cs typeface="IPA Pゴシック"/>
              </a:rPr>
              <a:t>文学</a:t>
            </a:r>
            <a:r>
              <a:rPr kumimoji="0" lang="ja-JP" altLang="ja-JP" sz="2800" u="sng">
                <a:solidFill>
                  <a:srgbClr val="000000"/>
                </a:solidFill>
                <a:latin typeface="HG丸ｺﾞｼｯｸM-PRO" pitchFamily="50" charset="-128"/>
                <a:ea typeface="IPA Pゴシック"/>
                <a:cs typeface="IPA Pゴシック"/>
              </a:rPr>
              <a:t>, </a:t>
            </a:r>
            <a:r>
              <a:rPr kumimoji="0" lang="ja-JP" sz="2800" u="sng">
                <a:solidFill>
                  <a:srgbClr val="000000"/>
                </a:solidFill>
                <a:latin typeface="HG丸ｺﾞｼｯｸM-PRO" pitchFamily="50" charset="-128"/>
                <a:ea typeface="IPA Pゴシック"/>
                <a:cs typeface="IPA Pゴシック"/>
              </a:rPr>
              <a:t>学術</a:t>
            </a:r>
            <a:r>
              <a:rPr kumimoji="0" lang="ja-JP" altLang="ja-JP" sz="2800" u="sng">
                <a:solidFill>
                  <a:srgbClr val="000000"/>
                </a:solidFill>
                <a:latin typeface="HG丸ｺﾞｼｯｸM-PRO" pitchFamily="50" charset="-128"/>
                <a:ea typeface="IPA Pゴシック"/>
                <a:cs typeface="IPA Pゴシック"/>
              </a:rPr>
              <a:t>, </a:t>
            </a:r>
            <a:r>
              <a:rPr kumimoji="0" lang="ja-JP" sz="2800" u="sng">
                <a:solidFill>
                  <a:srgbClr val="000000"/>
                </a:solidFill>
                <a:latin typeface="HG丸ｺﾞｼｯｸM-PRO" pitchFamily="50" charset="-128"/>
                <a:ea typeface="IPA Pゴシック"/>
                <a:cs typeface="IPA Pゴシック"/>
              </a:rPr>
              <a:t>美術又は音楽の範疇 </a:t>
            </a:r>
            <a:r>
              <a:rPr kumimoji="0" lang="ja-JP" altLang="ja-JP" sz="2800">
                <a:solidFill>
                  <a:srgbClr val="000000"/>
                </a:solidFill>
                <a:latin typeface="HG丸ｺﾞｼｯｸM-PRO" pitchFamily="50" charset="-128"/>
                <a:ea typeface="IPA Pゴシック"/>
                <a:cs typeface="IPA Pゴシック"/>
              </a:rPr>
              <a:t>: </a:t>
            </a:r>
            <a:r>
              <a:rPr kumimoji="0" lang="ja-JP" sz="2800">
                <a:solidFill>
                  <a:srgbClr val="000000"/>
                </a:solidFill>
                <a:latin typeface="HG丸ｺﾞｼｯｸM-PRO" pitchFamily="50" charset="-128"/>
                <a:ea typeface="IPA Pゴシック"/>
                <a:cs typeface="IPA Pゴシック"/>
              </a:rPr>
              <a:t>工業製品は除く</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3000">
              <a:solidFill>
                <a:srgbClr val="000000"/>
              </a:solidFill>
              <a:latin typeface="HG丸ｺﾞｼｯｸM-PRO" pitchFamily="50" charset="-128"/>
              <a:ea typeface="IPA Pゴシック"/>
              <a:cs typeface="IPA Pゴシック"/>
            </a:endParaRP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3000">
              <a:solidFill>
                <a:srgbClr val="000000"/>
              </a:solidFill>
              <a:latin typeface="HG丸ｺﾞｼｯｸM-PRO" pitchFamily="50" charset="-128"/>
              <a:ea typeface="IPA Pゴシック"/>
              <a:cs typeface="IPA Pゴシック"/>
            </a:endParaRP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800">
              <a:solidFill>
                <a:srgbClr val="000000"/>
              </a:solidFill>
              <a:latin typeface="HG丸ｺﾞｼｯｸM-PRO" pitchFamily="50" charset="-128"/>
              <a:ea typeface="IPA Pゴシック"/>
              <a:cs typeface="IPA Pゴシック"/>
            </a:endParaRP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3000">
              <a:solidFill>
                <a:srgbClr val="000000"/>
              </a:solidFill>
              <a:latin typeface="HG丸ｺﾞｼｯｸM-PRO"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50A36B59-99CE-4B0E-AEEA-1C884259F799}" type="slidenum">
              <a:rPr lang="en-US" altLang="ja-JP"/>
              <a:pPr>
                <a:tabLst>
                  <a:tab pos="723900" algn="l"/>
                </a:tabLst>
              </a:pPr>
              <a:t>45</a:t>
            </a:fld>
            <a:endParaRPr lang="en-US" altLang="ja-JP"/>
          </a:p>
        </p:txBody>
      </p:sp>
      <p:sp>
        <p:nvSpPr>
          <p:cNvPr id="51203" name="Rectangle 1"/>
          <p:cNvSpPr>
            <a:spLocks noGrp="1" noChangeArrowheads="1"/>
          </p:cNvSpPr>
          <p:nvPr>
            <p:ph type="title"/>
          </p:nvPr>
        </p:nvSpPr>
        <p:spPr>
          <a:xfrm>
            <a:off x="927100" y="142875"/>
            <a:ext cx="777240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HG丸ｺﾞｼｯｸM-PRO" pitchFamily="50" charset="-128"/>
              </a:rPr>
              <a:t>著作権がある？ない？</a:t>
            </a:r>
          </a:p>
        </p:txBody>
      </p:sp>
      <p:sp>
        <p:nvSpPr>
          <p:cNvPr id="57348" name="Text Box 2"/>
          <p:cNvSpPr txBox="1">
            <a:spLocks noChangeArrowheads="1"/>
          </p:cNvSpPr>
          <p:nvPr/>
        </p:nvSpPr>
        <p:spPr bwMode="auto">
          <a:xfrm>
            <a:off x="155575" y="1128713"/>
            <a:ext cx="8988425" cy="5729287"/>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HG丸ｺﾞｼｯｸM-PRO" pitchFamily="50" charset="-128"/>
                <a:ea typeface="IPA Pゴシック"/>
                <a:cs typeface="IPA Pゴシック"/>
              </a:rPr>
              <a:t>あるもの</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文章</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音楽</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写真</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絵画</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デザイン</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動画</a:t>
            </a:r>
            <a:r>
              <a:rPr kumimoji="0" lang="ja-JP" altLang="ja-JP" sz="2400">
                <a:solidFill>
                  <a:srgbClr val="000000"/>
                </a:solidFill>
                <a:latin typeface="HG丸ｺﾞｼｯｸM-PRO" pitchFamily="50" charset="-128"/>
                <a:ea typeface="IPA Pゴシック"/>
                <a:cs typeface="IPA Pゴシック"/>
              </a:rPr>
              <a:t>, etc...  </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ja-JP" sz="2400">
                <a:solidFill>
                  <a:srgbClr val="000000"/>
                </a:solidFill>
                <a:latin typeface="HG丸ｺﾞｼｯｸM-PRO" pitchFamily="50" charset="-128"/>
                <a:ea typeface="IPA Pゴシック"/>
                <a:cs typeface="IPA Pゴシック"/>
              </a:rPr>
              <a:t>			※</a:t>
            </a:r>
            <a:r>
              <a:rPr kumimoji="0" lang="ja-JP" sz="2400" b="1">
                <a:solidFill>
                  <a:srgbClr val="000000"/>
                </a:solidFill>
                <a:latin typeface="HG丸ｺﾞｼｯｸM-PRO" pitchFamily="50" charset="-128"/>
                <a:ea typeface="IPA Pゴシック"/>
                <a:cs typeface="IPA Pゴシック"/>
              </a:rPr>
              <a:t>デジタル化されたものも含む</a:t>
            </a:r>
          </a:p>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HG丸ｺﾞｼｯｸM-PRO" pitchFamily="50" charset="-128"/>
                <a:ea typeface="IPA Pゴシック"/>
                <a:cs typeface="IPA Pゴシック"/>
              </a:rPr>
              <a:t>ないもの</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単なるデータ</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模造品</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未表現の</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アイデア</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工業製品</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公共財</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憲法</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条約</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契約書</a:t>
            </a:r>
            <a:r>
              <a:rPr kumimoji="0" lang="ja-JP" altLang="ja-JP" sz="2400">
                <a:solidFill>
                  <a:srgbClr val="000000"/>
                </a:solidFill>
                <a:latin typeface="HG丸ｺﾞｼｯｸM-PRO" pitchFamily="50" charset="-128"/>
                <a:ea typeface="IPA Pゴシック"/>
                <a:cs typeface="IPA Pゴシック"/>
              </a:rPr>
              <a:t>, etc...</a:t>
            </a:r>
          </a:p>
          <a:p>
            <a:pPr marL="182563" indent="-180975">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HG丸ｺﾞｼｯｸM-PRO" pitchFamily="50" charset="-128"/>
                <a:ea typeface="IPA Pゴシック"/>
                <a:cs typeface="IPA Pゴシック"/>
              </a:rPr>
              <a:t>特例 </a:t>
            </a:r>
            <a:r>
              <a:rPr kumimoji="0" lang="en-US"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著作権はあるが</a:t>
            </a:r>
            <a:r>
              <a:rPr kumimoji="0" lang="en-US" altLang="ja-JP" sz="2600">
                <a:solidFill>
                  <a:srgbClr val="000000"/>
                </a:solidFill>
                <a:latin typeface="HG丸ｺﾞｼｯｸM-PRO" pitchFamily="50" charset="-128"/>
                <a:ea typeface="IPA Pゴシック"/>
                <a:cs typeface="IPA Pゴシック"/>
              </a:rPr>
              <a:t>, </a:t>
            </a:r>
            <a:r>
              <a:rPr kumimoji="0" lang="ja-JP" sz="2600">
                <a:solidFill>
                  <a:srgbClr val="000000"/>
                </a:solidFill>
                <a:latin typeface="HG丸ｺﾞｼｯｸM-PRO" pitchFamily="50" charset="-128"/>
                <a:ea typeface="IPA Pゴシック"/>
                <a:cs typeface="IPA Pゴシック"/>
              </a:rPr>
              <a:t>自由に使えるもの</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著作者の死亡後</a:t>
            </a:r>
            <a:r>
              <a:rPr kumimoji="0" lang="ja-JP" altLang="ja-JP" sz="2400">
                <a:solidFill>
                  <a:srgbClr val="000000"/>
                </a:solidFill>
                <a:latin typeface="HG丸ｺﾞｼｯｸM-PRO" pitchFamily="50" charset="-128"/>
                <a:ea typeface="IPA Pゴシック"/>
                <a:cs typeface="IPA Pゴシック"/>
              </a:rPr>
              <a:t>50</a:t>
            </a:r>
            <a:r>
              <a:rPr kumimoji="0" lang="ja-JP" sz="2400">
                <a:solidFill>
                  <a:srgbClr val="000000"/>
                </a:solidFill>
                <a:latin typeface="HG丸ｺﾞｼｯｸM-PRO" pitchFamily="50" charset="-128"/>
                <a:ea typeface="IPA Pゴシック"/>
                <a:cs typeface="IPA Pゴシック"/>
              </a:rPr>
              <a:t>年</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映画は</a:t>
            </a:r>
            <a:r>
              <a:rPr kumimoji="0" lang="ja-JP" altLang="ja-JP" sz="2400">
                <a:solidFill>
                  <a:srgbClr val="000000"/>
                </a:solidFill>
                <a:latin typeface="HG丸ｺﾞｼｯｸM-PRO" pitchFamily="50" charset="-128"/>
                <a:ea typeface="IPA Pゴシック"/>
                <a:cs typeface="IPA Pゴシック"/>
              </a:rPr>
              <a:t>70</a:t>
            </a:r>
            <a:r>
              <a:rPr kumimoji="0" lang="ja-JP" sz="2400">
                <a:solidFill>
                  <a:srgbClr val="000000"/>
                </a:solidFill>
                <a:latin typeface="HG丸ｺﾞｼｯｸM-PRO" pitchFamily="50" charset="-128"/>
                <a:ea typeface="IPA Pゴシック"/>
                <a:cs typeface="IPA Pゴシック"/>
              </a:rPr>
              <a:t>年</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以上経過した著作物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69CC3586-38BB-4D8D-BC15-1B5D9AE3FE91}" type="slidenum">
              <a:rPr lang="en-US" altLang="ja-JP"/>
              <a:pPr>
                <a:tabLst>
                  <a:tab pos="723900" algn="l"/>
                </a:tabLst>
              </a:pPr>
              <a:t>46</a:t>
            </a:fld>
            <a:endParaRPr lang="en-US" altLang="ja-JP"/>
          </a:p>
        </p:txBody>
      </p:sp>
      <p:sp>
        <p:nvSpPr>
          <p:cNvPr id="52227" name="Rectangle 1"/>
          <p:cNvSpPr>
            <a:spLocks noGrp="1" noChangeArrowheads="1"/>
          </p:cNvSpPr>
          <p:nvPr>
            <p:ph type="title"/>
          </p:nvPr>
        </p:nvSpPr>
        <p:spPr>
          <a:xfrm>
            <a:off x="927100" y="142875"/>
            <a:ext cx="7772400" cy="1004888"/>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HG丸ｺﾞｼｯｸM-PRO" pitchFamily="50" charset="-128"/>
              </a:rPr>
              <a:t>フリー素材</a:t>
            </a:r>
          </a:p>
        </p:txBody>
      </p:sp>
      <p:sp>
        <p:nvSpPr>
          <p:cNvPr id="58372" name="Text Box 2"/>
          <p:cNvSpPr txBox="1">
            <a:spLocks noChangeArrowheads="1"/>
          </p:cNvSpPr>
          <p:nvPr/>
        </p:nvSpPr>
        <p:spPr bwMode="auto">
          <a:xfrm>
            <a:off x="506413" y="977900"/>
            <a:ext cx="8288337" cy="5573713"/>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一定の条件のもとで自由に使用できる素材</a:t>
            </a:r>
          </a:p>
          <a:p>
            <a:pPr marL="457200" lvl="1" indent="-180975">
              <a:spcBef>
                <a:spcPts val="400"/>
              </a:spcBef>
              <a:spcAft>
                <a:spcPts val="200"/>
              </a:spcAft>
              <a:buClr>
                <a:srgbClr val="00206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無料という意味の「フリー」と</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著作権を放棄しているという意味の「フリー」</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オープンソースであるという意味の「フリー」が混在</a:t>
            </a:r>
          </a:p>
          <a:p>
            <a:pPr marL="457200" lvl="1" indent="-180975">
              <a:spcBef>
                <a:spcPts val="4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使用条件は素材ごとで異なる！</a:t>
            </a:r>
          </a:p>
          <a:p>
            <a:pPr marL="182563" indent="-180975">
              <a:lnSpc>
                <a:spcPct val="150000"/>
              </a:lnSpc>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著作権を全て放棄しているわけではない！</a:t>
            </a:r>
          </a:p>
          <a:p>
            <a:pPr marL="182563" indent="-180975">
              <a:lnSpc>
                <a:spcPct val="150000"/>
              </a:lnSpc>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提供者が他人の著作物を勝手に使用している場合もある</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他人のキャラクター</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他人の写真</a:t>
            </a:r>
            <a:r>
              <a:rPr kumimoji="0" lang="ja-JP" altLang="ja-JP" sz="2400">
                <a:solidFill>
                  <a:srgbClr val="000000"/>
                </a:solidFill>
                <a:latin typeface="HG丸ｺﾞｼｯｸM-PRO" pitchFamily="50" charset="-128"/>
                <a:ea typeface="IPA Pゴシック"/>
                <a:cs typeface="IPA Pゴシック"/>
              </a:rPr>
              <a:t>, etc...</a:t>
            </a:r>
          </a:p>
        </p:txBody>
      </p:sp>
      <p:sp>
        <p:nvSpPr>
          <p:cNvPr id="58373" name="Rectangle 3"/>
          <p:cNvSpPr>
            <a:spLocks noChangeArrowheads="1"/>
          </p:cNvSpPr>
          <p:nvPr/>
        </p:nvSpPr>
        <p:spPr bwMode="auto">
          <a:xfrm>
            <a:off x="585788" y="6102350"/>
            <a:ext cx="7612062" cy="639763"/>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ja-JP" sz="3600" u="sng">
                <a:solidFill>
                  <a:srgbClr val="000000"/>
                </a:solidFill>
                <a:latin typeface="HG丸ｺﾞｼｯｸM-PRO" pitchFamily="50" charset="-128"/>
                <a:ea typeface="IPA Pゴシック"/>
                <a:cs typeface="IPA Pゴシック"/>
              </a:rPr>
              <a:t>使用する前にきちんと確認しよう！</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68DAD36A-2957-4568-BFFD-81519942BE2F}" type="slidenum">
              <a:rPr lang="en-US" altLang="ja-JP"/>
              <a:pPr>
                <a:tabLst>
                  <a:tab pos="723900" algn="l"/>
                </a:tabLst>
              </a:pPr>
              <a:t>47</a:t>
            </a:fld>
            <a:endParaRPr lang="en-US" altLang="ja-JP"/>
          </a:p>
        </p:txBody>
      </p:sp>
      <p:sp>
        <p:nvSpPr>
          <p:cNvPr id="53251" name="Rectangle 1"/>
          <p:cNvSpPr>
            <a:spLocks noGrp="1" noChangeArrowheads="1"/>
          </p:cNvSpPr>
          <p:nvPr>
            <p:ph type="title"/>
          </p:nvPr>
        </p:nvSpPr>
        <p:spPr>
          <a:xfrm>
            <a:off x="434975" y="307975"/>
            <a:ext cx="8513763" cy="1004888"/>
          </a:xfrm>
        </p:spPr>
        <p:txBody>
          <a:bodyPr lIns="90000" tIns="45000" rIns="90000" bIns="45000" anchor="t">
            <a:normAutofit fontScale="90000"/>
          </a:bodyPr>
          <a:lstStyle/>
          <a:p>
            <a:pPr algn="ct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6000" b="0" smtClean="0">
                <a:latin typeface="HG丸ｺﾞｼｯｸM-PRO" pitchFamily="50" charset="-128"/>
              </a:rPr>
              <a:t>他人の著作物を使用しても問題がない場合</a:t>
            </a:r>
          </a:p>
        </p:txBody>
      </p:sp>
      <p:sp>
        <p:nvSpPr>
          <p:cNvPr id="59396" name="Text Box 2"/>
          <p:cNvSpPr txBox="1">
            <a:spLocks noChangeArrowheads="1"/>
          </p:cNvSpPr>
          <p:nvPr/>
        </p:nvSpPr>
        <p:spPr bwMode="auto">
          <a:xfrm>
            <a:off x="0" y="1423988"/>
            <a:ext cx="9144000" cy="5283200"/>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800">
                <a:solidFill>
                  <a:srgbClr val="000000"/>
                </a:solidFill>
                <a:latin typeface="HG丸ｺﾞｼｯｸM-PRO" pitchFamily="50" charset="-128"/>
                <a:ea typeface="IPA Pゴシック"/>
                <a:cs typeface="IPA Pゴシック"/>
              </a:rPr>
              <a:t>個人使用</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他者に公開せず</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仕事の目的でない場合</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映画館等で上映された映画は除く</a:t>
            </a:r>
            <a:r>
              <a:rPr kumimoji="0" lang="ja-JP" altLang="ja-JP" sz="2000">
                <a:solidFill>
                  <a:srgbClr val="000000"/>
                </a:solidFill>
                <a:latin typeface="HG丸ｺﾞｼｯｸM-PRO" pitchFamily="50" charset="-128"/>
                <a:ea typeface="IPA Pゴシック"/>
                <a:cs typeface="IPA Pゴシック"/>
              </a:rPr>
              <a:t>(</a:t>
            </a:r>
            <a:r>
              <a:rPr kumimoji="0" lang="ja-JP" sz="2000">
                <a:solidFill>
                  <a:srgbClr val="000000"/>
                </a:solidFill>
                <a:latin typeface="HG丸ｺﾞｼｯｸM-PRO" pitchFamily="50" charset="-128"/>
                <a:ea typeface="IPA Pゴシック"/>
                <a:cs typeface="IPA Pゴシック"/>
              </a:rPr>
              <a:t>映画の盗撮の防止に関する法律</a:t>
            </a:r>
            <a:r>
              <a:rPr kumimoji="0" lang="ja-JP" altLang="ja-JP" sz="2000">
                <a:solidFill>
                  <a:srgbClr val="000000"/>
                </a:solidFill>
                <a:latin typeface="HG丸ｺﾞｼｯｸM-PRO" pitchFamily="50" charset="-128"/>
                <a:ea typeface="IPA Pゴシック"/>
                <a:cs typeface="IPA Pゴシック"/>
              </a:rPr>
              <a:t>)</a:t>
            </a: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altLang="ja-JP" sz="2800">
                <a:solidFill>
                  <a:srgbClr val="000000"/>
                </a:solidFill>
                <a:latin typeface="HG丸ｺﾞｼｯｸM-PRO" pitchFamily="50" charset="-128"/>
                <a:ea typeface="IPA Pゴシック"/>
                <a:cs typeface="IPA Pゴシック"/>
              </a:rPr>
              <a:t>(</a:t>
            </a:r>
            <a:r>
              <a:rPr kumimoji="0" lang="ja-JP" sz="2800">
                <a:solidFill>
                  <a:srgbClr val="000000"/>
                </a:solidFill>
                <a:latin typeface="HG丸ｺﾞｼｯｸM-PRO" pitchFamily="50" charset="-128"/>
                <a:ea typeface="IPA Pゴシック"/>
                <a:cs typeface="IPA Pゴシック"/>
              </a:rPr>
              <a:t>正当な理由での</a:t>
            </a:r>
            <a:r>
              <a:rPr kumimoji="0" lang="en-US" altLang="ja-JP" sz="2800">
                <a:solidFill>
                  <a:srgbClr val="000000"/>
                </a:solidFill>
                <a:latin typeface="HG丸ｺﾞｼｯｸM-PRO" pitchFamily="50" charset="-128"/>
                <a:ea typeface="IPA Pゴシック"/>
                <a:cs typeface="IPA Pゴシック"/>
              </a:rPr>
              <a:t>) </a:t>
            </a:r>
            <a:r>
              <a:rPr kumimoji="0" lang="ja-JP" sz="2800">
                <a:solidFill>
                  <a:srgbClr val="000000"/>
                </a:solidFill>
                <a:latin typeface="HG丸ｺﾞｼｯｸM-PRO" pitchFamily="50" charset="-128"/>
                <a:ea typeface="IPA Pゴシック"/>
                <a:cs typeface="IPA Pゴシック"/>
              </a:rPr>
              <a:t>引用</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報道</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批評</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研究など</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引用の目的上正当な範囲内で行われた　場合</a:t>
            </a:r>
            <a:r>
              <a:rPr kumimoji="0" lang="ja-JP" altLang="ja-JP" sz="2000">
                <a:solidFill>
                  <a:srgbClr val="000000"/>
                </a:solidFill>
                <a:latin typeface="HG丸ｺﾞｼｯｸM-PRO" pitchFamily="50" charset="-128"/>
                <a:ea typeface="IPA Pゴシック"/>
                <a:cs typeface="IPA Pゴシック"/>
              </a:rPr>
              <a:t>(</a:t>
            </a:r>
            <a:r>
              <a:rPr kumimoji="0" lang="ja-JP" sz="2000">
                <a:solidFill>
                  <a:srgbClr val="000000"/>
                </a:solidFill>
                <a:latin typeface="HG丸ｺﾞｼｯｸM-PRO" pitchFamily="50" charset="-128"/>
                <a:ea typeface="IPA Pゴシック"/>
                <a:cs typeface="IPA Pゴシック"/>
              </a:rPr>
              <a:t>著作権法第</a:t>
            </a:r>
            <a:r>
              <a:rPr kumimoji="0" lang="ja-JP" altLang="ja-JP" sz="2000">
                <a:solidFill>
                  <a:srgbClr val="000000"/>
                </a:solidFill>
                <a:latin typeface="HG丸ｺﾞｼｯｸM-PRO" pitchFamily="50" charset="-128"/>
                <a:ea typeface="IPA Pゴシック"/>
                <a:cs typeface="IPA Pゴシック"/>
              </a:rPr>
              <a:t>32</a:t>
            </a:r>
            <a:r>
              <a:rPr kumimoji="0" lang="ja-JP" sz="2000">
                <a:solidFill>
                  <a:srgbClr val="000000"/>
                </a:solidFill>
                <a:latin typeface="HG丸ｺﾞｼｯｸM-PRO" pitchFamily="50" charset="-128"/>
                <a:ea typeface="IPA Pゴシック"/>
                <a:cs typeface="IPA Pゴシック"/>
              </a:rPr>
              <a:t>条</a:t>
            </a:r>
            <a:r>
              <a:rPr kumimoji="0" lang="ja-JP" altLang="ja-JP" sz="2000">
                <a:solidFill>
                  <a:srgbClr val="000000"/>
                </a:solidFill>
                <a:latin typeface="HG丸ｺﾞｼｯｸM-PRO" pitchFamily="50" charset="-128"/>
                <a:ea typeface="IPA Pゴシック"/>
                <a:cs typeface="IPA Pゴシック"/>
              </a:rPr>
              <a:t>)</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200">
                <a:solidFill>
                  <a:srgbClr val="000000"/>
                </a:solidFill>
                <a:latin typeface="HG丸ｺﾞｼｯｸM-PRO" pitchFamily="50" charset="-128"/>
                <a:ea typeface="IPA Pゴシック"/>
                <a:cs typeface="IPA Pゴシック"/>
              </a:rPr>
              <a:t>例 </a:t>
            </a:r>
            <a:r>
              <a:rPr kumimoji="0" lang="ja-JP" altLang="ja-JP" sz="2200">
                <a:solidFill>
                  <a:srgbClr val="000000"/>
                </a:solidFill>
                <a:latin typeface="HG丸ｺﾞｼｯｸM-PRO" pitchFamily="50" charset="-128"/>
                <a:ea typeface="IPA Pゴシック"/>
                <a:cs typeface="IPA Pゴシック"/>
              </a:rPr>
              <a:t>: </a:t>
            </a:r>
            <a:r>
              <a:rPr kumimoji="0" lang="ja-JP" sz="2200">
                <a:solidFill>
                  <a:srgbClr val="000000"/>
                </a:solidFill>
                <a:latin typeface="HG丸ｺﾞｼｯｸM-PRO" pitchFamily="50" charset="-128"/>
                <a:ea typeface="IPA Pゴシック"/>
                <a:cs typeface="IPA Pゴシック"/>
              </a:rPr>
              <a:t>他人の論文を自分の研究論文へ引用</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必ず引用元を掲載しなければならない</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質</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量共に 自分で書いた部分 </a:t>
            </a:r>
            <a:r>
              <a:rPr kumimoji="0" lang="ja-JP" altLang="ja-JP" sz="2400">
                <a:solidFill>
                  <a:srgbClr val="000000"/>
                </a:solidFill>
                <a:latin typeface="HG丸ｺﾞｼｯｸM-PRO" pitchFamily="50" charset="-128"/>
                <a:ea typeface="IPA Pゴシック"/>
                <a:cs typeface="IPA Pゴシック"/>
              </a:rPr>
              <a:t>&gt; </a:t>
            </a:r>
            <a:r>
              <a:rPr kumimoji="0" lang="ja-JP" sz="2400">
                <a:solidFill>
                  <a:srgbClr val="000000"/>
                </a:solidFill>
                <a:latin typeface="HG丸ｺﾞｼｯｸM-PRO" pitchFamily="50" charset="-128"/>
                <a:ea typeface="IPA Pゴシック"/>
                <a:cs typeface="IPA Pゴシック"/>
              </a:rPr>
              <a:t>引用部分 でなくてはならない</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2391AE6D-460D-4212-AE27-24D50107B4A7}" type="slidenum">
              <a:rPr lang="en-US" altLang="ja-JP"/>
              <a:pPr>
                <a:tabLst>
                  <a:tab pos="723900" algn="l"/>
                </a:tabLst>
              </a:pPr>
              <a:t>48</a:t>
            </a:fld>
            <a:endParaRPr lang="en-US" altLang="ja-JP"/>
          </a:p>
        </p:txBody>
      </p:sp>
      <p:sp>
        <p:nvSpPr>
          <p:cNvPr id="54275" name="Rectangle 1"/>
          <p:cNvSpPr>
            <a:spLocks noGrp="1" noChangeArrowheads="1"/>
          </p:cNvSpPr>
          <p:nvPr>
            <p:ph type="title"/>
          </p:nvPr>
        </p:nvSpPr>
        <p:spPr>
          <a:xfrm>
            <a:off x="369888" y="-60325"/>
            <a:ext cx="8462962" cy="1608138"/>
          </a:xfrm>
        </p:spPr>
        <p:txBody>
          <a:bodyPr lIns="90000" tIns="45000" rIns="90000" bIns="45000" anchor="t"/>
          <a:lstStyle/>
          <a:p>
            <a:pPr algn="ct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ja-JP" sz="6000" b="0" smtClean="0">
                <a:latin typeface="HG丸ｺﾞｼｯｸM-PRO" pitchFamily="50" charset="-128"/>
              </a:rPr>
              <a:t>違法ダウンロード</a:t>
            </a:r>
          </a:p>
        </p:txBody>
      </p:sp>
      <p:sp>
        <p:nvSpPr>
          <p:cNvPr id="60420" name="Text Box 2"/>
          <p:cNvSpPr txBox="1">
            <a:spLocks noChangeArrowheads="1"/>
          </p:cNvSpPr>
          <p:nvPr/>
        </p:nvSpPr>
        <p:spPr bwMode="auto">
          <a:xfrm>
            <a:off x="155575" y="1108075"/>
            <a:ext cx="8715375" cy="5097463"/>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有償で公開されている音楽や映像を違法に公開したものを違法とわかっていながらダウンロードすること</a:t>
            </a:r>
            <a:endParaRPr kumimoji="0" lang="en-US" altLang="ja-JP" sz="1000">
              <a:solidFill>
                <a:srgbClr val="000000"/>
              </a:solidFill>
              <a:latin typeface="HG丸ｺﾞｼｯｸM-PRO" pitchFamily="50" charset="-128"/>
              <a:ea typeface="IPA Pゴシック"/>
              <a:cs typeface="IPA Pゴシック"/>
            </a:endParaRPr>
          </a:p>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600">
                <a:solidFill>
                  <a:srgbClr val="000000"/>
                </a:solidFill>
                <a:latin typeface="HG丸ｺﾞｼｯｸM-PRO" pitchFamily="50" charset="-128"/>
                <a:ea typeface="IPA Pゴシック"/>
                <a:cs typeface="IPA Pゴシック"/>
              </a:rPr>
              <a:t>刑罰の対象にはならない場合</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動画共有サイトで動画を見る</a:t>
            </a:r>
          </a:p>
          <a:p>
            <a:pPr marL="730250" lvl="2"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200">
                <a:solidFill>
                  <a:srgbClr val="000000"/>
                </a:solidFill>
                <a:latin typeface="HG丸ｺﾞｼｯｸM-PRO" pitchFamily="50" charset="-128"/>
                <a:ea typeface="IPA Pゴシック"/>
                <a:cs typeface="IPA Pゴシック"/>
              </a:rPr>
              <a:t>キャッシュに関してはダウンロードとみなされない</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元々が無償のコンテンツである</a:t>
            </a:r>
          </a:p>
          <a:p>
            <a:pPr marL="730250" lvl="2"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200">
                <a:solidFill>
                  <a:srgbClr val="000000"/>
                </a:solidFill>
                <a:latin typeface="HG丸ｺﾞｼｯｸM-PRO" pitchFamily="50" charset="-128"/>
                <a:ea typeface="IPA Pゴシック"/>
                <a:cs typeface="IPA Pゴシック"/>
              </a:rPr>
              <a:t>映画の予告編</a:t>
            </a:r>
            <a:r>
              <a:rPr kumimoji="0" lang="ja-JP" altLang="ja-JP" sz="2200">
                <a:solidFill>
                  <a:srgbClr val="000000"/>
                </a:solidFill>
                <a:latin typeface="HG丸ｺﾞｼｯｸM-PRO" pitchFamily="50" charset="-128"/>
                <a:ea typeface="IPA Pゴシック"/>
                <a:cs typeface="IPA Pゴシック"/>
              </a:rPr>
              <a:t>, DVD</a:t>
            </a:r>
            <a:r>
              <a:rPr kumimoji="0" lang="ja-JP" sz="2200">
                <a:solidFill>
                  <a:srgbClr val="000000"/>
                </a:solidFill>
                <a:latin typeface="HG丸ｺﾞｼｯｸM-PRO" pitchFamily="50" charset="-128"/>
                <a:ea typeface="IPA Pゴシック"/>
                <a:cs typeface="IPA Pゴシック"/>
              </a:rPr>
              <a:t>で発売及び有料配信されていない</a:t>
            </a:r>
            <a:r>
              <a:rPr kumimoji="0" lang="ja-JP" altLang="ja-JP" sz="2200">
                <a:solidFill>
                  <a:srgbClr val="000000"/>
                </a:solidFill>
                <a:latin typeface="HG丸ｺﾞｼｯｸM-PRO" pitchFamily="50" charset="-128"/>
                <a:ea typeface="IPA Pゴシック"/>
                <a:cs typeface="IPA Pゴシック"/>
              </a:rPr>
              <a:t>TV</a:t>
            </a:r>
            <a:r>
              <a:rPr kumimoji="0" lang="ja-JP" sz="2200">
                <a:solidFill>
                  <a:srgbClr val="000000"/>
                </a:solidFill>
                <a:latin typeface="HG丸ｺﾞｼｯｸM-PRO" pitchFamily="50" charset="-128"/>
                <a:ea typeface="IPA Pゴシック"/>
                <a:cs typeface="IPA Pゴシック"/>
              </a:rPr>
              <a:t>番組</a:t>
            </a:r>
            <a:r>
              <a:rPr kumimoji="0" lang="ja-JP" altLang="ja-JP" sz="2200">
                <a:solidFill>
                  <a:srgbClr val="000000"/>
                </a:solidFill>
                <a:latin typeface="HG丸ｺﾞｼｯｸM-PRO" pitchFamily="50" charset="-128"/>
                <a:ea typeface="IPA Pゴシック"/>
                <a:cs typeface="IPA Pゴシック"/>
              </a:rPr>
              <a:t>, etc...</a:t>
            </a:r>
          </a:p>
        </p:txBody>
      </p:sp>
      <p:sp>
        <p:nvSpPr>
          <p:cNvPr id="60421" name="Rectangle 3"/>
          <p:cNvSpPr>
            <a:spLocks noChangeArrowheads="1"/>
          </p:cNvSpPr>
          <p:nvPr/>
        </p:nvSpPr>
        <p:spPr bwMode="auto">
          <a:xfrm>
            <a:off x="1493838" y="6235700"/>
            <a:ext cx="6030912" cy="577850"/>
          </a:xfrm>
          <a:prstGeom prst="rect">
            <a:avLst/>
          </a:prstGeom>
          <a:noFill/>
          <a:ln w="9525">
            <a:noFill/>
            <a:round/>
            <a:headEnd/>
            <a:tailEnd/>
          </a:ln>
        </p:spPr>
        <p:txBody>
          <a:bodyPr wrap="none"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ja-JP" sz="3200" b="1" u="sng">
                <a:solidFill>
                  <a:srgbClr val="000000"/>
                </a:solidFill>
                <a:latin typeface="HG丸ｺﾞｼｯｸM-PRO" pitchFamily="50" charset="-128"/>
                <a:ea typeface="IPA Pゴシック"/>
                <a:cs typeface="IPA Pゴシック"/>
              </a:rPr>
              <a:t>ただしネットマナーとしては</a:t>
            </a:r>
            <a:r>
              <a:rPr kumimoji="0" lang="en-US" altLang="ja-JP" sz="3200" b="1" u="sng">
                <a:solidFill>
                  <a:srgbClr val="000000"/>
                </a:solidFill>
                <a:latin typeface="HG丸ｺﾞｼｯｸM-PRO" pitchFamily="50" charset="-128"/>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3D9B4D4B-5890-4EB1-9E2E-9883037CC95B}" type="slidenum">
              <a:rPr lang="en-US" altLang="ja-JP"/>
              <a:pPr>
                <a:tabLst>
                  <a:tab pos="723900" algn="l"/>
                </a:tabLst>
              </a:pPr>
              <a:t>49</a:t>
            </a:fld>
            <a:endParaRPr lang="en-US" altLang="ja-JP"/>
          </a:p>
        </p:txBody>
      </p:sp>
      <p:sp>
        <p:nvSpPr>
          <p:cNvPr id="55299" name="Rectangle 1"/>
          <p:cNvSpPr>
            <a:spLocks noGrp="1" noChangeArrowheads="1"/>
          </p:cNvSpPr>
          <p:nvPr>
            <p:ph type="title"/>
          </p:nvPr>
        </p:nvSpPr>
        <p:spPr>
          <a:xfrm>
            <a:off x="0" y="173038"/>
            <a:ext cx="9144000" cy="1004887"/>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b="0" dirty="0" smtClean="0">
                <a:latin typeface="HG丸ｺﾞｼｯｸM-PRO" pitchFamily="50" charset="-128"/>
              </a:rPr>
              <a:t>インターネット上の著作物の</a:t>
            </a:r>
            <a:r>
              <a:rPr lang="en-US" b="0" dirty="0" smtClean="0">
                <a:latin typeface="HG丸ｺﾞｼｯｸM-PRO" pitchFamily="50" charset="-128"/>
                <a:ea typeface="HG丸ｺﾞｼｯｸM-PRO" pitchFamily="50" charset="-128"/>
              </a:rPr>
              <a:t/>
            </a:r>
            <a:br>
              <a:rPr lang="en-US" b="0" dirty="0" smtClean="0">
                <a:latin typeface="HG丸ｺﾞｼｯｸM-PRO" pitchFamily="50" charset="-128"/>
                <a:ea typeface="HG丸ｺﾞｼｯｸM-PRO" pitchFamily="50" charset="-128"/>
              </a:rPr>
            </a:br>
            <a:r>
              <a:rPr lang="ja-JP" b="0" dirty="0" smtClean="0">
                <a:latin typeface="HG丸ｺﾞｼｯｸM-PRO" pitchFamily="50" charset="-128"/>
              </a:rPr>
              <a:t>利用についての注意</a:t>
            </a:r>
            <a:r>
              <a:rPr lang="en-US" altLang="ja-JP" sz="3600" b="0" dirty="0" smtClean="0">
                <a:latin typeface="HG丸ｺﾞｼｯｸM-PRO" pitchFamily="50" charset="-128"/>
              </a:rPr>
              <a:t>(2015</a:t>
            </a:r>
            <a:r>
              <a:rPr lang="ja-JP" sz="3600" b="0" dirty="0" smtClean="0">
                <a:latin typeface="HG丸ｺﾞｼｯｸM-PRO" pitchFamily="50" charset="-128"/>
              </a:rPr>
              <a:t>年 現在</a:t>
            </a:r>
            <a:r>
              <a:rPr lang="en-US" altLang="ja-JP" sz="3600" b="0" dirty="0" smtClean="0">
                <a:latin typeface="HG丸ｺﾞｼｯｸM-PRO" pitchFamily="50" charset="-128"/>
              </a:rPr>
              <a:t>)</a:t>
            </a:r>
          </a:p>
        </p:txBody>
      </p:sp>
      <p:sp>
        <p:nvSpPr>
          <p:cNvPr id="61444" name="Text Box 2"/>
          <p:cNvSpPr txBox="1">
            <a:spLocks noChangeArrowheads="1"/>
          </p:cNvSpPr>
          <p:nvPr/>
        </p:nvSpPr>
        <p:spPr bwMode="auto">
          <a:xfrm>
            <a:off x="0" y="1574800"/>
            <a:ext cx="8964613" cy="5670550"/>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400">
                <a:solidFill>
                  <a:srgbClr val="000000"/>
                </a:solidFill>
                <a:latin typeface="HG丸ｺﾞｼｯｸM-PRO" pitchFamily="50" charset="-128"/>
                <a:ea typeface="IPA Pゴシック"/>
                <a:cs typeface="IPA Pゴシック"/>
              </a:rPr>
              <a:t>2012 </a:t>
            </a:r>
            <a:r>
              <a:rPr kumimoji="0" lang="ja-JP" sz="2400">
                <a:solidFill>
                  <a:srgbClr val="000000"/>
                </a:solidFill>
                <a:latin typeface="HG丸ｺﾞｼｯｸM-PRO" pitchFamily="50" charset="-128"/>
                <a:ea typeface="IPA Pゴシック"/>
                <a:cs typeface="IPA Pゴシック"/>
              </a:rPr>
              <a:t>年 </a:t>
            </a:r>
            <a:r>
              <a:rPr kumimoji="0" lang="en-US" altLang="ja-JP" sz="2400">
                <a:solidFill>
                  <a:srgbClr val="000000"/>
                </a:solidFill>
                <a:latin typeface="HG丸ｺﾞｼｯｸM-PRO" pitchFamily="50" charset="-128"/>
                <a:ea typeface="IPA Pゴシック"/>
                <a:cs typeface="IPA Pゴシック"/>
              </a:rPr>
              <a:t>10 </a:t>
            </a:r>
            <a:r>
              <a:rPr kumimoji="0" lang="ja-JP" sz="2400">
                <a:solidFill>
                  <a:srgbClr val="000000"/>
                </a:solidFill>
                <a:latin typeface="HG丸ｺﾞｼｯｸM-PRO" pitchFamily="50" charset="-128"/>
                <a:ea typeface="IPA Pゴシック"/>
                <a:cs typeface="IPA Pゴシック"/>
              </a:rPr>
              <a:t>月～　著作権法が改正</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HG丸ｺﾞｼｯｸM-PRO" pitchFamily="50" charset="-128"/>
                <a:ea typeface="IPA Pゴシック"/>
                <a:cs typeface="IPA Pゴシック"/>
              </a:rPr>
              <a:t>違法ダウンロードの刑事罰化！</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2000">
                <a:solidFill>
                  <a:srgbClr val="000000"/>
                </a:solidFill>
                <a:latin typeface="HG丸ｺﾞｼｯｸM-PRO" pitchFamily="50" charset="-128"/>
                <a:ea typeface="IPA Pゴシック"/>
                <a:cs typeface="IPA Pゴシック"/>
              </a:rPr>
              <a:t>2 </a:t>
            </a:r>
            <a:r>
              <a:rPr kumimoji="0" lang="ja-JP" sz="2000">
                <a:solidFill>
                  <a:srgbClr val="000000"/>
                </a:solidFill>
                <a:latin typeface="HG丸ｺﾞｼｯｸM-PRO" pitchFamily="50" charset="-128"/>
                <a:ea typeface="IPA Pゴシック"/>
                <a:cs typeface="IPA Pゴシック"/>
              </a:rPr>
              <a:t>年以下の懲役，又は</a:t>
            </a:r>
            <a:r>
              <a:rPr kumimoji="0" lang="ja-JP" altLang="ja-JP" sz="2000">
                <a:solidFill>
                  <a:srgbClr val="000000"/>
                </a:solidFill>
                <a:latin typeface="HG丸ｺﾞｼｯｸM-PRO" pitchFamily="50" charset="-128"/>
                <a:ea typeface="IPA Pゴシック"/>
                <a:cs typeface="IPA Pゴシック"/>
              </a:rPr>
              <a:t>200 </a:t>
            </a:r>
            <a:r>
              <a:rPr kumimoji="0" lang="ja-JP" sz="2000">
                <a:solidFill>
                  <a:srgbClr val="000000"/>
                </a:solidFill>
                <a:latin typeface="HG丸ｺﾞｼｯｸM-PRO" pitchFamily="50" charset="-128"/>
                <a:ea typeface="IPA Pゴシック"/>
                <a:cs typeface="IPA Pゴシック"/>
              </a:rPr>
              <a:t>万円以下の罰金</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000">
              <a:solidFill>
                <a:srgbClr val="000000"/>
              </a:solidFill>
              <a:latin typeface="HG丸ｺﾞｼｯｸM-PRO" pitchFamily="50" charset="-128"/>
              <a:ea typeface="IPA Pゴシック"/>
              <a:cs typeface="IPA Pゴシック"/>
            </a:endParaRPr>
          </a:p>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b="1" u="sng">
                <a:solidFill>
                  <a:srgbClr val="000000"/>
                </a:solidFill>
                <a:latin typeface="HG丸ｺﾞｼｯｸM-PRO" pitchFamily="50" charset="-128"/>
                <a:ea typeface="IPA Pゴシック"/>
                <a:cs typeface="IPA Pゴシック"/>
              </a:rPr>
              <a:t>ネットマナーとして</a:t>
            </a:r>
            <a:r>
              <a:rPr kumimoji="0" lang="en-US" altLang="ja-JP" sz="3600" b="1" u="sng">
                <a:solidFill>
                  <a:srgbClr val="000000"/>
                </a:solidFill>
                <a:latin typeface="HG丸ｺﾞｼｯｸM-PRO" pitchFamily="50" charset="-128"/>
                <a:ea typeface="IPA Pゴシック"/>
                <a:cs typeface="IPA Pゴシック"/>
              </a:rPr>
              <a:t>, </a:t>
            </a:r>
            <a:r>
              <a:rPr kumimoji="0" lang="ja-JP" sz="3600" b="1" u="sng">
                <a:solidFill>
                  <a:srgbClr val="000000"/>
                </a:solidFill>
                <a:latin typeface="HG丸ｺﾞｼｯｸM-PRO" pitchFamily="50" charset="-128"/>
                <a:ea typeface="IPA Pゴシック"/>
                <a:cs typeface="IPA Pゴシック"/>
              </a:rPr>
              <a:t>他人の著作物を勝手に利用してはいけない！！</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HG丸ｺﾞｼｯｸM-PRO" pitchFamily="50" charset="-128"/>
                <a:ea typeface="IPA Pゴシック"/>
                <a:cs typeface="IPA Pゴシック"/>
              </a:rPr>
              <a:t>違法でアップロードされているとわかったら</a:t>
            </a:r>
            <a:r>
              <a:rPr kumimoji="0" lang="ja-JP" altLang="ja-JP" sz="2000">
                <a:solidFill>
                  <a:srgbClr val="000000"/>
                </a:solidFill>
                <a:latin typeface="HG丸ｺﾞｼｯｸM-PRO" pitchFamily="50" charset="-128"/>
                <a:ea typeface="IPA Pゴシック"/>
                <a:cs typeface="IPA Pゴシック"/>
              </a:rPr>
              <a:t>, </a:t>
            </a:r>
            <a:r>
              <a:rPr kumimoji="0" lang="ja-JP" sz="2000">
                <a:solidFill>
                  <a:srgbClr val="000000"/>
                </a:solidFill>
                <a:latin typeface="HG丸ｺﾞｼｯｸM-PRO" pitchFamily="50" charset="-128"/>
                <a:ea typeface="IPA Pゴシック"/>
                <a:cs typeface="IPA Pゴシック"/>
              </a:rPr>
              <a:t>たとえ刑罰の対象にならなくとも利用しない！</a:t>
            </a:r>
          </a:p>
          <a:p>
            <a:pPr marL="182563" indent="-180975" algn="ctr">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u="sng">
                <a:solidFill>
                  <a:srgbClr val="000000"/>
                </a:solidFill>
                <a:latin typeface="HG丸ｺﾞｼｯｸM-PRO" pitchFamily="50" charset="-128"/>
                <a:ea typeface="IPA Pゴシック"/>
                <a:cs typeface="IPA Pゴシック"/>
              </a:rPr>
              <a:t>マナーを守ったネット利用を心がけよう！</a:t>
            </a:r>
          </a:p>
          <a:p>
            <a:pPr marL="182563" indent="-180975">
              <a:spcBef>
                <a:spcPts val="1200"/>
              </a:spcBef>
              <a:spcAft>
                <a:spcPts val="2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000">
              <a:solidFill>
                <a:srgbClr val="000000"/>
              </a:solidFill>
              <a:latin typeface="HG丸ｺﾞｼｯｸM-PRO" pitchFamily="50" charset="-128"/>
              <a:ea typeface="IPA Pゴシック"/>
              <a:cs typeface="IPA Pゴシック"/>
            </a:endParaRPr>
          </a:p>
        </p:txBody>
      </p:sp>
      <p:sp>
        <p:nvSpPr>
          <p:cNvPr id="61445" name="Rectangle 3"/>
          <p:cNvSpPr>
            <a:spLocks noChangeArrowheads="1"/>
          </p:cNvSpPr>
          <p:nvPr/>
        </p:nvSpPr>
        <p:spPr bwMode="auto">
          <a:xfrm>
            <a:off x="1908175" y="2944813"/>
            <a:ext cx="3251200" cy="700087"/>
          </a:xfrm>
          <a:prstGeom prst="rect">
            <a:avLst/>
          </a:prstGeom>
          <a:noFill/>
          <a:ln w="38160">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kumimoji="0" lang="ja-JP" sz="4000">
                <a:solidFill>
                  <a:srgbClr val="000000"/>
                </a:solidFill>
                <a:latin typeface="HG丸ｺﾞｼｯｸM-PRO" pitchFamily="50" charset="-128"/>
                <a:ea typeface="IPA Pゴシック"/>
                <a:cs typeface="IPA Pゴシック"/>
              </a:rPr>
              <a:t>そもそも</a:t>
            </a:r>
            <a:r>
              <a:rPr kumimoji="0" lang="ja-JP" altLang="ja-JP" sz="4000">
                <a:solidFill>
                  <a:srgbClr val="000000"/>
                </a:solidFill>
                <a:latin typeface="HG丸ｺﾞｼｯｸM-PRO" pitchFamily="50" charset="-128"/>
                <a:ea typeface="IPA Pゴシック"/>
                <a:cs typeface="IPA Pゴシック"/>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70E63C0C-EF1E-455C-ADE5-B36C99D96E6E}" type="slidenum">
              <a:rPr lang="en-US" altLang="ja-JP"/>
              <a:pPr>
                <a:tabLst>
                  <a:tab pos="723900" algn="l"/>
                </a:tabLst>
              </a:pPr>
              <a:t>5</a:t>
            </a:fld>
            <a:endParaRPr lang="en-US" altLang="ja-JP"/>
          </a:p>
        </p:txBody>
      </p:sp>
      <p:sp>
        <p:nvSpPr>
          <p:cNvPr id="9219" name="Rectangle 1"/>
          <p:cNvSpPr>
            <a:spLocks noGrp="1" noChangeArrowheads="1"/>
          </p:cNvSpPr>
          <p:nvPr>
            <p:ph type="title"/>
          </p:nvPr>
        </p:nvSpPr>
        <p:spPr>
          <a:xfrm>
            <a:off x="0" y="74613"/>
            <a:ext cx="91440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ja-JP" sz="6000" b="0" smtClean="0">
                <a:latin typeface="ＭＳ Ｐゴシック" pitchFamily="50" charset="-128"/>
              </a:rPr>
              <a:t>WWW </a:t>
            </a:r>
            <a:r>
              <a:rPr lang="ja-JP" sz="6000" b="0" smtClean="0">
                <a:latin typeface="ＭＳ Ｐゴシック" pitchFamily="50" charset="-128"/>
              </a:rPr>
              <a:t>とは？ </a:t>
            </a:r>
          </a:p>
        </p:txBody>
      </p:sp>
      <p:sp>
        <p:nvSpPr>
          <p:cNvPr id="17412" name="Text Box 2"/>
          <p:cNvSpPr txBox="1">
            <a:spLocks noChangeArrowheads="1"/>
          </p:cNvSpPr>
          <p:nvPr/>
        </p:nvSpPr>
        <p:spPr bwMode="auto">
          <a:xfrm>
            <a:off x="179388" y="1428750"/>
            <a:ext cx="5857875" cy="4894263"/>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2800">
                <a:solidFill>
                  <a:srgbClr val="000000"/>
                </a:solidFill>
                <a:latin typeface="ＭＳ Ｐゴシック" pitchFamily="50" charset="-128"/>
                <a:ea typeface="IPA Pゴシック"/>
                <a:cs typeface="IPA Pゴシック"/>
              </a:rPr>
              <a:t>World Wide Web </a:t>
            </a:r>
            <a:br>
              <a:rPr kumimoji="0" lang="en-US" altLang="ja-JP" sz="2800">
                <a:solidFill>
                  <a:srgbClr val="000000"/>
                </a:solidFill>
                <a:latin typeface="ＭＳ Ｐゴシック" pitchFamily="50" charset="-128"/>
                <a:ea typeface="IPA Pゴシック"/>
                <a:cs typeface="IPA Pゴシック"/>
              </a:rPr>
            </a:br>
            <a:r>
              <a:rPr kumimoji="0" lang="en-US" altLang="ja-JP" sz="2800">
                <a:solidFill>
                  <a:srgbClr val="000000"/>
                </a:solidFill>
                <a:latin typeface="ＭＳ Ｐゴシック" pitchFamily="50" charset="-128"/>
                <a:ea typeface="IPA Pゴシック"/>
                <a:cs typeface="IPA Pゴシック"/>
              </a:rPr>
              <a:t>(</a:t>
            </a:r>
            <a:r>
              <a:rPr kumimoji="0" lang="ja-JP" sz="2800">
                <a:solidFill>
                  <a:srgbClr val="000000"/>
                </a:solidFill>
                <a:latin typeface="ＭＳ Ｐゴシック" pitchFamily="50" charset="-128"/>
                <a:ea typeface="IPA Pゴシック"/>
                <a:cs typeface="IPA Pゴシック"/>
              </a:rPr>
              <a:t>世界中に広がった蜘蛛の巣の意</a:t>
            </a:r>
            <a:r>
              <a:rPr kumimoji="0" lang="en-US" altLang="ja-JP" sz="2800">
                <a:solidFill>
                  <a:srgbClr val="000000"/>
                </a:solidFill>
                <a:latin typeface="ＭＳ Ｐゴシック" pitchFamily="50" charset="-128"/>
                <a:ea typeface="IPA Pゴシック"/>
                <a:cs typeface="IPA Pゴシック"/>
              </a:rPr>
              <a:t>)</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インターネットで標準的に用いら</a:t>
            </a:r>
            <a:r>
              <a:rPr kumimoji="0" lang="en-US" altLang="ja-JP" sz="2400">
                <a:solidFill>
                  <a:srgbClr val="000000"/>
                </a:solidFill>
                <a:latin typeface="ＭＳ Ｐゴシック" pitchFamily="50" charset="-128"/>
                <a:ea typeface="IPA Pゴシック"/>
                <a:cs typeface="IPA Pゴシック"/>
              </a:rPr>
              <a:t/>
            </a:r>
            <a:br>
              <a:rPr kumimoji="0" lang="en-US" alt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れる</a:t>
            </a:r>
            <a:r>
              <a:rPr kumimoji="0" lang="ja-JP" altLang="en-US" sz="2400">
                <a:solidFill>
                  <a:srgbClr val="000000"/>
                </a:solidFill>
                <a:latin typeface="ＭＳ Ｐゴシック" pitchFamily="50" charset="-128"/>
                <a:ea typeface="IPA Pゴシック"/>
                <a:cs typeface="IPA Pゴシック"/>
              </a:rPr>
              <a:t>資源</a:t>
            </a:r>
            <a:r>
              <a:rPr kumimoji="0" lang="ja-JP" sz="2400">
                <a:solidFill>
                  <a:srgbClr val="000000"/>
                </a:solidFill>
                <a:latin typeface="ＭＳ Ｐゴシック" pitchFamily="50" charset="-128"/>
                <a:ea typeface="IPA Pゴシック"/>
                <a:cs typeface="IPA Pゴシック"/>
              </a:rPr>
              <a:t>の公開・閲覧システム</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ＭＳ Ｐゴシック" pitchFamily="50" charset="-128"/>
                <a:ea typeface="IPA Pゴシック"/>
                <a:cs typeface="IPA Pゴシック"/>
              </a:rPr>
              <a:t>元々は</a:t>
            </a:r>
            <a:r>
              <a:rPr kumimoji="0" lang="en-US" altLang="ja-JP" sz="2400">
                <a:solidFill>
                  <a:srgbClr val="000000"/>
                </a:solidFill>
                <a:latin typeface="ＭＳ Ｐゴシック" pitchFamily="50" charset="-128"/>
                <a:ea typeface="IPA Pゴシック"/>
                <a:cs typeface="IPA Pゴシック"/>
              </a:rPr>
              <a:t> 1 </a:t>
            </a:r>
            <a:r>
              <a:rPr kumimoji="0" lang="ja-JP" sz="2400">
                <a:solidFill>
                  <a:srgbClr val="000000"/>
                </a:solidFill>
                <a:latin typeface="ＭＳ Ｐゴシック" pitchFamily="50" charset="-128"/>
                <a:ea typeface="IPA Pゴシック"/>
                <a:cs typeface="IPA Pゴシック"/>
              </a:rPr>
              <a:t>研究所内の相互論文</a:t>
            </a:r>
            <a:r>
              <a:rPr kumimoji="0" lang="en-US" altLang="ja-JP" sz="2400">
                <a:solidFill>
                  <a:srgbClr val="000000"/>
                </a:solidFill>
                <a:latin typeface="ＭＳ Ｐゴシック" pitchFamily="50" charset="-128"/>
                <a:ea typeface="IPA Pゴシック"/>
                <a:cs typeface="IPA Pゴシック"/>
              </a:rPr>
              <a:t/>
            </a:r>
            <a:br>
              <a:rPr kumimoji="0" lang="en-US" altLang="ja-JP" sz="2400">
                <a:solidFill>
                  <a:srgbClr val="000000"/>
                </a:solidFill>
                <a:latin typeface="ＭＳ Ｐゴシック" pitchFamily="50" charset="-128"/>
                <a:ea typeface="IPA Pゴシック"/>
                <a:cs typeface="IPA Pゴシック"/>
              </a:rPr>
            </a:br>
            <a:r>
              <a:rPr kumimoji="0" lang="ja-JP" sz="2400">
                <a:solidFill>
                  <a:srgbClr val="000000"/>
                </a:solidFill>
                <a:latin typeface="ＭＳ Ｐゴシック" pitchFamily="50" charset="-128"/>
                <a:ea typeface="IPA Pゴシック"/>
                <a:cs typeface="IPA Pゴシック"/>
              </a:rPr>
              <a:t>閲覧システム</a:t>
            </a:r>
            <a:r>
              <a:rPr kumimoji="0" lang="ja-JP" altLang="ja-JP" sz="2400">
                <a:solidFill>
                  <a:srgbClr val="000000"/>
                </a:solidFill>
                <a:latin typeface="ＭＳ Ｐゴシック" pitchFamily="50" charset="-128"/>
                <a:ea typeface="IPA Pゴシック"/>
                <a:cs typeface="IPA Pゴシック"/>
              </a:rPr>
              <a:t>(1989 </a:t>
            </a:r>
            <a:r>
              <a:rPr kumimoji="0" lang="ja-JP" sz="2400">
                <a:solidFill>
                  <a:srgbClr val="000000"/>
                </a:solidFill>
                <a:latin typeface="ＭＳ Ｐゴシック" pitchFamily="50" charset="-128"/>
                <a:ea typeface="IPA Pゴシック"/>
                <a:cs typeface="IPA Pゴシック"/>
              </a:rPr>
              <a:t>年</a:t>
            </a:r>
            <a:r>
              <a:rPr kumimoji="0" lang="ja-JP" altLang="ja-JP" sz="2400">
                <a:solidFill>
                  <a:srgbClr val="000000"/>
                </a:solidFill>
                <a:latin typeface="ＭＳ Ｐゴシック" pitchFamily="50" charset="-128"/>
                <a:ea typeface="IPA Pゴシック"/>
                <a:cs typeface="IPA Pゴシック"/>
              </a:rPr>
              <a:t>)</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200">
                <a:solidFill>
                  <a:srgbClr val="000000"/>
                </a:solidFill>
                <a:latin typeface="ＭＳ Ｐゴシック" pitchFamily="50" charset="-128"/>
                <a:ea typeface="IPA Pゴシック"/>
                <a:cs typeface="IPA Pゴシック"/>
              </a:rPr>
              <a:t>考案者 </a:t>
            </a:r>
            <a:r>
              <a:rPr kumimoji="0" lang="ja-JP" altLang="ja-JP" sz="2200">
                <a:solidFill>
                  <a:srgbClr val="000000"/>
                </a:solidFill>
                <a:latin typeface="ＭＳ Ｐゴシック" pitchFamily="50" charset="-128"/>
                <a:ea typeface="IPA Pゴシック"/>
                <a:cs typeface="IPA Pゴシック"/>
              </a:rPr>
              <a:t>: Tim Berners-Lee </a:t>
            </a:r>
            <a:r>
              <a:rPr kumimoji="0" lang="ja-JP" sz="2200">
                <a:solidFill>
                  <a:srgbClr val="000000"/>
                </a:solidFill>
                <a:latin typeface="ＭＳ Ｐゴシック" pitchFamily="50" charset="-128"/>
                <a:ea typeface="IPA Pゴシック"/>
                <a:cs typeface="IPA Pゴシック"/>
              </a:rPr>
              <a:t>氏</a:t>
            </a:r>
            <a:r>
              <a:rPr kumimoji="0" lang="en-US" altLang="ja-JP" sz="2200">
                <a:solidFill>
                  <a:srgbClr val="000000"/>
                </a:solidFill>
                <a:latin typeface="ＭＳ Ｐゴシック" pitchFamily="50" charset="-128"/>
                <a:ea typeface="IPA Pゴシック"/>
                <a:cs typeface="IPA Pゴシック"/>
              </a:rPr>
              <a:t/>
            </a:r>
            <a:br>
              <a:rPr kumimoji="0" lang="en-US" altLang="ja-JP" sz="2200">
                <a:solidFill>
                  <a:srgbClr val="000000"/>
                </a:solidFill>
                <a:latin typeface="ＭＳ Ｐゴシック" pitchFamily="50" charset="-128"/>
                <a:ea typeface="IPA Pゴシック"/>
                <a:cs typeface="IPA Pゴシック"/>
              </a:rPr>
            </a:br>
            <a:r>
              <a:rPr kumimoji="0" lang="ja-JP" altLang="ja-JP" sz="1600">
                <a:solidFill>
                  <a:srgbClr val="000000"/>
                </a:solidFill>
                <a:latin typeface="ＭＳ Ｐゴシック" pitchFamily="50" charset="-128"/>
                <a:ea typeface="IPA Pゴシック"/>
                <a:cs typeface="IPA Pゴシック"/>
              </a:rPr>
              <a:t>(</a:t>
            </a:r>
            <a:r>
              <a:rPr kumimoji="0" lang="ja-JP" sz="1600">
                <a:solidFill>
                  <a:srgbClr val="000000"/>
                </a:solidFill>
                <a:latin typeface="ＭＳ Ｐゴシック" pitchFamily="50" charset="-128"/>
                <a:ea typeface="IPA Pゴシック"/>
                <a:cs typeface="IPA Pゴシック"/>
              </a:rPr>
              <a:t>欧州原子核研究機構</a:t>
            </a:r>
            <a:r>
              <a:rPr kumimoji="0" lang="ja-JP" altLang="ja-JP" sz="1600">
                <a:solidFill>
                  <a:srgbClr val="000000"/>
                </a:solidFill>
                <a:latin typeface="ＭＳ Ｐゴシック" pitchFamily="50" charset="-128"/>
                <a:ea typeface="IPA Pゴシック"/>
                <a:cs typeface="IPA Pゴシック"/>
              </a:rPr>
              <a:t>(CERN))</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ＭＳ Ｐゴシック" pitchFamily="50" charset="-128"/>
                <a:ea typeface="IPA Pゴシック"/>
                <a:cs typeface="IPA Pゴシック"/>
              </a:rPr>
              <a:t>閲覧する計算機によらない文書閲覧</a:t>
            </a:r>
            <a:r>
              <a:rPr kumimoji="0" lang="en-US" altLang="ja-JP" sz="2000">
                <a:solidFill>
                  <a:srgbClr val="000000"/>
                </a:solidFill>
                <a:latin typeface="ＭＳ Ｐゴシック" pitchFamily="50" charset="-128"/>
                <a:ea typeface="IPA Pゴシック"/>
                <a:cs typeface="IPA Pゴシック"/>
              </a:rPr>
              <a:t/>
            </a:r>
            <a:br>
              <a:rPr kumimoji="0" lang="en-US" altLang="ja-JP" sz="2000">
                <a:solidFill>
                  <a:srgbClr val="000000"/>
                </a:solidFill>
                <a:latin typeface="ＭＳ Ｐゴシック" pitchFamily="50" charset="-128"/>
                <a:ea typeface="IPA Pゴシック"/>
                <a:cs typeface="IPA Pゴシック"/>
              </a:rPr>
            </a:br>
            <a:r>
              <a:rPr kumimoji="0" lang="ja-JP" sz="2000">
                <a:solidFill>
                  <a:srgbClr val="000000"/>
                </a:solidFill>
                <a:latin typeface="ＭＳ Ｐゴシック" pitchFamily="50" charset="-128"/>
                <a:ea typeface="IPA Pゴシック"/>
                <a:cs typeface="IPA Pゴシック"/>
              </a:rPr>
              <a:t>方式</a:t>
            </a:r>
          </a:p>
          <a:p>
            <a:pPr marL="730250" lvl="2"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000">
                <a:solidFill>
                  <a:srgbClr val="000000"/>
                </a:solidFill>
                <a:latin typeface="ＭＳ Ｐゴシック" pitchFamily="50" charset="-128"/>
                <a:ea typeface="IPA Pゴシック"/>
                <a:cs typeface="IPA Pゴシック"/>
              </a:rPr>
              <a:t>ネットワークを介して文書をやりとり</a:t>
            </a:r>
            <a:endParaRPr kumimoji="0" lang="en-US" sz="1600">
              <a:solidFill>
                <a:srgbClr val="000000"/>
              </a:solidFill>
              <a:latin typeface="Meiryo UI" pitchFamily="50" charset="-128"/>
              <a:ea typeface="Meiryo UI" pitchFamily="50" charset="-128"/>
              <a:cs typeface="Meiryo UI" pitchFamily="50" charset="-128"/>
            </a:endParaRPr>
          </a:p>
          <a:p>
            <a:pPr marL="182563" indent="-180975">
              <a:spcBef>
                <a:spcPts val="1200"/>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2400">
              <a:solidFill>
                <a:srgbClr val="000000"/>
              </a:solidFill>
              <a:latin typeface="Meiryo UI" pitchFamily="50" charset="-128"/>
              <a:ea typeface="Meiryo UI" pitchFamily="50" charset="-128"/>
              <a:cs typeface="Meiryo UI" pitchFamily="50" charset="-128"/>
            </a:endParaRPr>
          </a:p>
        </p:txBody>
      </p:sp>
      <p:pic>
        <p:nvPicPr>
          <p:cNvPr id="17413" name="Picture 3"/>
          <p:cNvPicPr>
            <a:picLocks noChangeAspect="1" noChangeArrowheads="1"/>
          </p:cNvPicPr>
          <p:nvPr/>
        </p:nvPicPr>
        <p:blipFill>
          <a:blip r:embed="rId3" cstate="print"/>
          <a:srcRect/>
          <a:stretch>
            <a:fillRect/>
          </a:stretch>
        </p:blipFill>
        <p:spPr bwMode="auto">
          <a:xfrm>
            <a:off x="6172200" y="3395663"/>
            <a:ext cx="2962275" cy="2962275"/>
          </a:xfrm>
          <a:prstGeom prst="rect">
            <a:avLst/>
          </a:prstGeom>
          <a:noFill/>
          <a:ln w="9525">
            <a:noFill/>
            <a:round/>
            <a:headEnd/>
            <a:tailEnd/>
          </a:ln>
        </p:spPr>
      </p:pic>
      <p:sp>
        <p:nvSpPr>
          <p:cNvPr id="17414" name="Rectangle 4"/>
          <p:cNvSpPr>
            <a:spLocks noChangeArrowheads="1"/>
          </p:cNvSpPr>
          <p:nvPr/>
        </p:nvSpPr>
        <p:spPr bwMode="auto">
          <a:xfrm>
            <a:off x="5651500" y="6453188"/>
            <a:ext cx="3606800" cy="242887"/>
          </a:xfrm>
          <a:prstGeom prst="rect">
            <a:avLst/>
          </a:prstGeom>
          <a:solidFill>
            <a:srgbClr val="FFFFFF"/>
          </a:solid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 pos="1447800" algn="l"/>
                <a:tab pos="2171700" algn="l"/>
                <a:tab pos="2895600" algn="l"/>
              </a:tabLst>
            </a:pPr>
            <a:r>
              <a:rPr kumimoji="0" lang="en-US" altLang="ja-JP" sz="900">
                <a:solidFill>
                  <a:srgbClr val="000000"/>
                </a:solidFill>
                <a:latin typeface="Rockwell"/>
                <a:ea typeface="IPA Pゴシック"/>
                <a:cs typeface="IPA Pゴシック"/>
                <a:hlinkClick r:id="rId4"/>
              </a:rPr>
              <a:t>http://ja.wikipedia.org/wiki/%E3%83%86%E3%82%A3%E3%83%A0%E3%83%BB%E3%83%90%E3%83%BC%E3%83%8A%E3%83%BC%E3%82%BA%EF%BC%9D%E3%83%AA%E3%83%BC</a:t>
            </a:r>
          </a:p>
        </p:txBody>
      </p:sp>
      <p:sp>
        <p:nvSpPr>
          <p:cNvPr id="17415" name="Rectangle 5"/>
          <p:cNvSpPr>
            <a:spLocks noChangeArrowheads="1"/>
          </p:cNvSpPr>
          <p:nvPr/>
        </p:nvSpPr>
        <p:spPr bwMode="auto">
          <a:xfrm>
            <a:off x="6481763" y="2967038"/>
            <a:ext cx="2343150" cy="365125"/>
          </a:xfrm>
          <a:prstGeom prst="rect">
            <a:avLst/>
          </a:prstGeom>
          <a:noFill/>
          <a:ln w="9525">
            <a:noFill/>
            <a:round/>
            <a:headEnd/>
            <a:tailEnd/>
          </a:ln>
        </p:spPr>
        <p:txBody>
          <a:bodyPr wrap="none" lIns="90000" tIns="45000" rIns="90000" bIns="45000">
            <a:spAutoFit/>
          </a:bodyPr>
          <a:lstStyle/>
          <a:p>
            <a:pPr>
              <a:buClr>
                <a:srgbClr val="000000"/>
              </a:buClr>
              <a:buSzPct val="100000"/>
              <a:buFont typeface="Times New Roman" pitchFamily="18" charset="0"/>
              <a:buNone/>
              <a:tabLst>
                <a:tab pos="723900" algn="l"/>
                <a:tab pos="1447800" algn="l"/>
                <a:tab pos="2171700" algn="l"/>
              </a:tabLst>
            </a:pPr>
            <a:r>
              <a:rPr kumimoji="0" lang="en-US" altLang="ja-JP">
                <a:solidFill>
                  <a:srgbClr val="000000"/>
                </a:solidFill>
                <a:latin typeface="Meiryo UI" pitchFamily="50" charset="-128"/>
                <a:ea typeface="Meiryo UI" pitchFamily="50" charset="-128"/>
                <a:cs typeface="Meiryo UI" pitchFamily="50" charset="-128"/>
              </a:rPr>
              <a:t>Tim Berners-Lee </a:t>
            </a:r>
            <a:r>
              <a:rPr kumimoji="0" lang="ja-JP">
                <a:solidFill>
                  <a:srgbClr val="000000"/>
                </a:solidFill>
                <a:latin typeface="Meiryo UI" pitchFamily="50" charset="-128"/>
                <a:ea typeface="Meiryo UI" pitchFamily="50" charset="-128"/>
                <a:cs typeface="Meiryo UI" pitchFamily="50" charset="-128"/>
              </a:rPr>
              <a:t>氏</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C0E242A2-8E25-4280-928E-3808559CC14B}" type="slidenum">
              <a:rPr lang="en-US" altLang="ja-JP"/>
              <a:pPr>
                <a:tabLst>
                  <a:tab pos="723900" algn="l"/>
                </a:tabLst>
              </a:pPr>
              <a:t>50</a:t>
            </a:fld>
            <a:endParaRPr lang="en-US" altLang="ja-JP"/>
          </a:p>
        </p:txBody>
      </p:sp>
      <p:sp>
        <p:nvSpPr>
          <p:cNvPr id="56323" name="Rectangle 1"/>
          <p:cNvSpPr>
            <a:spLocks noGrp="1" noChangeArrowheads="1"/>
          </p:cNvSpPr>
          <p:nvPr>
            <p:ph type="title"/>
          </p:nvPr>
        </p:nvSpPr>
        <p:spPr>
          <a:xfrm>
            <a:off x="0" y="55563"/>
            <a:ext cx="9144000" cy="1004887"/>
          </a:xfrm>
        </p:spPr>
        <p:txBody>
          <a:bodyPr lIns="90000" tIns="45000" rIns="90000" bIns="45000" anchor="t"/>
          <a:lstStyle/>
          <a:p>
            <a:pPr algn="ct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sz="4800" b="0" smtClean="0">
                <a:latin typeface="HG丸ｺﾞｼｯｸM-PRO" pitchFamily="50" charset="-128"/>
              </a:rPr>
              <a:t>著作権まとめ </a:t>
            </a:r>
            <a:r>
              <a:rPr lang="en-US" altLang="ja-JP" sz="4800" b="0" smtClean="0">
                <a:latin typeface="HG丸ｺﾞｼｯｸM-PRO" pitchFamily="50" charset="-128"/>
              </a:rPr>
              <a:t>1</a:t>
            </a:r>
          </a:p>
        </p:txBody>
      </p:sp>
      <p:sp>
        <p:nvSpPr>
          <p:cNvPr id="62468" name="Text Box 2"/>
          <p:cNvSpPr txBox="1">
            <a:spLocks noChangeArrowheads="1"/>
          </p:cNvSpPr>
          <p:nvPr/>
        </p:nvSpPr>
        <p:spPr bwMode="auto">
          <a:xfrm>
            <a:off x="214313" y="933450"/>
            <a:ext cx="8755062" cy="5924550"/>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著作権 </a:t>
            </a:r>
            <a:r>
              <a:rPr kumimoji="0" lang="en-US"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自分の著作物を他人に不正利用されない権利</a:t>
            </a:r>
          </a:p>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インターネット上にあるあらゆる資源は特に注意書きが無い限り</a:t>
            </a:r>
            <a:r>
              <a:rPr kumimoji="0" lang="en-US"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誰かの著作物である！</a:t>
            </a:r>
          </a:p>
          <a:p>
            <a:pPr marL="182563" indent="-180975">
              <a:lnSpc>
                <a:spcPct val="150000"/>
              </a:lnSpc>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基本的に</a:t>
            </a:r>
            <a:r>
              <a:rPr kumimoji="0" lang="en-US"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誰かの著作物を</a:t>
            </a:r>
            <a:r>
              <a:rPr kumimoji="0" lang="ja-JP" sz="2400" b="1" u="sng">
                <a:solidFill>
                  <a:srgbClr val="000000"/>
                </a:solidFill>
                <a:latin typeface="HG丸ｺﾞｼｯｸM-PRO" pitchFamily="50" charset="-128"/>
                <a:ea typeface="IPA Pゴシック"/>
                <a:cs typeface="IPA Pゴシック"/>
              </a:rPr>
              <a:t>無断で</a:t>
            </a:r>
            <a:r>
              <a:rPr kumimoji="0" lang="ja-JP" sz="2400">
                <a:solidFill>
                  <a:srgbClr val="000000"/>
                </a:solidFill>
                <a:latin typeface="HG丸ｺﾞｼｯｸM-PRO" pitchFamily="50" charset="-128"/>
                <a:ea typeface="IPA Pゴシック"/>
                <a:cs typeface="IPA Pゴシック"/>
              </a:rPr>
              <a:t>利用・改変・再配布してはいけない</a:t>
            </a:r>
            <a:r>
              <a:rPr kumimoji="0" lang="en-US" altLang="ja-JP" sz="2400">
                <a:solidFill>
                  <a:srgbClr val="000000"/>
                </a:solidFill>
                <a:latin typeface="HG丸ｺﾞｼｯｸM-PRO" pitchFamily="50" charset="-128"/>
                <a:ea typeface="IPA Pゴシック"/>
                <a:cs typeface="IPA Pゴシック"/>
              </a:rPr>
              <a:t>.</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自分のホームページに好きな芸能人の写真を張る</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altLang="ja-JP" sz="2400">
                <a:solidFill>
                  <a:srgbClr val="000000"/>
                </a:solidFill>
                <a:latin typeface="HG丸ｺﾞｼｯｸM-PRO" pitchFamily="50" charset="-128"/>
                <a:ea typeface="IPA Pゴシック"/>
                <a:cs typeface="IPA Pゴシック"/>
              </a:rPr>
              <a:t>Twitter </a:t>
            </a:r>
            <a:r>
              <a:rPr kumimoji="0" lang="ja-JP" sz="2400">
                <a:solidFill>
                  <a:srgbClr val="000000"/>
                </a:solidFill>
                <a:latin typeface="HG丸ｺﾞｼｯｸM-PRO" pitchFamily="50" charset="-128"/>
                <a:ea typeface="IPA Pゴシック"/>
                <a:cs typeface="IPA Pゴシック"/>
              </a:rPr>
              <a:t>に他人のイラストや文章を無断で載せる</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ja-JP" sz="2400">
                <a:solidFill>
                  <a:srgbClr val="000000"/>
                </a:solidFill>
                <a:latin typeface="HG丸ｺﾞｼｯｸM-PRO" pitchFamily="50" charset="-128"/>
                <a:ea typeface="IPA Pゴシック"/>
                <a:cs typeface="IPA Pゴシック"/>
              </a:rPr>
              <a:t>他人が作った音楽や映像</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映画</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アニメ</a:t>
            </a:r>
            <a:r>
              <a:rPr kumimoji="0" lang="ja-JP" altLang="ja-JP" sz="2400">
                <a:solidFill>
                  <a:srgbClr val="000000"/>
                </a:solidFill>
                <a:latin typeface="HG丸ｺﾞｼｯｸM-PRO" pitchFamily="50" charset="-128"/>
                <a:ea typeface="IPA Pゴシック"/>
                <a:cs typeface="IPA Pゴシック"/>
              </a:rPr>
              <a:t>, TV</a:t>
            </a:r>
            <a:r>
              <a:rPr kumimoji="0" lang="ja-JP" sz="2400">
                <a:solidFill>
                  <a:srgbClr val="000000"/>
                </a:solidFill>
                <a:latin typeface="HG丸ｺﾞｼｯｸM-PRO" pitchFamily="50" charset="-128"/>
                <a:ea typeface="IPA Pゴシック"/>
                <a:cs typeface="IPA Pゴシック"/>
              </a:rPr>
              <a:t>番組など</a:t>
            </a:r>
            <a:r>
              <a:rPr kumimoji="0" lang="ja-JP" altLang="ja-JP" sz="2400">
                <a:solidFill>
                  <a:srgbClr val="000000"/>
                </a:solidFill>
                <a:latin typeface="HG丸ｺﾞｼｯｸM-PRO" pitchFamily="50" charset="-128"/>
                <a:ea typeface="IPA Pゴシック"/>
                <a:cs typeface="IPA Pゴシック"/>
              </a:rPr>
              <a:t>)</a:t>
            </a:r>
            <a:r>
              <a:rPr kumimoji="0" lang="ja-JP" sz="2400">
                <a:solidFill>
                  <a:srgbClr val="000000"/>
                </a:solidFill>
                <a:latin typeface="HG丸ｺﾞｼｯｸM-PRO" pitchFamily="50" charset="-128"/>
                <a:ea typeface="IPA Pゴシック"/>
                <a:cs typeface="IPA Pゴシック"/>
              </a:rPr>
              <a:t>を公開する</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AE8FA516-7E60-4F0B-A242-3934DED59766}" type="slidenum">
              <a:rPr lang="en-US" altLang="ja-JP"/>
              <a:pPr>
                <a:tabLst>
                  <a:tab pos="723900" algn="l"/>
                </a:tabLst>
              </a:pPr>
              <a:t>51</a:t>
            </a:fld>
            <a:endParaRPr lang="en-US" altLang="ja-JP"/>
          </a:p>
        </p:txBody>
      </p:sp>
      <p:sp>
        <p:nvSpPr>
          <p:cNvPr id="57347" name="Rectangle 1"/>
          <p:cNvSpPr>
            <a:spLocks noGrp="1" noChangeArrowheads="1"/>
          </p:cNvSpPr>
          <p:nvPr>
            <p:ph type="title"/>
          </p:nvPr>
        </p:nvSpPr>
        <p:spPr>
          <a:xfrm>
            <a:off x="927100" y="395288"/>
            <a:ext cx="7632700" cy="1004887"/>
          </a:xfrm>
        </p:spPr>
        <p:txBody>
          <a:bodyPr lIns="90000" tIns="45000" rIns="90000" bIns="45000" anchor="t"/>
          <a:lstStyle/>
          <a:p>
            <a:pPr algn="ct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HG丸ｺﾞｼｯｸM-PRO" pitchFamily="50" charset="-128"/>
              </a:rPr>
              <a:t>著作権まとめ </a:t>
            </a:r>
            <a:r>
              <a:rPr lang="en-US" altLang="ja-JP" sz="6000" b="0" smtClean="0">
                <a:latin typeface="HG丸ｺﾞｼｯｸM-PRO" pitchFamily="50" charset="-128"/>
              </a:rPr>
              <a:t>2</a:t>
            </a:r>
          </a:p>
        </p:txBody>
      </p:sp>
      <p:sp>
        <p:nvSpPr>
          <p:cNvPr id="63492" name="Text Box 2"/>
          <p:cNvSpPr txBox="1">
            <a:spLocks noChangeArrowheads="1"/>
          </p:cNvSpPr>
          <p:nvPr/>
        </p:nvSpPr>
        <p:spPr bwMode="auto">
          <a:xfrm>
            <a:off x="430213" y="1460500"/>
            <a:ext cx="8610600" cy="5280025"/>
          </a:xfrm>
          <a:prstGeom prst="rect">
            <a:avLst/>
          </a:prstGeom>
          <a:noFill/>
          <a:ln w="9525">
            <a:noFill/>
            <a:round/>
            <a:headEnd/>
            <a:tailEnd/>
          </a:ln>
        </p:spPr>
        <p:txBody>
          <a:bodyPr lIns="90000" tIns="45000" rIns="90000" bIns="45000"/>
          <a:lstStyle/>
          <a:p>
            <a:pPr marL="182563" indent="-180975">
              <a:lnSpc>
                <a:spcPct val="150000"/>
              </a:lnSpc>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フリー素材に注意！</a:t>
            </a:r>
          </a:p>
          <a:p>
            <a:pPr marL="730250" lvl="2"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400">
                <a:solidFill>
                  <a:srgbClr val="000000"/>
                </a:solidFill>
                <a:latin typeface="HG丸ｺﾞｼｯｸM-PRO" pitchFamily="50" charset="-128"/>
                <a:ea typeface="IPA Pゴシック"/>
                <a:cs typeface="IPA Pゴシック"/>
              </a:rPr>
              <a:t>使用条件</a:t>
            </a:r>
            <a:r>
              <a:rPr kumimoji="0" lang="ja-JP" altLang="ja-JP" sz="2400">
                <a:solidFill>
                  <a:srgbClr val="000000"/>
                </a:solidFill>
                <a:latin typeface="HG丸ｺﾞｼｯｸM-PRO" pitchFamily="50" charset="-128"/>
                <a:ea typeface="IPA Pゴシック"/>
                <a:cs typeface="IPA Pゴシック"/>
              </a:rPr>
              <a:t>, </a:t>
            </a:r>
            <a:r>
              <a:rPr kumimoji="0" lang="ja-JP" sz="2400">
                <a:solidFill>
                  <a:srgbClr val="000000"/>
                </a:solidFill>
                <a:latin typeface="HG丸ｺﾞｼｯｸM-PRO" pitchFamily="50" charset="-128"/>
                <a:ea typeface="IPA Pゴシック"/>
                <a:cs typeface="IPA Pゴシック"/>
              </a:rPr>
              <a:t>及び使われている素材を必ずチェック！</a:t>
            </a:r>
          </a:p>
          <a:p>
            <a:pPr marL="182563" indent="-180975">
              <a:lnSpc>
                <a:spcPct val="150000"/>
              </a:lnSpc>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800">
                <a:solidFill>
                  <a:srgbClr val="000000"/>
                </a:solidFill>
                <a:latin typeface="HG丸ｺﾞｼｯｸM-PRO" pitchFamily="50" charset="-128"/>
                <a:ea typeface="IPA Pゴシック"/>
                <a:cs typeface="IPA Pゴシック"/>
              </a:rPr>
              <a:t>違法ダウンロードはしない！</a:t>
            </a:r>
          </a:p>
          <a:p>
            <a:pPr marL="182563" indent="-180975">
              <a:lnSpc>
                <a:spcPct val="150000"/>
              </a:lnSpc>
              <a:spcBef>
                <a:spcPts val="1200"/>
              </a:spcBef>
              <a:spcAft>
                <a:spcPts val="200"/>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200" b="1" u="sng">
                <a:solidFill>
                  <a:srgbClr val="000000"/>
                </a:solidFill>
                <a:latin typeface="HG丸ｺﾞｼｯｸM-PRO" pitchFamily="50" charset="-128"/>
                <a:ea typeface="IPA Pゴシック"/>
                <a:cs typeface="IPA Pゴシック"/>
              </a:rPr>
              <a:t>マナーを守ったインターネットの利用を！</a:t>
            </a:r>
          </a:p>
          <a:p>
            <a:pPr marL="457200" lvl="1" indent="-180975">
              <a:lnSpc>
                <a:spcPct val="150000"/>
              </a:lnSpc>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2600">
                <a:solidFill>
                  <a:srgbClr val="000000"/>
                </a:solidFill>
                <a:latin typeface="HG丸ｺﾞｼｯｸM-PRO" pitchFamily="50" charset="-128"/>
                <a:ea typeface="IPA Pゴシック"/>
                <a:cs typeface="IPA Pゴシック"/>
              </a:rPr>
              <a:t>違法ではなくてもマナーは守ろう！</a:t>
            </a:r>
          </a:p>
          <a:p>
            <a:pPr marL="182563" indent="-180975" hangingPunct="0">
              <a:spcAft>
                <a:spcPts val="160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altLang="ja-JP" sz="2600">
              <a:solidFill>
                <a:srgbClr val="000000"/>
              </a:solidFill>
              <a:latin typeface="HG丸ｺﾞｼｯｸM-PRO"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86BAFF2F-66A9-46F5-A635-288348A72FE6}" type="slidenum">
              <a:rPr lang="en-US" altLang="ja-JP"/>
              <a:pPr>
                <a:tabLst>
                  <a:tab pos="723900" algn="l"/>
                </a:tabLst>
              </a:pPr>
              <a:t>6</a:t>
            </a:fld>
            <a:endParaRPr lang="en-US" altLang="ja-JP"/>
          </a:p>
        </p:txBody>
      </p:sp>
      <p:sp>
        <p:nvSpPr>
          <p:cNvPr id="10243" name="Rectangle 1"/>
          <p:cNvSpPr>
            <a:spLocks noGrp="1" noChangeArrowheads="1"/>
          </p:cNvSpPr>
          <p:nvPr>
            <p:ph type="title"/>
          </p:nvPr>
        </p:nvSpPr>
        <p:spPr>
          <a:xfrm>
            <a:off x="0" y="192088"/>
            <a:ext cx="91440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ja-JP" altLang="en-US" sz="4800" b="0" smtClean="0">
                <a:latin typeface="ＭＳ Ｐゴシック" pitchFamily="50" charset="-128"/>
              </a:rPr>
              <a:t>日本における</a:t>
            </a:r>
            <a:r>
              <a:rPr lang="en-US" altLang="ja-JP" sz="4800" b="0" smtClean="0">
                <a:latin typeface="ＭＳ Ｐゴシック" pitchFamily="50" charset="-128"/>
              </a:rPr>
              <a:t>WWW </a:t>
            </a:r>
            <a:r>
              <a:rPr lang="ja-JP" altLang="en-US" sz="4800" b="0" smtClean="0">
                <a:latin typeface="ＭＳ Ｐゴシック" pitchFamily="50" charset="-128"/>
              </a:rPr>
              <a:t>の広がり</a:t>
            </a:r>
            <a:r>
              <a:rPr lang="ja-JP" sz="4800" b="0" smtClean="0">
                <a:latin typeface="ＭＳ Ｐゴシック" pitchFamily="50" charset="-128"/>
              </a:rPr>
              <a:t> </a:t>
            </a:r>
          </a:p>
        </p:txBody>
      </p:sp>
      <p:sp>
        <p:nvSpPr>
          <p:cNvPr id="18436" name="Text Box 3"/>
          <p:cNvSpPr txBox="1">
            <a:spLocks noChangeArrowheads="1"/>
          </p:cNvSpPr>
          <p:nvPr/>
        </p:nvSpPr>
        <p:spPr bwMode="auto">
          <a:xfrm>
            <a:off x="5651500" y="1917700"/>
            <a:ext cx="3673475" cy="4679950"/>
          </a:xfrm>
          <a:prstGeom prst="rect">
            <a:avLst/>
          </a:prstGeom>
          <a:noFill/>
          <a:ln w="9525">
            <a:noFill/>
            <a:round/>
            <a:headEnd/>
            <a:tailEnd/>
          </a:ln>
        </p:spPr>
        <p:txBody>
          <a:bodyPr lIns="90000" tIns="45000" rIns="90000" bIns="45000"/>
          <a:lstStyle/>
          <a:p>
            <a:pPr marL="182563" indent="-180975">
              <a:lnSpc>
                <a:spcPct val="90000"/>
              </a:lnSpc>
              <a:spcBef>
                <a:spcPts val="1200"/>
              </a:spcBef>
              <a:spcAft>
                <a:spcPts val="1425"/>
              </a:spcAft>
              <a:buClr>
                <a:srgbClr val="9E3611"/>
              </a:buClr>
              <a:buSzPct val="85000"/>
              <a:buFont typeface="Arial" pitchFamily="34" charset="0"/>
              <a:buChar char="•"/>
              <a:tabLst>
                <a:tab pos="723900" algn="l"/>
                <a:tab pos="1447800" algn="l"/>
                <a:tab pos="2171700" algn="l"/>
                <a:tab pos="2895600" algn="l"/>
                <a:tab pos="3619500" algn="l"/>
              </a:tabLst>
            </a:pPr>
            <a:r>
              <a:rPr kumimoji="0" lang="ja-JP" altLang="en-US" sz="2400">
                <a:latin typeface="ＭＳ Ｐゴシック" pitchFamily="50" charset="-128"/>
                <a:ea typeface="IPA Pゴシック"/>
                <a:cs typeface="IPA Pゴシック"/>
              </a:rPr>
              <a:t>全通信量の </a:t>
            </a:r>
            <a:r>
              <a:rPr kumimoji="0" lang="en-US" altLang="ja-JP" sz="2400">
                <a:latin typeface="ＭＳ Ｐゴシック" pitchFamily="50" charset="-128"/>
                <a:ea typeface="IPA Pゴシック"/>
                <a:cs typeface="IPA Pゴシック"/>
              </a:rPr>
              <a:t>1/3 </a:t>
            </a:r>
            <a:br>
              <a:rPr kumimoji="0" lang="en-US" altLang="ja-JP" sz="2400">
                <a:latin typeface="ＭＳ Ｐゴシック" pitchFamily="50" charset="-128"/>
                <a:ea typeface="IPA Pゴシック"/>
                <a:cs typeface="IPA Pゴシック"/>
              </a:rPr>
            </a:br>
            <a:r>
              <a:rPr kumimoji="0" lang="ja-JP" altLang="en-US" sz="2400">
                <a:latin typeface="ＭＳ Ｐゴシック" pitchFamily="50" charset="-128"/>
                <a:ea typeface="IPA Pゴシック"/>
                <a:cs typeface="IPA Pゴシック"/>
              </a:rPr>
              <a:t>以上を占める</a:t>
            </a:r>
            <a:endParaRPr kumimoji="0" lang="en-US" altLang="ja-JP" sz="2400">
              <a:latin typeface="ＭＳ Ｐゴシック" pitchFamily="50" charset="-128"/>
              <a:ea typeface="IPA Pゴシック"/>
              <a:cs typeface="IPA Pゴシック"/>
            </a:endParaRPr>
          </a:p>
          <a:p>
            <a:pPr marL="182563" indent="-180975">
              <a:lnSpc>
                <a:spcPct val="90000"/>
              </a:lnSpc>
              <a:spcBef>
                <a:spcPts val="1200"/>
              </a:spcBef>
              <a:spcAft>
                <a:spcPts val="1425"/>
              </a:spcAft>
              <a:buClr>
                <a:srgbClr val="9E3611"/>
              </a:buClr>
              <a:buSzPct val="85000"/>
              <a:buFont typeface="Arial" pitchFamily="34" charset="0"/>
              <a:buChar char="•"/>
              <a:tabLst>
                <a:tab pos="723900" algn="l"/>
                <a:tab pos="1447800" algn="l"/>
                <a:tab pos="2171700" algn="l"/>
                <a:tab pos="2895600" algn="l"/>
                <a:tab pos="3619500" algn="l"/>
              </a:tabLst>
            </a:pPr>
            <a:r>
              <a:rPr kumimoji="0" lang="ja-JP" altLang="en-US" sz="2400">
                <a:latin typeface="ＭＳ Ｐゴシック" pitchFamily="50" charset="-128"/>
                <a:ea typeface="IPA Pゴシック"/>
                <a:cs typeface="IPA Pゴシック"/>
              </a:rPr>
              <a:t>サーバ・クライアント</a:t>
            </a:r>
            <a:r>
              <a:rPr kumimoji="0" lang="en-US" altLang="ja-JP" sz="2400">
                <a:latin typeface="ＭＳ Ｐゴシック" pitchFamily="50" charset="-128"/>
                <a:ea typeface="IPA Pゴシック"/>
                <a:cs typeface="IPA Pゴシック"/>
              </a:rPr>
              <a:t/>
            </a:r>
            <a:br>
              <a:rPr kumimoji="0" lang="en-US" altLang="ja-JP" sz="2400">
                <a:latin typeface="ＭＳ Ｐゴシック" pitchFamily="50" charset="-128"/>
                <a:ea typeface="IPA Pゴシック"/>
                <a:cs typeface="IPA Pゴシック"/>
              </a:rPr>
            </a:br>
            <a:r>
              <a:rPr kumimoji="0" lang="ja-JP" altLang="en-US" sz="2400">
                <a:latin typeface="ＭＳ Ｐゴシック" pitchFamily="50" charset="-128"/>
                <a:ea typeface="IPA Pゴシック"/>
                <a:cs typeface="IPA Pゴシック"/>
              </a:rPr>
              <a:t>型通信の約 </a:t>
            </a:r>
            <a:r>
              <a:rPr kumimoji="0" lang="en-US" altLang="ja-JP" sz="2400">
                <a:latin typeface="ＭＳ Ｐゴシック" pitchFamily="50" charset="-128"/>
                <a:ea typeface="IPA Pゴシック"/>
                <a:cs typeface="IPA Pゴシック"/>
              </a:rPr>
              <a:t>8 </a:t>
            </a:r>
            <a:r>
              <a:rPr kumimoji="0" lang="ja-JP" altLang="en-US" sz="2400">
                <a:latin typeface="ＭＳ Ｐゴシック" pitchFamily="50" charset="-128"/>
                <a:ea typeface="IPA Pゴシック"/>
                <a:cs typeface="IPA Pゴシック"/>
              </a:rPr>
              <a:t>割を</a:t>
            </a:r>
            <a:r>
              <a:rPr kumimoji="0" lang="en-US" altLang="ja-JP" sz="2400">
                <a:latin typeface="ＭＳ Ｐゴシック" pitchFamily="50" charset="-128"/>
                <a:ea typeface="IPA Pゴシック"/>
                <a:cs typeface="IPA Pゴシック"/>
              </a:rPr>
              <a:t/>
            </a:r>
            <a:br>
              <a:rPr kumimoji="0" lang="en-US" altLang="ja-JP" sz="2400">
                <a:latin typeface="ＭＳ Ｐゴシック" pitchFamily="50" charset="-128"/>
                <a:ea typeface="IPA Pゴシック"/>
                <a:cs typeface="IPA Pゴシック"/>
              </a:rPr>
            </a:br>
            <a:r>
              <a:rPr kumimoji="0" lang="ja-JP" altLang="en-US" sz="2400">
                <a:latin typeface="ＭＳ Ｐゴシック" pitchFamily="50" charset="-128"/>
                <a:ea typeface="IPA Pゴシック"/>
                <a:cs typeface="IPA Pゴシック"/>
              </a:rPr>
              <a:t>占める</a:t>
            </a:r>
            <a:endParaRPr kumimoji="0" lang="en-US" altLang="ja-JP" sz="2400">
              <a:latin typeface="ＭＳ Ｐゴシック" pitchFamily="50" charset="-128"/>
              <a:ea typeface="IPA Pゴシック"/>
              <a:cs typeface="IPA Pゴシック"/>
            </a:endParaRPr>
          </a:p>
          <a:p>
            <a:pPr marL="182563" indent="-180975">
              <a:lnSpc>
                <a:spcPct val="90000"/>
              </a:lnSpc>
              <a:spcBef>
                <a:spcPts val="1200"/>
              </a:spcBef>
              <a:spcAft>
                <a:spcPts val="1425"/>
              </a:spcAft>
              <a:buClr>
                <a:srgbClr val="9E3611"/>
              </a:buClr>
              <a:buSzPct val="85000"/>
              <a:buFont typeface="Arial" pitchFamily="34" charset="0"/>
              <a:buChar char="•"/>
              <a:tabLst>
                <a:tab pos="723900" algn="l"/>
                <a:tab pos="1447800" algn="l"/>
                <a:tab pos="2171700" algn="l"/>
                <a:tab pos="2895600" algn="l"/>
                <a:tab pos="3619500" algn="l"/>
              </a:tabLst>
            </a:pPr>
            <a:r>
              <a:rPr kumimoji="0" lang="ja-JP" altLang="en-US" sz="2400">
                <a:latin typeface="ＭＳ Ｐゴシック" pitchFamily="50" charset="-128"/>
                <a:ea typeface="IPA Pゴシック"/>
                <a:cs typeface="IPA Pゴシック"/>
              </a:rPr>
              <a:t>現在でもこの割合は</a:t>
            </a:r>
            <a:r>
              <a:rPr kumimoji="0" lang="en-US" altLang="ja-JP" sz="2400">
                <a:latin typeface="ＭＳ Ｐゴシック" pitchFamily="50" charset="-128"/>
                <a:ea typeface="IPA Pゴシック"/>
                <a:cs typeface="IPA Pゴシック"/>
              </a:rPr>
              <a:t/>
            </a:r>
            <a:br>
              <a:rPr kumimoji="0" lang="en-US" altLang="ja-JP" sz="2400">
                <a:latin typeface="ＭＳ Ｐゴシック" pitchFamily="50" charset="-128"/>
                <a:ea typeface="IPA Pゴシック"/>
                <a:cs typeface="IPA Pゴシック"/>
              </a:rPr>
            </a:br>
            <a:r>
              <a:rPr kumimoji="0" lang="ja-JP" altLang="en-US" sz="2400">
                <a:latin typeface="ＭＳ Ｐゴシック" pitchFamily="50" charset="-128"/>
                <a:ea typeface="IPA Pゴシック"/>
                <a:cs typeface="IPA Pゴシック"/>
              </a:rPr>
              <a:t>急速に増加中</a:t>
            </a:r>
            <a:endParaRPr kumimoji="0" lang="en-US" altLang="ja-JP" sz="2400">
              <a:latin typeface="ＭＳ Ｐゴシック" pitchFamily="50" charset="-128"/>
              <a:ea typeface="IPA Pゴシック"/>
              <a:cs typeface="IPA Pゴシック"/>
            </a:endParaRPr>
          </a:p>
        </p:txBody>
      </p:sp>
      <p:pic>
        <p:nvPicPr>
          <p:cNvPr id="18437" name="図 7" descr="traffic.png"/>
          <p:cNvPicPr>
            <a:picLocks noChangeAspect="1"/>
          </p:cNvPicPr>
          <p:nvPr/>
        </p:nvPicPr>
        <p:blipFill>
          <a:blip r:embed="rId3" cstate="print"/>
          <a:srcRect/>
          <a:stretch>
            <a:fillRect/>
          </a:stretch>
        </p:blipFill>
        <p:spPr bwMode="auto">
          <a:xfrm>
            <a:off x="0" y="981075"/>
            <a:ext cx="5594350" cy="4968875"/>
          </a:xfrm>
          <a:prstGeom prst="rect">
            <a:avLst/>
          </a:prstGeom>
          <a:noFill/>
          <a:ln w="9525">
            <a:noFill/>
            <a:miter lim="800000"/>
            <a:headEnd/>
            <a:tailEnd/>
          </a:ln>
        </p:spPr>
      </p:pic>
      <p:sp>
        <p:nvSpPr>
          <p:cNvPr id="18438" name="テキスト ボックス 5"/>
          <p:cNvSpPr txBox="1">
            <a:spLocks noChangeArrowheads="1"/>
          </p:cNvSpPr>
          <p:nvPr/>
        </p:nvSpPr>
        <p:spPr bwMode="auto">
          <a:xfrm>
            <a:off x="0" y="5949950"/>
            <a:ext cx="6300788" cy="923330"/>
          </a:xfrm>
          <a:prstGeom prst="rect">
            <a:avLst/>
          </a:prstGeom>
          <a:solidFill>
            <a:schemeClr val="bg1"/>
          </a:solidFill>
          <a:ln w="9525">
            <a:noFill/>
            <a:miter lim="800000"/>
            <a:headEnd/>
            <a:tailEnd/>
          </a:ln>
        </p:spPr>
        <p:txBody>
          <a:bodyPr>
            <a:spAutoFit/>
          </a:bodyPr>
          <a:lstStyle/>
          <a:p>
            <a:r>
              <a:rPr lang="en-US" altLang="ja-JP" sz="2000" dirty="0"/>
              <a:t>IIJ </a:t>
            </a:r>
            <a:r>
              <a:rPr lang="ja-JP" altLang="en-US" sz="2000" dirty="0"/>
              <a:t>が運用するブロードバンド接続サービス</a:t>
            </a:r>
            <a:r>
              <a:rPr lang="ja-JP" altLang="en-US" sz="2000" dirty="0" smtClean="0"/>
              <a:t>のゲートウェイ</a:t>
            </a:r>
            <a:r>
              <a:rPr lang="en-US" altLang="ja-JP" sz="2000" dirty="0"/>
              <a:t/>
            </a:r>
            <a:br>
              <a:rPr lang="en-US" altLang="ja-JP" sz="2000" dirty="0"/>
            </a:br>
            <a:r>
              <a:rPr lang="ja-JP" altLang="en-US" sz="2000" dirty="0" smtClean="0"/>
              <a:t>を通過する使用</a:t>
            </a:r>
            <a:r>
              <a:rPr lang="ja-JP" altLang="en-US" sz="2000" dirty="0"/>
              <a:t>ポートごとの通信量の割合</a:t>
            </a:r>
            <a:endParaRPr lang="en-US" altLang="ja-JP" sz="2000" dirty="0"/>
          </a:p>
          <a:p>
            <a:r>
              <a:rPr lang="en-US" altLang="ja-JP" sz="1400" dirty="0"/>
              <a:t>(http://www.iij.ad.jp/company/development/report/iir/pdf/iir_vol16_report.pdf)</a:t>
            </a:r>
            <a:endParaRPr lang="ja-JP" altLang="en-US"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03804ABA-1EEF-4DDE-8090-4A5DAE2B75F0}" type="slidenum">
              <a:rPr lang="en-US" altLang="ja-JP"/>
              <a:pPr>
                <a:tabLst>
                  <a:tab pos="723900" algn="l"/>
                </a:tabLst>
              </a:pPr>
              <a:t>7</a:t>
            </a:fld>
            <a:endParaRPr lang="en-US" altLang="ja-JP"/>
          </a:p>
        </p:txBody>
      </p:sp>
      <p:sp>
        <p:nvSpPr>
          <p:cNvPr id="7171" name="Rectangle 1"/>
          <p:cNvSpPr>
            <a:spLocks noGrp="1" noChangeArrowheads="1"/>
          </p:cNvSpPr>
          <p:nvPr>
            <p:ph type="title"/>
          </p:nvPr>
        </p:nvSpPr>
        <p:spPr>
          <a:xfrm>
            <a:off x="615752" y="93663"/>
            <a:ext cx="7772400" cy="733425"/>
          </a:xfrm>
        </p:spPr>
        <p:txBody>
          <a:bodyPr lIns="90000" tIns="45000" rIns="90000" bIns="45000" anchor="t">
            <a:normAutofit fontScale="90000"/>
          </a:bodyPr>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ja-JP" sz="6000" b="0" smtClean="0">
                <a:latin typeface="ＭＳ Ｐゴシック" pitchFamily="50" charset="-128"/>
              </a:rPr>
              <a:t>目次</a:t>
            </a:r>
          </a:p>
        </p:txBody>
      </p:sp>
      <p:sp>
        <p:nvSpPr>
          <p:cNvPr id="15364" name="Text Box 2"/>
          <p:cNvSpPr txBox="1">
            <a:spLocks noChangeArrowheads="1"/>
          </p:cNvSpPr>
          <p:nvPr/>
        </p:nvSpPr>
        <p:spPr bwMode="auto">
          <a:xfrm>
            <a:off x="539552" y="1124744"/>
            <a:ext cx="8008938" cy="3527425"/>
          </a:xfrm>
          <a:prstGeom prst="rect">
            <a:avLst/>
          </a:prstGeom>
          <a:noFill/>
          <a:ln w="9525">
            <a:noFill/>
            <a:round/>
            <a:headEnd/>
            <a:tailEnd/>
          </a:ln>
        </p:spPr>
        <p:txBody>
          <a:bodyPr lIns="90000" tIns="45000" rIns="90000" bIns="45000"/>
          <a:lstStyle/>
          <a:p>
            <a:pPr marL="182563" indent="-180975">
              <a:spcBef>
                <a:spcPts val="1200"/>
              </a:spcBef>
              <a:spcAft>
                <a:spcPts val="1425"/>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altLang="ja-JP" sz="4000" dirty="0">
                <a:solidFill>
                  <a:srgbClr val="000000"/>
                </a:solidFill>
                <a:latin typeface="ＭＳ Ｐゴシック" pitchFamily="50" charset="-128"/>
                <a:ea typeface="IPA Pゴシック"/>
                <a:cs typeface="IPA Pゴシック"/>
              </a:rPr>
              <a:t>WWW </a:t>
            </a:r>
            <a:r>
              <a:rPr kumimoji="0" lang="ja-JP" sz="4000" dirty="0">
                <a:solidFill>
                  <a:srgbClr val="000000"/>
                </a:solidFill>
                <a:latin typeface="ＭＳ Ｐゴシック" pitchFamily="50" charset="-128"/>
                <a:ea typeface="IPA Pゴシック"/>
                <a:cs typeface="IPA Pゴシック"/>
              </a:rPr>
              <a:t>について</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000000"/>
                </a:solidFill>
                <a:latin typeface="ＭＳ Ｐゴシック" pitchFamily="50" charset="-128"/>
                <a:ea typeface="IPA Pゴシック"/>
                <a:cs typeface="IPA Pゴシック"/>
              </a:rPr>
              <a:t>WWW </a:t>
            </a:r>
            <a:r>
              <a:rPr kumimoji="0" lang="ja-JP" sz="3600" dirty="0">
                <a:solidFill>
                  <a:srgbClr val="000000"/>
                </a:solidFill>
                <a:latin typeface="ＭＳ Ｐゴシック" pitchFamily="50" charset="-128"/>
                <a:ea typeface="IPA Pゴシック"/>
                <a:cs typeface="IPA Pゴシック"/>
              </a:rPr>
              <a:t>とは？</a:t>
            </a: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ja-JP" sz="3600" dirty="0">
                <a:solidFill>
                  <a:srgbClr val="FF0000"/>
                </a:solidFill>
                <a:latin typeface="ＭＳ Ｐゴシック" pitchFamily="50" charset="-128"/>
                <a:ea typeface="IPA Pゴシック"/>
                <a:cs typeface="IPA Pゴシック"/>
              </a:rPr>
              <a:t>WWW </a:t>
            </a:r>
            <a:r>
              <a:rPr kumimoji="0" lang="ja-JP" sz="3600" dirty="0">
                <a:solidFill>
                  <a:srgbClr val="FF0000"/>
                </a:solidFill>
                <a:latin typeface="ＭＳ Ｐゴシック" pitchFamily="50" charset="-128"/>
                <a:ea typeface="IPA Pゴシック"/>
                <a:cs typeface="IPA Pゴシック"/>
              </a:rPr>
              <a:t>の</a:t>
            </a:r>
            <a:r>
              <a:rPr kumimoji="0" lang="ja-JP" sz="3600" dirty="0" smtClean="0">
                <a:solidFill>
                  <a:srgbClr val="FF0000"/>
                </a:solidFill>
                <a:latin typeface="ＭＳ Ｐゴシック" pitchFamily="50" charset="-128"/>
                <a:ea typeface="IPA Pゴシック"/>
                <a:cs typeface="IPA Pゴシック"/>
              </a:rPr>
              <a:t>仕組み</a:t>
            </a:r>
            <a:endParaRPr kumimoji="0" lang="en-US" altLang="ja-JP" sz="4000" dirty="0">
              <a:solidFill>
                <a:srgbClr val="FF0000"/>
              </a:solidFill>
              <a:latin typeface="ＭＳ Ｐゴシック" pitchFamily="50" charset="-128"/>
              <a:ea typeface="IPA Pゴシック"/>
              <a:cs typeface="IPA Pゴシック"/>
            </a:endParaRP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4000" dirty="0">
                <a:solidFill>
                  <a:srgbClr val="000000"/>
                </a:solidFill>
                <a:latin typeface="ＭＳ Ｐゴシック" pitchFamily="50" charset="-128"/>
                <a:ea typeface="IPA Pゴシック"/>
                <a:cs typeface="IPA Pゴシック"/>
              </a:rPr>
              <a:t>資源を公開・利用する際の注意</a:t>
            </a:r>
            <a:endParaRPr kumimoji="0" lang="ja-JP" sz="40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smtClean="0">
                <a:solidFill>
                  <a:srgbClr val="000000"/>
                </a:solidFill>
                <a:latin typeface="ＭＳ Ｐゴシック" pitchFamily="50" charset="-128"/>
                <a:ea typeface="IPA Pゴシック"/>
                <a:cs typeface="IPA Pゴシック"/>
              </a:rPr>
              <a:t>著作権</a:t>
            </a:r>
            <a:endParaRPr kumimoji="0" lang="en-US" altLang="ja-JP" sz="3600" dirty="0" smtClean="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altLang="en-US" sz="3600" dirty="0" smtClean="0">
                <a:solidFill>
                  <a:srgbClr val="000000"/>
                </a:solidFill>
                <a:latin typeface="ＭＳ Ｐゴシック" pitchFamily="50" charset="-128"/>
                <a:ea typeface="IPA Pゴシック"/>
                <a:cs typeface="IPA Pゴシック"/>
              </a:rPr>
              <a:t>ライセンス</a:t>
            </a:r>
            <a:endParaRPr kumimoji="0" lang="ja-JP" sz="3600" dirty="0">
              <a:solidFill>
                <a:srgbClr val="000000"/>
              </a:solidFill>
              <a:latin typeface="ＭＳ Ｐゴシック" pitchFamily="50" charset="-128"/>
              <a:ea typeface="IPA Pゴシック"/>
              <a:cs typeface="IPA Pゴシック"/>
            </a:endParaRPr>
          </a:p>
          <a:p>
            <a:pPr marL="457200" lvl="1" indent="-180975">
              <a:spcBef>
                <a:spcPts val="400"/>
              </a:spcBef>
              <a:spcAft>
                <a:spcPts val="200"/>
              </a:spcAft>
              <a:buClr>
                <a:srgbClr val="9E3611"/>
              </a:buClr>
              <a:buSzPct val="50000"/>
              <a:buFont typeface="Wingdings" pitchFamily="2" charset="2"/>
              <a:buChar char="u"/>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ja-JP" sz="3600" dirty="0">
                <a:solidFill>
                  <a:srgbClr val="000000"/>
                </a:solidFill>
                <a:latin typeface="ＭＳ Ｐゴシック" pitchFamily="50" charset="-128"/>
                <a:ea typeface="IPA Pゴシック"/>
                <a:cs typeface="IPA Pゴシック"/>
              </a:rPr>
              <a:t>「フリー</a:t>
            </a:r>
            <a:r>
              <a:rPr kumimoji="0" lang="ja-JP" sz="3600" dirty="0" smtClean="0">
                <a:solidFill>
                  <a:srgbClr val="000000"/>
                </a:solidFill>
                <a:latin typeface="ＭＳ Ｐゴシック" pitchFamily="50" charset="-128"/>
                <a:ea typeface="IPA Pゴシック"/>
                <a:cs typeface="IPA Pゴシック"/>
              </a:rPr>
              <a:t>」</a:t>
            </a:r>
            <a:r>
              <a:rPr kumimoji="0" lang="ja-JP" altLang="en-US" sz="3600" dirty="0" smtClean="0">
                <a:solidFill>
                  <a:srgbClr val="000000"/>
                </a:solidFill>
                <a:latin typeface="ＭＳ Ｐゴシック" pitchFamily="50" charset="-128"/>
                <a:ea typeface="IPA Pゴシック"/>
                <a:cs typeface="IPA Pゴシック"/>
              </a:rPr>
              <a:t>について</a:t>
            </a:r>
            <a:endParaRPr kumimoji="0" lang="ja-JP" sz="3600" dirty="0">
              <a:solidFill>
                <a:srgbClr val="000000"/>
              </a:solidFill>
              <a:latin typeface="ＭＳ Ｐゴシック" pitchFamily="50" charset="-128"/>
              <a:ea typeface="IPA Pゴシック"/>
              <a:cs typeface="IPA Pゴシック"/>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F720CD25-5FDD-4510-8D7B-12DEE06555BC}" type="slidenum">
              <a:rPr lang="en-US" altLang="ja-JP"/>
              <a:pPr>
                <a:tabLst>
                  <a:tab pos="723900" algn="l"/>
                </a:tabLst>
              </a:pPr>
              <a:t>8</a:t>
            </a:fld>
            <a:endParaRPr lang="en-US" altLang="ja-JP"/>
          </a:p>
        </p:txBody>
      </p:sp>
      <p:sp>
        <p:nvSpPr>
          <p:cNvPr id="13321" name="Rectangle 9"/>
          <p:cNvSpPr>
            <a:spLocks noGrp="1" noChangeArrowheads="1"/>
          </p:cNvSpPr>
          <p:nvPr>
            <p:ph type="title"/>
          </p:nvPr>
        </p:nvSpPr>
        <p:spPr>
          <a:xfrm>
            <a:off x="658813" y="119063"/>
            <a:ext cx="8435975"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ja-JP" sz="6000" b="0" smtClean="0">
                <a:latin typeface="ＭＳ Ｐゴシック" pitchFamily="50" charset="-128"/>
              </a:rPr>
              <a:t>WWW </a:t>
            </a:r>
            <a:r>
              <a:rPr lang="ja-JP" sz="6000" b="0" smtClean="0">
                <a:latin typeface="ＭＳ Ｐゴシック" pitchFamily="50" charset="-128"/>
              </a:rPr>
              <a:t>の通信の概念図</a:t>
            </a:r>
          </a:p>
        </p:txBody>
      </p:sp>
      <p:sp>
        <p:nvSpPr>
          <p:cNvPr id="2" name="Rectangle 2"/>
          <p:cNvSpPr>
            <a:spLocks noChangeArrowheads="1"/>
          </p:cNvSpPr>
          <p:nvPr/>
        </p:nvSpPr>
        <p:spPr bwMode="auto">
          <a:xfrm>
            <a:off x="711200" y="2076450"/>
            <a:ext cx="2668588" cy="94297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ja-JP" sz="2800" dirty="0">
                <a:solidFill>
                  <a:srgbClr val="FF3333"/>
                </a:solidFill>
                <a:latin typeface="ＭＳ Ｐゴシック" pitchFamily="50" charset="-128"/>
                <a:ea typeface="IPA Pゴシック"/>
                <a:cs typeface="IPA Pゴシック"/>
              </a:rPr>
              <a:t>ブラウザ</a:t>
            </a:r>
          </a:p>
          <a:p>
            <a:pPr algn="ctr">
              <a:buClr>
                <a:srgbClr val="000000"/>
              </a:buClr>
              <a:buSzPct val="100000"/>
              <a:buFont typeface="Times New Roman" pitchFamily="18" charset="0"/>
              <a:buNone/>
              <a:tabLst>
                <a:tab pos="723900" algn="l"/>
                <a:tab pos="1447800" algn="l"/>
                <a:tab pos="2171700" algn="l"/>
              </a:tabLst>
            </a:pPr>
            <a:r>
              <a:rPr kumimoji="0" lang="en-US" altLang="ja-JP" sz="2800" dirty="0">
                <a:solidFill>
                  <a:srgbClr val="FF3333"/>
                </a:solidFill>
                <a:latin typeface="ＭＳ Ｐゴシック" pitchFamily="50" charset="-128"/>
                <a:ea typeface="IPA Pゴシック"/>
                <a:cs typeface="IPA Pゴシック"/>
              </a:rPr>
              <a:t>(</a:t>
            </a:r>
            <a:r>
              <a:rPr kumimoji="0" lang="ja-JP" sz="2800" dirty="0">
                <a:solidFill>
                  <a:srgbClr val="FF3333"/>
                </a:solidFill>
                <a:latin typeface="ＭＳ Ｐゴシック" pitchFamily="50" charset="-128"/>
                <a:ea typeface="IPA Pゴシック"/>
                <a:cs typeface="IPA Pゴシック"/>
              </a:rPr>
              <a:t>クライアント</a:t>
            </a:r>
            <a:r>
              <a:rPr kumimoji="0" lang="en-US" altLang="ja-JP" sz="2800" dirty="0">
                <a:solidFill>
                  <a:srgbClr val="FF3333"/>
                </a:solidFill>
                <a:latin typeface="ＭＳ Ｐゴシック" pitchFamily="50" charset="-128"/>
                <a:ea typeface="IPA Pゴシック"/>
                <a:cs typeface="IPA Pゴシック"/>
              </a:rPr>
              <a:t>)</a:t>
            </a:r>
          </a:p>
        </p:txBody>
      </p:sp>
      <p:sp>
        <p:nvSpPr>
          <p:cNvPr id="13315" name="AutoShape 3"/>
          <p:cNvSpPr>
            <a:spLocks noChangeArrowheads="1"/>
          </p:cNvSpPr>
          <p:nvPr/>
        </p:nvSpPr>
        <p:spPr bwMode="auto">
          <a:xfrm>
            <a:off x="3328392" y="2463800"/>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13317" name="Rectangle 5"/>
          <p:cNvSpPr>
            <a:spLocks noChangeArrowheads="1"/>
          </p:cNvSpPr>
          <p:nvPr/>
        </p:nvSpPr>
        <p:spPr bwMode="auto">
          <a:xfrm>
            <a:off x="6276975" y="2190750"/>
            <a:ext cx="2401888" cy="94297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FF3333"/>
                </a:solidFill>
                <a:latin typeface="ＭＳ Ｐゴシック" pitchFamily="50" charset="-128"/>
                <a:ea typeface="IPA Pゴシック"/>
                <a:cs typeface="IPA Pゴシック"/>
              </a:rPr>
              <a:t>WWW </a:t>
            </a:r>
            <a:r>
              <a:rPr kumimoji="0" lang="ja-JP" sz="2800">
                <a:solidFill>
                  <a:srgbClr val="FF3333"/>
                </a:solidFill>
                <a:latin typeface="ＭＳ Ｐゴシック" pitchFamily="50" charset="-128"/>
                <a:ea typeface="IPA Pゴシック"/>
                <a:cs typeface="IPA Pゴシック"/>
              </a:rPr>
              <a:t>サーバ</a:t>
            </a:r>
          </a:p>
          <a:p>
            <a:pPr algn="ctr">
              <a:buClr>
                <a:srgbClr val="000000"/>
              </a:buClr>
              <a:buSzPct val="100000"/>
              <a:buFont typeface="Times New Roman" pitchFamily="18" charset="0"/>
              <a:buNone/>
              <a:tabLst>
                <a:tab pos="723900" algn="l"/>
                <a:tab pos="1447800" algn="l"/>
                <a:tab pos="2171700" algn="l"/>
              </a:tabLst>
            </a:pPr>
            <a:r>
              <a:rPr kumimoji="0" lang="en-US" altLang="ja-JP" sz="2800">
                <a:solidFill>
                  <a:srgbClr val="FF3333"/>
                </a:solidFill>
                <a:latin typeface="ＭＳ Ｐゴシック" pitchFamily="50" charset="-128"/>
                <a:ea typeface="IPA Pゴシック"/>
                <a:cs typeface="IPA Pゴシック"/>
              </a:rPr>
              <a:t>(</a:t>
            </a:r>
            <a:r>
              <a:rPr kumimoji="0" lang="ja-JP" sz="2800">
                <a:solidFill>
                  <a:srgbClr val="FF3333"/>
                </a:solidFill>
                <a:latin typeface="ＭＳ Ｐゴシック" pitchFamily="50" charset="-128"/>
                <a:ea typeface="IPA Pゴシック"/>
                <a:cs typeface="IPA Pゴシック"/>
              </a:rPr>
              <a:t>サーバ</a:t>
            </a:r>
            <a:r>
              <a:rPr kumimoji="0" lang="en-US" altLang="ja-JP" sz="2800">
                <a:solidFill>
                  <a:srgbClr val="FF3333"/>
                </a:solidFill>
                <a:latin typeface="ＭＳ Ｐゴシック" pitchFamily="50" charset="-128"/>
                <a:ea typeface="IPA Pゴシック"/>
                <a:cs typeface="IPA Pゴシック"/>
              </a:rPr>
              <a:t>)</a:t>
            </a:r>
          </a:p>
        </p:txBody>
      </p:sp>
      <p:sp>
        <p:nvSpPr>
          <p:cNvPr id="13318" name="AutoShape 6"/>
          <p:cNvSpPr>
            <a:spLocks noChangeArrowheads="1"/>
          </p:cNvSpPr>
          <p:nvPr/>
        </p:nvSpPr>
        <p:spPr bwMode="auto">
          <a:xfrm rot="10800000">
            <a:off x="3219450" y="4017963"/>
            <a:ext cx="2971800" cy="476250"/>
          </a:xfrm>
          <a:prstGeom prst="rightArrow">
            <a:avLst>
              <a:gd name="adj1" fmla="val 50000"/>
              <a:gd name="adj2" fmla="val 156000"/>
            </a:avLst>
          </a:prstGeom>
          <a:solidFill>
            <a:srgbClr val="D34817"/>
          </a:solidFill>
          <a:ln w="12600">
            <a:solidFill>
              <a:srgbClr val="9C351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13319" name="Rectangle 7"/>
          <p:cNvSpPr>
            <a:spLocks noChangeArrowheads="1"/>
          </p:cNvSpPr>
          <p:nvPr/>
        </p:nvSpPr>
        <p:spPr bwMode="auto">
          <a:xfrm>
            <a:off x="3239492" y="2017713"/>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要求</a:t>
            </a:r>
          </a:p>
        </p:txBody>
      </p:sp>
      <p:sp>
        <p:nvSpPr>
          <p:cNvPr id="13320" name="Rectangle 8"/>
          <p:cNvSpPr>
            <a:spLocks noChangeArrowheads="1"/>
          </p:cNvSpPr>
          <p:nvPr/>
        </p:nvSpPr>
        <p:spPr bwMode="auto">
          <a:xfrm>
            <a:off x="3184525" y="4427538"/>
            <a:ext cx="2971800" cy="5175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Lst>
            </a:pPr>
            <a:r>
              <a:rPr kumimoji="0" lang="ja-JP" sz="2800">
                <a:solidFill>
                  <a:srgbClr val="000000"/>
                </a:solidFill>
                <a:latin typeface="ＭＳ Ｐゴシック" pitchFamily="50" charset="-128"/>
                <a:ea typeface="IPA Pゴシック"/>
                <a:cs typeface="IPA Pゴシック"/>
              </a:rPr>
              <a:t>ファイル 提供</a:t>
            </a:r>
          </a:p>
        </p:txBody>
      </p:sp>
      <p:sp>
        <p:nvSpPr>
          <p:cNvPr id="13322" name="AutoShape 10"/>
          <p:cNvSpPr>
            <a:spLocks noChangeArrowheads="1"/>
          </p:cNvSpPr>
          <p:nvPr/>
        </p:nvSpPr>
        <p:spPr bwMode="auto">
          <a:xfrm>
            <a:off x="2032000" y="4391025"/>
            <a:ext cx="574675" cy="757238"/>
          </a:xfrm>
          <a:prstGeom prst="downArrow">
            <a:avLst>
              <a:gd name="adj1" fmla="val 50000"/>
              <a:gd name="adj2" fmla="val 32942"/>
            </a:avLst>
          </a:prstGeom>
          <a:solidFill>
            <a:srgbClr val="00B0F0"/>
          </a:solidFill>
          <a:ln w="12600">
            <a:solidFill>
              <a:srgbClr val="00B0F0"/>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sp>
        <p:nvSpPr>
          <p:cNvPr id="20491" name="Rectangle 11"/>
          <p:cNvSpPr>
            <a:spLocks noChangeArrowheads="1"/>
          </p:cNvSpPr>
          <p:nvPr/>
        </p:nvSpPr>
        <p:spPr bwMode="auto">
          <a:xfrm>
            <a:off x="1116013" y="1341438"/>
            <a:ext cx="7034212" cy="639762"/>
          </a:xfrm>
          <a:prstGeom prst="rect">
            <a:avLst/>
          </a:prstGeom>
          <a:solidFill>
            <a:srgbClr val="FFFFFF"/>
          </a:solidFill>
          <a:ln w="38160">
            <a:solidFill>
              <a:srgbClr val="FFFFFF"/>
            </a:solid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ja-JP" sz="3600" u="sng">
                <a:solidFill>
                  <a:srgbClr val="000000"/>
                </a:solidFill>
                <a:latin typeface="ＭＳ Ｐゴシック" pitchFamily="50" charset="-128"/>
                <a:ea typeface="IPA Pゴシック"/>
                <a:cs typeface="IPA Pゴシック"/>
              </a:rPr>
              <a:t>サーバ・クライアントシステム</a:t>
            </a:r>
          </a:p>
        </p:txBody>
      </p:sp>
      <p:sp>
        <p:nvSpPr>
          <p:cNvPr id="13324" name="Rectangle 12"/>
          <p:cNvSpPr>
            <a:spLocks noChangeArrowheads="1"/>
          </p:cNvSpPr>
          <p:nvPr/>
        </p:nvSpPr>
        <p:spPr bwMode="auto">
          <a:xfrm>
            <a:off x="893763" y="4348163"/>
            <a:ext cx="1460500" cy="822325"/>
          </a:xfrm>
          <a:prstGeom prst="rect">
            <a:avLst/>
          </a:prstGeom>
          <a:noFill/>
          <a:ln w="9525">
            <a:noFill/>
            <a:round/>
            <a:headEnd/>
            <a:tailEnd/>
          </a:ln>
        </p:spPr>
        <p:txBody>
          <a:bodyPr lIns="90000" tIns="45000" rIns="90000" bIns="45000">
            <a:spAutoFit/>
          </a:bodyPr>
          <a:lstStyle/>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解釈・</a:t>
            </a:r>
          </a:p>
          <a:p>
            <a:pPr algn="ctr">
              <a:buClr>
                <a:srgbClr val="000000"/>
              </a:buClr>
              <a:buSzPct val="100000"/>
              <a:buFont typeface="Times New Roman" pitchFamily="18" charset="0"/>
              <a:buNone/>
              <a:tabLst>
                <a:tab pos="723900" algn="l"/>
                <a:tab pos="1447800" algn="l"/>
              </a:tabLst>
            </a:pPr>
            <a:r>
              <a:rPr kumimoji="0" lang="ja-JP" sz="2400">
                <a:solidFill>
                  <a:srgbClr val="000000"/>
                </a:solidFill>
                <a:latin typeface="ＭＳ Ｐゴシック" pitchFamily="50" charset="-128"/>
                <a:ea typeface="IPA Pゴシック"/>
                <a:cs typeface="IPA Pゴシック"/>
              </a:rPr>
              <a:t>表示</a:t>
            </a:r>
          </a:p>
        </p:txBody>
      </p:sp>
      <p:pic>
        <p:nvPicPr>
          <p:cNvPr id="13326" name="Picture 14"/>
          <p:cNvPicPr>
            <a:picLocks noChangeAspect="1" noChangeArrowheads="1"/>
          </p:cNvPicPr>
          <p:nvPr/>
        </p:nvPicPr>
        <p:blipFill>
          <a:blip r:embed="rId3" cstate="print"/>
          <a:srcRect/>
          <a:stretch>
            <a:fillRect/>
          </a:stretch>
        </p:blipFill>
        <p:spPr bwMode="auto">
          <a:xfrm>
            <a:off x="1274763" y="2989263"/>
            <a:ext cx="1630362" cy="1371600"/>
          </a:xfrm>
          <a:prstGeom prst="rect">
            <a:avLst/>
          </a:prstGeom>
          <a:noFill/>
          <a:ln w="9525">
            <a:noFill/>
            <a:round/>
            <a:headEnd/>
            <a:tailEnd/>
          </a:ln>
        </p:spPr>
      </p:pic>
      <p:sp>
        <p:nvSpPr>
          <p:cNvPr id="3" name="Rectangle 15"/>
          <p:cNvSpPr>
            <a:spLocks noChangeArrowheads="1"/>
          </p:cNvSpPr>
          <p:nvPr/>
        </p:nvSpPr>
        <p:spPr bwMode="auto">
          <a:xfrm>
            <a:off x="6562725" y="4703763"/>
            <a:ext cx="1420813" cy="455612"/>
          </a:xfrm>
          <a:prstGeom prst="rect">
            <a:avLst/>
          </a:prstGeom>
          <a:noFill/>
          <a:ln w="9525">
            <a:noFill/>
            <a:round/>
            <a:headEnd/>
            <a:tailEnd/>
          </a:ln>
        </p:spPr>
        <p:txBody>
          <a:bodyPr lIns="90000" tIns="45000" rIns="90000" bIns="45000">
            <a:spAutoFit/>
          </a:bodyPr>
          <a:lstStyle/>
          <a:p>
            <a:pPr>
              <a:buClr>
                <a:srgbClr val="000000"/>
              </a:buClr>
              <a:buSzPct val="100000"/>
              <a:buFont typeface="Times New Roman" pitchFamily="18" charset="0"/>
              <a:buNone/>
              <a:tabLst>
                <a:tab pos="723900" algn="l"/>
              </a:tabLst>
            </a:pPr>
            <a:r>
              <a:rPr kumimoji="0" lang="ja-JP" sz="2400">
                <a:solidFill>
                  <a:srgbClr val="000000"/>
                </a:solidFill>
                <a:latin typeface="ＭＳ Ｐゴシック" pitchFamily="50" charset="-128"/>
                <a:ea typeface="IPA Pゴシック"/>
                <a:cs typeface="IPA Pゴシック"/>
              </a:rPr>
              <a:t>ファイル</a:t>
            </a:r>
          </a:p>
        </p:txBody>
      </p:sp>
      <p:pic>
        <p:nvPicPr>
          <p:cNvPr id="20495" name="図 18" descr="inex_top.png"/>
          <p:cNvPicPr>
            <a:picLocks noChangeAspect="1"/>
          </p:cNvPicPr>
          <p:nvPr/>
        </p:nvPicPr>
        <p:blipFill>
          <a:blip r:embed="rId4" cstate="print"/>
          <a:srcRect/>
          <a:stretch>
            <a:fillRect/>
          </a:stretch>
        </p:blipFill>
        <p:spPr bwMode="auto">
          <a:xfrm>
            <a:off x="576263" y="5373688"/>
            <a:ext cx="3351212" cy="1339850"/>
          </a:xfrm>
          <a:prstGeom prst="rect">
            <a:avLst/>
          </a:prstGeom>
          <a:noFill/>
          <a:ln w="9525">
            <a:noFill/>
            <a:miter lim="800000"/>
            <a:headEnd/>
            <a:tailEnd/>
          </a:ln>
        </p:spPr>
      </p:pic>
      <p:pic>
        <p:nvPicPr>
          <p:cNvPr id="20496" name="図 20" descr="inex_src.png"/>
          <p:cNvPicPr>
            <a:picLocks noChangeAspect="1"/>
          </p:cNvPicPr>
          <p:nvPr/>
        </p:nvPicPr>
        <p:blipFill>
          <a:blip r:embed="rId5" cstate="print"/>
          <a:srcRect/>
          <a:stretch>
            <a:fillRect/>
          </a:stretch>
        </p:blipFill>
        <p:spPr bwMode="auto">
          <a:xfrm>
            <a:off x="5740400" y="5229225"/>
            <a:ext cx="3008313" cy="1628775"/>
          </a:xfrm>
          <a:prstGeom prst="rect">
            <a:avLst/>
          </a:prstGeom>
          <a:noFill/>
          <a:ln w="9525">
            <a:noFill/>
            <a:miter lim="800000"/>
            <a:headEnd/>
            <a:tailEnd/>
          </a:ln>
        </p:spPr>
      </p:pic>
      <p:pic>
        <p:nvPicPr>
          <p:cNvPr id="20497" name="図 22" descr="server.png"/>
          <p:cNvPicPr>
            <a:picLocks noChangeAspect="1"/>
          </p:cNvPicPr>
          <p:nvPr/>
        </p:nvPicPr>
        <p:blipFill>
          <a:blip r:embed="rId6" cstate="print"/>
          <a:srcRect/>
          <a:stretch>
            <a:fillRect/>
          </a:stretch>
        </p:blipFill>
        <p:spPr bwMode="auto">
          <a:xfrm>
            <a:off x="6913563" y="3141663"/>
            <a:ext cx="1120775" cy="1511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500"/>
                                        <p:tgtEl>
                                          <p:spTgt spid="133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319"/>
                                        </p:tgtEl>
                                        <p:attrNameLst>
                                          <p:attrName>style.visibility</p:attrName>
                                        </p:attrNameLst>
                                      </p:cBhvr>
                                      <p:to>
                                        <p:strVal val="visible"/>
                                      </p:to>
                                    </p:set>
                                    <p:animEffect transition="in" filter="fade">
                                      <p:cBhvr>
                                        <p:cTn id="20" dur="500"/>
                                        <p:tgtEl>
                                          <p:spTgt spid="133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Effect transition="in" filter="fade">
                                      <p:cBhvr>
                                        <p:cTn id="25" dur="500"/>
                                        <p:tgtEl>
                                          <p:spTgt spid="133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20"/>
                                        </p:tgtEl>
                                        <p:attrNameLst>
                                          <p:attrName>style.visibility</p:attrName>
                                        </p:attrNameLst>
                                      </p:cBhvr>
                                      <p:to>
                                        <p:strVal val="visible"/>
                                      </p:to>
                                    </p:set>
                                    <p:animEffect transition="in" filter="fade">
                                      <p:cBhvr>
                                        <p:cTn id="28" dur="500"/>
                                        <p:tgtEl>
                                          <p:spTgt spid="13320"/>
                                        </p:tgtEl>
                                      </p:cBhvr>
                                    </p:animEffect>
                                  </p:childTnLst>
                                </p:cTn>
                              </p:par>
                              <p:par>
                                <p:cTn id="29" presetID="10" presetClass="entr" presetSubtype="0" fill="hold" nodeType="withEffect">
                                  <p:stCondLst>
                                    <p:cond delay="0"/>
                                  </p:stCondLst>
                                  <p:childTnLst>
                                    <p:set>
                                      <p:cBhvr>
                                        <p:cTn id="30" dur="1" fill="hold">
                                          <p:stCondLst>
                                            <p:cond delay="0"/>
                                          </p:stCondLst>
                                        </p:cTn>
                                        <p:tgtEl>
                                          <p:spTgt spid="20496"/>
                                        </p:tgtEl>
                                        <p:attrNameLst>
                                          <p:attrName>style.visibility</p:attrName>
                                        </p:attrNameLst>
                                      </p:cBhvr>
                                      <p:to>
                                        <p:strVal val="visible"/>
                                      </p:to>
                                    </p:set>
                                    <p:animEffect transition="in" filter="fade">
                                      <p:cBhvr>
                                        <p:cTn id="31" dur="500"/>
                                        <p:tgtEl>
                                          <p:spTgt spid="204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2.5E-6 -4.78261E-6 L -0.53629 -4.78261E-6 " pathEditMode="relative" rAng="0" ptsTypes="AA">
                                      <p:cBhvr>
                                        <p:cTn id="38" dur="1000" fill="hold"/>
                                        <p:tgtEl>
                                          <p:spTgt spid="20496"/>
                                        </p:tgtEl>
                                        <p:attrNameLst>
                                          <p:attrName>ppt_x</p:attrName>
                                          <p:attrName>ppt_y</p:attrName>
                                        </p:attrNameLst>
                                      </p:cBhvr>
                                      <p:rCtr x="-268" y="0"/>
                                    </p:animMotion>
                                  </p:childTnLst>
                                </p:cTn>
                              </p:par>
                              <p:par>
                                <p:cTn id="39" presetID="35" presetClass="path" presetSubtype="0" accel="50000" decel="50000" fill="hold" grpId="1" nodeType="withEffect">
                                  <p:stCondLst>
                                    <p:cond delay="0"/>
                                  </p:stCondLst>
                                  <p:childTnLst>
                                    <p:animMotion origin="layout" path="M -2.5E-6 3.62627E-6 L -0.53941 3.62627E-6 " pathEditMode="relative" rAng="0" ptsTypes="AA">
                                      <p:cBhvr>
                                        <p:cTn id="40" dur="1000" fill="hold"/>
                                        <p:tgtEl>
                                          <p:spTgt spid="3"/>
                                        </p:tgtEl>
                                        <p:attrNameLst>
                                          <p:attrName>ppt_x</p:attrName>
                                          <p:attrName>ppt_y</p:attrName>
                                        </p:attrNameLst>
                                      </p:cBhvr>
                                      <p:rCtr x="-270" y="0"/>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324"/>
                                        </p:tgtEl>
                                        <p:attrNameLst>
                                          <p:attrName>style.visibility</p:attrName>
                                        </p:attrNameLst>
                                      </p:cBhvr>
                                      <p:to>
                                        <p:strVal val="visible"/>
                                      </p:to>
                                    </p:set>
                                    <p:animEffect transition="in" filter="fade">
                                      <p:cBhvr>
                                        <p:cTn id="45" dur="500"/>
                                        <p:tgtEl>
                                          <p:spTgt spid="133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322"/>
                                        </p:tgtEl>
                                        <p:attrNameLst>
                                          <p:attrName>style.visibility</p:attrName>
                                        </p:attrNameLst>
                                      </p:cBhvr>
                                      <p:to>
                                        <p:strVal val="visible"/>
                                      </p:to>
                                    </p:set>
                                    <p:animEffect transition="in" filter="fade">
                                      <p:cBhvr>
                                        <p:cTn id="48" dur="500"/>
                                        <p:tgtEl>
                                          <p:spTgt spid="13322"/>
                                        </p:tgtEl>
                                      </p:cBhvr>
                                    </p:animEffect>
                                  </p:childTnLst>
                                </p:cTn>
                              </p:par>
                              <p:par>
                                <p:cTn id="49" presetID="10" presetClass="entr" presetSubtype="0" fill="hold" nodeType="withEffect">
                                  <p:stCondLst>
                                    <p:cond delay="0"/>
                                  </p:stCondLst>
                                  <p:childTnLst>
                                    <p:set>
                                      <p:cBhvr>
                                        <p:cTn id="50" dur="1" fill="hold">
                                          <p:stCondLst>
                                            <p:cond delay="0"/>
                                          </p:stCondLst>
                                        </p:cTn>
                                        <p:tgtEl>
                                          <p:spTgt spid="20495"/>
                                        </p:tgtEl>
                                        <p:attrNameLst>
                                          <p:attrName>style.visibility</p:attrName>
                                        </p:attrNameLst>
                                      </p:cBhvr>
                                      <p:to>
                                        <p:strVal val="visible"/>
                                      </p:to>
                                    </p:set>
                                    <p:animEffect transition="in" filter="fade">
                                      <p:cBhvr>
                                        <p:cTn id="51" dur="500"/>
                                        <p:tgtEl>
                                          <p:spTgt spid="20495"/>
                                        </p:tgtEl>
                                      </p:cBhvr>
                                    </p:animEffect>
                                  </p:childTnLst>
                                </p:cTn>
                              </p:par>
                              <p:par>
                                <p:cTn id="52" presetID="10" presetClass="exit" presetSubtype="0" fill="hold" nodeType="withEffect">
                                  <p:stCondLst>
                                    <p:cond delay="0"/>
                                  </p:stCondLst>
                                  <p:childTnLst>
                                    <p:animEffect transition="out" filter="fade">
                                      <p:cBhvr>
                                        <p:cTn id="53" dur="500"/>
                                        <p:tgtEl>
                                          <p:spTgt spid="20496"/>
                                        </p:tgtEl>
                                      </p:cBhvr>
                                    </p:animEffect>
                                    <p:set>
                                      <p:cBhvr>
                                        <p:cTn id="54" dur="1" fill="hold">
                                          <p:stCondLst>
                                            <p:cond delay="499"/>
                                          </p:stCondLst>
                                        </p:cTn>
                                        <p:tgtEl>
                                          <p:spTgt spid="20496"/>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animBg="1"/>
      <p:bldP spid="13317" grpId="0"/>
      <p:bldP spid="13318" grpId="0" animBg="1"/>
      <p:bldP spid="13319" grpId="0"/>
      <p:bldP spid="13320" grpId="0"/>
      <p:bldP spid="13322" grpId="0" animBg="1"/>
      <p:bldP spid="13324" grpId="0"/>
      <p:bldP spid="3" grpId="0"/>
      <p:bldP spid="3" grpId="1"/>
      <p:bldP spid="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tabLst>
                <a:tab pos="723900" algn="l"/>
              </a:tabLst>
            </a:pPr>
            <a:fld id="{CC082068-7925-4AB6-9CF8-465DE0FC6029}" type="slidenum">
              <a:rPr lang="en-US" altLang="ja-JP"/>
              <a:pPr>
                <a:tabLst>
                  <a:tab pos="723900" algn="l"/>
                </a:tabLst>
              </a:pPr>
              <a:t>9</a:t>
            </a:fld>
            <a:endParaRPr lang="en-US" altLang="ja-JP"/>
          </a:p>
        </p:txBody>
      </p:sp>
      <p:sp>
        <p:nvSpPr>
          <p:cNvPr id="14340" name="Rectangle 3"/>
          <p:cNvSpPr>
            <a:spLocks noGrp="1" noChangeArrowheads="1"/>
          </p:cNvSpPr>
          <p:nvPr>
            <p:ph type="title"/>
          </p:nvPr>
        </p:nvSpPr>
        <p:spPr>
          <a:xfrm>
            <a:off x="251520" y="74613"/>
            <a:ext cx="7772400" cy="1004887"/>
          </a:xfrm>
        </p:spPr>
        <p:txBody>
          <a:bodyPr lIns="90000" tIns="45000" rIns="90000" bIns="45000" anchor="t"/>
          <a:lstStyle/>
          <a:p>
            <a:pPr fontAlgn="auto">
              <a:lnSpc>
                <a:spcPct val="90000"/>
              </a:lnSpc>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en-US" altLang="ja-JP" sz="6000" b="0" dirty="0" smtClean="0">
                <a:latin typeface="ＭＳ Ｐゴシック" pitchFamily="50" charset="-128"/>
              </a:rPr>
              <a:t>WWW </a:t>
            </a:r>
            <a:r>
              <a:rPr lang="ja-JP" sz="6000" b="0" dirty="0" smtClean="0">
                <a:latin typeface="ＭＳ Ｐゴシック" pitchFamily="50" charset="-128"/>
              </a:rPr>
              <a:t>サーバ</a:t>
            </a:r>
          </a:p>
        </p:txBody>
      </p:sp>
      <p:sp>
        <p:nvSpPr>
          <p:cNvPr id="2" name="Rectangle 4"/>
          <p:cNvSpPr>
            <a:spLocks noChangeArrowheads="1"/>
          </p:cNvSpPr>
          <p:nvPr/>
        </p:nvSpPr>
        <p:spPr bwMode="auto">
          <a:xfrm>
            <a:off x="1643063" y="3214688"/>
            <a:ext cx="1303337" cy="406400"/>
          </a:xfrm>
          <a:prstGeom prst="rect">
            <a:avLst/>
          </a:prstGeom>
          <a:noFill/>
          <a:ln w="38160">
            <a:solidFill>
              <a:srgbClr val="FF3333"/>
            </a:solidFill>
            <a:round/>
            <a:headEnd/>
            <a:tailEnd/>
          </a:ln>
        </p:spPr>
        <p:txBody>
          <a:bodyPr wrap="none" anchor="ctr"/>
          <a:lstStyle/>
          <a:p>
            <a:pPr hangingPunct="0">
              <a:lnSpc>
                <a:spcPct val="93000"/>
              </a:lnSpc>
              <a:buClr>
                <a:srgbClr val="000000"/>
              </a:buClr>
              <a:buSzPct val="100000"/>
              <a:buFont typeface="Times New Roman" pitchFamily="18" charset="0"/>
              <a:buNone/>
            </a:pPr>
            <a:endParaRPr kumimoji="0" lang="ja-JP" altLang="en-US">
              <a:ea typeface="IPA Pゴシック"/>
              <a:cs typeface="IPA Pゴシック"/>
            </a:endParaRPr>
          </a:p>
        </p:txBody>
      </p:sp>
      <p:pic>
        <p:nvPicPr>
          <p:cNvPr id="21509" name="図 6" descr="wwwサーバ.png"/>
          <p:cNvPicPr>
            <a:picLocks noChangeAspect="1"/>
          </p:cNvPicPr>
          <p:nvPr/>
        </p:nvPicPr>
        <p:blipFill>
          <a:blip r:embed="rId3" cstate="print"/>
          <a:srcRect/>
          <a:stretch>
            <a:fillRect/>
          </a:stretch>
        </p:blipFill>
        <p:spPr bwMode="auto">
          <a:xfrm>
            <a:off x="998538" y="3500438"/>
            <a:ext cx="6958012" cy="3357562"/>
          </a:xfrm>
          <a:prstGeom prst="rect">
            <a:avLst/>
          </a:prstGeom>
          <a:noFill/>
          <a:ln w="9525">
            <a:noFill/>
            <a:miter lim="800000"/>
            <a:headEnd/>
            <a:tailEnd/>
          </a:ln>
        </p:spPr>
      </p:pic>
      <p:sp>
        <p:nvSpPr>
          <p:cNvPr id="21510" name="Text Box 2"/>
          <p:cNvSpPr txBox="1">
            <a:spLocks noChangeArrowheads="1"/>
          </p:cNvSpPr>
          <p:nvPr/>
        </p:nvSpPr>
        <p:spPr bwMode="auto">
          <a:xfrm>
            <a:off x="611188" y="1071563"/>
            <a:ext cx="8137525" cy="2714625"/>
          </a:xfrm>
          <a:prstGeom prst="rect">
            <a:avLst/>
          </a:prstGeom>
          <a:solidFill>
            <a:schemeClr val="bg1"/>
          </a:solidFill>
          <a:ln w="9525">
            <a:noFill/>
            <a:round/>
            <a:headEnd/>
            <a:tailEnd/>
          </a:ln>
        </p:spPr>
        <p:txBody>
          <a:bodyPr lIns="90000" tIns="45000" rIns="90000" bIns="45000"/>
          <a:lstStyle/>
          <a:p>
            <a:pPr marL="182563" indent="-180975">
              <a:spcBef>
                <a:spcPts val="1200"/>
              </a:spcBef>
              <a:spcAft>
                <a:spcPts val="1425"/>
              </a:spcAft>
              <a:buClr>
                <a:srgbClr val="FF0000"/>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en-US" sz="2800" dirty="0">
                <a:solidFill>
                  <a:srgbClr val="000000"/>
                </a:solidFill>
                <a:latin typeface="ＭＳ Ｐゴシック" pitchFamily="50" charset="-128"/>
                <a:ea typeface="IPA Pゴシック"/>
                <a:cs typeface="IPA Pゴシック"/>
              </a:rPr>
              <a:t>クライアント</a:t>
            </a:r>
            <a:r>
              <a:rPr kumimoji="0" lang="en-US" altLang="ja-JP" sz="2800" dirty="0">
                <a:solidFill>
                  <a:srgbClr val="000000"/>
                </a:solidFill>
                <a:latin typeface="ＭＳ Ｐゴシック" pitchFamily="50" charset="-128"/>
                <a:ea typeface="IPA Pゴシック"/>
                <a:cs typeface="IPA Pゴシック"/>
              </a:rPr>
              <a:t>(</a:t>
            </a:r>
            <a:r>
              <a:rPr kumimoji="0" lang="ja-JP" altLang="en-US" sz="2800" dirty="0">
                <a:solidFill>
                  <a:srgbClr val="FF0000"/>
                </a:solidFill>
                <a:latin typeface="ＭＳ Ｐゴシック" pitchFamily="50" charset="-128"/>
                <a:ea typeface="IPA Pゴシック"/>
                <a:cs typeface="IPA Pゴシック"/>
              </a:rPr>
              <a:t>ブラウザ</a:t>
            </a:r>
            <a:r>
              <a:rPr kumimoji="0" lang="en-US" altLang="ja-JP" sz="2800" dirty="0">
                <a:solidFill>
                  <a:srgbClr val="000000"/>
                </a:solidFill>
                <a:latin typeface="ＭＳ Ｐゴシック" pitchFamily="50" charset="-128"/>
                <a:ea typeface="IPA Pゴシック"/>
                <a:cs typeface="IPA Pゴシック"/>
              </a:rPr>
              <a:t>)</a:t>
            </a:r>
            <a:r>
              <a:rPr kumimoji="0" lang="ja-JP" sz="2800" dirty="0">
                <a:solidFill>
                  <a:srgbClr val="000000"/>
                </a:solidFill>
                <a:latin typeface="ＭＳ Ｐゴシック" pitchFamily="50" charset="-128"/>
                <a:ea typeface="IPA Pゴシック"/>
                <a:cs typeface="IPA Pゴシック"/>
              </a:rPr>
              <a:t>のリクエストに応じて</a:t>
            </a:r>
            <a:r>
              <a:rPr kumimoji="0" lang="en-US" altLang="ja-JP" sz="2800" dirty="0">
                <a:solidFill>
                  <a:srgbClr val="000000"/>
                </a:solidFill>
                <a:latin typeface="ＭＳ Ｐゴシック" pitchFamily="50" charset="-128"/>
                <a:ea typeface="IPA Pゴシック"/>
                <a:cs typeface="IPA Pゴシック"/>
              </a:rPr>
              <a:t/>
            </a:r>
            <a:br>
              <a:rPr kumimoji="0" lang="en-US" altLang="ja-JP" sz="2800" dirty="0">
                <a:solidFill>
                  <a:srgbClr val="000000"/>
                </a:solidFill>
                <a:latin typeface="ＭＳ Ｐゴシック" pitchFamily="50" charset="-128"/>
                <a:ea typeface="IPA Pゴシック"/>
                <a:cs typeface="IPA Pゴシック"/>
              </a:rPr>
            </a:br>
            <a:r>
              <a:rPr kumimoji="0" lang="ja-JP" sz="2800" dirty="0">
                <a:solidFill>
                  <a:srgbClr val="000000"/>
                </a:solidFill>
                <a:latin typeface="ＭＳ Ｐゴシック" pitchFamily="50" charset="-128"/>
                <a:ea typeface="IPA Pゴシック"/>
                <a:cs typeface="IPA Pゴシック"/>
              </a:rPr>
              <a:t>様々なサービス</a:t>
            </a:r>
            <a:r>
              <a:rPr kumimoji="0" lang="en-US" altLang="ja-JP" sz="2800" dirty="0">
                <a:solidFill>
                  <a:srgbClr val="000000"/>
                </a:solidFill>
                <a:latin typeface="ＭＳ Ｐゴシック" pitchFamily="50" charset="-128"/>
                <a:ea typeface="IPA Pゴシック"/>
                <a:cs typeface="IPA Pゴシック"/>
              </a:rPr>
              <a:t>(</a:t>
            </a:r>
            <a:r>
              <a:rPr kumimoji="0" lang="en-US" altLang="ja-JP" sz="2800" dirty="0">
                <a:solidFill>
                  <a:srgbClr val="FF0000"/>
                </a:solidFill>
                <a:latin typeface="ＭＳ Ｐゴシック" pitchFamily="50" charset="-128"/>
                <a:ea typeface="IPA Pゴシック"/>
                <a:cs typeface="IPA Pゴシック"/>
              </a:rPr>
              <a:t>Web </a:t>
            </a:r>
            <a:r>
              <a:rPr kumimoji="0" lang="ja-JP" sz="2800" dirty="0">
                <a:solidFill>
                  <a:srgbClr val="FF0000"/>
                </a:solidFill>
                <a:latin typeface="ＭＳ Ｐゴシック" pitchFamily="50" charset="-128"/>
                <a:ea typeface="IPA Pゴシック"/>
                <a:cs typeface="IPA Pゴシック"/>
              </a:rPr>
              <a:t>コンテンツ</a:t>
            </a:r>
            <a:r>
              <a:rPr kumimoji="0" lang="en-US" altLang="ja-JP" sz="2800" dirty="0">
                <a:solidFill>
                  <a:srgbClr val="000000"/>
                </a:solidFill>
                <a:latin typeface="ＭＳ Ｐゴシック" pitchFamily="50" charset="-128"/>
                <a:ea typeface="IPA Pゴシック"/>
                <a:cs typeface="IPA Pゴシック"/>
              </a:rPr>
              <a:t>, </a:t>
            </a:r>
            <a:r>
              <a:rPr kumimoji="0" lang="ja-JP" altLang="en-US" sz="2800" dirty="0">
                <a:solidFill>
                  <a:srgbClr val="000000"/>
                </a:solidFill>
                <a:latin typeface="ＭＳ Ｐゴシック" pitchFamily="50" charset="-128"/>
                <a:ea typeface="IPA Pゴシック"/>
                <a:cs typeface="IPA Pゴシック"/>
              </a:rPr>
              <a:t>後述</a:t>
            </a:r>
            <a:r>
              <a:rPr kumimoji="0" lang="en-US" altLang="ja-JP" sz="2800" dirty="0">
                <a:solidFill>
                  <a:srgbClr val="000000"/>
                </a:solidFill>
                <a:latin typeface="ＭＳ Ｐゴシック" pitchFamily="50" charset="-128"/>
                <a:ea typeface="IPA Pゴシック"/>
                <a:cs typeface="IPA Pゴシック"/>
              </a:rPr>
              <a:t>)</a:t>
            </a:r>
            <a:r>
              <a:rPr kumimoji="0" lang="ja-JP" sz="2800" dirty="0">
                <a:solidFill>
                  <a:srgbClr val="000000"/>
                </a:solidFill>
                <a:latin typeface="ＭＳ Ｐゴシック" pitchFamily="50" charset="-128"/>
                <a:ea typeface="IPA Pゴシック"/>
                <a:cs typeface="IPA Pゴシック"/>
              </a:rPr>
              <a:t>を</a:t>
            </a:r>
            <a:r>
              <a:rPr kumimoji="0" lang="en-US" altLang="ja-JP" sz="2800" dirty="0">
                <a:solidFill>
                  <a:srgbClr val="000000"/>
                </a:solidFill>
                <a:latin typeface="ＭＳ Ｐゴシック" pitchFamily="50" charset="-128"/>
                <a:ea typeface="IPA Pゴシック"/>
                <a:cs typeface="IPA Pゴシック"/>
              </a:rPr>
              <a:t/>
            </a:r>
            <a:br>
              <a:rPr kumimoji="0" lang="en-US" altLang="ja-JP" sz="2800" dirty="0">
                <a:solidFill>
                  <a:srgbClr val="000000"/>
                </a:solidFill>
                <a:latin typeface="ＭＳ Ｐゴシック" pitchFamily="50" charset="-128"/>
                <a:ea typeface="IPA Pゴシック"/>
                <a:cs typeface="IPA Pゴシック"/>
              </a:rPr>
            </a:br>
            <a:r>
              <a:rPr kumimoji="0" lang="ja-JP" sz="2800" dirty="0">
                <a:solidFill>
                  <a:srgbClr val="000000"/>
                </a:solidFill>
                <a:latin typeface="ＭＳ Ｐゴシック" pitchFamily="50" charset="-128"/>
                <a:ea typeface="IPA Pゴシック"/>
                <a:cs typeface="IPA Pゴシック"/>
              </a:rPr>
              <a:t>提供するソフトウェア</a:t>
            </a:r>
            <a:endParaRPr kumimoji="0" lang="en-US" sz="2200" dirty="0">
              <a:solidFill>
                <a:srgbClr val="000000"/>
              </a:solidFill>
              <a:latin typeface="ＭＳ Ｐゴシック" pitchFamily="50" charset="-128"/>
              <a:ea typeface="IPA Pゴシック"/>
              <a:cs typeface="IPA Pゴシック"/>
            </a:endParaRPr>
          </a:p>
          <a:p>
            <a:pPr marL="182563" indent="-180975">
              <a:spcBef>
                <a:spcPts val="12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sz="2600" dirty="0">
                <a:solidFill>
                  <a:srgbClr val="000000"/>
                </a:solidFill>
                <a:latin typeface="ＭＳ Ｐゴシック" pitchFamily="50" charset="-128"/>
                <a:ea typeface="IPA Pゴシック"/>
                <a:cs typeface="IPA Pゴシック"/>
              </a:rPr>
              <a:t>サーバソフトウェアの例 </a:t>
            </a:r>
            <a:r>
              <a:rPr kumimoji="0" lang="en-US" altLang="ja-JP" sz="2600" dirty="0">
                <a:solidFill>
                  <a:srgbClr val="000000"/>
                </a:solidFill>
                <a:latin typeface="ＭＳ Ｐゴシック" pitchFamily="50" charset="-128"/>
                <a:ea typeface="IPA Pゴシック"/>
                <a:cs typeface="IPA Pゴシック"/>
              </a:rPr>
              <a:t>: </a:t>
            </a:r>
          </a:p>
          <a:p>
            <a:pPr marL="457200" lvl="1" indent="-180975">
              <a:spcBef>
                <a:spcPts val="400"/>
              </a:spcBef>
              <a:spcAft>
                <a:spcPts val="200"/>
              </a:spcAft>
              <a:buClr>
                <a:srgbClr val="9E3611"/>
              </a:buClr>
              <a:buSzPct val="8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ja-JP" altLang="ja-JP" sz="2400" dirty="0">
                <a:solidFill>
                  <a:srgbClr val="000000"/>
                </a:solidFill>
                <a:latin typeface="ＭＳ Ｐゴシック" pitchFamily="50" charset="-128"/>
                <a:ea typeface="IPA Pゴシック"/>
                <a:cs typeface="IPA Pゴシック"/>
              </a:rPr>
              <a:t>Apache, nginx, Microsoft IIS, etc</a:t>
            </a:r>
            <a:r>
              <a:rPr kumimoji="0" lang="ja-JP" altLang="ja-JP" sz="2400" dirty="0">
                <a:solidFill>
                  <a:srgbClr val="000000"/>
                </a:solidFill>
                <a:ea typeface="IPA Pゴシック"/>
                <a:cs typeface="IPA Pゴシック"/>
              </a:rPr>
              <a:t>…</a:t>
            </a:r>
            <a:endParaRPr kumimoji="0" lang="ja-JP" altLang="ja-JP" sz="2400" dirty="0">
              <a:solidFill>
                <a:srgbClr val="000000"/>
              </a:solidFill>
              <a:latin typeface="ＭＳ Ｐゴシック" pitchFamily="50" charset="-128"/>
              <a:ea typeface="IPA Pゴシック"/>
              <a:cs typeface="IPA Pゴシック"/>
            </a:endParaRPr>
          </a:p>
        </p:txBody>
      </p:sp>
      <p:sp>
        <p:nvSpPr>
          <p:cNvPr id="7" name="テキスト ボックス 6"/>
          <p:cNvSpPr txBox="1"/>
          <p:nvPr/>
        </p:nvSpPr>
        <p:spPr>
          <a:xfrm>
            <a:off x="7380312" y="5934670"/>
            <a:ext cx="1224136" cy="923330"/>
          </a:xfrm>
          <a:prstGeom prst="rect">
            <a:avLst/>
          </a:prstGeom>
          <a:noFill/>
        </p:spPr>
        <p:txBody>
          <a:bodyPr wrap="square" rtlCol="0">
            <a:spAutoFit/>
          </a:bodyPr>
          <a:lstStyle/>
          <a:p>
            <a:r>
              <a:rPr lang="en-US" altLang="ja-JP" dirty="0"/>
              <a:t>http://news.netcraft.com/</a:t>
            </a:r>
            <a:endParaRPr kumimoji="1" lang="ja-JP" altLang="en-US" dirty="0"/>
          </a:p>
        </p:txBody>
      </p:sp>
      <p:sp>
        <p:nvSpPr>
          <p:cNvPr id="8" name="正方形/長方形 7"/>
          <p:cNvSpPr/>
          <p:nvPr/>
        </p:nvSpPr>
        <p:spPr>
          <a:xfrm>
            <a:off x="1115616" y="3212976"/>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2741</TotalTime>
  <Words>2870</Words>
  <Application>Microsoft Office PowerPoint</Application>
  <PresentationFormat>画面に合わせる (4:3)</PresentationFormat>
  <Paragraphs>668</Paragraphs>
  <Slides>51</Slides>
  <Notes>51</Notes>
  <HiddenSlides>1</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ビジネス</vt:lpstr>
      <vt:lpstr>情報実験第10回(2015/07/04) WWW と 著作権</vt:lpstr>
      <vt:lpstr>今日の内容</vt:lpstr>
      <vt:lpstr>目次</vt:lpstr>
      <vt:lpstr>目次</vt:lpstr>
      <vt:lpstr>WWW とは？ </vt:lpstr>
      <vt:lpstr>日本におけるWWW の広がり </vt:lpstr>
      <vt:lpstr>目次</vt:lpstr>
      <vt:lpstr>WWW の通信の概念図</vt:lpstr>
      <vt:lpstr>WWW サーバ</vt:lpstr>
      <vt:lpstr>ブラウザ (web ブラウザ)</vt:lpstr>
      <vt:lpstr>WWW の通信の概念図</vt:lpstr>
      <vt:lpstr>HTTP と HTTPS</vt:lpstr>
      <vt:lpstr>ハイパーテキスト </vt:lpstr>
      <vt:lpstr>URL</vt:lpstr>
      <vt:lpstr>URL</vt:lpstr>
      <vt:lpstr>URI</vt:lpstr>
      <vt:lpstr>WWW の通信の概念図</vt:lpstr>
      <vt:lpstr>Web コンテンツ</vt:lpstr>
      <vt:lpstr>HTML と XHTML</vt:lpstr>
      <vt:lpstr>HTML ソースの表示</vt:lpstr>
      <vt:lpstr>HTML ソースの表示</vt:lpstr>
      <vt:lpstr>タグ</vt:lpstr>
      <vt:lpstr>HTML 文書作成の基本作法</vt:lpstr>
      <vt:lpstr>文字コード</vt:lpstr>
      <vt:lpstr>WWW の通信の概念図</vt:lpstr>
      <vt:lpstr>W3C : WWW技術の標準化を行う団体 </vt:lpstr>
      <vt:lpstr>目次</vt:lpstr>
      <vt:lpstr>なぜ著作権を学ぶのか</vt:lpstr>
      <vt:lpstr>著作権とは?</vt:lpstr>
      <vt:lpstr>他人の著作物を扱う際に</vt:lpstr>
      <vt:lpstr>ライセンス</vt:lpstr>
      <vt:lpstr>「フリー」という言葉に注意!</vt:lpstr>
      <vt:lpstr>公開資源を利用する際の注意</vt:lpstr>
      <vt:lpstr>まとめ</vt:lpstr>
      <vt:lpstr>まとめ</vt:lpstr>
      <vt:lpstr>参考文献</vt:lpstr>
      <vt:lpstr>参考文献</vt:lpstr>
      <vt:lpstr>スライド 38</vt:lpstr>
      <vt:lpstr>Web 検索エンジン</vt:lpstr>
      <vt:lpstr>Web 検索エンジン</vt:lpstr>
      <vt:lpstr>Apache とは？</vt:lpstr>
      <vt:lpstr>Apache が何故注目されるのか？</vt:lpstr>
      <vt:lpstr>著作権について</vt:lpstr>
      <vt:lpstr>著作物</vt:lpstr>
      <vt:lpstr>著作権がある？ない？</vt:lpstr>
      <vt:lpstr>フリー素材</vt:lpstr>
      <vt:lpstr>他人の著作物を使用しても問題がない場合</vt:lpstr>
      <vt:lpstr>違法ダウンロード</vt:lpstr>
      <vt:lpstr>インターネット上の著作物の 利用についての注意(2015年 現在)</vt:lpstr>
      <vt:lpstr>著作権まとめ 1</vt:lpstr>
      <vt:lpstr>著作権まとめ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情報実験第10回(2015/07/04)  WWW の仕組み +著作権</dc:title>
  <dc:creator>kawahara</dc:creator>
  <cp:lastModifiedBy>kawahara</cp:lastModifiedBy>
  <cp:revision>239</cp:revision>
  <cp:lastPrinted>1601-01-01T00:00:00Z</cp:lastPrinted>
  <dcterms:created xsi:type="dcterms:W3CDTF">1601-01-01T00:00:00Z</dcterms:created>
  <dcterms:modified xsi:type="dcterms:W3CDTF">2015-07-03T03:30:27Z</dcterms:modified>
</cp:coreProperties>
</file>