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theme/themeOverride13.xml" ContentType="application/vnd.openxmlformats-officedocument.themeOverride+xml"/>
  <Override PartName="/ppt/notesSlides/notesSlide16.xml" ContentType="application/vnd.openxmlformats-officedocument.presentationml.notesSlide+xml"/>
  <Override PartName="/ppt/theme/themeOverride14.xml" ContentType="application/vnd.openxmlformats-officedocument.themeOverride+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theme/themeOverride22.xml" ContentType="application/vnd.openxmlformats-officedocument.themeOverride+xml"/>
  <Override PartName="/ppt/notesSlides/notesSlide25.xml" ContentType="application/vnd.openxmlformats-officedocument.presentationml.notesSlide+xml"/>
  <Override PartName="/ppt/theme/themeOverride23.xml" ContentType="application/vnd.openxmlformats-officedocument.themeOverride+xml"/>
  <Override PartName="/ppt/notesSlides/notesSlide26.xml" ContentType="application/vnd.openxmlformats-officedocument.presentationml.notesSlide+xml"/>
  <Override PartName="/ppt/theme/themeOverride24.xml" ContentType="application/vnd.openxmlformats-officedocument.themeOverride+xml"/>
  <Override PartName="/ppt/notesSlides/notesSlide27.xml" ContentType="application/vnd.openxmlformats-officedocument.presentationml.notesSl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412" r:id="rId4"/>
    <p:sldId id="411" r:id="rId5"/>
    <p:sldId id="408" r:id="rId6"/>
    <p:sldId id="374" r:id="rId7"/>
    <p:sldId id="375" r:id="rId8"/>
    <p:sldId id="286" r:id="rId9"/>
    <p:sldId id="467" r:id="rId10"/>
    <p:sldId id="297" r:id="rId11"/>
    <p:sldId id="327" r:id="rId12"/>
    <p:sldId id="298" r:id="rId13"/>
    <p:sldId id="333" r:id="rId14"/>
    <p:sldId id="317" r:id="rId15"/>
    <p:sldId id="318" r:id="rId16"/>
    <p:sldId id="323" r:id="rId17"/>
    <p:sldId id="322" r:id="rId18"/>
    <p:sldId id="356" r:id="rId19"/>
    <p:sldId id="320" r:id="rId20"/>
    <p:sldId id="321" r:id="rId21"/>
    <p:sldId id="335" r:id="rId22"/>
    <p:sldId id="336" r:id="rId23"/>
    <p:sldId id="339" r:id="rId24"/>
    <p:sldId id="337" r:id="rId25"/>
    <p:sldId id="447" r:id="rId26"/>
    <p:sldId id="449" r:id="rId27"/>
    <p:sldId id="450" r:id="rId28"/>
    <p:sldId id="451" r:id="rId29"/>
    <p:sldId id="452" r:id="rId30"/>
    <p:sldId id="453" r:id="rId31"/>
    <p:sldId id="454" r:id="rId32"/>
    <p:sldId id="455" r:id="rId33"/>
    <p:sldId id="456" r:id="rId34"/>
    <p:sldId id="338" r:id="rId35"/>
    <p:sldId id="341" r:id="rId36"/>
    <p:sldId id="358" r:id="rId37"/>
    <p:sldId id="464" r:id="rId38"/>
    <p:sldId id="465" r:id="rId39"/>
    <p:sldId id="466" r:id="rId40"/>
    <p:sldId id="457" r:id="rId41"/>
    <p:sldId id="351" r:id="rId42"/>
    <p:sldId id="405" r:id="rId43"/>
    <p:sldId id="406" r:id="rId44"/>
  </p:sldIdLst>
  <p:sldSz cx="9144000" cy="6858000" type="screen4x3"/>
  <p:notesSz cx="6858000" cy="9144000"/>
  <p:defaultTextStyle>
    <a:defPPr>
      <a:defRPr lang="zh-CN"/>
    </a:defPPr>
    <a:lvl1pPr algn="l" rtl="0" fontAlgn="base">
      <a:spcBef>
        <a:spcPct val="0"/>
      </a:spcBef>
      <a:spcAft>
        <a:spcPct val="0"/>
      </a:spcAft>
      <a:buFont typeface="Arial" charset="0"/>
      <a:defRPr kern="1200">
        <a:solidFill>
          <a:schemeClr val="tx1"/>
        </a:solidFill>
        <a:latin typeface="Arial" charset="0"/>
        <a:ea typeface="ＭＳ ゴシック" pitchFamily="49" charset="-128"/>
        <a:cs typeface="+mn-cs"/>
      </a:defRPr>
    </a:lvl1pPr>
    <a:lvl2pPr marL="457200" algn="l" rtl="0" fontAlgn="base">
      <a:spcBef>
        <a:spcPct val="0"/>
      </a:spcBef>
      <a:spcAft>
        <a:spcPct val="0"/>
      </a:spcAft>
      <a:buFont typeface="Arial" charset="0"/>
      <a:defRPr kern="1200">
        <a:solidFill>
          <a:schemeClr val="tx1"/>
        </a:solidFill>
        <a:latin typeface="Arial" charset="0"/>
        <a:ea typeface="ＭＳ ゴシック" pitchFamily="49" charset="-128"/>
        <a:cs typeface="+mn-cs"/>
      </a:defRPr>
    </a:lvl2pPr>
    <a:lvl3pPr marL="914400" algn="l" rtl="0" fontAlgn="base">
      <a:spcBef>
        <a:spcPct val="0"/>
      </a:spcBef>
      <a:spcAft>
        <a:spcPct val="0"/>
      </a:spcAft>
      <a:buFont typeface="Arial" charset="0"/>
      <a:defRPr kern="1200">
        <a:solidFill>
          <a:schemeClr val="tx1"/>
        </a:solidFill>
        <a:latin typeface="Arial" charset="0"/>
        <a:ea typeface="ＭＳ ゴシック" pitchFamily="49" charset="-128"/>
        <a:cs typeface="+mn-cs"/>
      </a:defRPr>
    </a:lvl3pPr>
    <a:lvl4pPr marL="1371600" algn="l" rtl="0" fontAlgn="base">
      <a:spcBef>
        <a:spcPct val="0"/>
      </a:spcBef>
      <a:spcAft>
        <a:spcPct val="0"/>
      </a:spcAft>
      <a:buFont typeface="Arial" charset="0"/>
      <a:defRPr kern="1200">
        <a:solidFill>
          <a:schemeClr val="tx1"/>
        </a:solidFill>
        <a:latin typeface="Arial" charset="0"/>
        <a:ea typeface="ＭＳ ゴシック" pitchFamily="49" charset="-128"/>
        <a:cs typeface="+mn-cs"/>
      </a:defRPr>
    </a:lvl4pPr>
    <a:lvl5pPr marL="1828800" algn="l" rtl="0" fontAlgn="base">
      <a:spcBef>
        <a:spcPct val="0"/>
      </a:spcBef>
      <a:spcAft>
        <a:spcPct val="0"/>
      </a:spcAft>
      <a:buFont typeface="Arial" charset="0"/>
      <a:defRPr kern="1200">
        <a:solidFill>
          <a:schemeClr val="tx1"/>
        </a:solidFill>
        <a:latin typeface="Arial" charset="0"/>
        <a:ea typeface="ＭＳ ゴシック" pitchFamily="49" charset="-128"/>
        <a:cs typeface="+mn-cs"/>
      </a:defRPr>
    </a:lvl5pPr>
    <a:lvl6pPr marL="2286000" algn="l" defTabSz="914400" rtl="0" eaLnBrk="1" latinLnBrk="0" hangingPunct="1">
      <a:defRPr kern="1200">
        <a:solidFill>
          <a:schemeClr val="tx1"/>
        </a:solidFill>
        <a:latin typeface="Arial" charset="0"/>
        <a:ea typeface="ＭＳ ゴシック" pitchFamily="49" charset="-128"/>
        <a:cs typeface="+mn-cs"/>
      </a:defRPr>
    </a:lvl6pPr>
    <a:lvl7pPr marL="2743200" algn="l" defTabSz="914400" rtl="0" eaLnBrk="1" latinLnBrk="0" hangingPunct="1">
      <a:defRPr kern="1200">
        <a:solidFill>
          <a:schemeClr val="tx1"/>
        </a:solidFill>
        <a:latin typeface="Arial" charset="0"/>
        <a:ea typeface="ＭＳ ゴシック" pitchFamily="49" charset="-128"/>
        <a:cs typeface="+mn-cs"/>
      </a:defRPr>
    </a:lvl7pPr>
    <a:lvl8pPr marL="3200400" algn="l" defTabSz="914400" rtl="0" eaLnBrk="1" latinLnBrk="0" hangingPunct="1">
      <a:defRPr kern="1200">
        <a:solidFill>
          <a:schemeClr val="tx1"/>
        </a:solidFill>
        <a:latin typeface="Arial" charset="0"/>
        <a:ea typeface="ＭＳ ゴシック" pitchFamily="49" charset="-128"/>
        <a:cs typeface="+mn-cs"/>
      </a:defRPr>
    </a:lvl8pPr>
    <a:lvl9pPr marL="3657600" algn="l" defTabSz="914400" rtl="0" eaLnBrk="1" latinLnBrk="0" hangingPunct="1">
      <a:defRPr kern="1200">
        <a:solidFill>
          <a:schemeClr val="tx1"/>
        </a:solidFill>
        <a:latin typeface="Arial" charset="0"/>
        <a:ea typeface="ＭＳ ゴシック"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0AC00"/>
    <a:srgbClr val="E66C7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15" autoAdjust="0"/>
  </p:normalViewPr>
  <p:slideViewPr>
    <p:cSldViewPr snapToGrid="0" showGuides="1">
      <p:cViewPr varScale="1">
        <p:scale>
          <a:sx n="41" d="100"/>
          <a:sy n="41" d="100"/>
        </p:scale>
        <p:origin x="-1212" y="-102"/>
      </p:cViewPr>
      <p:guideLst>
        <p:guide orient="horz" pos="2041"/>
        <p:guide pos="2894"/>
      </p:guideLst>
    </p:cSldViewPr>
  </p:slideViewPr>
  <p:notesTextViewPr>
    <p:cViewPr>
      <p:scale>
        <a:sx n="1" d="1"/>
        <a:sy n="1" d="1"/>
      </p:scale>
      <p:origin x="0" y="0"/>
    </p:cViewPr>
  </p:notesTextViewPr>
  <p:gridSpacing cx="1828417" cy="182841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smtClean="0">
                <a:latin typeface="Arial" pitchFamily="34" charset="0"/>
              </a:defRPr>
            </a:lvl1pPr>
          </a:lstStyle>
          <a:p>
            <a:pPr>
              <a:defRPr/>
            </a:pPr>
            <a:endParaRPr lang="ja-JP" altLang="ja-JP"/>
          </a:p>
        </p:txBody>
      </p:sp>
      <p:sp>
        <p:nvSpPr>
          <p:cNvPr id="2051" name="日付プレースホルダ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smtClean="0">
                <a:latin typeface="Arial" pitchFamily="34" charset="0"/>
                <a:ea typeface="ＭＳ Ｐゴシック" pitchFamily="50" charset="-128"/>
              </a:defRPr>
            </a:lvl1pPr>
          </a:lstStyle>
          <a:p>
            <a:pPr>
              <a:defRPr/>
            </a:pPr>
            <a:fld id="{54AD9DF5-2446-40E0-9A91-82CB4F00C8E2}" type="datetime1">
              <a:rPr lang="ja-JP" altLang="en-US"/>
              <a:pPr>
                <a:defRPr/>
              </a:pPr>
              <a:t>2015/5/20</a:t>
            </a:fld>
            <a:endParaRPr lang="ja-JP" altLang="en-US" sz="1200"/>
          </a:p>
        </p:txBody>
      </p:sp>
      <p:sp>
        <p:nvSpPr>
          <p:cNvPr id="49156" name="スライド イメージ プレースホルダ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ノート プレースホルダ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buFontTx/>
              <a:buNone/>
              <a:defRPr/>
            </a:pPr>
            <a:r>
              <a:rPr lang="ja-JP" altLang="en-US" smtClean="0"/>
              <a:t>マスタ テキストの書式設定</a:t>
            </a:r>
          </a:p>
          <a:p>
            <a:pPr>
              <a:buFontTx/>
              <a:buNone/>
              <a:defRPr/>
            </a:pPr>
            <a:r>
              <a:rPr lang="ja-JP" altLang="en-US" smtClean="0"/>
              <a:t>第 </a:t>
            </a:r>
            <a:r>
              <a:rPr lang="en-US" altLang="ja-JP" smtClean="0"/>
              <a:t>2 </a:t>
            </a:r>
            <a:r>
              <a:rPr lang="ja-JP" altLang="en-US" smtClean="0"/>
              <a:t>レベル</a:t>
            </a:r>
          </a:p>
          <a:p>
            <a:pPr>
              <a:buFontTx/>
              <a:buNone/>
              <a:defRPr/>
            </a:pPr>
            <a:r>
              <a:rPr lang="ja-JP" altLang="en-US" smtClean="0"/>
              <a:t>第 </a:t>
            </a:r>
            <a:r>
              <a:rPr lang="en-US" altLang="ja-JP" smtClean="0"/>
              <a:t>3 </a:t>
            </a:r>
            <a:r>
              <a:rPr lang="ja-JP" altLang="en-US" smtClean="0"/>
              <a:t>レベル</a:t>
            </a:r>
          </a:p>
          <a:p>
            <a:pPr>
              <a:buFontTx/>
              <a:buNone/>
              <a:defRPr/>
            </a:pPr>
            <a:r>
              <a:rPr lang="ja-JP" altLang="en-US" smtClean="0"/>
              <a:t>第 </a:t>
            </a:r>
            <a:r>
              <a:rPr lang="en-US" altLang="ja-JP" smtClean="0"/>
              <a:t>4 </a:t>
            </a:r>
            <a:r>
              <a:rPr lang="ja-JP" altLang="en-US" smtClean="0"/>
              <a:t>レベル</a:t>
            </a:r>
          </a:p>
          <a:p>
            <a:pPr>
              <a:buFontTx/>
              <a:buNone/>
              <a:defRPr/>
            </a:pPr>
            <a:r>
              <a:rPr lang="ja-JP" altLang="en-US" smtClean="0"/>
              <a:t>第 5 レベル</a:t>
            </a:r>
          </a:p>
        </p:txBody>
      </p:sp>
      <p:sp>
        <p:nvSpPr>
          <p:cNvPr id="2054" name="フッター プレースホルダ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smtClean="0">
                <a:latin typeface="Arial" pitchFamily="34" charset="0"/>
              </a:defRPr>
            </a:lvl1pPr>
          </a:lstStyle>
          <a:p>
            <a:pPr>
              <a:defRPr/>
            </a:pPr>
            <a:endParaRPr lang="ja-JP" altLang="ja-JP"/>
          </a:p>
        </p:txBody>
      </p:sp>
      <p:sp>
        <p:nvSpPr>
          <p:cNvPr id="2055" name="スライド番号プレースホルダ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smtClean="0">
                <a:latin typeface="Arial" pitchFamily="34" charset="0"/>
                <a:ea typeface="ＭＳ Ｐゴシック" pitchFamily="50" charset="-128"/>
              </a:defRPr>
            </a:lvl1pPr>
          </a:lstStyle>
          <a:p>
            <a:pPr>
              <a:defRPr/>
            </a:pPr>
            <a:fld id="{DDECAEA4-C1CD-49E1-AEBE-CBEABF3B9851}" type="slidenum">
              <a:rPr lang="ja-JP" altLang="en-US"/>
              <a:pPr>
                <a:defRPr/>
              </a:pPr>
              <a:t>‹#›</a:t>
            </a:fld>
            <a:endParaRPr lang="ja-JP" altLang="en-US" sz="1200"/>
          </a:p>
        </p:txBody>
      </p:sp>
    </p:spTree>
    <p:extLst>
      <p:ext uri="{BB962C8B-B14F-4D97-AF65-F5344CB8AC3E}">
        <p14:creationId xmlns:p14="http://schemas.microsoft.com/office/powerpoint/2010/main" val="1193040044"/>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2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50179"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日付</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サブタイトル POST とハードウェア管理にする</a:t>
            </a: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59395"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dirty="0" smtClean="0">
                <a:latin typeface="Arial" charset="0"/>
                <a:ea typeface="ＭＳ Ｐゴシック" pitchFamily="50" charset="-128"/>
              </a:rPr>
              <a:t>OS 起動プログラムを探しに行くデバイスの順番を設定できる</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何を選べるかは接続されているデバイスの数による</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スライド イメージ プレースホルダ 1"/>
          <p:cNvSpPr>
            <a:spLocks noGrp="1" noRot="1" noChangeAspect="1" noChangeArrowheads="1" noTextEdit="1"/>
          </p:cNvSpPr>
          <p:nvPr>
            <p:ph type="sldImg" idx="4294967295"/>
          </p:nvPr>
        </p:nvSpPr>
        <p:spPr>
          <a:xfrm>
            <a:off x="-4437063" y="0"/>
            <a:ext cx="9272588" cy="6956425"/>
          </a:xfrm>
        </p:spPr>
      </p:sp>
      <p:sp>
        <p:nvSpPr>
          <p:cNvPr id="60419" name="ノート プレースホルダ 2"/>
          <p:cNvSpPr>
            <a:spLocks noGrp="1" noRot="1" noChangeAspect="1" noChangeArrowheads="1"/>
          </p:cNvSpPr>
          <p:nvPr>
            <p:ph type="body" idx="1"/>
          </p:nvPr>
        </p:nvSpPr>
        <p:spPr bwMode="auto">
          <a:xfrm>
            <a:off x="457200" y="1774825"/>
            <a:ext cx="82296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latin typeface="Arial" charset="0"/>
                <a:ea typeface="ＭＳ Ｐゴシック" pitchFamily="50" charset="-128"/>
              </a:rPr>
              <a:t>CMOS</a:t>
            </a:r>
            <a:r>
              <a:rPr lang="ja-JP" altLang="en-US" dirty="0" smtClean="0">
                <a:latin typeface="Arial" charset="0"/>
                <a:ea typeface="ＭＳ Ｐゴシック" pitchFamily="50" charset="-128"/>
              </a:rPr>
              <a:t>メモリとフラッシュメモリの関係を説明する必要がある</a:t>
            </a:r>
            <a:endParaRPr lang="en-US" altLang="ja-JP" dirty="0" smtClean="0">
              <a:latin typeface="Arial" charset="0"/>
              <a:ea typeface="ＭＳ Ｐゴシック" pitchFamily="50" charset="-128"/>
            </a:endParaRPr>
          </a:p>
          <a:p>
            <a:pPr marL="0" marR="0" indent="0" algn="l" defTabSz="0" rtl="0" eaLnBrk="0" fontAlgn="base" latinLnBrk="0" hangingPunct="0">
              <a:lnSpc>
                <a:spcPct val="100000"/>
              </a:lnSpc>
              <a:spcBef>
                <a:spcPct val="30000"/>
              </a:spcBef>
              <a:spcAft>
                <a:spcPct val="0"/>
              </a:spcAft>
              <a:buClrTx/>
              <a:buSzTx/>
              <a:buFontTx/>
              <a:buNone/>
              <a:tabLst/>
              <a:defRPr/>
            </a:pPr>
            <a:r>
              <a:rPr lang="en-US" altLang="ja-JP" dirty="0" smtClean="0">
                <a:latin typeface="Arial" charset="0"/>
                <a:ea typeface="ＭＳ Ｐゴシック" pitchFamily="50" charset="-128"/>
              </a:rPr>
              <a:t>CMOS</a:t>
            </a:r>
            <a:r>
              <a:rPr lang="ja-JP" altLang="en-US" dirty="0" smtClean="0">
                <a:latin typeface="Arial" charset="0"/>
                <a:ea typeface="ＭＳ Ｐゴシック" pitchFamily="50" charset="-128"/>
              </a:rPr>
              <a:t>の正式名 </a:t>
            </a:r>
            <a:r>
              <a:rPr lang="en-US" altLang="ja-JP" dirty="0" smtClean="0">
                <a:latin typeface="Arial" charset="0"/>
                <a:ea typeface="ＭＳ Ｐゴシック" pitchFamily="50" charset="-128"/>
              </a:rPr>
              <a:t>Complementary</a:t>
            </a:r>
            <a:r>
              <a:rPr lang="ja-JP" altLang="en-US" dirty="0" smtClean="0">
                <a:latin typeface="Arial" charset="0"/>
                <a:ea typeface="ＭＳ Ｐゴシック" pitchFamily="50" charset="-128"/>
              </a:rPr>
              <a:t> </a:t>
            </a:r>
            <a:r>
              <a:rPr lang="en-US" altLang="ja-JP" dirty="0" smtClean="0">
                <a:latin typeface="Arial" charset="0"/>
                <a:ea typeface="ＭＳ Ｐゴシック" pitchFamily="50" charset="-128"/>
              </a:rPr>
              <a:t>metal-oxide-semiconductor field-effect transistor</a:t>
            </a:r>
            <a:r>
              <a:rPr lang="ja-JP" altLang="en-US" dirty="0" smtClean="0">
                <a:latin typeface="Arial" charset="0"/>
                <a:ea typeface="ＭＳ Ｐゴシック" pitchFamily="50" charset="-128"/>
              </a:rPr>
              <a:t>：</a:t>
            </a:r>
            <a:r>
              <a:rPr lang="zh-TW" altLang="en-US" sz="1200" u="none" strike="noStrike" kern="1200" dirty="0" smtClean="0">
                <a:solidFill>
                  <a:schemeClr val="tx1"/>
                </a:solidFill>
                <a:effectLst/>
                <a:latin typeface="Arial" pitchFamily="34" charset="0"/>
                <a:ea typeface="SimSun" pitchFamily="2" charset="-122"/>
                <a:cs typeface="+mn-cs"/>
              </a:rPr>
              <a:t>相補型金属酸化膜半導体</a:t>
            </a:r>
            <a:r>
              <a:rPr lang="ja-JP" altLang="en-US" sz="1200" u="none" strike="noStrike" kern="1200" dirty="0" smtClean="0">
                <a:solidFill>
                  <a:schemeClr val="tx1"/>
                </a:solidFill>
                <a:effectLst/>
                <a:latin typeface="Arial" pitchFamily="34" charset="0"/>
                <a:ea typeface="SimSun" pitchFamily="2" charset="-122"/>
                <a:cs typeface="+mn-cs"/>
              </a:rPr>
              <a:t>を用いたデジタル回路</a:t>
            </a:r>
            <a:r>
              <a:rPr lang="en-US" altLang="ja-JP" sz="1200" u="none" strike="noStrike" kern="1200" dirty="0" smtClean="0">
                <a:solidFill>
                  <a:schemeClr val="tx1"/>
                </a:solidFill>
                <a:effectLst/>
                <a:latin typeface="Arial" pitchFamily="34" charset="0"/>
                <a:ea typeface="SimSun" pitchFamily="2" charset="-122"/>
                <a:cs typeface="+mn-cs"/>
              </a:rPr>
              <a:t>.</a:t>
            </a:r>
            <a:endParaRPr lang="en-US" altLang="ja-JP" dirty="0" smtClean="0">
              <a:latin typeface="Arial" charset="0"/>
              <a:ea typeface="ＭＳ Ｐゴシック" pitchFamily="50" charset="-128"/>
            </a:endParaRPr>
          </a:p>
          <a:p>
            <a:r>
              <a:rPr lang="ja-JP" altLang="en-US" dirty="0" smtClean="0">
                <a:latin typeface="Arial" charset="0"/>
                <a:ea typeface="ＭＳ Ｐゴシック" pitchFamily="50" charset="-128"/>
              </a:rPr>
              <a:t>BIOS 設定を記録するときに当時珍しい CMOS に記録したためそれ以降 BIOS を記録するメモリを CMOS メモリと呼ぶようになった</a:t>
            </a:r>
          </a:p>
          <a:p>
            <a:r>
              <a:rPr lang="en-US" altLang="ja-JP" dirty="0" smtClean="0">
                <a:latin typeface="Arial" charset="0"/>
                <a:ea typeface="ＭＳ Ｐゴシック" pitchFamily="50" charset="-128"/>
              </a:rPr>
              <a:t>CMOS </a:t>
            </a:r>
            <a:r>
              <a:rPr lang="ja-JP" altLang="en-US" dirty="0" smtClean="0">
                <a:latin typeface="Arial" charset="0"/>
                <a:ea typeface="ＭＳ Ｐゴシック" pitchFamily="50" charset="-128"/>
              </a:rPr>
              <a:t>クリア の方法として専用ジャンパピンを短絡させる方法もある</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UEFI セットアップの続きであるようにしなくてはいけない</a:t>
            </a:r>
            <a:endParaRPr lang="en-US" altLang="ja-JP" dirty="0" smtClean="0">
              <a:latin typeface="Arial" charset="0"/>
              <a:ea typeface="ＭＳ Ｐゴシック" pitchFamily="50" charset="-128"/>
            </a:endParaRPr>
          </a:p>
          <a:p>
            <a:endParaRPr lang="en-US" altLang="ja-JP" dirty="0" smtClean="0">
              <a:latin typeface="Arial" charset="0"/>
              <a:ea typeface="ＭＳ Ｐゴシック" pitchFamily="50"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スライド イメージ プレースホルダ 1"/>
          <p:cNvSpPr>
            <a:spLocks noGrp="1" noRot="1" noChangeAspect="1" noChangeArrowheads="1" noTextEdit="1"/>
          </p:cNvSpPr>
          <p:nvPr>
            <p:ph type="sldImg" idx="4294967295"/>
          </p:nvPr>
        </p:nvSpPr>
        <p:spPr>
          <a:xfrm>
            <a:off x="-4037013" y="0"/>
            <a:ext cx="8534401" cy="6400800"/>
          </a:xfrm>
        </p:spPr>
      </p:sp>
      <p:sp>
        <p:nvSpPr>
          <p:cNvPr id="61443" name="ノート プレースホルダ 2"/>
          <p:cNvSpPr>
            <a:spLocks noGrp="1" noRot="1" noChangeAspect="1" noChangeArrowheads="1"/>
          </p:cNvSpPr>
          <p:nvPr>
            <p:ph type="body" idx="1"/>
          </p:nvPr>
        </p:nvSpPr>
        <p:spPr bwMode="auto">
          <a:xfrm>
            <a:off x="457200" y="1774825"/>
            <a:ext cx="82296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latin typeface="Arial" charset="0"/>
                <a:ea typeface="ＭＳ Ｐゴシック" pitchFamily="50" charset="-128"/>
              </a:rPr>
              <a:t>UEFI</a:t>
            </a:r>
            <a:r>
              <a:rPr lang="ja-JP" altLang="en-US" dirty="0" smtClean="0">
                <a:latin typeface="Arial" charset="0"/>
                <a:ea typeface="ＭＳ Ｐゴシック" pitchFamily="50" charset="-128"/>
              </a:rPr>
              <a:t>だとすごく簡単にできるらしい。でもやっぱり危ないのは変わらない。</a:t>
            </a:r>
            <a:endParaRPr lang="en-US" altLang="ja-JP" dirty="0" smtClean="0">
              <a:latin typeface="Arial" charset="0"/>
              <a:ea typeface="ＭＳ Ｐゴシック" pitchFamily="50" charset="-128"/>
            </a:endParaRPr>
          </a:p>
          <a:p>
            <a:r>
              <a:rPr lang="ja-JP" altLang="en-US" dirty="0" smtClean="0">
                <a:latin typeface="Arial" charset="0"/>
                <a:ea typeface="ＭＳ Ｐゴシック" pitchFamily="50" charset="-128"/>
              </a:rPr>
              <a:t>停電や書き込みの不良など</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UEFI のアップデートは操作かわからないので話し方注意</a:t>
            </a: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2467"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CPU もハードウェアの一つだがここでは分けて考えますという説明をする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ハードウェアと CPU の動作の効率を上げるための工夫</a:t>
            </a:r>
          </a:p>
          <a:p>
            <a:r>
              <a:rPr lang="ja-JP" altLang="en-US" smtClean="0">
                <a:latin typeface="Arial" charset="0"/>
                <a:ea typeface="ＭＳ Ｐゴシック" pitchFamily="50" charset="-128"/>
              </a:rPr>
              <a:t>詳しくはこの後とする</a:t>
            </a: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スライド イメージ プレースホルダ 1"/>
          <p:cNvSpPr>
            <a:spLocks noGrp="1" noRot="1" noChangeAspect="1" noChangeArrowheads="1" noTextEdit="1"/>
          </p:cNvSpPr>
          <p:nvPr>
            <p:ph type="sldImg" idx="4294967295"/>
          </p:nvPr>
        </p:nvSpPr>
        <p:spPr>
          <a:xfrm>
            <a:off x="-2590800" y="0"/>
            <a:ext cx="8820150" cy="6616700"/>
          </a:xfrm>
        </p:spPr>
      </p:sp>
      <p:sp>
        <p:nvSpPr>
          <p:cNvPr id="63491" name="ノート プレースホルダ 2"/>
          <p:cNvSpPr>
            <a:spLocks noGrp="1" noRot="1" noChangeAspect="1" noChangeArrowheads="1"/>
          </p:cNvSpPr>
          <p:nvPr>
            <p:ph type="body" idx="1"/>
          </p:nvPr>
        </p:nvSpPr>
        <p:spPr bwMode="auto">
          <a:xfrm>
            <a:off x="457200" y="1774825"/>
            <a:ext cx="82296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charset="0"/>
                <a:ea typeface="ＭＳ Ｐゴシック" pitchFamily="50" charset="-128"/>
              </a:rPr>
              <a:t>アドレス空間の番地指定は計算機の </a:t>
            </a:r>
            <a:r>
              <a:rPr lang="en-US" altLang="ja-JP" dirty="0" smtClean="0">
                <a:latin typeface="Arial" charset="0"/>
                <a:ea typeface="ＭＳ Ｐゴシック" pitchFamily="50" charset="-128"/>
              </a:rPr>
              <a:t>bit </a:t>
            </a:r>
            <a:r>
              <a:rPr lang="ja-JP" altLang="en-US" dirty="0" smtClean="0">
                <a:latin typeface="Arial" charset="0"/>
                <a:ea typeface="ＭＳ Ｐゴシック" pitchFamily="50" charset="-128"/>
              </a:rPr>
              <a:t>による</a:t>
            </a: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4515" name="Rectangle 3"/>
          <p:cNvSpPr>
            <a:spLocks noGrp="1" noRot="1" noChangeAspect="1" noChangeArrowheads="1"/>
          </p:cNvSpPr>
          <p:nvPr>
            <p:ph type="body" idx="1"/>
          </p:nvPr>
        </p:nvSpPr>
        <p:spPr bwMode="auto">
          <a:xfrm>
            <a:off x="-595313" y="8210550"/>
            <a:ext cx="7018338"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dirty="0" smtClean="0">
                <a:latin typeface="Arial" charset="0"/>
                <a:ea typeface="ＭＳ Ｐゴシック" pitchFamily="50" charset="-128"/>
              </a:rPr>
              <a:t>CPU は周辺機器より処理が速いので周辺機器の処理と同時処理した場合CPU が空いてしまう. 割り込み要求がないと CPU は周辺機器につきっきりにならなければならない(例:プリンタで印刷しなさいと命令した後紙に書き終わるまで待つことになる). しかし周辺機器が作業を終了したと伝えることができれば, CPU は待たずに他のことをやることができる. 他のことをCPUにやってもらって周辺機器の作業が終了した時に終了したとCPUに伝えてその時に終了処理をしてもらうということをして効率を増す</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応答性の向上: キーボードなどは入力と同時に認識してもらいたい(割り込みがない場合は入力したが入力されないこともある)こういったときに直接CPU に処理させることで確実に作業できる世になる.</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エラー処理に対応: 周辺機器に障害が起きた時に直接プログラムに障害が起きたことを伝えられる.</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CPU の前にスペースが入っているので</a:t>
            </a: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1413" y="684213"/>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5539" name="Rectangle 3"/>
          <p:cNvSpPr>
            <a:spLocks noGrp="1" noRot="1" noChangeAspect="1" noChangeArrowheads="1"/>
          </p:cNvSpPr>
          <p:nvPr>
            <p:ph type="body" idx="1"/>
          </p:nvPr>
        </p:nvSpPr>
        <p:spPr bwMode="auto">
          <a:xfrm>
            <a:off x="-598488" y="8208963"/>
            <a:ext cx="7019926"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dirty="0" smtClean="0">
                <a:latin typeface="Arial" charset="0"/>
                <a:ea typeface="ＭＳ Ｐゴシック" pitchFamily="50" charset="-128"/>
              </a:rPr>
              <a:t>図が分かりにくい</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デバイスBは使っていないのでいらなくない？</a:t>
            </a:r>
          </a:p>
          <a:p>
            <a:r>
              <a:rPr lang="ja-JP" altLang="en-US" dirty="0" smtClean="0">
                <a:latin typeface="Arial" charset="0"/>
                <a:ea typeface="ＭＳ Ｐゴシック" pitchFamily="50" charset="-128"/>
              </a:rPr>
              <a:t>PIC はデバイスAとデバイスBはIRQ番号で管理している</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1413" y="684213"/>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6563" name="Rectangle 3"/>
          <p:cNvSpPr>
            <a:spLocks noGrp="1" noRot="1" noChangeAspect="1" noChangeArrowheads="1"/>
          </p:cNvSpPr>
          <p:nvPr>
            <p:ph type="body" idx="1"/>
          </p:nvPr>
        </p:nvSpPr>
        <p:spPr bwMode="auto">
          <a:xfrm>
            <a:off x="-595313" y="8208963"/>
            <a:ext cx="7016751"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1413" y="684213"/>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7587" name="Rectangle 3"/>
          <p:cNvSpPr>
            <a:spLocks noGrp="1" noRot="1" noChangeAspect="1" noChangeArrowheads="1"/>
          </p:cNvSpPr>
          <p:nvPr>
            <p:ph type="body" idx="1"/>
          </p:nvPr>
        </p:nvSpPr>
        <p:spPr bwMode="auto">
          <a:xfrm>
            <a:off x="-595313" y="8208963"/>
            <a:ext cx="7016751"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39825" y="682625"/>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8611" name="Rectangle 3"/>
          <p:cNvSpPr>
            <a:spLocks noGrp="1" noRot="1" noChangeAspect="1" noChangeArrowheads="1"/>
          </p:cNvSpPr>
          <p:nvPr>
            <p:ph type="body" idx="1"/>
          </p:nvPr>
        </p:nvSpPr>
        <p:spPr bwMode="auto">
          <a:xfrm>
            <a:off x="-595313" y="8207375"/>
            <a:ext cx="7015163"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114800"/>
          </a:xfrm>
          <a:prstGeom prst="rect">
            <a:avLst/>
          </a:prstGeom>
        </p:spPr>
        <p:txBody>
          <a:bodyPr/>
          <a:lstStyle/>
          <a:p>
            <a:r>
              <a:rPr kumimoji="1" lang="ja-JP" altLang="en-US" dirty="0" smtClean="0"/>
              <a:t>ファームウェア</a:t>
            </a:r>
            <a:r>
              <a:rPr kumimoji="1" lang="en-US" altLang="ja-JP" dirty="0" smtClean="0"/>
              <a:t>:</a:t>
            </a:r>
            <a:r>
              <a:rPr kumimoji="1" lang="ja-JP" altLang="en-US" dirty="0" smtClean="0"/>
              <a:t>ハードウェアよりのソフトウェア</a:t>
            </a:r>
            <a:endParaRPr kumimoji="1" lang="en-US" altLang="ja-JP" dirty="0" smtClean="0"/>
          </a:p>
          <a:p>
            <a:r>
              <a:rPr kumimoji="1" lang="ja-JP" altLang="en-US" dirty="0" smtClean="0"/>
              <a:t>フラッシュメモリ</a:t>
            </a:r>
            <a:r>
              <a:rPr kumimoji="1" lang="en-US" altLang="ja-JP" dirty="0" smtClean="0"/>
              <a:t>:</a:t>
            </a:r>
            <a:r>
              <a:rPr kumimoji="1" lang="ja-JP" altLang="en-US" dirty="0" smtClean="0"/>
              <a:t>不揮発性の半導体メモリ記憶装置</a:t>
            </a:r>
            <a:endParaRPr kumimoji="1" lang="en-US" altLang="ja-JP" dirty="0" smtClean="0"/>
          </a:p>
          <a:p>
            <a:r>
              <a:rPr kumimoji="1" lang="en-US" altLang="ja-JP" dirty="0" smtClean="0"/>
              <a:t>ROM(Read Only</a:t>
            </a:r>
            <a:r>
              <a:rPr kumimoji="1" lang="en-US" altLang="ja-JP" baseline="0" dirty="0" smtClean="0"/>
              <a:t> Memory)</a:t>
            </a:r>
            <a:r>
              <a:rPr kumimoji="1" lang="en-US" altLang="ja-JP" dirty="0" smtClean="0"/>
              <a:t> </a:t>
            </a:r>
            <a:r>
              <a:rPr kumimoji="1" lang="ja-JP" altLang="en-US" dirty="0" err="1" smtClean="0"/>
              <a:t>にも</a:t>
            </a:r>
            <a:r>
              <a:rPr kumimoji="1" lang="ja-JP" altLang="en-US" dirty="0" smtClean="0"/>
              <a:t>入れられることもある その場合は書き換え不可</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ECAEA4-C1CD-49E1-AEBE-CBEABF3B9851}" type="slidenum">
              <a:rPr lang="ja-JP" altLang="en-US" smtClean="0"/>
              <a:pPr>
                <a:defRPr/>
              </a:pPr>
              <a:t>4</a:t>
            </a:fld>
            <a:endParaRPr lang="ja-JP" altLang="en-US" sz="1200"/>
          </a:p>
        </p:txBody>
      </p:sp>
    </p:spTree>
    <p:extLst>
      <p:ext uri="{BB962C8B-B14F-4D97-AF65-F5344CB8AC3E}">
        <p14:creationId xmlns:p14="http://schemas.microsoft.com/office/powerpoint/2010/main" val="43735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39825" y="682625"/>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69635" name="Rectangle 3"/>
          <p:cNvSpPr>
            <a:spLocks noGrp="1" noRot="1" noChangeAspect="1" noChangeArrowheads="1"/>
          </p:cNvSpPr>
          <p:nvPr>
            <p:ph type="body" idx="1"/>
          </p:nvPr>
        </p:nvSpPr>
        <p:spPr bwMode="auto">
          <a:xfrm>
            <a:off x="-592138" y="8207375"/>
            <a:ext cx="7011988"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39825" y="682625"/>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70659" name="Rectangle 3"/>
          <p:cNvSpPr>
            <a:spLocks noGrp="1" noRot="1" noChangeAspect="1" noChangeArrowheads="1"/>
          </p:cNvSpPr>
          <p:nvPr>
            <p:ph type="body" idx="1"/>
          </p:nvPr>
        </p:nvSpPr>
        <p:spPr bwMode="auto">
          <a:xfrm>
            <a:off x="-592138" y="8207375"/>
            <a:ext cx="7011988"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38238" y="681038"/>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71683" name="Rectangle 3"/>
          <p:cNvSpPr>
            <a:spLocks noGrp="1" noRot="1" noChangeAspect="1" noChangeArrowheads="1"/>
          </p:cNvSpPr>
          <p:nvPr>
            <p:ph type="body" idx="1"/>
          </p:nvPr>
        </p:nvSpPr>
        <p:spPr bwMode="auto">
          <a:xfrm>
            <a:off x="-588963" y="8205788"/>
            <a:ext cx="7007226"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38238" y="681038"/>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72707" name="Rectangle 3"/>
          <p:cNvSpPr>
            <a:spLocks noGrp="1" noRot="1" noChangeAspect="1" noChangeArrowheads="1"/>
          </p:cNvSpPr>
          <p:nvPr>
            <p:ph type="body" idx="1"/>
          </p:nvPr>
        </p:nvSpPr>
        <p:spPr bwMode="auto">
          <a:xfrm>
            <a:off x="-588963" y="8205788"/>
            <a:ext cx="7007226"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36650" y="679450"/>
            <a:ext cx="4572000" cy="3429000"/>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73731" name="Rectangle 3"/>
          <p:cNvSpPr>
            <a:spLocks noGrp="1" noRot="1" noChangeAspect="1" noChangeArrowheads="1"/>
          </p:cNvSpPr>
          <p:nvPr>
            <p:ph type="body" idx="1"/>
          </p:nvPr>
        </p:nvSpPr>
        <p:spPr bwMode="auto">
          <a:xfrm>
            <a:off x="-585788" y="8204200"/>
            <a:ext cx="7002463"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図が分かりにくい</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デバイスBは使っていないのでいらなくない？</a:t>
            </a:r>
          </a:p>
          <a:p>
            <a:r>
              <a:rPr lang="ja-JP" altLang="en-US" smtClean="0">
                <a:latin typeface="Arial" charset="0"/>
                <a:ea typeface="ＭＳ Ｐゴシック" pitchFamily="50" charset="-128"/>
              </a:rPr>
              <a:t>PIC はデバイスAとデバイスBはIRQ番号で管理している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アニメーションにする</a:t>
            </a: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74755"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PIC と APIC は全く互換性がない→仮想的に使いまわしているとかでなくまったく別もの</a:t>
            </a:r>
          </a:p>
          <a:p>
            <a:r>
              <a:rPr lang="ja-JP" altLang="en-US" dirty="0" smtClean="0">
                <a:latin typeface="Arial" charset="0"/>
                <a:ea typeface="ＭＳ Ｐゴシック" pitchFamily="50" charset="-128"/>
              </a:rPr>
              <a:t>CPU側</a:t>
            </a:r>
            <a:r>
              <a:rPr lang="en-US" altLang="ja-JP" dirty="0" smtClean="0">
                <a:latin typeface="Arial" charset="0"/>
                <a:ea typeface="ＭＳ Ｐゴシック" pitchFamily="50" charset="-128"/>
              </a:rPr>
              <a:t>(LAPIC)</a:t>
            </a:r>
            <a:r>
              <a:rPr lang="ja-JP" altLang="en-US" dirty="0" smtClean="0">
                <a:latin typeface="Arial" charset="0"/>
                <a:ea typeface="ＭＳ Ｐゴシック" pitchFamily="50" charset="-128"/>
              </a:rPr>
              <a:t>とハードウェア側</a:t>
            </a:r>
            <a:r>
              <a:rPr lang="en-US" altLang="ja-JP" dirty="0" smtClean="0">
                <a:latin typeface="Arial" charset="0"/>
                <a:ea typeface="ＭＳ Ｐゴシック" pitchFamily="50" charset="-128"/>
              </a:rPr>
              <a:t>(I/OAPIC)</a:t>
            </a:r>
            <a:r>
              <a:rPr lang="ja-JP" altLang="en-US" dirty="0" smtClean="0">
                <a:latin typeface="Arial" charset="0"/>
                <a:ea typeface="ＭＳ Ｐゴシック" pitchFamily="50" charset="-128"/>
              </a:rPr>
              <a:t>の</a:t>
            </a:r>
            <a:r>
              <a:rPr lang="ja-JP" altLang="en-US" dirty="0" smtClean="0">
                <a:latin typeface="Arial" charset="0"/>
                <a:ea typeface="ＭＳ Ｐゴシック" pitchFamily="50" charset="-128"/>
              </a:rPr>
              <a:t>二つの APIC がありマルチコアであってもそれによって調節できている</a:t>
            </a:r>
            <a:r>
              <a:rPr lang="ja-JP" altLang="en-US" dirty="0" smtClean="0">
                <a:latin typeface="Arial" charset="0"/>
                <a:ea typeface="ＭＳ Ｐゴシック" pitchFamily="50" charset="-128"/>
              </a:rPr>
              <a:t>.</a:t>
            </a:r>
            <a:endParaRPr lang="en-US" altLang="ja-JP" dirty="0" smtClean="0">
              <a:latin typeface="Arial" charset="0"/>
              <a:ea typeface="ＭＳ Ｐゴシック" pitchFamily="50" charset="-128"/>
            </a:endParaRPr>
          </a:p>
          <a:p>
            <a:r>
              <a:rPr lang="ja-JP" altLang="en-US" dirty="0" smtClean="0">
                <a:latin typeface="Arial" charset="0"/>
                <a:ea typeface="ＭＳ Ｐゴシック" pitchFamily="50" charset="-128"/>
              </a:rPr>
              <a:t>今までの</a:t>
            </a:r>
            <a:r>
              <a:rPr lang="en-US" altLang="ja-JP" dirty="0" smtClean="0">
                <a:latin typeface="Arial" charset="0"/>
                <a:ea typeface="ＭＳ Ｐゴシック" pitchFamily="50" charset="-128"/>
              </a:rPr>
              <a:t>PIC </a:t>
            </a:r>
            <a:r>
              <a:rPr lang="ja-JP" altLang="en-US" dirty="0" smtClean="0">
                <a:latin typeface="Arial" charset="0"/>
                <a:ea typeface="ＭＳ Ｐゴシック" pitchFamily="50" charset="-128"/>
              </a:rPr>
              <a:t>の機能はハードウェア側の</a:t>
            </a:r>
            <a:r>
              <a:rPr lang="en-US" altLang="ja-JP" dirty="0" smtClean="0">
                <a:latin typeface="Arial" charset="0"/>
                <a:ea typeface="ＭＳ Ｐゴシック" pitchFamily="50" charset="-128"/>
              </a:rPr>
              <a:t>I/OAPIC</a:t>
            </a:r>
            <a:r>
              <a:rPr lang="ja-JP" altLang="en-US" dirty="0" smtClean="0">
                <a:latin typeface="Arial" charset="0"/>
                <a:ea typeface="ＭＳ Ｐゴシック" pitchFamily="50" charset="-128"/>
              </a:rPr>
              <a:t>が受信し</a:t>
            </a:r>
            <a:r>
              <a:rPr lang="en-US" altLang="ja-JP" dirty="0" smtClean="0">
                <a:latin typeface="Arial" charset="0"/>
                <a:ea typeface="ＭＳ Ｐゴシック" pitchFamily="50" charset="-128"/>
              </a:rPr>
              <a:t>LAPIC</a:t>
            </a:r>
            <a:r>
              <a:rPr lang="ja-JP" altLang="en-US" dirty="0" smtClean="0">
                <a:latin typeface="Arial" charset="0"/>
                <a:ea typeface="ＭＳ Ｐゴシック" pitchFamily="50" charset="-128"/>
              </a:rPr>
              <a:t>に渡すことで行っている</a:t>
            </a:r>
            <a:r>
              <a:rPr lang="en-US" altLang="ja-JP" dirty="0" smtClean="0">
                <a:latin typeface="Arial" charset="0"/>
                <a:ea typeface="ＭＳ Ｐゴシック" pitchFamily="50" charset="-128"/>
              </a:rPr>
              <a:t>.</a:t>
            </a:r>
          </a:p>
          <a:p>
            <a:r>
              <a:rPr lang="ja-JP" altLang="en-US" dirty="0" smtClean="0">
                <a:latin typeface="Arial" charset="0"/>
                <a:ea typeface="ＭＳ Ｐゴシック" pitchFamily="50" charset="-128"/>
              </a:rPr>
              <a:t>通常は </a:t>
            </a:r>
            <a:r>
              <a:rPr lang="en-US" altLang="ja-JP" dirty="0" smtClean="0">
                <a:latin typeface="Arial" charset="0"/>
                <a:ea typeface="ＭＳ Ｐゴシック" pitchFamily="50" charset="-128"/>
              </a:rPr>
              <a:t>I/OAPIC</a:t>
            </a:r>
            <a:r>
              <a:rPr lang="en-US" altLang="ja-JP" baseline="0" dirty="0" smtClean="0">
                <a:latin typeface="Arial" charset="0"/>
                <a:ea typeface="ＭＳ Ｐゴシック" pitchFamily="50" charset="-128"/>
              </a:rPr>
              <a:t> </a:t>
            </a:r>
            <a:r>
              <a:rPr lang="ja-JP" altLang="en-US" baseline="0" dirty="0" smtClean="0">
                <a:latin typeface="Arial" charset="0"/>
                <a:ea typeface="ＭＳ Ｐゴシック" pitchFamily="50" charset="-128"/>
              </a:rPr>
              <a:t>は </a:t>
            </a:r>
            <a:r>
              <a:rPr lang="en-US" altLang="ja-JP" baseline="0" dirty="0" smtClean="0">
                <a:latin typeface="Arial" charset="0"/>
                <a:ea typeface="ＭＳ Ｐゴシック" pitchFamily="50" charset="-128"/>
              </a:rPr>
              <a:t>24 pin </a:t>
            </a:r>
            <a:r>
              <a:rPr lang="ja-JP" altLang="en-US" baseline="0" dirty="0" smtClean="0">
                <a:latin typeface="Arial" charset="0"/>
                <a:ea typeface="ＭＳ Ｐゴシック" pitchFamily="50" charset="-128"/>
              </a:rPr>
              <a:t>あり</a:t>
            </a:r>
            <a:r>
              <a:rPr lang="en-US" altLang="ja-JP" baseline="0" dirty="0" smtClean="0">
                <a:latin typeface="Arial" charset="0"/>
                <a:ea typeface="ＭＳ Ｐゴシック" pitchFamily="50" charset="-128"/>
              </a:rPr>
              <a:t>, IRQ </a:t>
            </a:r>
            <a:r>
              <a:rPr lang="ja-JP" altLang="en-US" baseline="0" dirty="0" smtClean="0">
                <a:latin typeface="Arial" charset="0"/>
                <a:ea typeface="ＭＳ Ｐゴシック" pitchFamily="50" charset="-128"/>
              </a:rPr>
              <a:t>は </a:t>
            </a:r>
            <a:r>
              <a:rPr lang="en-US" altLang="ja-JP" baseline="0" dirty="0" smtClean="0">
                <a:latin typeface="Arial" charset="0"/>
                <a:ea typeface="ＭＳ Ｐゴシック" pitchFamily="50" charset="-128"/>
              </a:rPr>
              <a:t>24 </a:t>
            </a:r>
            <a:r>
              <a:rPr lang="ja-JP" altLang="en-US" baseline="0" dirty="0" err="1" smtClean="0">
                <a:latin typeface="Arial" charset="0"/>
                <a:ea typeface="ＭＳ Ｐゴシック" pitchFamily="50" charset="-128"/>
              </a:rPr>
              <a:t>まで</a:t>
            </a:r>
            <a:r>
              <a:rPr lang="ja-JP" altLang="en-US" baseline="0" dirty="0" smtClean="0">
                <a:latin typeface="Arial" charset="0"/>
                <a:ea typeface="ＭＳ Ｐゴシック" pitchFamily="50" charset="-128"/>
              </a:rPr>
              <a:t>あるが増設が可能</a:t>
            </a:r>
            <a:r>
              <a:rPr lang="en-US" altLang="ja-JP" baseline="0" dirty="0" smtClean="0">
                <a:latin typeface="Arial" charset="0"/>
                <a:ea typeface="ＭＳ Ｐゴシック" pitchFamily="50" charset="-128"/>
              </a:rPr>
              <a:t>.</a:t>
            </a:r>
          </a:p>
          <a:p>
            <a:endParaRPr lang="ja-JP" altLang="en-US" dirty="0" smtClean="0">
              <a:latin typeface="Arial" charset="0"/>
              <a:ea typeface="ＭＳ Ｐゴシック" pitchFamily="50"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75779"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本文と合わせる</a:t>
            </a:r>
          </a:p>
          <a:p>
            <a:r>
              <a:rPr lang="ja-JP" altLang="en-US" smtClean="0">
                <a:latin typeface="Arial" charset="0"/>
                <a:ea typeface="ＭＳ Ｐゴシック" pitchFamily="50" charset="-128"/>
              </a:rPr>
              <a:t>例えば3行目とか</a:t>
            </a:r>
          </a:p>
          <a:p>
            <a:r>
              <a:rPr lang="ja-JP" altLang="en-US" smtClean="0">
                <a:latin typeface="Arial" charset="0"/>
                <a:ea typeface="ＭＳ Ｐゴシック" pitchFamily="50" charset="-128"/>
              </a:rPr>
              <a:t>4行目がUEFI 画面のことになっているので UEFI セットアップの説明にする</a:t>
            </a:r>
          </a:p>
          <a:p>
            <a:endParaRPr lang="ja-JP" altLang="en-US" smtClean="0">
              <a:latin typeface="Arial" charset="0"/>
              <a:ea typeface="ＭＳ Ｐゴシック" pitchFamily="50" charset="-128"/>
            </a:endParaRPr>
          </a:p>
          <a:p>
            <a:r>
              <a:rPr lang="ja-JP" altLang="en-US" smtClean="0">
                <a:latin typeface="Arial" charset="0"/>
                <a:ea typeface="ＭＳ Ｐゴシック" pitchFamily="50" charset="-128"/>
              </a:rPr>
              <a:t>最後は実装という言葉がいらない 割り込み要求と IRQ番号によってにする</a:t>
            </a:r>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スライド イメージ プレースホルダ 1"/>
          <p:cNvSpPr>
            <a:spLocks noGrp="1" noRot="1" noChangeAspect="1" noChangeArrowheads="1" noTextEdit="1"/>
          </p:cNvSpPr>
          <p:nvPr>
            <p:ph type="sldImg" idx="4294967295"/>
          </p:nvPr>
        </p:nvSpPr>
        <p:spPr>
          <a:xfrm>
            <a:off x="3552825" y="4506913"/>
            <a:ext cx="2206625" cy="1655762"/>
          </a:xfrm>
        </p:spPr>
      </p:sp>
      <p:sp>
        <p:nvSpPr>
          <p:cNvPr id="76803" name="ノート プレースホルダ 2"/>
          <p:cNvSpPr>
            <a:spLocks noGrp="1" noRot="1" noChangeAspect="1" noChangeArrowheads="1"/>
          </p:cNvSpPr>
          <p:nvPr>
            <p:ph type="body" idx="1"/>
          </p:nvPr>
        </p:nvSpPr>
        <p:spPr bwMode="auto">
          <a:xfrm>
            <a:off x="455613" y="1773238"/>
            <a:ext cx="82296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ゴシック" pitchFamily="50" charset="-128"/>
              </a:rPr>
              <a:t>ワード長の拡張によって機能が増えた</a:t>
            </a:r>
            <a:endParaRPr lang="en-US" altLang="ja-JP" smtClean="0">
              <a:latin typeface="Arial" charset="0"/>
              <a:ea typeface="ＭＳ Ｐゴシック" pitchFamily="50" charset="-128"/>
            </a:endParaRPr>
          </a:p>
          <a:p>
            <a:r>
              <a:rPr lang="ja-JP" altLang="en-US" smtClean="0">
                <a:latin typeface="Arial" charset="0"/>
                <a:ea typeface="ＭＳ Ｐゴシック" pitchFamily="50" charset="-128"/>
              </a:rPr>
              <a:t>容量上限の話をちゃんとやる</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114800"/>
          </a:xfrm>
          <a:prstGeom prst="rect">
            <a:avLst/>
          </a:prstGeom>
        </p:spPr>
        <p:txBody>
          <a:bodyPr/>
          <a:lstStyle/>
          <a:p>
            <a:r>
              <a:rPr kumimoji="1" lang="en-US" altLang="ja-JP" dirty="0" smtClean="0"/>
              <a:t>BIOS</a:t>
            </a:r>
            <a:r>
              <a:rPr kumimoji="1" lang="ja-JP" altLang="en-US" dirty="0" smtClean="0"/>
              <a:t>の限界：リアルモード</a:t>
            </a:r>
            <a:r>
              <a:rPr kumimoji="1" lang="en-US" altLang="ja-JP" dirty="0" smtClean="0"/>
              <a:t>(CPU</a:t>
            </a:r>
            <a:r>
              <a:rPr kumimoji="1" lang="ja-JP" altLang="en-US" dirty="0" smtClean="0"/>
              <a:t>がオリジナルの</a:t>
            </a:r>
            <a:r>
              <a:rPr kumimoji="1" lang="en-US" altLang="ja-JP" dirty="0" smtClean="0"/>
              <a:t>IBM PC</a:t>
            </a:r>
            <a:r>
              <a:rPr kumimoji="1" lang="ja-JP" altLang="en-US" dirty="0" smtClean="0"/>
              <a:t>に搭載されていた</a:t>
            </a:r>
            <a:r>
              <a:rPr kumimoji="1" lang="en-US" altLang="ja-JP" dirty="0" smtClean="0"/>
              <a:t>8086</a:t>
            </a:r>
            <a:r>
              <a:rPr kumimoji="1" lang="ja-JP" altLang="en-US" dirty="0" smtClean="0"/>
              <a:t>をエミュレートするモード</a:t>
            </a:r>
            <a:r>
              <a:rPr kumimoji="1" lang="en-US" altLang="ja-JP" dirty="0" smtClean="0"/>
              <a:t>)</a:t>
            </a:r>
            <a:r>
              <a:rPr kumimoji="1" lang="ja-JP" altLang="en-US" dirty="0" smtClean="0"/>
              <a:t>で動作し</a:t>
            </a:r>
            <a:r>
              <a:rPr kumimoji="1" lang="en-US" altLang="ja-JP" dirty="0" smtClean="0"/>
              <a:t>, </a:t>
            </a:r>
            <a:r>
              <a:rPr kumimoji="1" lang="ja-JP" altLang="en-US" dirty="0" smtClean="0"/>
              <a:t>一度にアクセスできるデータサイズは </a:t>
            </a:r>
            <a:r>
              <a:rPr kumimoji="1" lang="en-US" altLang="ja-JP" dirty="0" smtClean="0"/>
              <a:t>64KB, </a:t>
            </a:r>
            <a:r>
              <a:rPr kumimoji="1" lang="ja-JP" altLang="en-US" dirty="0" smtClean="0"/>
              <a:t>メモリ空間全体でも </a:t>
            </a:r>
            <a:r>
              <a:rPr kumimoji="1" lang="en-US" altLang="ja-JP" dirty="0" smtClean="0"/>
              <a:t>1MB </a:t>
            </a:r>
            <a:r>
              <a:rPr kumimoji="1" lang="ja-JP" altLang="en-US" dirty="0" smtClean="0"/>
              <a:t>まで</a:t>
            </a:r>
            <a:r>
              <a:rPr kumimoji="1" lang="en-US" altLang="ja-JP" dirty="0" smtClean="0"/>
              <a:t>.</a:t>
            </a:r>
          </a:p>
          <a:p>
            <a:r>
              <a:rPr kumimoji="1" lang="ja-JP" altLang="en-US" dirty="0" smtClean="0"/>
              <a:t>ロングモード</a:t>
            </a:r>
            <a:r>
              <a:rPr kumimoji="1" lang="en-US" altLang="ja-JP" dirty="0" smtClean="0"/>
              <a:t>(64 bit</a:t>
            </a:r>
            <a:r>
              <a:rPr kumimoji="1" lang="en-US" altLang="ja-JP" baseline="0" dirty="0" smtClean="0"/>
              <a:t> </a:t>
            </a:r>
            <a:r>
              <a:rPr kumimoji="1" lang="ja-JP" altLang="en-US" baseline="0" dirty="0" smtClean="0"/>
              <a:t>モード</a:t>
            </a:r>
            <a:r>
              <a:rPr kumimoji="1" lang="en-US" altLang="ja-JP" baseline="0" dirty="0" smtClean="0"/>
              <a:t>)</a:t>
            </a:r>
            <a:r>
              <a:rPr kumimoji="1" lang="ja-JP" altLang="en-US" baseline="0" dirty="0" smtClean="0"/>
              <a:t>で </a:t>
            </a:r>
            <a:r>
              <a:rPr kumimoji="1" lang="en-US" altLang="ja-JP" baseline="0" dirty="0" smtClean="0"/>
              <a:t>OS </a:t>
            </a:r>
            <a:r>
              <a:rPr kumimoji="1" lang="ja-JP" altLang="en-US" baseline="0" dirty="0" smtClean="0"/>
              <a:t>を走らせるにはモードを変更するなどブートローダや </a:t>
            </a:r>
            <a:r>
              <a:rPr kumimoji="1" lang="en-US" altLang="ja-JP" baseline="0" dirty="0" smtClean="0"/>
              <a:t>OS</a:t>
            </a:r>
            <a:r>
              <a:rPr kumimoji="1" lang="ja-JP" altLang="en-US" baseline="0" dirty="0" smtClean="0"/>
              <a:t>に複雑な構造を要求</a:t>
            </a:r>
            <a:endParaRPr kumimoji="1" lang="en-US" altLang="ja-JP" baseline="0" dirty="0" smtClean="0"/>
          </a:p>
          <a:p>
            <a:r>
              <a:rPr kumimoji="1" lang="ja-JP" altLang="en-US" baseline="0" dirty="0" smtClean="0"/>
              <a:t>さらにハードディスクからロードするブートローダのサイズも制限されており</a:t>
            </a:r>
            <a:r>
              <a:rPr kumimoji="1" lang="en-US" altLang="ja-JP" baseline="0" dirty="0" smtClean="0"/>
              <a:t>, </a:t>
            </a:r>
            <a:r>
              <a:rPr kumimoji="1" lang="ja-JP" altLang="en-US" baseline="0" dirty="0" smtClean="0"/>
              <a:t>現在は多段ブート</a:t>
            </a:r>
            <a:r>
              <a:rPr kumimoji="1" lang="en-US" altLang="ja-JP" baseline="0" dirty="0" smtClean="0"/>
              <a:t>(MBR</a:t>
            </a:r>
            <a:r>
              <a:rPr kumimoji="1" lang="ja-JP" altLang="en-US" baseline="0" dirty="0" smtClean="0"/>
              <a:t>のブートローダから</a:t>
            </a:r>
            <a:r>
              <a:rPr kumimoji="1" lang="en-US" altLang="ja-JP" baseline="0" dirty="0" smtClean="0"/>
              <a:t>OS</a:t>
            </a:r>
            <a:r>
              <a:rPr kumimoji="1" lang="ja-JP" altLang="en-US" baseline="0" dirty="0" smtClean="0"/>
              <a:t>のブートローダを呼ぶ</a:t>
            </a:r>
            <a:r>
              <a:rPr kumimoji="1" lang="en-US" altLang="ja-JP" baseline="0" dirty="0" smtClean="0"/>
              <a:t>)</a:t>
            </a:r>
            <a:r>
              <a:rPr kumimoji="1" lang="ja-JP" altLang="en-US" baseline="0" dirty="0" smtClean="0"/>
              <a:t>することで行っている</a:t>
            </a:r>
            <a:r>
              <a:rPr kumimoji="1" lang="en-US" altLang="ja-JP" baseline="0" dirty="0" smtClean="0"/>
              <a:t>.</a:t>
            </a:r>
          </a:p>
          <a:p>
            <a:r>
              <a:rPr kumimoji="1" lang="en-US" altLang="ja-JP" baseline="0" dirty="0" smtClean="0"/>
              <a:t>MBR </a:t>
            </a:r>
            <a:r>
              <a:rPr kumimoji="1" lang="ja-JP" altLang="en-US" baseline="0" dirty="0" smtClean="0"/>
              <a:t>を用いているがこれは大きさが約</a:t>
            </a:r>
            <a:r>
              <a:rPr kumimoji="1" lang="en-US" altLang="ja-JP" baseline="0" dirty="0" smtClean="0"/>
              <a:t>2.2TB</a:t>
            </a:r>
            <a:r>
              <a:rPr kumimoji="1" lang="ja-JP" altLang="en-US" baseline="0" dirty="0" err="1" smtClean="0"/>
              <a:t>までと</a:t>
            </a:r>
            <a:r>
              <a:rPr kumimoji="1" lang="ja-JP" altLang="en-US" baseline="0" dirty="0" smtClean="0"/>
              <a:t>制限されている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ECAEA4-C1CD-49E1-AEBE-CBEABF3B9851}" type="slidenum">
              <a:rPr lang="ja-JP" altLang="en-US" smtClean="0"/>
              <a:pPr>
                <a:defRPr/>
              </a:pPr>
              <a:t>5</a:t>
            </a:fld>
            <a:endParaRPr lang="ja-JP" altLang="en-US" sz="1200"/>
          </a:p>
        </p:txBody>
      </p:sp>
    </p:spTree>
    <p:extLst>
      <p:ext uri="{BB962C8B-B14F-4D97-AF65-F5344CB8AC3E}">
        <p14:creationId xmlns:p14="http://schemas.microsoft.com/office/powerpoint/2010/main" val="212678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51203"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smtClean="0">
                <a:latin typeface="Arial" charset="0"/>
                <a:ea typeface="ＭＳ Ｐゴシック" pitchFamily="50" charset="-128"/>
              </a:rPr>
              <a:t>実際にOS やハードウェアから見えるものはuefiなので以降はuefiということにして説明する</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114800"/>
          </a:xfrm>
          <a:prstGeom prst="rect">
            <a:avLst/>
          </a:prstGeom>
        </p:spPr>
        <p:txBody>
          <a:bodyPr/>
          <a:lstStyle/>
          <a:p>
            <a:r>
              <a:rPr lang="ja-JP" altLang="en-US" dirty="0" smtClean="0">
                <a:latin typeface="Arial" charset="0"/>
                <a:ea typeface="ＭＳ Ｐゴシック" pitchFamily="50" charset="-128"/>
              </a:rPr>
              <a:t>UEFIはファームウェアも含めているとする</a:t>
            </a:r>
          </a:p>
          <a:p>
            <a:r>
              <a:rPr lang="ja-JP" altLang="en-US" dirty="0" smtClean="0">
                <a:latin typeface="Arial" charset="0"/>
                <a:ea typeface="ＭＳ Ｐゴシック" pitchFamily="50" charset="-128"/>
              </a:rPr>
              <a:t>今回でここまで説明して次回でここを説明するというように分けられるように絵を入れる</a:t>
            </a:r>
          </a:p>
          <a:p>
            <a:r>
              <a:rPr lang="ja-JP" altLang="en-US" dirty="0" smtClean="0">
                <a:latin typeface="Arial" charset="0"/>
                <a:ea typeface="ＭＳ Ｐゴシック" pitchFamily="50" charset="-128"/>
              </a:rPr>
              <a:t>POST と OS起動を入れる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ECAEA4-C1CD-49E1-AEBE-CBEABF3B9851}" type="slidenum">
              <a:rPr lang="ja-JP" altLang="en-US" smtClean="0"/>
              <a:pPr>
                <a:defRPr/>
              </a:pPr>
              <a:t>9</a:t>
            </a:fld>
            <a:endParaRPr lang="ja-JP" altLang="en-US" sz="1200"/>
          </a:p>
        </p:txBody>
      </p:sp>
    </p:spTree>
    <p:extLst>
      <p:ext uri="{BB962C8B-B14F-4D97-AF65-F5344CB8AC3E}">
        <p14:creationId xmlns:p14="http://schemas.microsoft.com/office/powerpoint/2010/main" val="424965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55299"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dirty="0" smtClean="0">
                <a:latin typeface="Arial" charset="0"/>
                <a:ea typeface="ＭＳ Ｐゴシック" pitchFamily="50" charset="-128"/>
              </a:rPr>
              <a:t>５．必要に応じて UEFI のセットアップできます. それについては後で説明します.</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UEFIセットアップ画面へ</a:t>
            </a:r>
            <a:r>
              <a:rPr lang="ja-JP" altLang="en-US" dirty="0" err="1" smtClean="0">
                <a:latin typeface="Arial" charset="0"/>
                <a:ea typeface="ＭＳ Ｐゴシック" pitchFamily="50" charset="-128"/>
              </a:rPr>
              <a:t>いこうできるが</a:t>
            </a:r>
            <a:r>
              <a:rPr lang="ja-JP" altLang="en-US" dirty="0" smtClean="0">
                <a:latin typeface="Arial" charset="0"/>
                <a:ea typeface="ＭＳ Ｐゴシック" pitchFamily="50" charset="-128"/>
              </a:rPr>
              <a:t>何もしないと元々設定されている設定に従いUEFI を実行する このことは後で話すかは自分で決めること</a:t>
            </a:r>
            <a:endParaRPr lang="en-US" altLang="ja-JP" dirty="0" smtClean="0">
              <a:latin typeface="Arial" charset="0"/>
              <a:ea typeface="ＭＳ Ｐゴシック" pitchFamily="50" charset="-128"/>
            </a:endParaRPr>
          </a:p>
          <a:p>
            <a:endParaRPr lang="en-US" altLang="ja-JP" dirty="0" smtClean="0">
              <a:latin typeface="Arial" charset="0"/>
              <a:ea typeface="ＭＳ Ｐゴシック" pitchFamily="50" charset="-128"/>
            </a:endParaRPr>
          </a:p>
          <a:p>
            <a:r>
              <a:rPr lang="en-US" altLang="ja-JP" dirty="0" smtClean="0">
                <a:latin typeface="Arial" charset="0"/>
                <a:ea typeface="ＭＳ Ｐゴシック" pitchFamily="50" charset="-128"/>
              </a:rPr>
              <a:t>2015/05/18 UEFI </a:t>
            </a:r>
            <a:r>
              <a:rPr lang="ja-JP" altLang="en-US" dirty="0" smtClean="0">
                <a:latin typeface="Arial" charset="0"/>
                <a:ea typeface="ＭＳ Ｐゴシック" pitchFamily="50" charset="-128"/>
              </a:rPr>
              <a:t>セットアップと引き継ぎを入れ替えた。セットアップは引き継ぎした後の気がする</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56323" name="Rectangle 3"/>
          <p:cNvSpPr>
            <a:spLocks noGrp="1" noRot="1" noChangeAspect="1" noChangeArrowheads="1"/>
          </p:cNvSpPr>
          <p:nvPr>
            <p:ph type="body" idx="1"/>
          </p:nvPr>
        </p:nvSpPr>
        <p:spPr bwMode="auto">
          <a:xfrm>
            <a:off x="-600075" y="8210550"/>
            <a:ext cx="7023100"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dirty="0" smtClean="0">
                <a:latin typeface="Arial" charset="0"/>
                <a:ea typeface="ＭＳ Ｐゴシック" pitchFamily="50" charset="-128"/>
              </a:rPr>
              <a:t>普段は見れないが設定を変えると見えるようになると説明</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スライド イメージ プレースホルダ 1"/>
          <p:cNvSpPr>
            <a:spLocks noGrp="1" noRot="1" noChangeAspect="1" noChangeArrowheads="1" noTextEdit="1"/>
          </p:cNvSpPr>
          <p:nvPr>
            <p:ph type="sldImg" idx="4294967295"/>
          </p:nvPr>
        </p:nvSpPr>
        <p:spPr>
          <a:xfrm>
            <a:off x="-4037013" y="0"/>
            <a:ext cx="8534401" cy="6400800"/>
          </a:xfrm>
        </p:spPr>
      </p:sp>
      <p:sp>
        <p:nvSpPr>
          <p:cNvPr id="57347" name="ノート プレースホルダ 2"/>
          <p:cNvSpPr>
            <a:spLocks noGrp="1" noRot="1" noChangeAspect="1" noChangeArrowheads="1"/>
          </p:cNvSpPr>
          <p:nvPr>
            <p:ph type="body" idx="1"/>
          </p:nvPr>
        </p:nvSpPr>
        <p:spPr bwMode="auto">
          <a:xfrm>
            <a:off x="457200" y="1774825"/>
            <a:ext cx="82296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charset="0"/>
                <a:ea typeface="ＭＳ Ｐゴシック" pitchFamily="50" charset="-128"/>
              </a:rPr>
              <a:t>電圧やクロック数の設定によっては破損も起こり得る</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ハードウェアモニタリングとブート順位の説明しなければならない.</a:t>
            </a:r>
          </a:p>
          <a:p>
            <a:endParaRPr lang="ja-JP" altLang="en-US" dirty="0" smtClean="0">
              <a:latin typeface="Arial" charset="0"/>
              <a:ea typeface="ＭＳ Ｐゴシック" pitchFamily="50" charset="-128"/>
            </a:endParaRPr>
          </a:p>
          <a:p>
            <a:r>
              <a:rPr lang="ja-JP" altLang="en-US" dirty="0" smtClean="0">
                <a:latin typeface="Arial" charset="0"/>
                <a:ea typeface="ＭＳ Ｐゴシック" pitchFamily="50" charset="-128"/>
              </a:rPr>
              <a:t>ハードウェアモニタリング:各ハードウェアの情報をかくにんすること</a:t>
            </a:r>
          </a:p>
          <a:p>
            <a:r>
              <a:rPr lang="ja-JP" altLang="en-US" dirty="0" smtClean="0">
                <a:latin typeface="Arial" charset="0"/>
                <a:ea typeface="ＭＳ Ｐゴシック" pitchFamily="50" charset="-128"/>
              </a:rPr>
              <a:t>起動順位:OS を起動するときどのハードウェアに優先的に見に行くかの順位(次回詳しく話す)</a:t>
            </a: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スライド イメージ プレースホルダ 1"/>
          <p:cNvSpPr>
            <a:spLocks noGrp="1" noRot="1" noChangeAspect="1" noChangeArrowheads="1" noTextEdit="1"/>
          </p:cNvSpPr>
          <p:nvPr>
            <p:ph type="sldImg" idx="4294967295"/>
          </p:nvPr>
        </p:nvSpPr>
        <p:spPr>
          <a:xfrm>
            <a:off x="-1935163" y="0"/>
            <a:ext cx="6491288" cy="4868863"/>
          </a:xfrm>
        </p:spPr>
      </p:sp>
      <p:sp>
        <p:nvSpPr>
          <p:cNvPr id="58371" name="ノート プレースホルダ 2"/>
          <p:cNvSpPr>
            <a:spLocks noGrp="1" noRot="1" noChangeAspect="1" noChangeArrowheads="1"/>
          </p:cNvSpPr>
          <p:nvPr>
            <p:ph type="body" idx="1"/>
          </p:nvPr>
        </p:nvSpPr>
        <p:spPr bwMode="auto">
          <a:xfrm>
            <a:off x="457200" y="1774825"/>
            <a:ext cx="82296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charset="0"/>
                <a:ea typeface="ＭＳ Ｐゴシック" pitchFamily="50" charset="-128"/>
              </a:rPr>
              <a:t>近年に限らない</a:t>
            </a:r>
            <a:endParaRPr lang="en-US" altLang="ja-JP" dirty="0" smtClean="0">
              <a:latin typeface="Arial" charset="0"/>
              <a:ea typeface="ＭＳ Ｐゴシック" pitchFamily="50" charset="-128"/>
            </a:endParaRPr>
          </a:p>
          <a:p>
            <a:r>
              <a:rPr lang="ja-JP" altLang="en-US" dirty="0" smtClean="0">
                <a:latin typeface="Arial" charset="0"/>
                <a:ea typeface="ＭＳ Ｐゴシック" pitchFamily="50" charset="-128"/>
              </a:rPr>
              <a:t>ノート用とかは機能限定版だったりする</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EE945356-E419-4CDF-B942-B90341C8486A}"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18A19C3C-243A-4690-9940-F00594E5E16B}"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240467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50F10E63-BDDB-4824-BF96-A90D3E7C37D2}"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0B74491D-6229-48B6-ADEF-5C5722923873}"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132318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2400"/>
            <a:ext cx="2057400" cy="6248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52400"/>
            <a:ext cx="6019800" cy="6248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noChangeArrowheads="1"/>
          </p:cNvSpPr>
          <p:nvPr>
            <p:ph type="dt" sz="half" idx="10"/>
          </p:nvPr>
        </p:nvSpPr>
        <p:spPr>
          <a:ln/>
        </p:spPr>
        <p:txBody>
          <a:bodyPr/>
          <a:lstStyle>
            <a:lvl1pPr>
              <a:defRPr/>
            </a:lvl1pPr>
          </a:lstStyle>
          <a:p>
            <a:pPr>
              <a:defRPr/>
            </a:pPr>
            <a:fld id="{2AA1E157-447B-4BCE-92C6-3B9D3F2ACD71}"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B907C542-05B5-4AD8-A513-ADFCD0CBB2CA}"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123741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noChangeArrowheads="1"/>
          </p:cNvSpPr>
          <p:nvPr>
            <p:ph type="dt" sz="half" idx="10"/>
          </p:nvPr>
        </p:nvSpPr>
        <p:spPr>
          <a:ln/>
        </p:spPr>
        <p:txBody>
          <a:bodyPr/>
          <a:lstStyle>
            <a:lvl1pPr>
              <a:defRPr/>
            </a:lvl1pPr>
          </a:lstStyle>
          <a:p>
            <a:pPr>
              <a:defRPr/>
            </a:pPr>
            <a:fld id="{9847E422-CF65-43EA-A254-3C28CB6C9E71}"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ED255B54-D9C0-4522-8569-636FC1684E68}"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215535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noChangeArrowheads="1"/>
          </p:cNvSpPr>
          <p:nvPr>
            <p:ph type="dt" sz="half" idx="10"/>
          </p:nvPr>
        </p:nvSpPr>
        <p:spPr>
          <a:ln/>
        </p:spPr>
        <p:txBody>
          <a:bodyPr/>
          <a:lstStyle>
            <a:lvl1pPr>
              <a:defRPr/>
            </a:lvl1pPr>
          </a:lstStyle>
          <a:p>
            <a:pPr>
              <a:defRPr/>
            </a:pPr>
            <a:fld id="{D6B83157-F68D-442F-BAD5-91CDAA032485}"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5"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 5"/>
          <p:cNvSpPr>
            <a:spLocks noGrp="1" noChangeArrowheads="1"/>
          </p:cNvSpPr>
          <p:nvPr>
            <p:ph type="sldNum" sz="quarter" idx="12"/>
          </p:nvPr>
        </p:nvSpPr>
        <p:spPr>
          <a:ln/>
        </p:spPr>
        <p:txBody>
          <a:bodyPr/>
          <a:lstStyle>
            <a:lvl1pPr>
              <a:defRPr/>
            </a:lvl1pPr>
          </a:lstStyle>
          <a:p>
            <a:pPr>
              <a:defRPr/>
            </a:pPr>
            <a:fld id="{CC11D66D-47B7-4B88-B49D-FB0CADE6DFAF}"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247954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774825"/>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774825"/>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noChangeArrowheads="1"/>
          </p:cNvSpPr>
          <p:nvPr>
            <p:ph type="dt" sz="half" idx="10"/>
          </p:nvPr>
        </p:nvSpPr>
        <p:spPr>
          <a:ln/>
        </p:spPr>
        <p:txBody>
          <a:bodyPr/>
          <a:lstStyle>
            <a:lvl1pPr>
              <a:defRPr/>
            </a:lvl1pPr>
          </a:lstStyle>
          <a:p>
            <a:pPr>
              <a:defRPr/>
            </a:pPr>
            <a:fld id="{8FF522FF-AD83-44BA-8B4A-CAD51D1A7848}"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6"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 5"/>
          <p:cNvSpPr>
            <a:spLocks noGrp="1" noChangeArrowheads="1"/>
          </p:cNvSpPr>
          <p:nvPr>
            <p:ph type="sldNum" sz="quarter" idx="12"/>
          </p:nvPr>
        </p:nvSpPr>
        <p:spPr>
          <a:ln/>
        </p:spPr>
        <p:txBody>
          <a:bodyPr/>
          <a:lstStyle>
            <a:lvl1pPr>
              <a:defRPr/>
            </a:lvl1pPr>
          </a:lstStyle>
          <a:p>
            <a:pPr>
              <a:defRPr/>
            </a:pPr>
            <a:fld id="{A84D5413-6206-400B-A0A1-0274CE9564FB}"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79640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noChangeArrowheads="1"/>
          </p:cNvSpPr>
          <p:nvPr>
            <p:ph type="dt" sz="half" idx="10"/>
          </p:nvPr>
        </p:nvSpPr>
        <p:spPr>
          <a:ln/>
        </p:spPr>
        <p:txBody>
          <a:bodyPr/>
          <a:lstStyle>
            <a:lvl1pPr>
              <a:defRPr/>
            </a:lvl1pPr>
          </a:lstStyle>
          <a:p>
            <a:pPr>
              <a:defRPr/>
            </a:pPr>
            <a:fld id="{D8845EB7-CA35-4577-94A5-A4C364F96095}"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8"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9" name="スライド番号プレースホルダ 5"/>
          <p:cNvSpPr>
            <a:spLocks noGrp="1" noChangeArrowheads="1"/>
          </p:cNvSpPr>
          <p:nvPr>
            <p:ph type="sldNum" sz="quarter" idx="12"/>
          </p:nvPr>
        </p:nvSpPr>
        <p:spPr>
          <a:ln/>
        </p:spPr>
        <p:txBody>
          <a:bodyPr/>
          <a:lstStyle>
            <a:lvl1pPr>
              <a:defRPr/>
            </a:lvl1pPr>
          </a:lstStyle>
          <a:p>
            <a:pPr>
              <a:defRPr/>
            </a:pPr>
            <a:fld id="{F3D872C4-E254-4EE0-9DE0-62B3FD97CD35}"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65305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3"/>
          <p:cNvSpPr>
            <a:spLocks noGrp="1" noChangeArrowheads="1"/>
          </p:cNvSpPr>
          <p:nvPr>
            <p:ph type="dt" sz="half" idx="10"/>
          </p:nvPr>
        </p:nvSpPr>
        <p:spPr>
          <a:ln/>
        </p:spPr>
        <p:txBody>
          <a:bodyPr/>
          <a:lstStyle>
            <a:lvl1pPr>
              <a:defRPr/>
            </a:lvl1pPr>
          </a:lstStyle>
          <a:p>
            <a:pPr>
              <a:defRPr/>
            </a:pPr>
            <a:fld id="{2ADA2E27-DF11-4B9C-9737-BB96C40E877F}"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4"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5" name="スライド番号プレースホルダ 5"/>
          <p:cNvSpPr>
            <a:spLocks noGrp="1" noChangeArrowheads="1"/>
          </p:cNvSpPr>
          <p:nvPr>
            <p:ph type="sldNum" sz="quarter" idx="12"/>
          </p:nvPr>
        </p:nvSpPr>
        <p:spPr>
          <a:ln/>
        </p:spPr>
        <p:txBody>
          <a:bodyPr/>
          <a:lstStyle>
            <a:lvl1pPr>
              <a:defRPr/>
            </a:lvl1pPr>
          </a:lstStyle>
          <a:p>
            <a:pPr>
              <a:defRPr/>
            </a:pPr>
            <a:fld id="{892A9029-4081-48A3-9A5A-99733220AB24}"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109387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noChangeArrowheads="1"/>
          </p:cNvSpPr>
          <p:nvPr>
            <p:ph type="dt" sz="half" idx="10"/>
          </p:nvPr>
        </p:nvSpPr>
        <p:spPr>
          <a:ln/>
        </p:spPr>
        <p:txBody>
          <a:bodyPr/>
          <a:lstStyle>
            <a:lvl1pPr>
              <a:defRPr/>
            </a:lvl1pPr>
          </a:lstStyle>
          <a:p>
            <a:pPr>
              <a:defRPr/>
            </a:pPr>
            <a:fld id="{E062C212-AD72-40EB-9F00-049B72B589FD}"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3"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4" name="スライド番号プレースホルダ 5"/>
          <p:cNvSpPr>
            <a:spLocks noGrp="1" noChangeArrowheads="1"/>
          </p:cNvSpPr>
          <p:nvPr>
            <p:ph type="sldNum" sz="quarter" idx="12"/>
          </p:nvPr>
        </p:nvSpPr>
        <p:spPr>
          <a:ln/>
        </p:spPr>
        <p:txBody>
          <a:bodyPr/>
          <a:lstStyle>
            <a:lvl1pPr>
              <a:defRPr/>
            </a:lvl1pPr>
          </a:lstStyle>
          <a:p>
            <a:pPr>
              <a:defRPr/>
            </a:pPr>
            <a:fld id="{5C95B064-7DA6-4FB4-81BA-46E1C4CA47C1}"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296379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noChangeArrowheads="1"/>
          </p:cNvSpPr>
          <p:nvPr>
            <p:ph type="dt" sz="half" idx="10"/>
          </p:nvPr>
        </p:nvSpPr>
        <p:spPr>
          <a:ln/>
        </p:spPr>
        <p:txBody>
          <a:bodyPr/>
          <a:lstStyle>
            <a:lvl1pPr>
              <a:defRPr/>
            </a:lvl1pPr>
          </a:lstStyle>
          <a:p>
            <a:pPr>
              <a:defRPr/>
            </a:pPr>
            <a:fld id="{DAE7DAEC-4A0A-4A9E-BD2F-C1E0E47EF2B8}"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6"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 5"/>
          <p:cNvSpPr>
            <a:spLocks noGrp="1" noChangeArrowheads="1"/>
          </p:cNvSpPr>
          <p:nvPr>
            <p:ph type="sldNum" sz="quarter" idx="12"/>
          </p:nvPr>
        </p:nvSpPr>
        <p:spPr>
          <a:ln/>
        </p:spPr>
        <p:txBody>
          <a:bodyPr/>
          <a:lstStyle>
            <a:lvl1pPr>
              <a:defRPr/>
            </a:lvl1pPr>
          </a:lstStyle>
          <a:p>
            <a:pPr>
              <a:defRPr/>
            </a:pPr>
            <a:fld id="{8E19F66F-8D71-41F5-B457-8BBCC841BAEB}"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422330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orbel" pitchFamily="34" charset="0"/>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3"/>
          <p:cNvSpPr>
            <a:spLocks noGrp="1" noChangeArrowheads="1"/>
          </p:cNvSpPr>
          <p:nvPr>
            <p:ph type="dt" sz="half" idx="10"/>
          </p:nvPr>
        </p:nvSpPr>
        <p:spPr>
          <a:ln/>
        </p:spPr>
        <p:txBody>
          <a:bodyPr/>
          <a:lstStyle>
            <a:lvl1pPr>
              <a:defRPr/>
            </a:lvl1pPr>
          </a:lstStyle>
          <a:p>
            <a:pPr>
              <a:defRPr/>
            </a:pPr>
            <a:fld id="{029B0467-140A-4A7C-B247-B77ED06002E2}"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6" name="フッター プレースホルダ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 5"/>
          <p:cNvSpPr>
            <a:spLocks noGrp="1" noChangeArrowheads="1"/>
          </p:cNvSpPr>
          <p:nvPr>
            <p:ph type="sldNum" sz="quarter" idx="12"/>
          </p:nvPr>
        </p:nvSpPr>
        <p:spPr>
          <a:ln/>
        </p:spPr>
        <p:txBody>
          <a:bodyPr/>
          <a:lstStyle>
            <a:lvl1pPr>
              <a:defRPr/>
            </a:lvl1pPr>
          </a:lstStyle>
          <a:p>
            <a:pPr>
              <a:defRPr/>
            </a:pPr>
            <a:fld id="{4ABE9984-9D8D-4C8B-91C2-02B6E39D3098}"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54203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正方形/長方形 9"/>
          <p:cNvSpPr>
            <a:spLocks noChangeArrowheads="1"/>
          </p:cNvSpPr>
          <p:nvPr/>
        </p:nvSpPr>
        <p:spPr bwMode="auto">
          <a:xfrm>
            <a:off x="0" y="1435100"/>
            <a:ext cx="9144000"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a:solidFill>
                <a:srgbClr val="FFFFFF"/>
              </a:solidFill>
              <a:latin typeface="Arial Unicode MS" pitchFamily="50" charset="-128"/>
              <a:sym typeface="Arial Unicode MS" pitchFamily="50" charset="-128"/>
            </a:endParaRPr>
          </a:p>
        </p:txBody>
      </p:sp>
      <p:sp>
        <p:nvSpPr>
          <p:cNvPr id="1027" name="正方形/長方形 6"/>
          <p:cNvSpPr>
            <a:spLocks noChangeArrowheads="1"/>
          </p:cNvSpPr>
          <p:nvPr/>
        </p:nvSpPr>
        <p:spPr bwMode="auto">
          <a:xfrm>
            <a:off x="0" y="0"/>
            <a:ext cx="9144000" cy="1433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a:solidFill>
                <a:srgbClr val="FFFFFF"/>
              </a:solidFill>
              <a:latin typeface="Arial Unicode MS" pitchFamily="50" charset="-128"/>
              <a:sym typeface="Arial Unicode MS" pitchFamily="50" charset="-128"/>
            </a:endParaRPr>
          </a:p>
        </p:txBody>
      </p:sp>
      <p:sp>
        <p:nvSpPr>
          <p:cNvPr id="1028" name="タイトル プレースホルダ 1"/>
          <p:cNvSpPr>
            <a:spLocks noGrp="1" noChangeArrowheads="1"/>
          </p:cNvSpPr>
          <p:nvPr>
            <p:ph type="title" idx="4294967295"/>
          </p:nvPr>
        </p:nvSpPr>
        <p:spPr bwMode="auto">
          <a:xfrm>
            <a:off x="457200" y="152400"/>
            <a:ext cx="8229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45720" bIns="45720" numCol="1" anchor="ctr" anchorCtr="0" compatLnSpc="1">
            <a:prstTxWarp prst="textNoShape">
              <a:avLst/>
            </a:prstTxWarp>
          </a:bodyPr>
          <a:lstStyle/>
          <a:p>
            <a:pPr lvl="0"/>
            <a:r>
              <a:rPr lang="zh-CN" altLang="ja-JP" smtClean="0">
                <a:sym typeface="Corbel" pitchFamily="34" charset="0"/>
              </a:rPr>
              <a:t>マスタ タイトルの書式設定</a:t>
            </a:r>
          </a:p>
        </p:txBody>
      </p:sp>
      <p:sp>
        <p:nvSpPr>
          <p:cNvPr id="1029" name="テキスト プレースホルダ 2"/>
          <p:cNvSpPr>
            <a:spLocks noGrp="1" noChangeArrowheads="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zh-CN" altLang="ja-JP" smtClean="0">
                <a:sym typeface="Corbel" pitchFamily="34" charset="0"/>
              </a:rPr>
              <a:t>マスタ テキストの書式設定</a:t>
            </a:r>
          </a:p>
          <a:p>
            <a:pPr lvl="1"/>
            <a:r>
              <a:rPr lang="zh-CN" altLang="ja-JP" smtClean="0">
                <a:sym typeface="Corbel" pitchFamily="34" charset="0"/>
              </a:rPr>
              <a:t>第 </a:t>
            </a:r>
            <a:r>
              <a:rPr lang="ja-JP" altLang="zh-CN" smtClean="0">
                <a:sym typeface="Corbel" pitchFamily="34" charset="0"/>
              </a:rPr>
              <a:t>2 </a:t>
            </a:r>
            <a:r>
              <a:rPr lang="zh-CN" altLang="ja-JP" smtClean="0">
                <a:sym typeface="Corbel" pitchFamily="34" charset="0"/>
              </a:rPr>
              <a:t>レベル</a:t>
            </a:r>
          </a:p>
          <a:p>
            <a:pPr lvl="2"/>
            <a:r>
              <a:rPr lang="zh-CN" altLang="ja-JP" smtClean="0">
                <a:sym typeface="Corbel" pitchFamily="34" charset="0"/>
              </a:rPr>
              <a:t>第 </a:t>
            </a:r>
            <a:r>
              <a:rPr lang="ja-JP" altLang="zh-CN" smtClean="0">
                <a:sym typeface="Corbel" pitchFamily="34" charset="0"/>
              </a:rPr>
              <a:t>3 </a:t>
            </a:r>
            <a:r>
              <a:rPr lang="zh-CN" altLang="ja-JP" smtClean="0">
                <a:sym typeface="Corbel" pitchFamily="34" charset="0"/>
              </a:rPr>
              <a:t>レベル</a:t>
            </a:r>
          </a:p>
          <a:p>
            <a:pPr lvl="3"/>
            <a:r>
              <a:rPr lang="zh-CN" altLang="ja-JP" smtClean="0">
                <a:sym typeface="Corbel" pitchFamily="34" charset="0"/>
              </a:rPr>
              <a:t>第 </a:t>
            </a:r>
            <a:r>
              <a:rPr lang="ja-JP" altLang="zh-CN" smtClean="0">
                <a:sym typeface="Corbel" pitchFamily="34" charset="0"/>
              </a:rPr>
              <a:t>4 </a:t>
            </a:r>
            <a:r>
              <a:rPr lang="zh-CN" altLang="ja-JP" smtClean="0">
                <a:sym typeface="Corbel" pitchFamily="34" charset="0"/>
              </a:rPr>
              <a:t>レベル</a:t>
            </a:r>
          </a:p>
          <a:p>
            <a:pPr lvl="4"/>
            <a:r>
              <a:rPr lang="zh-CN" altLang="ja-JP" smtClean="0">
                <a:sym typeface="Corbel" pitchFamily="34" charset="0"/>
              </a:rPr>
              <a:t>第 </a:t>
            </a:r>
            <a:r>
              <a:rPr lang="ja-JP" altLang="zh-CN" smtClean="0">
                <a:sym typeface="Corbel" pitchFamily="34" charset="0"/>
              </a:rPr>
              <a:t>5 </a:t>
            </a:r>
            <a:r>
              <a:rPr lang="zh-CN" altLang="ja-JP" smtClean="0">
                <a:sym typeface="Corbel" pitchFamily="34" charset="0"/>
              </a:rPr>
              <a:t>レベル</a:t>
            </a:r>
          </a:p>
        </p:txBody>
      </p:sp>
      <p:sp>
        <p:nvSpPr>
          <p:cNvPr id="1030" name="日付プレースホルダ 3"/>
          <p:cNvSpPr>
            <a:spLocks noGrp="1" noChangeArrowheads="1"/>
          </p:cNvSpPr>
          <p:nvPr>
            <p:ph type="dt" sz="half" idx="2"/>
          </p:nvPr>
        </p:nvSpPr>
        <p:spPr bwMode="auto">
          <a:xfrm>
            <a:off x="457200" y="64770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45720" rIns="45720" bIns="0" numCol="1" anchor="b" anchorCtr="0" compatLnSpc="1">
            <a:prstTxWarp prst="textNoShape">
              <a:avLst/>
            </a:prstTxWarp>
          </a:bodyPr>
          <a:lstStyle>
            <a:lvl1pPr>
              <a:buFont typeface="Arial" pitchFamily="34" charset="0"/>
              <a:buNone/>
              <a:defRPr sz="1200" smtClean="0">
                <a:solidFill>
                  <a:srgbClr val="424242"/>
                </a:solidFill>
                <a:latin typeface="+mn-lt"/>
                <a:sym typeface="Arial Unicode MS" pitchFamily="50" charset="-128"/>
              </a:defRPr>
            </a:lvl1pPr>
          </a:lstStyle>
          <a:p>
            <a:pPr>
              <a:defRPr/>
            </a:pPr>
            <a:fld id="{C6B9DEF8-1E5B-49BA-A4A3-3F34D1E52419}" type="datetime1">
              <a:rPr lang="ja-JP" altLang="en-US"/>
              <a:pPr>
                <a:defRPr/>
              </a:pPr>
              <a:t>2015/5/20</a:t>
            </a:fld>
            <a:endParaRPr lang="ja-JP" altLang="en-US" sz="1800">
              <a:solidFill>
                <a:schemeClr val="tx1"/>
              </a:solidFill>
              <a:latin typeface="Arial" pitchFamily="34" charset="0"/>
              <a:ea typeface="ＭＳ Ｐゴシック" pitchFamily="50" charset="-128"/>
            </a:endParaRPr>
          </a:p>
        </p:txBody>
      </p:sp>
      <p:sp>
        <p:nvSpPr>
          <p:cNvPr id="1031" name="フッター プレースホルダ 4"/>
          <p:cNvSpPr>
            <a:spLocks noGrp="1" noChangeArrowheads="1"/>
          </p:cNvSpPr>
          <p:nvPr>
            <p:ph type="ftr" sz="quarter" idx="3"/>
          </p:nvPr>
        </p:nvSpPr>
        <p:spPr bwMode="auto">
          <a:xfrm>
            <a:off x="2640013" y="6477000"/>
            <a:ext cx="5508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0" numCol="1" anchor="b" anchorCtr="0" compatLnSpc="1">
            <a:prstTxWarp prst="textNoShape">
              <a:avLst/>
            </a:prstTxWarp>
          </a:bodyPr>
          <a:lstStyle>
            <a:lvl1pPr>
              <a:buFont typeface="Arial" pitchFamily="34" charset="0"/>
              <a:buNone/>
              <a:defRPr sz="1200" smtClean="0">
                <a:solidFill>
                  <a:srgbClr val="424242"/>
                </a:solidFill>
                <a:latin typeface="+mn-lt"/>
                <a:sym typeface="Arial Unicode MS" pitchFamily="50" charset="-128"/>
              </a:defRPr>
            </a:lvl1pPr>
          </a:lstStyle>
          <a:p>
            <a:pPr>
              <a:defRPr/>
            </a:pPr>
            <a:endParaRPr lang="ja-JP" altLang="ja-JP"/>
          </a:p>
        </p:txBody>
      </p:sp>
      <p:sp>
        <p:nvSpPr>
          <p:cNvPr id="1032" name="スライド番号プレースホルダ 5"/>
          <p:cNvSpPr>
            <a:spLocks noGrp="1" noChangeArrowheads="1"/>
          </p:cNvSpPr>
          <p:nvPr>
            <p:ph type="sldNum" sz="quarter" idx="4"/>
          </p:nvPr>
        </p:nvSpPr>
        <p:spPr bwMode="auto">
          <a:xfrm>
            <a:off x="8204200" y="6477000"/>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r">
              <a:buFont typeface="Arial" pitchFamily="34" charset="0"/>
              <a:buNone/>
              <a:defRPr sz="1200" smtClean="0">
                <a:solidFill>
                  <a:srgbClr val="424242"/>
                </a:solidFill>
                <a:latin typeface="+mn-lt"/>
                <a:sym typeface="Arial Unicode MS" pitchFamily="50" charset="-128"/>
              </a:defRPr>
            </a:lvl1pPr>
          </a:lstStyle>
          <a:p>
            <a:pPr>
              <a:defRPr/>
            </a:pPr>
            <a:fld id="{D6DC26EA-3697-41D2-88DF-92F6B57267B6}" type="slidenum">
              <a:rPr lang="ja-JP" altLang="en-US"/>
              <a:pPr>
                <a:defRPr/>
              </a:pPr>
              <a:t>‹#›</a:t>
            </a:fld>
            <a:endParaRPr lang="ja-JP" altLang="en-US" sz="1800">
              <a:solidFill>
                <a:schemeClr val="tx1"/>
              </a:solidFill>
              <a:latin typeface="Arial" pitchFamily="34"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500" b="1">
          <a:solidFill>
            <a:srgbClr val="F0AC00"/>
          </a:solidFill>
          <a:latin typeface="+mj-lt"/>
          <a:ea typeface="+mj-ea"/>
          <a:cs typeface="+mj-cs"/>
          <a:sym typeface="Corbel" pitchFamily="34" charset="0"/>
        </a:defRPr>
      </a:lvl1pPr>
      <a:lvl2pPr algn="l" rtl="0" eaLnBrk="0" fontAlgn="base" hangingPunct="0">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2pPr>
      <a:lvl3pPr algn="l" rtl="0" eaLnBrk="0" fontAlgn="base" hangingPunct="0">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3pPr>
      <a:lvl4pPr algn="l" rtl="0" eaLnBrk="0" fontAlgn="base" hangingPunct="0">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4pPr>
      <a:lvl5pPr algn="l" rtl="0" eaLnBrk="0" fontAlgn="base" hangingPunct="0">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5pPr>
      <a:lvl6pPr marL="457200" algn="l" rtl="0" fontAlgn="base">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6pPr>
      <a:lvl7pPr marL="914400" algn="l" rtl="0" fontAlgn="base">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7pPr>
      <a:lvl8pPr marL="1371600" algn="l" rtl="0" fontAlgn="base">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8pPr>
      <a:lvl9pPr marL="1828800" algn="l" rtl="0" fontAlgn="base">
        <a:spcBef>
          <a:spcPct val="0"/>
        </a:spcBef>
        <a:spcAft>
          <a:spcPct val="0"/>
        </a:spcAft>
        <a:defRPr sz="4500" b="1">
          <a:solidFill>
            <a:srgbClr val="F0AC00"/>
          </a:solidFill>
          <a:latin typeface="Arial Unicode MS" pitchFamily="50" charset="-128"/>
          <a:ea typeface="ＭＳ ゴシック" pitchFamily="49" charset="-128"/>
          <a:sym typeface="Corbel" pitchFamily="34" charset="0"/>
        </a:defRPr>
      </a:lvl9pPr>
    </p:titleStyle>
    <p:bodyStyle>
      <a:lvl1pPr marL="438150" indent="-319088" algn="l" defTabSz="0" rtl="0" eaLnBrk="0" fontAlgn="base" hangingPunct="0">
        <a:spcBef>
          <a:spcPct val="0"/>
        </a:spcBef>
        <a:spcAft>
          <a:spcPct val="0"/>
        </a:spcAft>
        <a:buClr>
          <a:schemeClr val="accent1"/>
        </a:buClr>
        <a:buSzPct val="80000"/>
        <a:buFont typeface="Wingdings 2" pitchFamily="18" charset="2"/>
        <a:buChar char=""/>
        <a:defRPr sz="3200">
          <a:solidFill>
            <a:schemeClr val="tx1"/>
          </a:solidFill>
          <a:latin typeface="+mn-lt"/>
          <a:ea typeface="+mn-ea"/>
          <a:cs typeface="+mn-cs"/>
          <a:sym typeface="Corbel" pitchFamily="34" charset="0"/>
        </a:defRPr>
      </a:lvl1pPr>
      <a:lvl2pPr marL="731838" indent="-274638" algn="l" defTabSz="0" rtl="0" eaLnBrk="0" fontAlgn="base" hangingPunct="0">
        <a:spcBef>
          <a:spcPct val="20000"/>
        </a:spcBef>
        <a:spcAft>
          <a:spcPct val="0"/>
        </a:spcAft>
        <a:buClr>
          <a:schemeClr val="accent2"/>
        </a:buClr>
        <a:buSzPct val="90000"/>
        <a:buFont typeface="Wingdings" pitchFamily="2" charset="2"/>
        <a:buChar char=""/>
        <a:defRPr sz="2800">
          <a:solidFill>
            <a:schemeClr val="tx1"/>
          </a:solidFill>
          <a:latin typeface="+mn-lt"/>
          <a:ea typeface="+mn-ea"/>
          <a:sym typeface="Corbel" pitchFamily="34" charset="0"/>
        </a:defRPr>
      </a:lvl2pPr>
      <a:lvl3pPr marL="996950" indent="-228600" algn="l" defTabSz="0" rtl="0" eaLnBrk="0" fontAlgn="base" hangingPunct="0">
        <a:spcBef>
          <a:spcPct val="20000"/>
        </a:spcBef>
        <a:spcAft>
          <a:spcPct val="0"/>
        </a:spcAft>
        <a:buClr>
          <a:srgbClr val="E66C7D"/>
        </a:buClr>
        <a:buSzPct val="90000"/>
        <a:buFont typeface="Arial" charset="0"/>
        <a:buChar char="▪"/>
        <a:defRPr sz="2400">
          <a:solidFill>
            <a:schemeClr val="tx1"/>
          </a:solidFill>
          <a:latin typeface="+mn-lt"/>
          <a:ea typeface="+mn-ea"/>
          <a:sym typeface="Corbel" pitchFamily="34" charset="0"/>
        </a:defRPr>
      </a:lvl3pPr>
      <a:lvl4pPr marL="1216025" indent="-182563" algn="l" defTabSz="0" rtl="0" eaLnBrk="0" fontAlgn="base" hangingPunct="0">
        <a:spcBef>
          <a:spcPct val="20000"/>
        </a:spcBef>
        <a:spcAft>
          <a:spcPct val="0"/>
        </a:spcAft>
        <a:buClr>
          <a:srgbClr val="6BB76D"/>
        </a:buClr>
        <a:buSzPct val="90000"/>
        <a:buFont typeface="Arial" charset="0"/>
        <a:buChar char="▪"/>
        <a:defRPr sz="2000">
          <a:solidFill>
            <a:schemeClr val="tx1"/>
          </a:solidFill>
          <a:latin typeface="+mn-lt"/>
          <a:ea typeface="+mn-ea"/>
          <a:sym typeface="Corbel" pitchFamily="34" charset="0"/>
        </a:defRPr>
      </a:lvl4pPr>
      <a:lvl5pPr marL="1425575" indent="-180975" algn="l" defTabSz="0" rtl="0" eaLnBrk="0" fontAlgn="base" hangingPunct="0">
        <a:spcBef>
          <a:spcPct val="20000"/>
        </a:spcBef>
        <a:spcAft>
          <a:spcPct val="0"/>
        </a:spcAft>
        <a:buClr>
          <a:srgbClr val="E88651"/>
        </a:buClr>
        <a:buSzPct val="90000"/>
        <a:buFont typeface="Wingdings 3" pitchFamily="18" charset="2"/>
        <a:buChar char=""/>
        <a:defRPr sz="2000">
          <a:solidFill>
            <a:schemeClr val="tx1"/>
          </a:solidFill>
          <a:latin typeface="+mn-lt"/>
          <a:ea typeface="+mn-ea"/>
          <a:sym typeface="Corbel" pitchFamily="34" charset="0"/>
        </a:defRPr>
      </a:lvl5pPr>
      <a:lvl6pPr marL="1882775" indent="-180975" algn="l" defTabSz="0" rtl="0" fontAlgn="base">
        <a:spcBef>
          <a:spcPct val="20000"/>
        </a:spcBef>
        <a:spcAft>
          <a:spcPct val="0"/>
        </a:spcAft>
        <a:buClr>
          <a:srgbClr val="E88651"/>
        </a:buClr>
        <a:buSzPct val="90000"/>
        <a:buFont typeface="Wingdings 3" pitchFamily="18" charset="2"/>
        <a:buChar char=""/>
        <a:defRPr sz="2000">
          <a:solidFill>
            <a:schemeClr val="tx1"/>
          </a:solidFill>
          <a:latin typeface="+mn-lt"/>
          <a:ea typeface="+mn-ea"/>
          <a:sym typeface="Corbel" pitchFamily="34" charset="0"/>
        </a:defRPr>
      </a:lvl6pPr>
      <a:lvl7pPr marL="2339975" indent="-180975" algn="l" defTabSz="0" rtl="0" fontAlgn="base">
        <a:spcBef>
          <a:spcPct val="20000"/>
        </a:spcBef>
        <a:spcAft>
          <a:spcPct val="0"/>
        </a:spcAft>
        <a:buClr>
          <a:srgbClr val="E88651"/>
        </a:buClr>
        <a:buSzPct val="90000"/>
        <a:buFont typeface="Wingdings 3" pitchFamily="18" charset="2"/>
        <a:buChar char=""/>
        <a:defRPr sz="2000">
          <a:solidFill>
            <a:schemeClr val="tx1"/>
          </a:solidFill>
          <a:latin typeface="+mn-lt"/>
          <a:ea typeface="+mn-ea"/>
          <a:sym typeface="Corbel" pitchFamily="34" charset="0"/>
        </a:defRPr>
      </a:lvl7pPr>
      <a:lvl8pPr marL="2797175" indent="-180975" algn="l" defTabSz="0" rtl="0" fontAlgn="base">
        <a:spcBef>
          <a:spcPct val="20000"/>
        </a:spcBef>
        <a:spcAft>
          <a:spcPct val="0"/>
        </a:spcAft>
        <a:buClr>
          <a:srgbClr val="E88651"/>
        </a:buClr>
        <a:buSzPct val="90000"/>
        <a:buFont typeface="Wingdings 3" pitchFamily="18" charset="2"/>
        <a:buChar char=""/>
        <a:defRPr sz="2000">
          <a:solidFill>
            <a:schemeClr val="tx1"/>
          </a:solidFill>
          <a:latin typeface="+mn-lt"/>
          <a:ea typeface="+mn-ea"/>
          <a:sym typeface="Corbel" pitchFamily="34" charset="0"/>
        </a:defRPr>
      </a:lvl8pPr>
      <a:lvl9pPr marL="3254375" indent="-180975" algn="l" defTabSz="0" rtl="0" fontAlgn="base">
        <a:spcBef>
          <a:spcPct val="20000"/>
        </a:spcBef>
        <a:spcAft>
          <a:spcPct val="0"/>
        </a:spcAft>
        <a:buClr>
          <a:srgbClr val="E88651"/>
        </a:buClr>
        <a:buSzPct val="90000"/>
        <a:buFont typeface="Wingdings 3" pitchFamily="18" charset="2"/>
        <a:buChar char=""/>
        <a:defRPr sz="2000">
          <a:solidFill>
            <a:schemeClr val="tx1"/>
          </a:solidFill>
          <a:latin typeface="+mn-lt"/>
          <a:ea typeface="+mn-ea"/>
          <a:sym typeface="Corbel"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daw-pc.info/hard/acpi/acpiapicmain.ht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gradFill rotWithShape="1">
          <a:gsLst>
            <a:gs pos="0">
              <a:srgbClr val="C0C3D2"/>
            </a:gs>
            <a:gs pos="12000">
              <a:srgbClr val="C0C3D2"/>
            </a:gs>
            <a:gs pos="20000">
              <a:srgbClr val="BCC2D2"/>
            </a:gs>
            <a:gs pos="100000">
              <a:srgbClr val="343945"/>
            </a:gs>
          </a:gsLst>
          <a:path path="rect">
            <a:fillToRect l="9999" t="125000" r="90001" b="-25000"/>
          </a:path>
        </a:gradFill>
        <a:effectLst/>
      </p:bgPr>
    </p:bg>
    <p:spTree>
      <p:nvGrpSpPr>
        <p:cNvPr id="1" name=""/>
        <p:cNvGrpSpPr/>
        <p:nvPr/>
      </p:nvGrpSpPr>
      <p:grpSpPr>
        <a:xfrm>
          <a:off x="0" y="0"/>
          <a:ext cx="0" cy="0"/>
          <a:chOff x="0" y="0"/>
          <a:chExt cx="0" cy="0"/>
        </a:xfrm>
      </p:grpSpPr>
      <p:sp>
        <p:nvSpPr>
          <p:cNvPr id="2050" name="正方形/長方形 8"/>
          <p:cNvSpPr>
            <a:spLocks noChangeArrowheads="1"/>
          </p:cNvSpPr>
          <p:nvPr/>
        </p:nvSpPr>
        <p:spPr bwMode="auto">
          <a:xfrm>
            <a:off x="0" y="0"/>
            <a:ext cx="9144000" cy="5135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ja-JP">
              <a:solidFill>
                <a:srgbClr val="FFFFFF"/>
              </a:solidFill>
              <a:latin typeface="Arial Unicode MS" pitchFamily="50" charset="-128"/>
              <a:sym typeface="Arial Unicode MS" pitchFamily="50" charset="-128"/>
            </a:endParaRPr>
          </a:p>
        </p:txBody>
      </p:sp>
      <p:sp>
        <p:nvSpPr>
          <p:cNvPr id="2051" name="正方形/長方形 9"/>
          <p:cNvSpPr>
            <a:spLocks noChangeArrowheads="1"/>
          </p:cNvSpPr>
          <p:nvPr/>
        </p:nvSpPr>
        <p:spPr bwMode="auto">
          <a:xfrm>
            <a:off x="0" y="5127625"/>
            <a:ext cx="9144000"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ja-JP">
              <a:solidFill>
                <a:srgbClr val="FFFFFF"/>
              </a:solidFill>
              <a:latin typeface="Arial Unicode MS" pitchFamily="50" charset="-128"/>
              <a:sym typeface="Arial Unicode MS" pitchFamily="50" charset="-128"/>
            </a:endParaRPr>
          </a:p>
        </p:txBody>
      </p:sp>
      <p:sp>
        <p:nvSpPr>
          <p:cNvPr id="2052" name="タイトル 1"/>
          <p:cNvSpPr>
            <a:spLocks noGrp="1" noChangeArrowheads="1"/>
          </p:cNvSpPr>
          <p:nvPr>
            <p:ph type="ctrTitle" idx="4294967295"/>
          </p:nvPr>
        </p:nvSpPr>
        <p:spPr>
          <a:xfrm>
            <a:off x="447675" y="1292225"/>
            <a:ext cx="8728075" cy="1470025"/>
          </a:xfrm>
        </p:spPr>
        <p:txBody>
          <a:bodyPr tIns="0" bIns="0" anchor="t"/>
          <a:lstStyle/>
          <a:p>
            <a:pPr eaLnBrk="1" hangingPunct="1"/>
            <a:r>
              <a:rPr lang="ja-JP" altLang="en-US" sz="4000" b="0" smtClean="0"/>
              <a:t>最低限 UEFIⅠ</a:t>
            </a:r>
            <a:br>
              <a:rPr lang="ja-JP" altLang="en-US" sz="4000" b="0" smtClean="0"/>
            </a:br>
            <a:r>
              <a:rPr lang="ja-JP" altLang="en-US" sz="4000" b="0" smtClean="0"/>
              <a:t>POSTとハードウェア管理</a:t>
            </a:r>
            <a:br>
              <a:rPr lang="ja-JP" altLang="en-US" sz="4000" b="0" smtClean="0"/>
            </a:br>
            <a:r>
              <a:rPr lang="ja-JP" altLang="en-US" sz="1600" b="0" smtClean="0"/>
              <a:t>情報実験第 6 回(201</a:t>
            </a:r>
            <a:r>
              <a:rPr lang="en-US" altLang="ja-JP" sz="1600" b="0" smtClean="0"/>
              <a:t>5</a:t>
            </a:r>
            <a:r>
              <a:rPr lang="ja-JP" altLang="en-US" sz="1600" b="0" smtClean="0"/>
              <a:t>/05/2</a:t>
            </a:r>
            <a:r>
              <a:rPr lang="en-US" altLang="ja-JP" sz="1600" b="0" smtClean="0"/>
              <a:t>9</a:t>
            </a:r>
            <a:r>
              <a:rPr lang="ja-JP" altLang="en-US" sz="1600" b="0" smtClean="0"/>
              <a:t>) </a:t>
            </a:r>
          </a:p>
        </p:txBody>
      </p:sp>
      <p:sp>
        <p:nvSpPr>
          <p:cNvPr id="2053" name="サブタイトル 2"/>
          <p:cNvSpPr>
            <a:spLocks noGrp="1" noChangeArrowheads="1"/>
          </p:cNvSpPr>
          <p:nvPr>
            <p:ph type="subTitle" idx="1"/>
          </p:nvPr>
        </p:nvSpPr>
        <p:spPr>
          <a:xfrm>
            <a:off x="250825" y="4724400"/>
            <a:ext cx="8077200" cy="1500188"/>
          </a:xfrm>
        </p:spPr>
        <p:txBody>
          <a:bodyPr lIns="118872" tIns="0" rIns="45720" bIns="0" anchor="b"/>
          <a:lstStyle/>
          <a:p>
            <a:pPr algn="l" eaLnBrk="1" hangingPunct="1"/>
            <a:r>
              <a:rPr lang="ja-JP" altLang="en-US" sz="1800" smtClean="0">
                <a:solidFill>
                  <a:srgbClr val="FFFFFF"/>
                </a:solidFill>
              </a:rPr>
              <a:t>北海道大学大学院</a:t>
            </a:r>
            <a:endParaRPr lang="en-US" altLang="ja-JP" sz="1800" smtClean="0">
              <a:solidFill>
                <a:srgbClr val="FFFFFF"/>
              </a:solidFill>
            </a:endParaRPr>
          </a:p>
          <a:p>
            <a:pPr algn="l" eaLnBrk="1" hangingPunct="1"/>
            <a:r>
              <a:rPr lang="ja-JP" altLang="en-US" sz="1800" smtClean="0">
                <a:solidFill>
                  <a:srgbClr val="FFFFFF"/>
                </a:solidFill>
              </a:rPr>
              <a:t>理学院 宇宙理学専攻</a:t>
            </a:r>
            <a:endParaRPr lang="en-US" altLang="ja-JP" sz="1800" smtClean="0">
              <a:solidFill>
                <a:srgbClr val="FFFFFF"/>
              </a:solidFill>
            </a:endParaRPr>
          </a:p>
          <a:p>
            <a:pPr algn="l" eaLnBrk="1" hangingPunct="1"/>
            <a:r>
              <a:rPr lang="ja-JP" altLang="en-US" sz="1800" smtClean="0">
                <a:solidFill>
                  <a:srgbClr val="FFFFFF"/>
                </a:solidFill>
              </a:rPr>
              <a:t>荻原 弘尭</a:t>
            </a: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noChangeArrowheads="1"/>
          </p:cNvSpPr>
          <p:nvPr>
            <p:ph type="title" idx="4294967295"/>
          </p:nvPr>
        </p:nvSpPr>
        <p:spPr>
          <a:xfrm>
            <a:off x="457200" y="155575"/>
            <a:ext cx="8229600" cy="1252538"/>
          </a:xfrm>
        </p:spPr>
        <p:txBody>
          <a:bodyPr/>
          <a:lstStyle/>
          <a:p>
            <a:pPr eaLnBrk="1" hangingPunct="1"/>
            <a:r>
              <a:rPr lang="ja-JP" altLang="zh-CN" sz="4400" smtClean="0">
                <a:solidFill>
                  <a:srgbClr val="FFD05D"/>
                </a:solidFill>
              </a:rPr>
              <a:t>POST</a:t>
            </a:r>
          </a:p>
        </p:txBody>
      </p:sp>
      <p:sp>
        <p:nvSpPr>
          <p:cNvPr id="14339" name="コンテンツ プレースホルダ 2"/>
          <p:cNvSpPr>
            <a:spLocks noGrp="1" noChangeArrowheads="1"/>
          </p:cNvSpPr>
          <p:nvPr>
            <p:ph idx="1"/>
          </p:nvPr>
        </p:nvSpPr>
        <p:spPr>
          <a:xfrm>
            <a:off x="457200" y="2420938"/>
            <a:ext cx="8229600" cy="4437062"/>
          </a:xfrm>
        </p:spPr>
        <p:txBody>
          <a:bodyPr/>
          <a:lstStyle/>
          <a:p>
            <a:pPr marL="438150" indent="-319088" algn="l" eaLnBrk="1" hangingPunct="1">
              <a:buFont typeface="Wingdings 2" pitchFamily="18" charset="2"/>
              <a:buChar char=""/>
            </a:pPr>
            <a:r>
              <a:rPr lang="en-US" altLang="ja-JP" dirty="0" smtClean="0">
                <a:solidFill>
                  <a:srgbClr val="FF0000"/>
                </a:solidFill>
              </a:rPr>
              <a:t>P</a:t>
            </a:r>
            <a:r>
              <a:rPr lang="en-US" altLang="ja-JP" dirty="0" smtClean="0"/>
              <a:t>ower </a:t>
            </a:r>
            <a:r>
              <a:rPr lang="en-US" altLang="ja-JP" dirty="0" smtClean="0">
                <a:solidFill>
                  <a:srgbClr val="FF0000"/>
                </a:solidFill>
              </a:rPr>
              <a:t>O</a:t>
            </a:r>
            <a:r>
              <a:rPr lang="en-US" altLang="ja-JP" dirty="0" smtClean="0"/>
              <a:t>n</a:t>
            </a:r>
            <a:r>
              <a:rPr lang="en-US" altLang="ja-JP" dirty="0" smtClean="0">
                <a:solidFill>
                  <a:srgbClr val="FF0000"/>
                </a:solidFill>
              </a:rPr>
              <a:t> S</a:t>
            </a:r>
            <a:r>
              <a:rPr lang="en-US" altLang="ja-JP" dirty="0" smtClean="0"/>
              <a:t>elf </a:t>
            </a:r>
            <a:r>
              <a:rPr lang="en-US" altLang="ja-JP" dirty="0" smtClean="0">
                <a:solidFill>
                  <a:srgbClr val="FF0000"/>
                </a:solidFill>
              </a:rPr>
              <a:t>T</a:t>
            </a:r>
            <a:r>
              <a:rPr lang="en-US" altLang="ja-JP" dirty="0" smtClean="0"/>
              <a:t>est</a:t>
            </a:r>
            <a:endParaRPr lang="ja-JP" altLang="en-US" dirty="0" smtClean="0"/>
          </a:p>
          <a:p>
            <a:pPr marL="731838" lvl="1" indent="-274638" algn="l" eaLnBrk="1" hangingPunct="1">
              <a:buFont typeface="Wingdings" pitchFamily="2" charset="2"/>
              <a:buChar char=""/>
            </a:pPr>
            <a:r>
              <a:rPr lang="ja-JP" altLang="en-US" dirty="0" smtClean="0">
                <a:latin typeface="+mn-ea"/>
              </a:rPr>
              <a:t>電源投入直後 </a:t>
            </a:r>
            <a:r>
              <a:rPr lang="en-US" altLang="ja-JP" dirty="0" smtClean="0"/>
              <a:t>(CPU </a:t>
            </a:r>
            <a:r>
              <a:rPr lang="ja-JP" altLang="en-US" dirty="0" smtClean="0"/>
              <a:t>リセット時</a:t>
            </a:r>
            <a:r>
              <a:rPr lang="en-US" altLang="ja-JP" dirty="0" smtClean="0"/>
              <a:t>)</a:t>
            </a:r>
            <a:r>
              <a:rPr lang="ja-JP" altLang="en-US" dirty="0" smtClean="0"/>
              <a:t>に行われる</a:t>
            </a:r>
            <a:endParaRPr lang="en-US" altLang="ja-JP" dirty="0" smtClean="0"/>
          </a:p>
          <a:p>
            <a:pPr marL="731838" lvl="1" indent="-274638" algn="l" eaLnBrk="1" hangingPunct="1"/>
            <a:r>
              <a:rPr lang="en-US" altLang="ja-JP" dirty="0" smtClean="0"/>
              <a:t>	</a:t>
            </a:r>
            <a:r>
              <a:rPr lang="ja-JP" altLang="en-US" dirty="0" smtClean="0"/>
              <a:t>一連の起動チェックおよび初期化</a:t>
            </a:r>
            <a:endParaRPr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POST の基本的な手順</a:t>
            </a:r>
          </a:p>
        </p:txBody>
      </p:sp>
      <p:sp>
        <p:nvSpPr>
          <p:cNvPr id="15363" name="コンテンツ プレースホルダ 2"/>
          <p:cNvSpPr>
            <a:spLocks noGrp="1" noChangeArrowheads="1"/>
          </p:cNvSpPr>
          <p:nvPr>
            <p:ph idx="1"/>
          </p:nvPr>
        </p:nvSpPr>
        <p:spPr>
          <a:xfrm>
            <a:off x="457200" y="1587500"/>
            <a:ext cx="8229600" cy="5081588"/>
          </a:xfrm>
        </p:spPr>
        <p:txBody>
          <a:bodyPr/>
          <a:lstStyle/>
          <a:p>
            <a:pPr marL="633413" indent="-514350" algn="l" eaLnBrk="1" hangingPunct="1">
              <a:lnSpc>
                <a:spcPct val="90000"/>
              </a:lnSpc>
              <a:buFont typeface="Corbel" pitchFamily="34" charset="0"/>
              <a:buAutoNum type="arabicPeriod"/>
            </a:pPr>
            <a:r>
              <a:rPr lang="ja-JP" altLang="en-US" b="1" dirty="0" smtClean="0"/>
              <a:t>UEFI </a:t>
            </a:r>
            <a:r>
              <a:rPr lang="ja-JP" altLang="en-US" dirty="0" smtClean="0"/>
              <a:t>自身の整合性を確認</a:t>
            </a:r>
            <a:endParaRPr lang="en-US" altLang="ja-JP" dirty="0" smtClean="0"/>
          </a:p>
          <a:p>
            <a:pPr marL="633413" indent="-514350" algn="l" eaLnBrk="1" hangingPunct="1">
              <a:lnSpc>
                <a:spcPct val="90000"/>
              </a:lnSpc>
              <a:buFont typeface="Corbel" pitchFamily="34" charset="0"/>
              <a:buAutoNum type="arabicPeriod"/>
            </a:pPr>
            <a:r>
              <a:rPr lang="ja-JP" altLang="en-US" dirty="0" smtClean="0"/>
              <a:t>メインメモリの認識・サイズ確認・動作チェック</a:t>
            </a:r>
            <a:endParaRPr lang="en-US" altLang="ja-JP" dirty="0" smtClean="0"/>
          </a:p>
          <a:p>
            <a:pPr marL="633413" indent="-514350" algn="l" eaLnBrk="1" hangingPunct="1">
              <a:lnSpc>
                <a:spcPct val="90000"/>
              </a:lnSpc>
              <a:buFont typeface="Corbel" pitchFamily="34" charset="0"/>
              <a:buAutoNum type="arabicPeriod"/>
            </a:pPr>
            <a:r>
              <a:rPr lang="ja-JP" altLang="en-US" dirty="0" smtClean="0"/>
              <a:t>各ハードウェアの検出・初期化・登録</a:t>
            </a:r>
          </a:p>
          <a:p>
            <a:pPr marL="925513" lvl="1" indent="-512763" algn="l" eaLnBrk="1" hangingPunct="1">
              <a:lnSpc>
                <a:spcPct val="90000"/>
              </a:lnSpc>
              <a:buFont typeface="Wingdings" pitchFamily="2" charset="2"/>
              <a:buChar char=""/>
            </a:pPr>
            <a:r>
              <a:rPr lang="ja-JP" altLang="en-US" dirty="0" smtClean="0"/>
              <a:t>最低限必要なハードウェアに問題がある場合はエラー表示・警告音</a:t>
            </a:r>
            <a:endParaRPr lang="en-US" altLang="ja-JP" dirty="0" smtClean="0"/>
          </a:p>
          <a:p>
            <a:pPr marL="996950" lvl="2" indent="-228600" algn="l" eaLnBrk="1" hangingPunct="1">
              <a:lnSpc>
                <a:spcPct val="90000"/>
              </a:lnSpc>
              <a:buFont typeface="Arial" charset="0"/>
              <a:buChar char="▪"/>
            </a:pPr>
            <a:r>
              <a:rPr lang="en-US" altLang="ja-JP" dirty="0" smtClean="0"/>
              <a:t>CPU, </a:t>
            </a:r>
            <a:r>
              <a:rPr lang="ja-JP" altLang="en-US" dirty="0" smtClean="0"/>
              <a:t>メインメモリ</a:t>
            </a:r>
            <a:r>
              <a:rPr lang="en-US" altLang="ja-JP" dirty="0" smtClean="0"/>
              <a:t>, GPU, </a:t>
            </a:r>
            <a:r>
              <a:rPr lang="ja-JP" altLang="en-US" dirty="0" smtClean="0"/>
              <a:t>電源</a:t>
            </a:r>
            <a:r>
              <a:rPr lang="en-US" altLang="ja-JP" dirty="0" smtClean="0"/>
              <a:t>, </a:t>
            </a:r>
            <a:r>
              <a:rPr lang="ja-JP" altLang="en-US" dirty="0" smtClean="0"/>
              <a:t>マザーボード</a:t>
            </a:r>
            <a:r>
              <a:rPr lang="en-US" altLang="ja-JP" dirty="0" smtClean="0"/>
              <a:t>, </a:t>
            </a:r>
            <a:r>
              <a:rPr lang="ja-JP" altLang="en-US" dirty="0" smtClean="0"/>
              <a:t>キーボード</a:t>
            </a:r>
            <a:endParaRPr lang="en-US" altLang="ja-JP" dirty="0" smtClean="0"/>
          </a:p>
          <a:p>
            <a:pPr marL="633413" indent="-514350" algn="l" eaLnBrk="1" hangingPunct="1">
              <a:lnSpc>
                <a:spcPct val="90000"/>
              </a:lnSpc>
              <a:buFont typeface="Corbel" pitchFamily="34" charset="0"/>
              <a:buAutoNum type="arabicPeriod"/>
            </a:pPr>
            <a:r>
              <a:rPr lang="ja-JP" altLang="en-US" dirty="0" smtClean="0"/>
              <a:t>各ハードウェアの固有ファームウェアへ処理を引き継ぎ</a:t>
            </a:r>
            <a:endParaRPr lang="en-US" altLang="ja-JP" dirty="0" smtClean="0"/>
          </a:p>
          <a:p>
            <a:pPr marL="633413" indent="-514350" algn="l" eaLnBrk="1" hangingPunct="1">
              <a:lnSpc>
                <a:spcPct val="90000"/>
              </a:lnSpc>
              <a:buFont typeface="Corbel" pitchFamily="34" charset="0"/>
              <a:buAutoNum type="arabicPeriod"/>
            </a:pPr>
            <a:r>
              <a:rPr lang="en-US" altLang="ja-JP" dirty="0"/>
              <a:t>(</a:t>
            </a:r>
            <a:r>
              <a:rPr lang="ja-JP" altLang="en-US" dirty="0"/>
              <a:t>UEFI</a:t>
            </a:r>
            <a:r>
              <a:rPr lang="en-US" altLang="ja-JP" dirty="0"/>
              <a:t> </a:t>
            </a:r>
            <a:r>
              <a:rPr lang="ja-JP" altLang="en-US" dirty="0"/>
              <a:t>セットアップ画面への移行</a:t>
            </a:r>
            <a:r>
              <a:rPr lang="en-US" altLang="ja-JP" dirty="0"/>
              <a:t>)</a:t>
            </a: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endCondLst>
                                    <p:cond evt="onNext" delay="0">
                                      <p:tgtEl>
                                        <p:sldTgt/>
                                      </p:tgtEl>
                                    </p:cond>
                                  </p:endCondLst>
                                  <p:childTnLst>
                                    <p:set>
                                      <p:cBhvr override="childStyle">
                                        <p:cTn id="6" dur="indefinite"/>
                                        <p:tgtEl>
                                          <p:spTgt spid="15363">
                                            <p:txEl>
                                              <p:pRg st="0" end="0"/>
                                            </p:txEl>
                                          </p:spTgt>
                                        </p:tgtEl>
                                        <p:attrNameLst>
                                          <p:attrName>style.color</p:attrName>
                                        </p:attrNameLst>
                                      </p:cBhvr>
                                      <p:to>
                                        <p:clrVal>
                                          <a:srgbClr val="FF0000"/>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endCondLst>
                                    <p:cond evt="onNext" delay="0">
                                      <p:tgtEl>
                                        <p:sldTgt/>
                                      </p:tgtEl>
                                    </p:cond>
                                  </p:endCondLst>
                                  <p:childTnLst>
                                    <p:set>
                                      <p:cBhvr override="childStyle">
                                        <p:cTn id="10" dur="indefinite"/>
                                        <p:tgtEl>
                                          <p:spTgt spid="15363">
                                            <p:txEl>
                                              <p:pRg st="1" end="1"/>
                                            </p:txEl>
                                          </p:spTgt>
                                        </p:tgtEl>
                                        <p:attrNameLst>
                                          <p:attrName>style.color</p:attrName>
                                        </p:attrNameLst>
                                      </p:cBhvr>
                                      <p:to>
                                        <p:clrVal>
                                          <a:srgbClr val="FF0000"/>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endCondLst>
                                    <p:cond evt="onNext" delay="0">
                                      <p:tgtEl>
                                        <p:sldTgt/>
                                      </p:tgtEl>
                                    </p:cond>
                                  </p:endCondLst>
                                  <p:childTnLst>
                                    <p:set>
                                      <p:cBhvr override="childStyle">
                                        <p:cTn id="14" dur="indefinite"/>
                                        <p:tgtEl>
                                          <p:spTgt spid="15363">
                                            <p:txEl>
                                              <p:pRg st="2" end="2"/>
                                            </p:txEl>
                                          </p:spTgt>
                                        </p:tgtEl>
                                        <p:attrNameLst>
                                          <p:attrName>style.color</p:attrName>
                                        </p:attrNameLst>
                                      </p:cBhvr>
                                      <p:to>
                                        <p:clrVal>
                                          <a:srgbClr val="FF0000"/>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endCondLst>
                                    <p:cond evt="onNext" delay="0">
                                      <p:tgtEl>
                                        <p:sldTgt/>
                                      </p:tgtEl>
                                    </p:cond>
                                  </p:endCondLst>
                                  <p:childTnLst>
                                    <p:set>
                                      <p:cBhvr override="childStyle">
                                        <p:cTn id="18" dur="indefinite"/>
                                        <p:tgtEl>
                                          <p:spTgt spid="15363">
                                            <p:txEl>
                                              <p:pRg st="5" end="5"/>
                                            </p:txEl>
                                          </p:spTgt>
                                        </p:tgtEl>
                                        <p:attrNameLst>
                                          <p:attrName>style.color</p:attrName>
                                        </p:attrNameLst>
                                      </p:cBhvr>
                                      <p:to>
                                        <p:clrVal>
                                          <a:srgbClr val="FF0000"/>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15363">
                                            <p:txEl>
                                              <p:pRg st="6" end="6"/>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POST 実行の出力結果の例</a:t>
            </a:r>
          </a:p>
        </p:txBody>
      </p:sp>
      <p:sp>
        <p:nvSpPr>
          <p:cNvPr id="16387" name="Text Box 2"/>
          <p:cNvSpPr>
            <a:spLocks noChangeArrowheads="1"/>
          </p:cNvSpPr>
          <p:nvPr/>
        </p:nvSpPr>
        <p:spPr bwMode="auto">
          <a:xfrm>
            <a:off x="609600" y="1828800"/>
            <a:ext cx="7994650" cy="3695700"/>
          </a:xfrm>
          <a:prstGeom prst="rect">
            <a:avLst/>
          </a:prstGeom>
          <a:solidFill>
            <a:schemeClr val="tx1"/>
          </a:solidFill>
          <a:ln w="38100">
            <a:solidFill>
              <a:schemeClr val="tx1"/>
            </a:solidFill>
            <a:miter lim="800000"/>
            <a:headEnd/>
            <a:tailEnd/>
          </a:ln>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b="1">
                <a:solidFill>
                  <a:schemeClr val="bg1"/>
                </a:solidFill>
                <a:latin typeface="ＭＳ ゴシック" pitchFamily="49" charset="-128"/>
                <a:sym typeface="ＭＳ ゴシック" pitchFamily="49" charset="-128"/>
              </a:rPr>
              <a:t>AMIBIOS(C)2012 American Megatrends, Inc.</a:t>
            </a:r>
          </a:p>
          <a:p>
            <a:pPr eaLnBrk="1" hangingPunct="1"/>
            <a:endParaRPr lang="en-US" altLang="ja-JP" b="1">
              <a:solidFill>
                <a:schemeClr val="bg1"/>
              </a:solidFill>
              <a:latin typeface="ＭＳ ゴシック" pitchFamily="49" charset="-128"/>
              <a:sym typeface="ＭＳ ゴシック" pitchFamily="49" charset="-128"/>
            </a:endParaRPr>
          </a:p>
          <a:p>
            <a:pPr eaLnBrk="1" hangingPunct="1"/>
            <a:r>
              <a:rPr lang="ja-JP" altLang="en-US" b="1">
                <a:solidFill>
                  <a:schemeClr val="bg1"/>
                </a:solidFill>
                <a:latin typeface="ＭＳ ゴシック" pitchFamily="49" charset="-128"/>
                <a:sym typeface="ＭＳ ゴシック" pitchFamily="49" charset="-128"/>
              </a:rPr>
              <a:t>ASUS P8H77-V ACPI BIOS Revision 1103</a:t>
            </a:r>
            <a:endParaRPr lang="en-US" altLang="ja-JP" b="1">
              <a:solidFill>
                <a:schemeClr val="bg1"/>
              </a:solidFill>
              <a:latin typeface="ＭＳ ゴシック" pitchFamily="49" charset="-128"/>
              <a:sym typeface="ＭＳ ゴシック" pitchFamily="49" charset="-128"/>
            </a:endParaRPr>
          </a:p>
          <a:p>
            <a:pPr eaLnBrk="1" hangingPunct="1"/>
            <a:r>
              <a:rPr lang="en-US" altLang="ja-JP" b="1">
                <a:solidFill>
                  <a:schemeClr val="bg1"/>
                </a:solidFill>
                <a:latin typeface="ＭＳ ゴシック" pitchFamily="49" charset="-128"/>
                <a:sym typeface="ＭＳ ゴシック" pitchFamily="49" charset="-128"/>
              </a:rPr>
              <a:t>CPU : Intel(R) Core(TM) </a:t>
            </a:r>
            <a:r>
              <a:rPr lang="ja-JP" altLang="en-US" b="1">
                <a:solidFill>
                  <a:schemeClr val="bg1"/>
                </a:solidFill>
                <a:latin typeface="ＭＳ ゴシック" pitchFamily="49" charset="-128"/>
                <a:sym typeface="ＭＳ ゴシック" pitchFamily="49" charset="-128"/>
              </a:rPr>
              <a:t>i5-3470</a:t>
            </a:r>
            <a:r>
              <a:rPr lang="en-US" altLang="ja-JP" b="1">
                <a:solidFill>
                  <a:schemeClr val="bg1"/>
                </a:solidFill>
                <a:latin typeface="ＭＳ ゴシック" pitchFamily="49" charset="-128"/>
                <a:sym typeface="ＭＳ ゴシック" pitchFamily="49" charset="-128"/>
              </a:rPr>
              <a:t> CPU Q9550 @ </a:t>
            </a:r>
            <a:r>
              <a:rPr lang="ja-JP" altLang="en-US" b="1">
                <a:solidFill>
                  <a:schemeClr val="bg1"/>
                </a:solidFill>
                <a:latin typeface="ＭＳ ゴシック" pitchFamily="49" charset="-128"/>
                <a:sym typeface="ＭＳ ゴシック" pitchFamily="49" charset="-128"/>
              </a:rPr>
              <a:t>3.20</a:t>
            </a:r>
            <a:r>
              <a:rPr lang="en-US" altLang="ja-JP" b="1">
                <a:solidFill>
                  <a:schemeClr val="bg1"/>
                </a:solidFill>
                <a:latin typeface="ＭＳ ゴシック" pitchFamily="49" charset="-128"/>
                <a:sym typeface="ＭＳ ゴシック" pitchFamily="49" charset="-128"/>
              </a:rPr>
              <a:t>GHz</a:t>
            </a:r>
          </a:p>
          <a:p>
            <a:pPr eaLnBrk="1" hangingPunct="1"/>
            <a:r>
              <a:rPr lang="en-US" altLang="ja-JP" b="1">
                <a:solidFill>
                  <a:schemeClr val="bg1"/>
                </a:solidFill>
                <a:latin typeface="ＭＳ ゴシック" pitchFamily="49" charset="-128"/>
                <a:sym typeface="ＭＳ ゴシック" pitchFamily="49" charset="-128"/>
              </a:rPr>
              <a:t> Speed : </a:t>
            </a:r>
            <a:r>
              <a:rPr lang="ja-JP" altLang="en-US" b="1">
                <a:solidFill>
                  <a:schemeClr val="bg1"/>
                </a:solidFill>
                <a:latin typeface="ＭＳ ゴシック" pitchFamily="49" charset="-128"/>
                <a:sym typeface="ＭＳ ゴシック" pitchFamily="49" charset="-128"/>
              </a:rPr>
              <a:t>3200</a:t>
            </a:r>
            <a:r>
              <a:rPr lang="en-US" altLang="ja-JP" b="1">
                <a:solidFill>
                  <a:schemeClr val="bg1"/>
                </a:solidFill>
                <a:latin typeface="ＭＳ ゴシック" pitchFamily="49" charset="-128"/>
                <a:sym typeface="ＭＳ ゴシック" pitchFamily="49" charset="-128"/>
              </a:rPr>
              <a:t> GHz</a:t>
            </a:r>
          </a:p>
          <a:p>
            <a:pPr eaLnBrk="1" hangingPunct="1"/>
            <a:endParaRPr lang="ja-JP" altLang="en-US" b="1">
              <a:solidFill>
                <a:schemeClr val="bg1"/>
              </a:solidFill>
              <a:latin typeface="ＭＳ ゴシック" pitchFamily="49" charset="-128"/>
              <a:sym typeface="ＭＳ ゴシック" pitchFamily="49" charset="-128"/>
            </a:endParaRPr>
          </a:p>
          <a:p>
            <a:pPr eaLnBrk="1" hangingPunct="1"/>
            <a:r>
              <a:rPr lang="ja-JP" altLang="en-US" b="1">
                <a:solidFill>
                  <a:schemeClr val="bg1"/>
                </a:solidFill>
                <a:latin typeface="ＭＳ ゴシック" pitchFamily="49" charset="-128"/>
                <a:sym typeface="ＭＳ ゴシック" pitchFamily="49" charset="-128"/>
              </a:rPr>
              <a:t>Total Memory: 8192MB (DDR3-1333)</a:t>
            </a:r>
          </a:p>
          <a:p>
            <a:pPr eaLnBrk="1" hangingPunct="1"/>
            <a:endParaRPr lang="ja-JP" altLang="en-US" b="1">
              <a:solidFill>
                <a:schemeClr val="bg1"/>
              </a:solidFill>
              <a:latin typeface="ＭＳ ゴシック" pitchFamily="49" charset="-128"/>
              <a:sym typeface="ＭＳ ゴシック" pitchFamily="49" charset="-128"/>
            </a:endParaRPr>
          </a:p>
          <a:p>
            <a:pPr eaLnBrk="1" hangingPunct="1"/>
            <a:r>
              <a:rPr lang="ja-JP" altLang="en-US" b="1">
                <a:solidFill>
                  <a:schemeClr val="bg1"/>
                </a:solidFill>
                <a:latin typeface="ＭＳ ゴシック" pitchFamily="49" charset="-128"/>
                <a:sym typeface="ＭＳ ゴシック" pitchFamily="49" charset="-128"/>
              </a:rPr>
              <a:t>USB Devices total: 1 Drive, 0 Keyboard, 1 Mouse, 2 Hubs</a:t>
            </a:r>
          </a:p>
          <a:p>
            <a:pPr eaLnBrk="1" hangingPunct="1"/>
            <a:endParaRPr lang="ja-JP" altLang="en-US" b="1">
              <a:solidFill>
                <a:schemeClr val="bg1"/>
              </a:solidFill>
              <a:latin typeface="ＭＳ ゴシック" pitchFamily="49" charset="-128"/>
              <a:sym typeface="ＭＳ ゴシック" pitchFamily="49" charset="-128"/>
            </a:endParaRPr>
          </a:p>
          <a:p>
            <a:pPr eaLnBrk="1" hangingPunct="1"/>
            <a:r>
              <a:rPr lang="ja-JP" altLang="en-US" b="1">
                <a:solidFill>
                  <a:schemeClr val="bg1"/>
                </a:solidFill>
                <a:latin typeface="ＭＳ ゴシック" pitchFamily="49" charset="-128"/>
                <a:sym typeface="ＭＳ ゴシック" pitchFamily="49" charset="-128"/>
              </a:rPr>
              <a:t>Detected ATA/ATAPI Devices...</a:t>
            </a:r>
          </a:p>
          <a:p>
            <a:pPr eaLnBrk="1" hangingPunct="1"/>
            <a:r>
              <a:rPr lang="ja-JP" altLang="en-US" b="1">
                <a:solidFill>
                  <a:schemeClr val="bg1"/>
                </a:solidFill>
                <a:latin typeface="ＭＳ ゴシック" pitchFamily="49" charset="-128"/>
                <a:sym typeface="ＭＳ ゴシック" pitchFamily="49" charset="-128"/>
              </a:rPr>
              <a:t>SATA6G_1 ST3250620NS</a:t>
            </a:r>
          </a:p>
          <a:p>
            <a:pPr eaLnBrk="1" hangingPunct="1"/>
            <a:r>
              <a:rPr lang="ja-JP" altLang="en-US" b="1">
                <a:solidFill>
                  <a:schemeClr val="bg1"/>
                </a:solidFill>
                <a:latin typeface="ＭＳ ゴシック" pitchFamily="49" charset="-128"/>
                <a:sym typeface="ＭＳ ゴシック" pitchFamily="49" charset="-128"/>
              </a:rPr>
              <a:t>SATA6G_2 HL-DT-ST DVDRAM GH24NS95</a:t>
            </a:r>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noChangeArrowheads="1"/>
          </p:cNvSpPr>
          <p:nvPr>
            <p:ph type="title" idx="4294967295"/>
          </p:nvPr>
        </p:nvSpPr>
        <p:spPr>
          <a:xfrm>
            <a:off x="457200" y="2862263"/>
            <a:ext cx="8229600" cy="1143000"/>
          </a:xfrm>
        </p:spPr>
        <p:txBody>
          <a:bodyPr/>
          <a:lstStyle/>
          <a:p>
            <a:pPr eaLnBrk="1" hangingPunct="1"/>
            <a:r>
              <a:rPr lang="ja-JP" altLang="en-US" b="0" smtClean="0">
                <a:solidFill>
                  <a:schemeClr val="tx1"/>
                </a:solidFill>
              </a:rPr>
              <a:t>UEFI の操作</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UEFI セットアップ</a:t>
            </a:r>
          </a:p>
        </p:txBody>
      </p:sp>
      <p:sp>
        <p:nvSpPr>
          <p:cNvPr id="18435" name="コンテンツ プレースホルダ 2"/>
          <p:cNvSpPr>
            <a:spLocks noGrp="1" noChangeArrowheads="1"/>
          </p:cNvSpPr>
          <p:nvPr>
            <p:ph idx="1"/>
          </p:nvPr>
        </p:nvSpPr>
        <p:spPr>
          <a:xfrm>
            <a:off x="457200" y="1774825"/>
            <a:ext cx="8693150" cy="4625975"/>
          </a:xfrm>
        </p:spPr>
        <p:txBody>
          <a:bodyPr/>
          <a:lstStyle/>
          <a:p>
            <a:pPr marL="438150" indent="-319088" algn="l" eaLnBrk="1" hangingPunct="1">
              <a:buFont typeface="Wingdings 2" pitchFamily="18" charset="2"/>
              <a:buChar char=""/>
            </a:pPr>
            <a:r>
              <a:rPr lang="ja-JP" altLang="en-US" smtClean="0"/>
              <a:t>UEFI</a:t>
            </a:r>
            <a:r>
              <a:rPr lang="en-US" altLang="ja-JP" smtClean="0"/>
              <a:t> </a:t>
            </a:r>
            <a:r>
              <a:rPr lang="ja-JP" altLang="en-US" smtClean="0"/>
              <a:t>の設定情報を確認, 変更すること</a:t>
            </a:r>
          </a:p>
          <a:p>
            <a:pPr marL="731838" lvl="1" indent="-274638" algn="l" eaLnBrk="1" hangingPunct="1">
              <a:buFont typeface="Wingdings" pitchFamily="2" charset="2"/>
              <a:buChar char=""/>
            </a:pPr>
            <a:r>
              <a:rPr lang="ja-JP" altLang="en-US" smtClean="0">
                <a:latin typeface="ＭＳ ゴシック" pitchFamily="49" charset="-128"/>
              </a:rPr>
              <a:t>ハードウェアモニタリング</a:t>
            </a:r>
            <a:r>
              <a:rPr lang="en-US" altLang="ja-JP" smtClean="0">
                <a:latin typeface="ＭＳ ゴシック" pitchFamily="49" charset="-128"/>
              </a:rPr>
              <a:t>, </a:t>
            </a:r>
            <a:r>
              <a:rPr lang="ja-JP" altLang="en-US" smtClean="0">
                <a:latin typeface="ＭＳ ゴシック" pitchFamily="49" charset="-128"/>
              </a:rPr>
              <a:t>起動順位の変更</a:t>
            </a:r>
            <a:r>
              <a:rPr lang="en-US" altLang="ja-JP" smtClean="0">
                <a:latin typeface="ＭＳ ゴシック" pitchFamily="49" charset="-128"/>
              </a:rPr>
              <a:t>,</a:t>
            </a:r>
            <a:r>
              <a:rPr lang="ja-JP" altLang="en-US" smtClean="0">
                <a:latin typeface="ＭＳ ゴシック" pitchFamily="49" charset="-128"/>
              </a:rPr>
              <a:t> </a:t>
            </a:r>
            <a:r>
              <a:rPr lang="en-US" altLang="ja-JP" smtClean="0"/>
              <a:t>etc</a:t>
            </a:r>
            <a:endParaRPr lang="ja-JP" altLang="en-US" smtClean="0"/>
          </a:p>
          <a:p>
            <a:pPr marL="438150" indent="-319088" algn="l" eaLnBrk="1" hangingPunct="1">
              <a:buFont typeface="Wingdings 2" pitchFamily="18" charset="2"/>
              <a:buChar char=""/>
            </a:pPr>
            <a:r>
              <a:rPr lang="ja-JP" altLang="en-US" smtClean="0"/>
              <a:t>操作時には十分注意する</a:t>
            </a:r>
            <a:endParaRPr lang="en-US" altLang="ja-JP" smtClean="0"/>
          </a:p>
          <a:p>
            <a:pPr marL="731838" lvl="1" indent="-274638" algn="l" eaLnBrk="1" hangingPunct="1">
              <a:buFont typeface="Wingdings" pitchFamily="2" charset="2"/>
              <a:buChar char=""/>
            </a:pPr>
            <a:r>
              <a:rPr lang="ja-JP" altLang="en-US" smtClean="0"/>
              <a:t>ハードウェア起動の根幹にかかわる設定を操作するため, 不適切に設定すると</a:t>
            </a:r>
            <a:r>
              <a:rPr lang="ja-JP" altLang="en-US" b="1" smtClean="0">
                <a:solidFill>
                  <a:srgbClr val="FF0000"/>
                </a:solidFill>
              </a:rPr>
              <a:t>起動できなくなったり破損したりする</a:t>
            </a:r>
            <a:r>
              <a:rPr lang="ja-JP" altLang="en-US" smtClean="0"/>
              <a:t>こともある</a:t>
            </a:r>
            <a:endParaRPr lang="en-US" altLang="ja-JP"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noChangeArrowheads="1"/>
          </p:cNvSpPr>
          <p:nvPr>
            <p:ph type="title" idx="4294967295"/>
          </p:nvPr>
        </p:nvSpPr>
        <p:spPr>
          <a:xfrm>
            <a:off x="457200" y="155575"/>
            <a:ext cx="8229600" cy="1252538"/>
          </a:xfrm>
        </p:spPr>
        <p:txBody>
          <a:bodyPr/>
          <a:lstStyle/>
          <a:p>
            <a:pPr eaLnBrk="1" hangingPunct="1"/>
            <a:r>
              <a:rPr lang="ja-JP" altLang="en-US" sz="3700" smtClean="0"/>
              <a:t>セットアップ画面への入り方</a:t>
            </a:r>
            <a:br>
              <a:rPr lang="ja-JP" altLang="en-US" sz="3700" smtClean="0"/>
            </a:br>
            <a:r>
              <a:rPr lang="ja-JP" altLang="en-US" sz="3700" smtClean="0"/>
              <a:t>@情報実験機</a:t>
            </a:r>
          </a:p>
        </p:txBody>
      </p:sp>
      <p:sp>
        <p:nvSpPr>
          <p:cNvPr id="19459" name="コンテンツ プレースホルダ 2"/>
          <p:cNvSpPr>
            <a:spLocks noGrp="1" noChangeArrowheads="1"/>
          </p:cNvSpPr>
          <p:nvPr>
            <p:ph idx="1"/>
          </p:nvPr>
        </p:nvSpPr>
        <p:spPr>
          <a:xfrm>
            <a:off x="457200" y="1917700"/>
            <a:ext cx="8229600" cy="4248150"/>
          </a:xfrm>
        </p:spPr>
        <p:txBody>
          <a:bodyPr/>
          <a:lstStyle/>
          <a:p>
            <a:pPr marL="514350" indent="-514350" algn="l" eaLnBrk="1" hangingPunct="1">
              <a:buFont typeface="Wingdings 2" pitchFamily="18" charset="2"/>
              <a:buChar char=""/>
            </a:pPr>
            <a:r>
              <a:rPr lang="ja-JP" altLang="en-US" smtClean="0"/>
              <a:t>UEFI</a:t>
            </a:r>
            <a:r>
              <a:rPr lang="en-US" altLang="ja-JP" smtClean="0"/>
              <a:t> </a:t>
            </a:r>
            <a:r>
              <a:rPr lang="ja-JP" altLang="en-US" smtClean="0"/>
              <a:t>ロゴ画面で指定のキーを押す</a:t>
            </a:r>
            <a:endParaRPr lang="en-US" altLang="ja-JP" smtClean="0"/>
          </a:p>
          <a:p>
            <a:pPr marL="731838" lvl="1" indent="-274638" algn="l" eaLnBrk="1" hangingPunct="1">
              <a:buFont typeface="Wingdings" pitchFamily="2" charset="2"/>
              <a:buChar char=""/>
            </a:pPr>
            <a:r>
              <a:rPr lang="ja-JP" altLang="en-US" smtClean="0"/>
              <a:t>こ</a:t>
            </a:r>
            <a:r>
              <a:rPr lang="ja-JP" altLang="en-US" smtClean="0">
                <a:latin typeface="ＭＳ ゴシック" pitchFamily="49" charset="-128"/>
              </a:rPr>
              <a:t>の方法自体はどんなマザーボードでも一緒だが、使うキーはまちまち</a:t>
            </a:r>
            <a:endParaRPr lang="en-US" altLang="ja-JP" smtClean="0">
              <a:latin typeface="ＭＳ ゴシック" pitchFamily="49" charset="-128"/>
            </a:endParaRPr>
          </a:p>
          <a:p>
            <a:pPr marL="996950" lvl="2" indent="-228600" algn="l" eaLnBrk="1" hangingPunct="1">
              <a:buFont typeface="Arial" charset="0"/>
              <a:buChar char="▪"/>
            </a:pPr>
            <a:r>
              <a:rPr lang="ja-JP" altLang="en-US" smtClean="0"/>
              <a:t>情報実験機では </a:t>
            </a:r>
            <a:r>
              <a:rPr lang="en-US" altLang="ja-JP" smtClean="0"/>
              <a:t>F2 or delete</a:t>
            </a:r>
          </a:p>
          <a:p>
            <a:pPr marL="731838" lvl="1" indent="-274638" algn="l" eaLnBrk="1" hangingPunct="1">
              <a:buFont typeface="Wingdings" pitchFamily="2" charset="2"/>
              <a:buChar char=""/>
            </a:pPr>
            <a:r>
              <a:rPr lang="ja-JP" altLang="en-US" b="1" smtClean="0">
                <a:solidFill>
                  <a:srgbClr val="FF0000"/>
                </a:solidFill>
              </a:rPr>
              <a:t>入力受付は数秒</a:t>
            </a:r>
            <a:r>
              <a:rPr lang="ja-JP" altLang="en-US" smtClean="0"/>
              <a:t>しかないため、タイミングを逃した場合は再起動する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UEFI セットアップメニュー</a:t>
            </a:r>
          </a:p>
        </p:txBody>
      </p:sp>
      <p:sp>
        <p:nvSpPr>
          <p:cNvPr id="20483" name="コンテンツ プレースホルダ 2"/>
          <p:cNvSpPr>
            <a:spLocks noGrp="1" noChangeArrowheads="1"/>
          </p:cNvSpPr>
          <p:nvPr>
            <p:ph idx="1"/>
          </p:nvPr>
        </p:nvSpPr>
        <p:spPr>
          <a:xfrm>
            <a:off x="457200" y="1350963"/>
            <a:ext cx="8229600" cy="4525962"/>
          </a:xfrm>
        </p:spPr>
        <p:txBody>
          <a:bodyPr/>
          <a:lstStyle/>
          <a:p>
            <a:pPr marL="438150" indent="-319088" algn="l" eaLnBrk="1" hangingPunct="1">
              <a:buFont typeface="Wingdings 2" pitchFamily="18" charset="2"/>
              <a:buChar char=""/>
            </a:pPr>
            <a:r>
              <a:rPr lang="zh-CN" altLang="ja-JP" smtClean="0"/>
              <a:t>こんな画面になれば無事成功</a:t>
            </a:r>
          </a:p>
        </p:txBody>
      </p:sp>
      <p:pic>
        <p:nvPicPr>
          <p:cNvPr id="20484" name="Picture 2" descr="D:\13052906552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2060575"/>
            <a:ext cx="59642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ハードウェアモニタリング</a:t>
            </a:r>
          </a:p>
        </p:txBody>
      </p:sp>
      <p:sp>
        <p:nvSpPr>
          <p:cNvPr id="21507" name="コンテンツ プレースホルダ 2"/>
          <p:cNvSpPr>
            <a:spLocks noGrp="1" noChangeArrowheads="1"/>
          </p:cNvSpPr>
          <p:nvPr>
            <p:ph idx="1"/>
          </p:nvPr>
        </p:nvSpPr>
        <p:spPr>
          <a:xfrm>
            <a:off x="395288" y="1628775"/>
            <a:ext cx="8364537" cy="5084763"/>
          </a:xfrm>
        </p:spPr>
        <p:txBody>
          <a:bodyPr/>
          <a:lstStyle/>
          <a:p>
            <a:pPr marL="438150" indent="-319088" algn="l" eaLnBrk="1" hangingPunct="1">
              <a:buFont typeface="Wingdings 2" pitchFamily="18" charset="2"/>
              <a:buChar char=""/>
            </a:pPr>
            <a:r>
              <a:rPr lang="ja-JP" altLang="en-US" sz="2800" smtClean="0"/>
              <a:t>ハードウェアの</a:t>
            </a:r>
            <a:r>
              <a:rPr lang="ja-JP" altLang="en-US" sz="2800" b="1" smtClean="0">
                <a:solidFill>
                  <a:srgbClr val="FF0000"/>
                </a:solidFill>
              </a:rPr>
              <a:t>物理状況監視</a:t>
            </a:r>
            <a:endParaRPr lang="en-US" altLang="ja-JP" sz="2800" b="1" smtClean="0">
              <a:solidFill>
                <a:srgbClr val="FF0000"/>
              </a:solidFill>
            </a:endParaRPr>
          </a:p>
          <a:p>
            <a:pPr marL="731838" lvl="1" indent="-274638" algn="l" eaLnBrk="1" hangingPunct="1">
              <a:buFont typeface="Wingdings" pitchFamily="2" charset="2"/>
              <a:buChar char=""/>
            </a:pPr>
            <a:r>
              <a:rPr lang="en-US" altLang="ja-JP" sz="2400" smtClean="0"/>
              <a:t>CPU </a:t>
            </a:r>
            <a:r>
              <a:rPr lang="ja-JP" altLang="en-US" sz="2400" smtClean="0">
                <a:latin typeface="ＭＳ ゴシック" pitchFamily="49" charset="-128"/>
              </a:rPr>
              <a:t>温度</a:t>
            </a:r>
            <a:r>
              <a:rPr lang="en-US" altLang="ja-JP" sz="2400" smtClean="0">
                <a:latin typeface="ＭＳ ゴシック" pitchFamily="49" charset="-128"/>
              </a:rPr>
              <a:t>, </a:t>
            </a:r>
            <a:r>
              <a:rPr lang="ja-JP" altLang="en-US" sz="2400" smtClean="0">
                <a:latin typeface="ＭＳ ゴシック" pitchFamily="49" charset="-128"/>
              </a:rPr>
              <a:t>ファン回転速度などをリアルタイムに取得</a:t>
            </a:r>
            <a:endParaRPr lang="en-US" altLang="ja-JP" sz="2400" smtClean="0">
              <a:latin typeface="ＭＳ ゴシック" pitchFamily="49" charset="-128"/>
            </a:endParaRPr>
          </a:p>
          <a:p>
            <a:pPr marL="731838" lvl="1" indent="-274638" algn="l" eaLnBrk="1" hangingPunct="1">
              <a:buFont typeface="Wingdings" pitchFamily="2" charset="2"/>
              <a:buChar char=""/>
            </a:pPr>
            <a:r>
              <a:rPr lang="ja-JP" altLang="en-US" sz="2400" smtClean="0">
                <a:latin typeface="ＭＳ ゴシック" pitchFamily="49" charset="-128"/>
              </a:rPr>
              <a:t>本日の実習でもこの機能を利用</a:t>
            </a:r>
            <a:endParaRPr lang="en-US" altLang="ja-JP" sz="2400" smtClean="0">
              <a:latin typeface="ＭＳ ゴシック" pitchFamily="49" charset="-128"/>
            </a:endParaRPr>
          </a:p>
        </p:txBody>
      </p:sp>
      <p:pic>
        <p:nvPicPr>
          <p:cNvPr id="21508" name="Picture 2" descr="D:\13052906552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463925"/>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正方形/長方形 4"/>
          <p:cNvSpPr>
            <a:spLocks noChangeArrowheads="1"/>
          </p:cNvSpPr>
          <p:nvPr/>
        </p:nvSpPr>
        <p:spPr bwMode="auto">
          <a:xfrm>
            <a:off x="2617788" y="4221163"/>
            <a:ext cx="4392612" cy="647700"/>
          </a:xfrm>
          <a:prstGeom prst="rect">
            <a:avLst/>
          </a:prstGeom>
          <a:noFill/>
          <a:ln w="480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a:solidFill>
                <a:srgbClr val="000000"/>
              </a:solidFill>
              <a:latin typeface="HGｺﾞｼｯｸM" pitchFamily="49" charset="-128"/>
              <a:ea typeface="HGｺﾞｼｯｸM" pitchFamily="49" charset="-128"/>
              <a:sym typeface="HGｺﾞｼｯｸM" pitchFamily="49"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起動順位設定</a:t>
            </a:r>
          </a:p>
        </p:txBody>
      </p:sp>
      <p:sp>
        <p:nvSpPr>
          <p:cNvPr id="22531" name="コンテンツ プレースホルダ 2"/>
          <p:cNvSpPr>
            <a:spLocks noGrp="1" noChangeArrowheads="1"/>
          </p:cNvSpPr>
          <p:nvPr>
            <p:ph idx="1"/>
          </p:nvPr>
        </p:nvSpPr>
        <p:spPr>
          <a:xfrm>
            <a:off x="457200" y="1774825"/>
            <a:ext cx="8229600" cy="4625975"/>
          </a:xfrm>
        </p:spPr>
        <p:txBody>
          <a:bodyPr/>
          <a:lstStyle/>
          <a:p>
            <a:pPr marL="438150" indent="-319088" algn="l" eaLnBrk="1" hangingPunct="1">
              <a:buFont typeface="Wingdings 2" pitchFamily="18" charset="2"/>
              <a:buChar char=""/>
            </a:pPr>
            <a:r>
              <a:rPr lang="en-US" altLang="ja-JP" sz="2800" smtClean="0">
                <a:ea typeface="Arial Unicode MS" pitchFamily="50" charset="-128"/>
                <a:cs typeface="Arial Unicode MS" pitchFamily="50" charset="-128"/>
              </a:rPr>
              <a:t>OS</a:t>
            </a:r>
            <a:r>
              <a:rPr lang="en-US" altLang="ja-JP" sz="2800" smtClean="0">
                <a:latin typeface="ＭＳ ゴシック" pitchFamily="49" charset="-128"/>
              </a:rPr>
              <a:t> </a:t>
            </a:r>
            <a:r>
              <a:rPr lang="ja-JP" altLang="en-US" sz="2800" smtClean="0">
                <a:latin typeface="ＭＳ ゴシック" pitchFamily="49" charset="-128"/>
              </a:rPr>
              <a:t>起動プログラムを探しに行くハードウェアの順番を設定</a:t>
            </a:r>
          </a:p>
          <a:p>
            <a:pPr marL="438150" indent="-319088" algn="l" eaLnBrk="1" hangingPunct="1">
              <a:buFont typeface="Wingdings 2" pitchFamily="18" charset="2"/>
              <a:buChar char=""/>
            </a:pPr>
            <a:r>
              <a:rPr lang="ja-JP" altLang="en-US" sz="2400" smtClean="0">
                <a:latin typeface="ＭＳ ゴシック" pitchFamily="49" charset="-128"/>
              </a:rPr>
              <a:t>何のハードウェアを選べるかは接続されているハードウェアによる</a:t>
            </a:r>
            <a:endParaRPr lang="en-US" altLang="ja-JP" sz="2400" smtClean="0">
              <a:latin typeface="ＭＳ ゴシック" pitchFamily="49" charset="-128"/>
            </a:endParaRPr>
          </a:p>
        </p:txBody>
      </p:sp>
      <p:pic>
        <p:nvPicPr>
          <p:cNvPr id="22532" name="Picture 2" descr="D:\13052906552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434605"/>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正方形/長方形 4"/>
          <p:cNvSpPr>
            <a:spLocks noChangeArrowheads="1"/>
          </p:cNvSpPr>
          <p:nvPr/>
        </p:nvSpPr>
        <p:spPr bwMode="auto">
          <a:xfrm>
            <a:off x="2617788" y="5530850"/>
            <a:ext cx="4392612" cy="882650"/>
          </a:xfrm>
          <a:prstGeom prst="rect">
            <a:avLst/>
          </a:prstGeom>
          <a:noFill/>
          <a:ln w="480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a:solidFill>
                <a:srgbClr val="000000"/>
              </a:solidFill>
              <a:latin typeface="HGｺﾞｼｯｸM" pitchFamily="49" charset="-128"/>
              <a:ea typeface="HGｺﾞｼｯｸM" pitchFamily="49" charset="-128"/>
              <a:sym typeface="HGｺﾞｼｯｸM" pitchFamily="49"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z="3700" smtClean="0"/>
              <a:t>UEFI セットアップで失敗してしまったら</a:t>
            </a:r>
          </a:p>
        </p:txBody>
      </p:sp>
      <p:sp>
        <p:nvSpPr>
          <p:cNvPr id="23555" name="コンテンツ プレースホルダ 2"/>
          <p:cNvSpPr>
            <a:spLocks noGrp="1" noChangeArrowheads="1"/>
          </p:cNvSpPr>
          <p:nvPr>
            <p:ph idx="1"/>
          </p:nvPr>
        </p:nvSpPr>
        <p:spPr>
          <a:xfrm>
            <a:off x="395288" y="1557338"/>
            <a:ext cx="8291512" cy="5400675"/>
          </a:xfrm>
        </p:spPr>
        <p:txBody>
          <a:bodyPr/>
          <a:lstStyle/>
          <a:p>
            <a:pPr marL="438150" indent="-319088" algn="l" eaLnBrk="1" hangingPunct="1">
              <a:buFont typeface="Wingdings 2" pitchFamily="18" charset="2"/>
              <a:buChar char=""/>
            </a:pPr>
            <a:r>
              <a:rPr lang="en-US" altLang="ja-JP" smtClean="0"/>
              <a:t>CMOS </a:t>
            </a:r>
            <a:r>
              <a:rPr lang="ja-JP" altLang="en-US" smtClean="0"/>
              <a:t>クリア</a:t>
            </a:r>
            <a:endParaRPr lang="en-US" altLang="ja-JP" smtClean="0"/>
          </a:p>
          <a:p>
            <a:pPr marL="731838" lvl="1" indent="-274638" algn="l" eaLnBrk="1" hangingPunct="1">
              <a:buFont typeface="Wingdings" pitchFamily="2" charset="2"/>
              <a:buChar char=""/>
            </a:pPr>
            <a:r>
              <a:rPr lang="ja-JP" altLang="en-US" smtClean="0"/>
              <a:t>UEFI</a:t>
            </a:r>
            <a:r>
              <a:rPr lang="en-US" altLang="ja-JP" smtClean="0"/>
              <a:t> </a:t>
            </a:r>
            <a:r>
              <a:rPr lang="ja-JP" altLang="en-US" smtClean="0"/>
              <a:t>の設定を出荷時設定に戻す方法の一つ</a:t>
            </a:r>
            <a:endParaRPr lang="en-US" altLang="ja-JP" smtClean="0"/>
          </a:p>
          <a:p>
            <a:pPr marL="1371600" lvl="2" indent="-457200" algn="l" eaLnBrk="1" hangingPunct="1">
              <a:buFont typeface="Corbel" pitchFamily="34" charset="0"/>
              <a:buAutoNum type="arabicPeriod"/>
            </a:pPr>
            <a:r>
              <a:rPr lang="ja-JP" altLang="en-US" smtClean="0"/>
              <a:t>電池を外してしばし待つ</a:t>
            </a:r>
            <a:endParaRPr lang="en-US" altLang="ja-JP" smtClean="0"/>
          </a:p>
          <a:p>
            <a:pPr marL="1371600" lvl="2" indent="-457200" algn="l" eaLnBrk="1" hangingPunct="1">
              <a:buFont typeface="Corbel" pitchFamily="34" charset="0"/>
              <a:buAutoNum type="arabicPeriod"/>
            </a:pPr>
            <a:r>
              <a:rPr lang="ja-JP" altLang="en-US" smtClean="0"/>
              <a:t>電池を再度取り付ける</a:t>
            </a:r>
            <a:endParaRPr lang="en-US" altLang="ja-JP" smtClean="0"/>
          </a:p>
          <a:p>
            <a:pPr marL="438150" indent="-319088" algn="l" eaLnBrk="1" hangingPunct="1">
              <a:buFont typeface="Wingdings 2" pitchFamily="18" charset="2"/>
              <a:buChar char=""/>
            </a:pPr>
            <a:endParaRPr lang="en-US" altLang="ja-JP" smtClean="0"/>
          </a:p>
          <a:p>
            <a:pPr marL="438150" indent="-319088" algn="l" eaLnBrk="1" hangingPunct="1">
              <a:buFont typeface="Wingdings 2" pitchFamily="18" charset="2"/>
              <a:buChar char=""/>
            </a:pPr>
            <a:r>
              <a:rPr lang="en-US" altLang="ja-JP" smtClean="0"/>
              <a:t>CMOS </a:t>
            </a:r>
            <a:r>
              <a:rPr lang="ja-JP" altLang="en-US" smtClean="0"/>
              <a:t>メモリ</a:t>
            </a:r>
            <a:endParaRPr lang="en-US" altLang="ja-JP" smtClean="0"/>
          </a:p>
          <a:p>
            <a:pPr marL="731838" lvl="1" indent="-274638" algn="l" eaLnBrk="1" hangingPunct="1">
              <a:buFont typeface="Wingdings" pitchFamily="2" charset="2"/>
              <a:buChar char=""/>
            </a:pPr>
            <a:r>
              <a:rPr lang="ja-JP" altLang="en-US" smtClean="0"/>
              <a:t>UEFI</a:t>
            </a:r>
            <a:r>
              <a:rPr lang="en-US" altLang="ja-JP" smtClean="0">
                <a:latin typeface="ＭＳ ゴシック" pitchFamily="49" charset="-128"/>
              </a:rPr>
              <a:t> </a:t>
            </a:r>
            <a:r>
              <a:rPr lang="ja-JP" altLang="en-US" smtClean="0">
                <a:latin typeface="ＭＳ ゴシック" pitchFamily="49" charset="-128"/>
              </a:rPr>
              <a:t>セットアップの内容が記憶されたメモリ</a:t>
            </a:r>
            <a:endParaRPr lang="en-US" altLang="ja-JP" smtClean="0">
              <a:latin typeface="ＭＳ ゴシック" pitchFamily="49" charset="-128"/>
            </a:endParaRPr>
          </a:p>
          <a:p>
            <a:pPr marL="1371600" lvl="2" indent="-457200" algn="l" eaLnBrk="1" hangingPunct="1">
              <a:buFont typeface="Arial" charset="0"/>
              <a:buChar char="▪"/>
            </a:pPr>
            <a:r>
              <a:rPr lang="ja-JP" altLang="en-US" smtClean="0">
                <a:latin typeface="ＭＳ ゴシック" pitchFamily="49" charset="-128"/>
              </a:rPr>
              <a:t>揮発性メモリのため電池で常時通電されている</a:t>
            </a:r>
            <a:endParaRPr lang="en-US" altLang="ja-JP" smtClean="0">
              <a:latin typeface="ＭＳ ゴシック" pitchFamily="4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目次</a:t>
            </a:r>
          </a:p>
        </p:txBody>
      </p:sp>
      <p:sp>
        <p:nvSpPr>
          <p:cNvPr id="3075" name="コンテンツ プレースホルダ 2"/>
          <p:cNvSpPr>
            <a:spLocks noGrp="1" noChangeArrowheads="1"/>
          </p:cNvSpPr>
          <p:nvPr>
            <p:ph idx="1"/>
          </p:nvPr>
        </p:nvSpPr>
        <p:spPr>
          <a:xfrm>
            <a:off x="611188" y="1989138"/>
            <a:ext cx="6121400" cy="4535487"/>
          </a:xfrm>
        </p:spPr>
        <p:txBody>
          <a:bodyPr/>
          <a:lstStyle/>
          <a:p>
            <a:pPr marL="438150" indent="-346075" algn="l" eaLnBrk="1" hangingPunct="1">
              <a:buFont typeface="Wingdings 2" pitchFamily="18" charset="2"/>
              <a:buChar char=""/>
            </a:pPr>
            <a:r>
              <a:rPr lang="ja-JP" altLang="en-US" dirty="0" smtClean="0"/>
              <a:t>ファームウェアと BIOS</a:t>
            </a:r>
            <a:endParaRPr lang="en-US" altLang="ja-JP" dirty="0" smtClean="0"/>
          </a:p>
          <a:p>
            <a:pPr marL="438150" indent="-346075" algn="l" eaLnBrk="1" hangingPunct="1">
              <a:buFont typeface="Wingdings 2" pitchFamily="18" charset="2"/>
              <a:buChar char=""/>
            </a:pPr>
            <a:r>
              <a:rPr lang="en-US" altLang="ja-JP" dirty="0" smtClean="0"/>
              <a:t>UEFI </a:t>
            </a:r>
            <a:r>
              <a:rPr lang="ja-JP" altLang="en-US" dirty="0" smtClean="0"/>
              <a:t>とは</a:t>
            </a:r>
            <a:r>
              <a:rPr lang="en-US" altLang="ja-JP" dirty="0" smtClean="0"/>
              <a:t>?</a:t>
            </a:r>
          </a:p>
          <a:p>
            <a:pPr marL="438150" indent="-346075" algn="l" eaLnBrk="1" hangingPunct="1">
              <a:buFont typeface="Wingdings 2" panose="05020102010507070707" pitchFamily="18" charset="2"/>
              <a:buChar char="¡"/>
            </a:pPr>
            <a:r>
              <a:rPr lang="ja-JP" altLang="en-US" dirty="0" smtClean="0"/>
              <a:t>POST</a:t>
            </a:r>
          </a:p>
          <a:p>
            <a:pPr marL="438150" indent="-346075" algn="l" eaLnBrk="1" hangingPunct="1">
              <a:buFont typeface="Wingdings 2" pitchFamily="18" charset="2"/>
              <a:buChar char=""/>
            </a:pPr>
            <a:r>
              <a:rPr lang="en-US" altLang="ja-JP" dirty="0" smtClean="0"/>
              <a:t>UEFI </a:t>
            </a:r>
            <a:r>
              <a:rPr lang="ja-JP" altLang="en-US" dirty="0" smtClean="0"/>
              <a:t>の操作</a:t>
            </a:r>
            <a:endParaRPr lang="en-US" altLang="ja-JP" dirty="0" smtClean="0"/>
          </a:p>
          <a:p>
            <a:pPr marL="438150" indent="-346075" algn="l" eaLnBrk="1" hangingPunct="1">
              <a:buFont typeface="Wingdings 2" pitchFamily="18" charset="2"/>
              <a:buChar char=""/>
            </a:pPr>
            <a:r>
              <a:rPr lang="ja-JP" altLang="en-US" dirty="0" smtClean="0"/>
              <a:t>ハードウェアの管理</a:t>
            </a:r>
            <a:endParaRPr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UEFI アップデート</a:t>
            </a:r>
          </a:p>
        </p:txBody>
      </p:sp>
      <p:sp>
        <p:nvSpPr>
          <p:cNvPr id="24579" name="コンテンツ プレースホルダ 2"/>
          <p:cNvSpPr>
            <a:spLocks noGrp="1" noChangeArrowheads="1"/>
          </p:cNvSpPr>
          <p:nvPr>
            <p:ph idx="1"/>
          </p:nvPr>
        </p:nvSpPr>
        <p:spPr>
          <a:xfrm>
            <a:off x="457200" y="1774825"/>
            <a:ext cx="8229600" cy="4625975"/>
          </a:xfrm>
        </p:spPr>
        <p:txBody>
          <a:bodyPr/>
          <a:lstStyle/>
          <a:p>
            <a:pPr marL="438150" indent="-319088" algn="l" eaLnBrk="1" hangingPunct="1">
              <a:buFont typeface="Wingdings 2" pitchFamily="18" charset="2"/>
              <a:buChar char=""/>
            </a:pPr>
            <a:r>
              <a:rPr lang="ja-JP" altLang="en-US" smtClean="0"/>
              <a:t>現在の UEFI から新しい UEFI への更新</a:t>
            </a:r>
          </a:p>
          <a:p>
            <a:pPr marL="731838" lvl="1" indent="-274638" algn="l" eaLnBrk="1" hangingPunct="1">
              <a:buFont typeface="Wingdings" pitchFamily="2" charset="2"/>
              <a:buChar char=""/>
            </a:pPr>
            <a:r>
              <a:rPr lang="ja-JP" altLang="en-US" smtClean="0"/>
              <a:t>UEFI</a:t>
            </a:r>
            <a:r>
              <a:rPr lang="en-US" altLang="ja-JP" smtClean="0"/>
              <a:t> </a:t>
            </a:r>
            <a:r>
              <a:rPr lang="ja-JP" altLang="en-US" smtClean="0"/>
              <a:t>もソフトウェアなのでだんだん時代に取り残される</a:t>
            </a:r>
            <a:endParaRPr lang="en-US" altLang="ja-JP" smtClean="0"/>
          </a:p>
          <a:p>
            <a:pPr marL="731838" lvl="1" indent="-274638" algn="l" eaLnBrk="1" hangingPunct="1">
              <a:buFont typeface="Wingdings" pitchFamily="2" charset="2"/>
              <a:buChar char=""/>
            </a:pPr>
            <a:r>
              <a:rPr lang="ja-JP" altLang="en-US" smtClean="0"/>
              <a:t>通常は不要だが、最新のパーツを使おうとするとアップデートが必要になる場合もある</a:t>
            </a:r>
            <a:endParaRPr lang="en-US" altLang="ja-JP" smtClean="0"/>
          </a:p>
          <a:p>
            <a:pPr marL="438150" indent="-319088" algn="l" eaLnBrk="1" hangingPunct="1">
              <a:buFont typeface="Wingdings 2" pitchFamily="18" charset="2"/>
              <a:buChar char=""/>
            </a:pPr>
            <a:r>
              <a:rPr lang="ja-JP" altLang="en-US" smtClean="0">
                <a:latin typeface="ＭＳ ゴシック" pitchFamily="49" charset="-128"/>
              </a:rPr>
              <a:t>ただし</a:t>
            </a:r>
            <a:r>
              <a:rPr lang="ja-JP" altLang="en-US" b="1" smtClean="0">
                <a:solidFill>
                  <a:srgbClr val="FF0000"/>
                </a:solidFill>
                <a:latin typeface="ＭＳ ゴシック" pitchFamily="49" charset="-128"/>
              </a:rPr>
              <a:t>無保証</a:t>
            </a:r>
            <a:r>
              <a:rPr lang="en-US" altLang="ja-JP" b="1" smtClean="0">
                <a:solidFill>
                  <a:srgbClr val="FF0000"/>
                </a:solidFill>
                <a:latin typeface="ＭＳ ゴシック" pitchFamily="49" charset="-128"/>
              </a:rPr>
              <a:t>, </a:t>
            </a:r>
            <a:r>
              <a:rPr lang="ja-JP" altLang="en-US" b="1" smtClean="0">
                <a:solidFill>
                  <a:srgbClr val="FF0000"/>
                </a:solidFill>
                <a:latin typeface="ＭＳ ゴシック" pitchFamily="49" charset="-128"/>
              </a:rPr>
              <a:t>非推奨</a:t>
            </a:r>
            <a:endParaRPr lang="en-US" altLang="ja-JP" b="1" smtClean="0">
              <a:solidFill>
                <a:srgbClr val="FF0000"/>
              </a:solidFill>
              <a:latin typeface="ＭＳ ゴシック" pitchFamily="49" charset="-128"/>
            </a:endParaRPr>
          </a:p>
          <a:p>
            <a:pPr marL="731838" lvl="1" indent="-274638" algn="l" eaLnBrk="1" hangingPunct="1">
              <a:buFont typeface="Wingdings" pitchFamily="2" charset="2"/>
              <a:buChar char=""/>
            </a:pPr>
            <a:r>
              <a:rPr lang="ja-JP" altLang="en-US" smtClean="0">
                <a:latin typeface="ＭＳ ゴシック" pitchFamily="49" charset="-128"/>
              </a:rPr>
              <a:t>失敗すると起動が出来なくなるため、どうしても必要な場合以外は避ける</a:t>
            </a:r>
            <a:endParaRPr lang="en-US" altLang="ja-JP" smtClean="0">
              <a:latin typeface="ＭＳ ゴシック" pitchFamily="4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noChangeArrowheads="1"/>
          </p:cNvSpPr>
          <p:nvPr>
            <p:ph type="title" idx="4294967295"/>
          </p:nvPr>
        </p:nvSpPr>
        <p:spPr>
          <a:xfrm>
            <a:off x="457200" y="2862263"/>
            <a:ext cx="8229600" cy="1143000"/>
          </a:xfrm>
        </p:spPr>
        <p:txBody>
          <a:bodyPr/>
          <a:lstStyle/>
          <a:p>
            <a:pPr eaLnBrk="1" hangingPunct="1"/>
            <a:r>
              <a:rPr lang="ja-JP" altLang="en-US" smtClean="0">
                <a:solidFill>
                  <a:schemeClr val="tx1"/>
                </a:solidFill>
              </a:rPr>
              <a:t>ハードウェアの管理</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ハードウェアリソース</a:t>
            </a:r>
          </a:p>
        </p:txBody>
      </p:sp>
      <p:sp>
        <p:nvSpPr>
          <p:cNvPr id="26627" name="コンテンツ プレースホルダ 2"/>
          <p:cNvSpPr>
            <a:spLocks noGrp="1" noChangeArrowheads="1"/>
          </p:cNvSpPr>
          <p:nvPr>
            <p:ph idx="1"/>
          </p:nvPr>
        </p:nvSpPr>
        <p:spPr>
          <a:xfrm>
            <a:off x="457200" y="1557338"/>
            <a:ext cx="8229600" cy="5041900"/>
          </a:xfrm>
        </p:spPr>
        <p:txBody>
          <a:bodyPr/>
          <a:lstStyle/>
          <a:p>
            <a:pPr marL="438150" indent="-319088" algn="l" eaLnBrk="1" hangingPunct="1">
              <a:buFont typeface="Wingdings 2" pitchFamily="18" charset="2"/>
              <a:buChar char=""/>
            </a:pPr>
            <a:r>
              <a:rPr lang="ja-JP" altLang="en-US" smtClean="0"/>
              <a:t>ハードウェアごとに割り当てられる </a:t>
            </a:r>
            <a:r>
              <a:rPr lang="en-US" altLang="ja-JP" b="1" smtClean="0">
                <a:solidFill>
                  <a:srgbClr val="FF0000"/>
                </a:solidFill>
              </a:rPr>
              <a:t>CPU </a:t>
            </a:r>
            <a:r>
              <a:rPr lang="ja-JP" altLang="en-US" b="1" smtClean="0">
                <a:solidFill>
                  <a:srgbClr val="FF0000"/>
                </a:solidFill>
              </a:rPr>
              <a:t>とのやり取りのための整理番号</a:t>
            </a:r>
            <a:endParaRPr lang="en-US" altLang="ja-JP" smtClean="0"/>
          </a:p>
          <a:p>
            <a:pPr marL="731838" lvl="1" indent="-274638" algn="l" eaLnBrk="1" hangingPunct="1">
              <a:buFont typeface="Wingdings" pitchFamily="2" charset="2"/>
              <a:buChar char=""/>
            </a:pPr>
            <a:r>
              <a:rPr lang="en-US" altLang="ja-JP" smtClean="0"/>
              <a:t>I/O </a:t>
            </a:r>
            <a:r>
              <a:rPr lang="ja-JP" altLang="en-US" smtClean="0">
                <a:latin typeface="ＭＳ ゴシック" pitchFamily="49" charset="-128"/>
              </a:rPr>
              <a:t>ポートアドレス</a:t>
            </a:r>
            <a:r>
              <a:rPr lang="en-US" altLang="ja-JP" smtClean="0">
                <a:latin typeface="ＭＳ ゴシック" pitchFamily="49" charset="-128"/>
              </a:rPr>
              <a:t>,</a:t>
            </a:r>
            <a:r>
              <a:rPr lang="en-US" altLang="ja-JP" smtClean="0"/>
              <a:t> IRQ </a:t>
            </a:r>
            <a:r>
              <a:rPr lang="ja-JP" altLang="en-US" smtClean="0"/>
              <a:t>番号など</a:t>
            </a:r>
          </a:p>
          <a:p>
            <a:pPr marL="731838" lvl="1" indent="-274638" algn="l" eaLnBrk="1" hangingPunct="1">
              <a:buFont typeface="Wingdings" pitchFamily="2" charset="2"/>
              <a:buChar char=""/>
            </a:pPr>
            <a:r>
              <a:rPr lang="ja-JP" altLang="en-US" smtClean="0"/>
              <a:t>ハードウェアと CPU の動作の効率を上げるための工夫(詳しくは後述)</a:t>
            </a:r>
          </a:p>
          <a:p>
            <a:pPr marL="438150" indent="-319088" algn="l" eaLnBrk="1" hangingPunct="1">
              <a:buFont typeface="Wingdings 2" pitchFamily="18" charset="2"/>
              <a:buChar char=""/>
            </a:pPr>
            <a:r>
              <a:rPr lang="ja-JP" altLang="en-US" smtClean="0"/>
              <a:t>割り当てや管理は UEFI</a:t>
            </a:r>
            <a:r>
              <a:rPr lang="en-US" altLang="ja-JP" smtClean="0"/>
              <a:t>, OS </a:t>
            </a:r>
            <a:r>
              <a:rPr lang="ja-JP" altLang="en-US" smtClean="0"/>
              <a:t>の仕事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noChangeArrowheads="1"/>
          </p:cNvSpPr>
          <p:nvPr>
            <p:ph type="title" idx="4294967295"/>
          </p:nvPr>
        </p:nvSpPr>
        <p:spPr>
          <a:xfrm>
            <a:off x="457200" y="155575"/>
            <a:ext cx="8229600" cy="1252538"/>
          </a:xfrm>
        </p:spPr>
        <p:txBody>
          <a:bodyPr/>
          <a:lstStyle/>
          <a:p>
            <a:pPr eaLnBrk="1" hangingPunct="1"/>
            <a:r>
              <a:rPr lang="ja-JP" altLang="en-US" sz="4100" smtClean="0"/>
              <a:t>I/O ポートとI/O ポートアドレス</a:t>
            </a:r>
          </a:p>
        </p:txBody>
      </p:sp>
      <p:sp>
        <p:nvSpPr>
          <p:cNvPr id="27651" name="コンテンツ プレースホルダ 2"/>
          <p:cNvSpPr>
            <a:spLocks noGrp="1" noChangeArrowheads="1"/>
          </p:cNvSpPr>
          <p:nvPr>
            <p:ph idx="1"/>
          </p:nvPr>
        </p:nvSpPr>
        <p:spPr>
          <a:xfrm>
            <a:off x="457200" y="1558925"/>
            <a:ext cx="8783638" cy="3544888"/>
          </a:xfrm>
        </p:spPr>
        <p:txBody>
          <a:bodyPr/>
          <a:lstStyle/>
          <a:p>
            <a:pPr marL="438150" indent="-319088" algn="l" eaLnBrk="1" hangingPunct="1">
              <a:lnSpc>
                <a:spcPct val="90000"/>
              </a:lnSpc>
              <a:buFont typeface="Wingdings 2" pitchFamily="18" charset="2"/>
              <a:buChar char=""/>
            </a:pPr>
            <a:r>
              <a:rPr lang="ja-JP" altLang="en-US" sz="2800" smtClean="0"/>
              <a:t>I/O ポート</a:t>
            </a:r>
          </a:p>
          <a:p>
            <a:pPr marL="731838" lvl="1" indent="-274638" algn="l" eaLnBrk="1" hangingPunct="1">
              <a:lnSpc>
                <a:spcPct val="90000"/>
              </a:lnSpc>
              <a:buFont typeface="Wingdings" pitchFamily="2" charset="2"/>
              <a:buChar char=""/>
            </a:pPr>
            <a:r>
              <a:rPr lang="en-US" altLang="ja-JP" sz="2400" smtClean="0"/>
              <a:t>CPU </a:t>
            </a:r>
            <a:r>
              <a:rPr lang="ja-JP" altLang="en-US" sz="2400" smtClean="0"/>
              <a:t>と他のハードウェア間の入出力通信窓口</a:t>
            </a:r>
            <a:endParaRPr lang="en-US" altLang="ja-JP" sz="2400" smtClean="0"/>
          </a:p>
          <a:p>
            <a:pPr marL="731838" lvl="1" indent="-274638" algn="l" eaLnBrk="1" hangingPunct="1">
              <a:lnSpc>
                <a:spcPct val="90000"/>
              </a:lnSpc>
              <a:buFont typeface="Wingdings" pitchFamily="2" charset="2"/>
              <a:buChar char=""/>
            </a:pPr>
            <a:r>
              <a:rPr lang="en-US" altLang="ja-JP" sz="2400" smtClean="0"/>
              <a:t>CPU </a:t>
            </a:r>
            <a:r>
              <a:rPr lang="ja-JP" altLang="en-US" sz="2400" smtClean="0"/>
              <a:t>は</a:t>
            </a:r>
            <a:r>
              <a:rPr lang="en-US" altLang="ja-JP" sz="2400" smtClean="0"/>
              <a:t> I/O </a:t>
            </a:r>
            <a:r>
              <a:rPr lang="ja-JP" altLang="en-US" sz="2400" smtClean="0"/>
              <a:t>ポートを介してハードウェアに</a:t>
            </a:r>
            <a:r>
              <a:rPr lang="ja-JP" altLang="en-US" sz="2400" b="1" smtClean="0">
                <a:solidFill>
                  <a:srgbClr val="FF0000"/>
                </a:solidFill>
              </a:rPr>
              <a:t>指示を出したり結果を受け取ったり</a:t>
            </a:r>
            <a:r>
              <a:rPr lang="ja-JP" altLang="en-US" sz="2400" smtClean="0"/>
              <a:t>する</a:t>
            </a:r>
            <a:endParaRPr lang="en-US" altLang="ja-JP" sz="2400" smtClean="0"/>
          </a:p>
          <a:p>
            <a:pPr marL="438150" indent="-319088" algn="l" eaLnBrk="1" hangingPunct="1">
              <a:lnSpc>
                <a:spcPct val="90000"/>
              </a:lnSpc>
              <a:buFont typeface="Wingdings 2" pitchFamily="18" charset="2"/>
              <a:buChar char=""/>
            </a:pPr>
            <a:r>
              <a:rPr lang="en-US" altLang="ja-JP" sz="2800" smtClean="0"/>
              <a:t>I/O </a:t>
            </a:r>
            <a:r>
              <a:rPr lang="ja-JP" altLang="en-US" sz="2800" smtClean="0"/>
              <a:t>ポートアドレス</a:t>
            </a:r>
            <a:endParaRPr lang="en-US" altLang="ja-JP" sz="2800" smtClean="0"/>
          </a:p>
          <a:p>
            <a:pPr marL="731838" lvl="1" indent="-274638" algn="l" eaLnBrk="1" hangingPunct="1">
              <a:lnSpc>
                <a:spcPct val="90000"/>
              </a:lnSpc>
              <a:buFont typeface="Wingdings" pitchFamily="2" charset="2"/>
              <a:buChar char=""/>
            </a:pPr>
            <a:r>
              <a:rPr lang="ja-JP" altLang="en-US" sz="2400" smtClean="0"/>
              <a:t>I/O ポートを管理するために割り当てられる固有番号</a:t>
            </a:r>
            <a:endParaRPr lang="en-US" altLang="ja-JP" sz="2400" smtClean="0"/>
          </a:p>
          <a:p>
            <a:pPr marL="731838" lvl="1" indent="-274638" algn="l" eaLnBrk="1" hangingPunct="1">
              <a:lnSpc>
                <a:spcPct val="90000"/>
              </a:lnSpc>
              <a:buFont typeface="Wingdings" pitchFamily="2" charset="2"/>
              <a:buChar char=""/>
            </a:pPr>
            <a:r>
              <a:rPr lang="en-US" altLang="ja-JP" sz="2400" smtClean="0"/>
              <a:t>16 </a:t>
            </a:r>
            <a:r>
              <a:rPr lang="ja-JP" altLang="en-US" sz="2400" smtClean="0"/>
              <a:t>進数でアドレス空間を範囲指定</a:t>
            </a:r>
            <a:endParaRPr lang="en-US" altLang="ja-JP" sz="2400" smtClean="0"/>
          </a:p>
          <a:p>
            <a:pPr marL="996950" lvl="2" indent="-228600" algn="l" eaLnBrk="1" hangingPunct="1">
              <a:lnSpc>
                <a:spcPct val="90000"/>
              </a:lnSpc>
              <a:buFont typeface="Arial" charset="0"/>
              <a:buChar char="▪"/>
            </a:pPr>
            <a:r>
              <a:rPr lang="ja-JP" altLang="en-US" sz="2000" smtClean="0"/>
              <a:t>例: </a:t>
            </a:r>
            <a:r>
              <a:rPr lang="en-US" altLang="ja-JP" sz="2000" smtClean="0"/>
              <a:t>[</a:t>
            </a:r>
            <a:r>
              <a:rPr lang="ja-JP" altLang="en-US" sz="2000" smtClean="0"/>
              <a:t>000000000000000 - 0000000000001F]</a:t>
            </a:r>
            <a:r>
              <a:rPr lang="en-US" altLang="ja-JP" sz="2000" smtClean="0"/>
              <a:t> </a:t>
            </a:r>
            <a:r>
              <a:rPr lang="ja-JP" altLang="en-US" sz="2000" smtClean="0"/>
              <a:t>PCI バス</a:t>
            </a:r>
            <a:endParaRPr lang="en-US" altLang="ja-JP" sz="2000" smtClean="0"/>
          </a:p>
        </p:txBody>
      </p:sp>
      <p:sp>
        <p:nvSpPr>
          <p:cNvPr id="27652" name="円/楕円 3"/>
          <p:cNvSpPr>
            <a:spLocks noChangeArrowheads="1"/>
          </p:cNvSpPr>
          <p:nvPr/>
        </p:nvSpPr>
        <p:spPr bwMode="auto">
          <a:xfrm>
            <a:off x="250825" y="5311775"/>
            <a:ext cx="1873250" cy="720725"/>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27653" name="正方形/長方形 4"/>
          <p:cNvSpPr>
            <a:spLocks noChangeArrowheads="1"/>
          </p:cNvSpPr>
          <p:nvPr/>
        </p:nvSpPr>
        <p:spPr bwMode="auto">
          <a:xfrm>
            <a:off x="6227763" y="4795838"/>
            <a:ext cx="2773362" cy="576262"/>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デバイス</a:t>
            </a:r>
            <a:r>
              <a:rPr lang="en-US" altLang="ja-JP" sz="2800">
                <a:solidFill>
                  <a:srgbClr val="FFFFFF"/>
                </a:solidFill>
                <a:latin typeface="Corbel" pitchFamily="34" charset="0"/>
                <a:sym typeface="Corbel" pitchFamily="34" charset="0"/>
              </a:rPr>
              <a:t>A</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27654" name="正方形/長方形 5"/>
          <p:cNvSpPr>
            <a:spLocks noChangeArrowheads="1"/>
          </p:cNvSpPr>
          <p:nvPr/>
        </p:nvSpPr>
        <p:spPr bwMode="auto">
          <a:xfrm>
            <a:off x="6192838" y="5732463"/>
            <a:ext cx="2771775" cy="576262"/>
          </a:xfrm>
          <a:prstGeom prst="rect">
            <a:avLst/>
          </a:prstGeom>
          <a:solidFill>
            <a:schemeClr val="accent2"/>
          </a:solidFill>
          <a:ln w="48000" cmpd="thickThin">
            <a:solidFill>
              <a:srgbClr val="468495"/>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デバイス</a:t>
            </a:r>
            <a:r>
              <a:rPr lang="en-US" altLang="ja-JP" sz="2800">
                <a:solidFill>
                  <a:srgbClr val="FFFFFF"/>
                </a:solidFill>
                <a:latin typeface="Corbel" pitchFamily="34" charset="0"/>
                <a:sym typeface="Corbel" pitchFamily="34" charset="0"/>
              </a:rPr>
              <a:t>B</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27655" name="角丸四角形 6"/>
          <p:cNvSpPr>
            <a:spLocks noChangeArrowheads="1"/>
          </p:cNvSpPr>
          <p:nvPr/>
        </p:nvSpPr>
        <p:spPr bwMode="auto">
          <a:xfrm>
            <a:off x="3060700" y="4867275"/>
            <a:ext cx="2447925" cy="1627188"/>
          </a:xfrm>
          <a:prstGeom prst="roundRect">
            <a:avLst>
              <a:gd name="adj" fmla="val 16667"/>
            </a:avLst>
          </a:prstGeom>
          <a:solidFill>
            <a:srgbClr val="6BB76D"/>
          </a:solidFill>
          <a:ln w="48000" cmpd="thickThin">
            <a:solidFill>
              <a:srgbClr val="4E854F"/>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sz="2800">
              <a:solidFill>
                <a:srgbClr val="FFFFFF"/>
              </a:solidFill>
              <a:latin typeface="HGｺﾞｼｯｸM" pitchFamily="49" charset="-128"/>
              <a:ea typeface="HGｺﾞｼｯｸM" pitchFamily="49" charset="-128"/>
              <a:sym typeface="HGｺﾞｼｯｸM" pitchFamily="49" charset="-128"/>
            </a:endParaRPr>
          </a:p>
        </p:txBody>
      </p:sp>
      <p:sp>
        <p:nvSpPr>
          <p:cNvPr id="27656" name="直線コネクタ 8"/>
          <p:cNvSpPr>
            <a:spLocks noChangeShapeType="1"/>
          </p:cNvSpPr>
          <p:nvPr/>
        </p:nvSpPr>
        <p:spPr bwMode="auto">
          <a:xfrm flipV="1">
            <a:off x="2124075" y="5154613"/>
            <a:ext cx="935038" cy="515937"/>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57" name="直線コネクタ 11"/>
          <p:cNvSpPr>
            <a:spLocks noChangeShapeType="1"/>
          </p:cNvSpPr>
          <p:nvPr/>
        </p:nvSpPr>
        <p:spPr bwMode="auto">
          <a:xfrm flipV="1">
            <a:off x="5508625" y="5081588"/>
            <a:ext cx="719138" cy="73025"/>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58" name="直線コネクタ 14"/>
          <p:cNvSpPr>
            <a:spLocks noChangeShapeType="1"/>
          </p:cNvSpPr>
          <p:nvPr/>
        </p:nvSpPr>
        <p:spPr bwMode="auto">
          <a:xfrm>
            <a:off x="5534025" y="5997575"/>
            <a:ext cx="693738" cy="39688"/>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59" name="直線コネクタ 17"/>
          <p:cNvSpPr>
            <a:spLocks noChangeShapeType="1"/>
          </p:cNvSpPr>
          <p:nvPr/>
        </p:nvSpPr>
        <p:spPr bwMode="auto">
          <a:xfrm>
            <a:off x="3060700" y="5661025"/>
            <a:ext cx="2447925" cy="0"/>
          </a:xfrm>
          <a:prstGeom prst="line">
            <a:avLst/>
          </a:prstGeom>
          <a:noFill/>
          <a:ln w="381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0" name="直線コネクタ 31"/>
          <p:cNvSpPr>
            <a:spLocks noChangeShapeType="1"/>
          </p:cNvSpPr>
          <p:nvPr/>
        </p:nvSpPr>
        <p:spPr bwMode="auto">
          <a:xfrm>
            <a:off x="2124075" y="5672138"/>
            <a:ext cx="935038" cy="204787"/>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61" name="テキスト ボックス 34"/>
          <p:cNvSpPr>
            <a:spLocks noChangeArrowheads="1"/>
          </p:cNvSpPr>
          <p:nvPr/>
        </p:nvSpPr>
        <p:spPr bwMode="auto">
          <a:xfrm>
            <a:off x="3060700" y="50768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en-US" altLang="ja-JP">
                <a:solidFill>
                  <a:schemeClr val="bg1"/>
                </a:solidFill>
                <a:latin typeface="Corbel" pitchFamily="34" charset="0"/>
                <a:sym typeface="Corbel" pitchFamily="34" charset="0"/>
              </a:rPr>
              <a:t>A</a:t>
            </a:r>
            <a:r>
              <a:rPr lang="ja-JP" altLang="en-US">
                <a:solidFill>
                  <a:schemeClr val="bg1"/>
                </a:solidFill>
                <a:latin typeface="Corbel" pitchFamily="34" charset="0"/>
                <a:ea typeface="HGｺﾞｼｯｸM" pitchFamily="49" charset="-128"/>
                <a:sym typeface="HGｺﾞｼｯｸM" pitchFamily="49" charset="-128"/>
              </a:rPr>
              <a:t>の</a:t>
            </a:r>
            <a:r>
              <a:rPr lang="en-US" altLang="ja-JP">
                <a:solidFill>
                  <a:schemeClr val="bg1"/>
                </a:solidFill>
                <a:latin typeface="Corbel" pitchFamily="34" charset="0"/>
                <a:sym typeface="Corbel" pitchFamily="34" charset="0"/>
              </a:rPr>
              <a:t>I/O</a:t>
            </a:r>
            <a:r>
              <a:rPr lang="ja-JP" altLang="en-US">
                <a:solidFill>
                  <a:schemeClr val="bg1"/>
                </a:solidFill>
                <a:latin typeface="Corbel" pitchFamily="34" charset="0"/>
                <a:ea typeface="HGｺﾞｼｯｸM" pitchFamily="49" charset="-128"/>
                <a:sym typeface="HGｺﾞｼｯｸM" pitchFamily="49" charset="-128"/>
              </a:rPr>
              <a:t>ポートアドレス</a:t>
            </a:r>
          </a:p>
        </p:txBody>
      </p:sp>
      <p:sp>
        <p:nvSpPr>
          <p:cNvPr id="27662" name="テキスト ボックス 35"/>
          <p:cNvSpPr>
            <a:spLocks noChangeArrowheads="1"/>
          </p:cNvSpPr>
          <p:nvPr/>
        </p:nvSpPr>
        <p:spPr bwMode="auto">
          <a:xfrm>
            <a:off x="3060700" y="5876925"/>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en-US" altLang="ja-JP">
                <a:solidFill>
                  <a:schemeClr val="bg1"/>
                </a:solidFill>
                <a:latin typeface="Corbel" pitchFamily="34" charset="0"/>
                <a:sym typeface="Corbel" pitchFamily="34" charset="0"/>
              </a:rPr>
              <a:t>B</a:t>
            </a:r>
            <a:r>
              <a:rPr lang="ja-JP" altLang="en-US">
                <a:solidFill>
                  <a:schemeClr val="bg1"/>
                </a:solidFill>
                <a:latin typeface="Corbel" pitchFamily="34" charset="0"/>
                <a:ea typeface="HGｺﾞｼｯｸM" pitchFamily="49" charset="-128"/>
                <a:sym typeface="HGｺﾞｼｯｸM" pitchFamily="49" charset="-128"/>
              </a:rPr>
              <a:t>の</a:t>
            </a:r>
            <a:r>
              <a:rPr lang="en-US" altLang="ja-JP">
                <a:solidFill>
                  <a:schemeClr val="bg1"/>
                </a:solidFill>
                <a:latin typeface="Corbel" pitchFamily="34" charset="0"/>
                <a:sym typeface="Corbel" pitchFamily="34" charset="0"/>
              </a:rPr>
              <a:t>I/O</a:t>
            </a:r>
            <a:r>
              <a:rPr lang="ja-JP" altLang="en-US">
                <a:solidFill>
                  <a:schemeClr val="bg1"/>
                </a:solidFill>
                <a:latin typeface="Corbel" pitchFamily="34" charset="0"/>
                <a:ea typeface="HGｺﾞｼｯｸM" pitchFamily="49" charset="-128"/>
                <a:sym typeface="HGｺﾞｼｯｸM" pitchFamily="49" charset="-128"/>
              </a:rPr>
              <a:t>ポートアドレス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a:t>
            </a:r>
          </a:p>
        </p:txBody>
      </p:sp>
      <p:sp>
        <p:nvSpPr>
          <p:cNvPr id="28675" name="コンテンツ プレースホルダ 2"/>
          <p:cNvSpPr>
            <a:spLocks noGrp="1" noChangeArrowheads="1"/>
          </p:cNvSpPr>
          <p:nvPr>
            <p:ph idx="1"/>
          </p:nvPr>
        </p:nvSpPr>
        <p:spPr>
          <a:xfrm>
            <a:off x="250825" y="1412875"/>
            <a:ext cx="8426450" cy="5445125"/>
          </a:xfrm>
        </p:spPr>
        <p:txBody>
          <a:bodyPr/>
          <a:lstStyle/>
          <a:p>
            <a:pPr marL="438150" indent="-319088" algn="l" eaLnBrk="1" hangingPunct="1">
              <a:buFont typeface="Wingdings 2" pitchFamily="18" charset="2"/>
              <a:buChar char=""/>
            </a:pPr>
            <a:r>
              <a:rPr lang="ja-JP" altLang="en-US" dirty="0" smtClean="0">
                <a:solidFill>
                  <a:srgbClr val="FF0000"/>
                </a:solidFill>
              </a:rPr>
              <a:t>I</a:t>
            </a:r>
            <a:r>
              <a:rPr lang="ja-JP" altLang="en-US" dirty="0" smtClean="0"/>
              <a:t>nterrupt </a:t>
            </a:r>
            <a:r>
              <a:rPr lang="ja-JP" altLang="en-US" dirty="0" smtClean="0">
                <a:solidFill>
                  <a:srgbClr val="FF0000"/>
                </a:solidFill>
              </a:rPr>
              <a:t>R</a:t>
            </a:r>
            <a:r>
              <a:rPr lang="ja-JP" altLang="en-US" dirty="0" smtClean="0"/>
              <a:t>e</a:t>
            </a:r>
            <a:r>
              <a:rPr lang="ja-JP" altLang="en-US" dirty="0" smtClean="0">
                <a:solidFill>
                  <a:srgbClr val="FF0000"/>
                </a:solidFill>
              </a:rPr>
              <a:t>Q</a:t>
            </a:r>
            <a:r>
              <a:rPr lang="ja-JP" altLang="en-US" dirty="0" smtClean="0"/>
              <a:t>uest: </a:t>
            </a:r>
            <a:r>
              <a:rPr lang="ja-JP" altLang="en-US" b="1" dirty="0" smtClean="0">
                <a:solidFill>
                  <a:srgbClr val="FF0000"/>
                </a:solidFill>
              </a:rPr>
              <a:t>割り込み要求</a:t>
            </a:r>
            <a:endParaRPr lang="en-US" altLang="ja-JP" b="1" dirty="0" smtClean="0">
              <a:solidFill>
                <a:srgbClr val="FF0000"/>
              </a:solidFill>
            </a:endParaRPr>
          </a:p>
          <a:p>
            <a:pPr marL="731838" lvl="1" indent="-274638" algn="l" eaLnBrk="1" hangingPunct="1">
              <a:buFont typeface="Wingdings" pitchFamily="2" charset="2"/>
              <a:buChar char=""/>
            </a:pPr>
            <a:r>
              <a:rPr lang="ja-JP" altLang="en-US" dirty="0" smtClean="0"/>
              <a:t>デバイスが </a:t>
            </a:r>
            <a:r>
              <a:rPr lang="en-US" altLang="ja-JP" dirty="0" smtClean="0"/>
              <a:t>PIC </a:t>
            </a:r>
            <a:r>
              <a:rPr lang="ja-JP" altLang="en-US" dirty="0" smtClean="0"/>
              <a:t>を介して作業中の </a:t>
            </a:r>
            <a:r>
              <a:rPr lang="en-US" altLang="ja-JP" dirty="0" smtClean="0"/>
              <a:t>CPU </a:t>
            </a:r>
            <a:r>
              <a:rPr lang="ja-JP" altLang="en-US" dirty="0" smtClean="0"/>
              <a:t>に対して通信を要求すること</a:t>
            </a:r>
            <a:endParaRPr lang="en-US" altLang="ja-JP" dirty="0" smtClean="0"/>
          </a:p>
          <a:p>
            <a:pPr marL="996950" lvl="2" indent="-228600" algn="l" eaLnBrk="1" hangingPunct="1">
              <a:buFont typeface="Arial" charset="0"/>
              <a:buChar char="▪"/>
            </a:pPr>
            <a:r>
              <a:rPr lang="ja-JP" altLang="en-US" dirty="0" smtClean="0"/>
              <a:t>マウスからの入力や作業の完了報告など</a:t>
            </a:r>
            <a:endParaRPr lang="en-US" altLang="ja-JP" dirty="0" smtClean="0"/>
          </a:p>
          <a:p>
            <a:pPr marL="731838" lvl="1" indent="-274638" algn="l" eaLnBrk="1" hangingPunct="1">
              <a:buFont typeface="Wingdings" pitchFamily="2" charset="2"/>
              <a:buChar char=""/>
            </a:pPr>
            <a:r>
              <a:rPr lang="en-US" altLang="ja-JP" dirty="0" smtClean="0"/>
              <a:t>PIC (</a:t>
            </a:r>
            <a:r>
              <a:rPr lang="en-US" altLang="ja-JP" dirty="0" smtClean="0">
                <a:solidFill>
                  <a:srgbClr val="FF0000"/>
                </a:solidFill>
              </a:rPr>
              <a:t>P</a:t>
            </a:r>
            <a:r>
              <a:rPr lang="en-US" altLang="ja-JP" dirty="0" smtClean="0"/>
              <a:t>rogrammable </a:t>
            </a:r>
            <a:r>
              <a:rPr lang="en-US" altLang="ja-JP" dirty="0" smtClean="0">
                <a:solidFill>
                  <a:srgbClr val="FF0000"/>
                </a:solidFill>
              </a:rPr>
              <a:t>I</a:t>
            </a:r>
            <a:r>
              <a:rPr lang="en-US" altLang="ja-JP" dirty="0" smtClean="0"/>
              <a:t>nterrupt </a:t>
            </a:r>
            <a:r>
              <a:rPr lang="en-US" altLang="ja-JP" dirty="0" smtClean="0">
                <a:solidFill>
                  <a:srgbClr val="FF0000"/>
                </a:solidFill>
              </a:rPr>
              <a:t>C</a:t>
            </a:r>
            <a:r>
              <a:rPr lang="en-US" altLang="ja-JP" dirty="0" smtClean="0"/>
              <a:t>ontroller)</a:t>
            </a:r>
            <a:endParaRPr lang="ja-JP" altLang="en-US" dirty="0" smtClean="0"/>
          </a:p>
          <a:p>
            <a:pPr marL="996950" lvl="2" indent="-228600" algn="l" eaLnBrk="1" hangingPunct="1">
              <a:buFont typeface="Arial" charset="0"/>
              <a:buChar char="▪"/>
            </a:pPr>
            <a:r>
              <a:rPr lang="ja-JP" altLang="en-US" dirty="0" smtClean="0"/>
              <a:t>デバイス毎の割り込み要求を整理する</a:t>
            </a:r>
            <a:endParaRPr lang="en-US" altLang="ja-JP" dirty="0" smtClean="0"/>
          </a:p>
          <a:p>
            <a:pPr marL="731838" lvl="1" indent="-274638" algn="l" eaLnBrk="1" hangingPunct="1">
              <a:buFont typeface="Wingdings" pitchFamily="2" charset="2"/>
              <a:buChar char=""/>
            </a:pPr>
            <a:r>
              <a:rPr lang="ja-JP" altLang="en-US" dirty="0" smtClean="0"/>
              <a:t>割り込みの利点</a:t>
            </a:r>
            <a:endParaRPr lang="en-US" altLang="ja-JP" dirty="0" smtClean="0"/>
          </a:p>
          <a:p>
            <a:pPr marL="996950" lvl="2" indent="-228600" algn="l" eaLnBrk="1" hangingPunct="1">
              <a:buFont typeface="Arial" charset="0"/>
              <a:buChar char="▪"/>
            </a:pPr>
            <a:r>
              <a:rPr lang="ja-JP" altLang="en-US" dirty="0" smtClean="0"/>
              <a:t>C</a:t>
            </a:r>
            <a:r>
              <a:rPr lang="en-US" altLang="ja-JP" dirty="0" smtClean="0"/>
              <a:t>PU </a:t>
            </a:r>
            <a:r>
              <a:rPr lang="ja-JP" altLang="en-US" dirty="0" smtClean="0"/>
              <a:t>が複数の作業を</a:t>
            </a:r>
            <a:r>
              <a:rPr lang="ja-JP" altLang="en-US" b="1" dirty="0" smtClean="0">
                <a:solidFill>
                  <a:srgbClr val="FF0000"/>
                </a:solidFill>
              </a:rPr>
              <a:t>同時並行</a:t>
            </a:r>
            <a:r>
              <a:rPr lang="ja-JP" altLang="en-US" dirty="0" smtClean="0"/>
              <a:t>でこなすことができる</a:t>
            </a:r>
            <a:endParaRPr lang="en-US" altLang="ja-JP" dirty="0" smtClean="0"/>
          </a:p>
          <a:p>
            <a:pPr marL="996950" lvl="2" indent="-228600" algn="l" eaLnBrk="1" hangingPunct="1">
              <a:buFont typeface="Arial" charset="0"/>
              <a:buChar char="▪"/>
            </a:pPr>
            <a:r>
              <a:rPr lang="ja-JP" altLang="en-US" dirty="0" smtClean="0"/>
              <a:t>計算機の応答性を向上させる</a:t>
            </a:r>
            <a:endParaRPr lang="en-US" altLang="ja-JP" dirty="0" smtClean="0"/>
          </a:p>
          <a:p>
            <a:pPr marL="996950" lvl="2" indent="-228600" algn="l" eaLnBrk="1" hangingPunct="1">
              <a:buFont typeface="Arial" charset="0"/>
              <a:buChar char="▪"/>
            </a:pPr>
            <a:r>
              <a:rPr lang="ja-JP" altLang="en-US" dirty="0" smtClean="0"/>
              <a:t>エラー処理に対応する </a:t>
            </a:r>
            <a:r>
              <a:rPr lang="en-US" altLang="ja-JP" dirty="0" smtClean="0"/>
              <a:t>etc…</a:t>
            </a:r>
            <a:endParaRPr lang="ja-JP"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29699"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Arial" charset="0"/>
              <a:buAutoNum type="arabicPeriod"/>
            </a:pPr>
            <a:r>
              <a:rPr lang="ja-JP" altLang="en-US" sz="2200" dirty="0" smtClean="0"/>
              <a:t>ハードウェアが </a:t>
            </a:r>
            <a:r>
              <a:rPr lang="en-US" altLang="ja-JP" sz="2200" dirty="0" smtClean="0"/>
              <a:t>CPU </a:t>
            </a:r>
            <a:r>
              <a:rPr lang="ja-JP" altLang="en-US" sz="2200" dirty="0" smtClean="0"/>
              <a:t>との通信を必要とする状態になる</a:t>
            </a:r>
            <a:endParaRPr lang="en-US" altLang="ja-JP" sz="2200" dirty="0" smtClean="0"/>
          </a:p>
          <a:p>
            <a:pPr marL="925513" lvl="1" indent="-512763" algn="l" eaLnBrk="1" hangingPunct="1">
              <a:buFont typeface="Wingdings" pitchFamily="2" charset="2"/>
              <a:buChar char="§"/>
            </a:pPr>
            <a:r>
              <a:rPr lang="ja-JP" altLang="en-US" sz="1900" dirty="0" smtClean="0"/>
              <a:t>キーボードへの入力があったときなど</a:t>
            </a:r>
            <a:endParaRPr lang="en-US" altLang="ja-JP" sz="1900" dirty="0" smtClean="0"/>
          </a:p>
          <a:p>
            <a:pPr marL="633413" indent="-514350" algn="l" eaLnBrk="1" hangingPunct="1">
              <a:buFont typeface="Arial" charset="0"/>
              <a:buAutoNum type="arabicPeriod"/>
            </a:pPr>
            <a:r>
              <a:rPr lang="ja-JP" altLang="en-US" sz="2200" dirty="0" smtClean="0"/>
              <a:t>ハードウェアは </a:t>
            </a:r>
            <a:r>
              <a:rPr lang="en-US" altLang="ja-JP" sz="2200" dirty="0" smtClean="0"/>
              <a:t>PIC </a:t>
            </a:r>
            <a:r>
              <a:rPr lang="ja-JP" altLang="en-US" sz="2200" dirty="0" smtClean="0"/>
              <a:t>に通信を要求</a:t>
            </a:r>
            <a:endParaRPr lang="en-US" altLang="ja-JP" sz="2200" dirty="0" smtClean="0"/>
          </a:p>
          <a:p>
            <a:pPr marL="633413" indent="-514350" algn="l" eaLnBrk="1" hangingPunct="1">
              <a:buFont typeface="Arial" charset="0"/>
              <a:buAutoNum type="arabicPeriod"/>
            </a:pPr>
            <a:r>
              <a:rPr lang="en-US" altLang="ja-JP" sz="2200" dirty="0" smtClean="0"/>
              <a:t>PIC </a:t>
            </a:r>
            <a:r>
              <a:rPr lang="ja-JP" altLang="en-US" sz="2200" dirty="0" smtClean="0"/>
              <a:t>は </a:t>
            </a:r>
            <a:r>
              <a:rPr lang="en-US" altLang="ja-JP" sz="2200" dirty="0" smtClean="0"/>
              <a:t>CPU </a:t>
            </a:r>
            <a:r>
              <a:rPr lang="ja-JP" altLang="en-US" sz="2200" dirty="0" smtClean="0"/>
              <a:t>に割り込み発生を通知</a:t>
            </a:r>
            <a:endParaRPr lang="en-US" altLang="ja-JP" sz="2200" dirty="0" smtClean="0"/>
          </a:p>
          <a:p>
            <a:pPr marL="633413" indent="-514350" algn="l" eaLnBrk="1" hangingPunct="1">
              <a:buFont typeface="Arial" charset="0"/>
              <a:buAutoNum type="arabicPeriod"/>
            </a:pPr>
            <a:r>
              <a:rPr lang="en-US" altLang="ja-JP" sz="2200" dirty="0" smtClean="0"/>
              <a:t>CPU </a:t>
            </a:r>
            <a:r>
              <a:rPr lang="ja-JP" altLang="en-US" sz="2200" dirty="0" smtClean="0"/>
              <a:t>は実行中の作業を中断・保存</a:t>
            </a:r>
          </a:p>
          <a:p>
            <a:pPr marL="633413" indent="-514350" algn="l" eaLnBrk="1" hangingPunct="1">
              <a:buFont typeface="Arial" charset="0"/>
              <a:buAutoNum type="arabicPeriod"/>
            </a:pPr>
            <a:r>
              <a:rPr lang="en-US" altLang="ja-JP" sz="2200" dirty="0" smtClean="0"/>
              <a:t>CPU </a:t>
            </a:r>
            <a:r>
              <a:rPr lang="ja-JP" altLang="en-US" sz="2200" dirty="0" smtClean="0"/>
              <a:t>は </a:t>
            </a:r>
            <a:r>
              <a:rPr lang="en-US" altLang="ja-JP" sz="2200" dirty="0" smtClean="0"/>
              <a:t>IRQ </a:t>
            </a:r>
            <a:r>
              <a:rPr lang="ja-JP" altLang="en-US" sz="2200" dirty="0" smtClean="0"/>
              <a:t>番号を参照して要求元のハードウェアを特定</a:t>
            </a:r>
          </a:p>
          <a:p>
            <a:pPr marL="633413" indent="-514350" algn="l" eaLnBrk="1" hangingPunct="1">
              <a:buFont typeface="Arial" charset="0"/>
              <a:buAutoNum type="arabicPeriod"/>
            </a:pPr>
            <a:r>
              <a:rPr lang="ja-JP" altLang="en-US" sz="2200" dirty="0" smtClean="0"/>
              <a:t>CPU は特定したハードウェアへ次の作業を指示</a:t>
            </a:r>
            <a:endParaRPr lang="en-US" altLang="ja-JP" sz="2200" dirty="0" smtClean="0"/>
          </a:p>
          <a:p>
            <a:pPr marL="633413" indent="-514350" algn="l" eaLnBrk="1" hangingPunct="1">
              <a:buFont typeface="Arial" charset="0"/>
              <a:buAutoNum type="arabicPeriod"/>
            </a:pPr>
            <a:r>
              <a:rPr lang="ja-JP" altLang="en-US" sz="2200" dirty="0" smtClean="0"/>
              <a:t>ハードウェアは次の作業を開始</a:t>
            </a:r>
            <a:endParaRPr lang="en-US" altLang="ja-JP" sz="2200" dirty="0" smtClean="0"/>
          </a:p>
          <a:p>
            <a:pPr marL="633413" indent="-514350" algn="l" eaLnBrk="1" hangingPunct="1">
              <a:buFont typeface="Arial" charset="0"/>
              <a:buAutoNum type="arabicPeriod"/>
            </a:pPr>
            <a:r>
              <a:rPr lang="en-US" altLang="ja-JP" sz="2200" dirty="0" smtClean="0"/>
              <a:t>CPU </a:t>
            </a:r>
            <a:r>
              <a:rPr lang="ja-JP" altLang="en-US" sz="2200" dirty="0" err="1" smtClean="0"/>
              <a:t>は保</a:t>
            </a:r>
            <a:r>
              <a:rPr lang="ja-JP" altLang="en-US" sz="2200" dirty="0" smtClean="0"/>
              <a:t>存した作業を再開</a:t>
            </a:r>
          </a:p>
          <a:p>
            <a:pPr marL="633413" indent="-514350" algn="l" eaLnBrk="1" hangingPunct="1">
              <a:buFont typeface="Arial" charset="0"/>
              <a:buAutoNum type="arabicPeriod"/>
            </a:pPr>
            <a:endParaRPr lang="ja-JP" altLang="en-US" sz="2200" dirty="0" smtClean="0"/>
          </a:p>
        </p:txBody>
      </p:sp>
      <p:sp>
        <p:nvSpPr>
          <p:cNvPr id="29700"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29701"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29702"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29703" name="直線コネクタ 7"/>
          <p:cNvCxnSpPr>
            <a:cxnSpLocks noChangeShapeType="1"/>
            <a:stCxn id="29700" idx="4"/>
            <a:endCxn id="29702"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29704"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5"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0723"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solidFill>
                  <a:srgbClr val="FF0000"/>
                </a:solidFill>
              </a:rPr>
              <a:t>ハードウェアが </a:t>
            </a:r>
            <a:r>
              <a:rPr lang="en-US" altLang="ja-JP" sz="2200" smtClean="0">
                <a:solidFill>
                  <a:srgbClr val="FF0000"/>
                </a:solidFill>
              </a:rPr>
              <a:t>CPU </a:t>
            </a:r>
            <a:r>
              <a:rPr lang="ja-JP" altLang="en-US" sz="2200" smtClean="0">
                <a:solidFill>
                  <a:srgbClr val="FF0000"/>
                </a:solidFill>
              </a:rPr>
              <a:t>との通信を必要とする状態になる</a:t>
            </a:r>
            <a:endParaRPr lang="en-US" altLang="ja-JP" sz="2200" smtClean="0">
              <a:solidFill>
                <a:srgbClr val="FF0000"/>
              </a:solidFill>
            </a:endParaRPr>
          </a:p>
          <a:p>
            <a:pPr marL="925513" lvl="1" indent="-512763" algn="l" eaLnBrk="1" hangingPunct="1">
              <a:buFont typeface="Wingdings" pitchFamily="2" charset="2"/>
              <a:buChar char=""/>
            </a:pPr>
            <a:r>
              <a:rPr lang="ja-JP" altLang="en-US" sz="1900" smtClean="0">
                <a:solidFill>
                  <a:srgbClr val="FF0000"/>
                </a:solidFill>
              </a:rPr>
              <a:t>キーボードへの入力があったときなど</a:t>
            </a:r>
            <a:endParaRPr lang="en-US" altLang="ja-JP" sz="1900" smtClean="0">
              <a:solidFill>
                <a:srgbClr val="FF0000"/>
              </a:solidFill>
            </a:endParaRPr>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Arial" charset="0"/>
              <a:buAutoNum type="arabicPeriod" startAt="5"/>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Arial" charset="0"/>
              <a:buAutoNum type="arabicPeriod" startAt="5"/>
            </a:pPr>
            <a:r>
              <a:rPr lang="ja-JP" altLang="en-US" sz="2200" smtClean="0"/>
              <a:t>CPU は特定したハードウェアへ次の作業を指示</a:t>
            </a:r>
            <a:endParaRPr lang="en-US" altLang="ja-JP" sz="2200" smtClean="0"/>
          </a:p>
          <a:p>
            <a:pPr marL="633413" indent="-514350" algn="l" eaLnBrk="1" hangingPunct="1">
              <a:buFont typeface="Arial" charset="0"/>
              <a:buAutoNum type="arabicPeriod" startAt="5"/>
            </a:pPr>
            <a:r>
              <a:rPr lang="ja-JP" altLang="en-US" sz="2200" smtClean="0"/>
              <a:t>ハードウェアは次の作業を開始</a:t>
            </a:r>
            <a:endParaRPr lang="en-US" altLang="ja-JP" sz="2200" smtClean="0"/>
          </a:p>
          <a:p>
            <a:pPr marL="633413" indent="-514350" algn="l" eaLnBrk="1" hangingPunct="1">
              <a:buFont typeface="Arial" charset="0"/>
              <a:buAutoNum type="arabicPeriod" startAt="5"/>
            </a:pPr>
            <a:r>
              <a:rPr lang="en-US" altLang="ja-JP" sz="2200" smtClean="0"/>
              <a:t>CPU </a:t>
            </a:r>
            <a:r>
              <a:rPr lang="ja-JP" altLang="en-US" sz="2200" smtClean="0"/>
              <a:t>は保存した作業を再開</a:t>
            </a:r>
          </a:p>
          <a:p>
            <a:pPr marL="633413" indent="-514350" algn="l" eaLnBrk="1" hangingPunct="1">
              <a:buFont typeface="Corbel" pitchFamily="34" charset="0"/>
              <a:buAutoNum type="arabicPeriod"/>
            </a:pPr>
            <a:endParaRPr lang="ja-JP" altLang="en-US" sz="2200" smtClean="0"/>
          </a:p>
        </p:txBody>
      </p:sp>
      <p:sp>
        <p:nvSpPr>
          <p:cNvPr id="30724"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0725"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0726"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0727" name="直線コネクタ 7"/>
          <p:cNvCxnSpPr>
            <a:cxnSpLocks noChangeShapeType="1"/>
            <a:stCxn id="30724" idx="4"/>
            <a:endCxn id="30726"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0728"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9"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0730" name="Text Box 10"/>
          <p:cNvSpPr txBox="1">
            <a:spLocks noChangeArrowheads="1"/>
          </p:cNvSpPr>
          <p:nvPr/>
        </p:nvSpPr>
        <p:spPr bwMode="auto">
          <a:xfrm>
            <a:off x="6511925" y="1714500"/>
            <a:ext cx="1835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B を作業中</a:t>
            </a:r>
          </a:p>
        </p:txBody>
      </p:sp>
      <p:sp>
        <p:nvSpPr>
          <p:cNvPr id="30731" name="Rectangle 11"/>
          <p:cNvSpPr>
            <a:spLocks noChangeArrowheads="1"/>
          </p:cNvSpPr>
          <p:nvPr/>
        </p:nvSpPr>
        <p:spPr bwMode="auto">
          <a:xfrm>
            <a:off x="6505575" y="5692775"/>
            <a:ext cx="1641475" cy="492125"/>
          </a:xfrm>
          <a:prstGeom prst="rect">
            <a:avLst/>
          </a:prstGeom>
          <a:noFill/>
          <a:ln w="48000" cmpd="thickThin">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作業Aを行う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1747"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solidFill>
                  <a:srgbClr val="FF0000"/>
                </a:solidFill>
              </a:rPr>
              <a:t>ハードウェアは </a:t>
            </a:r>
            <a:r>
              <a:rPr lang="en-US" altLang="ja-JP" sz="2200" smtClean="0">
                <a:solidFill>
                  <a:srgbClr val="FF0000"/>
                </a:solidFill>
              </a:rPr>
              <a:t>PIC </a:t>
            </a:r>
            <a:r>
              <a:rPr lang="ja-JP" altLang="en-US" sz="2200" smtClean="0">
                <a:solidFill>
                  <a:srgbClr val="FF0000"/>
                </a:solidFill>
              </a:rPr>
              <a:t>に通信を要求</a:t>
            </a:r>
            <a:endParaRPr lang="en-US" altLang="ja-JP" sz="2200" smtClean="0">
              <a:solidFill>
                <a:srgbClr val="FF0000"/>
              </a:solidFill>
            </a:endParaRPr>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Arial" charset="0"/>
              <a:buAutoNum type="arabicPeriod" startAt="5"/>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Arial" charset="0"/>
              <a:buAutoNum type="arabicPeriod" startAt="5"/>
            </a:pPr>
            <a:r>
              <a:rPr lang="ja-JP" altLang="en-US" sz="2200" smtClean="0"/>
              <a:t>CPU は特定したハードウェアへ次の作業を指示</a:t>
            </a:r>
            <a:endParaRPr lang="en-US" altLang="ja-JP" sz="2200" smtClean="0"/>
          </a:p>
          <a:p>
            <a:pPr marL="633413" indent="-514350" algn="l" eaLnBrk="1" hangingPunct="1">
              <a:buFont typeface="Arial" charset="0"/>
              <a:buAutoNum type="arabicPeriod" startAt="5"/>
            </a:pPr>
            <a:r>
              <a:rPr lang="ja-JP" altLang="en-US" sz="2200" smtClean="0"/>
              <a:t>ハードウェアは次の作業を開始</a:t>
            </a:r>
            <a:endParaRPr lang="en-US" altLang="ja-JP" sz="2200" smtClean="0"/>
          </a:p>
          <a:p>
            <a:pPr marL="633413" indent="-514350" algn="l" eaLnBrk="1" hangingPunct="1">
              <a:buFont typeface="Arial" charset="0"/>
              <a:buAutoNum type="arabicPeriod" startAt="5"/>
            </a:pPr>
            <a:r>
              <a:rPr lang="en-US" altLang="ja-JP" sz="2200" smtClean="0"/>
              <a:t>CPU </a:t>
            </a:r>
            <a:r>
              <a:rPr lang="ja-JP" altLang="en-US" sz="2200" smtClean="0"/>
              <a:t>は保存した作業を再開</a:t>
            </a:r>
          </a:p>
        </p:txBody>
      </p:sp>
      <p:sp>
        <p:nvSpPr>
          <p:cNvPr id="31748"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1749"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1750"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1751" name="直線コネクタ 7"/>
          <p:cNvCxnSpPr>
            <a:cxnSpLocks noChangeShapeType="1"/>
            <a:stCxn id="31748" idx="4"/>
            <a:endCxn id="31750"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1752"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53"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1754" name="AutoShape 10"/>
          <p:cNvSpPr>
            <a:spLocks noChangeArrowheads="1"/>
          </p:cNvSpPr>
          <p:nvPr/>
        </p:nvSpPr>
        <p:spPr bwMode="auto">
          <a:xfrm rot="10860000" flipV="1">
            <a:off x="7070725" y="4159250"/>
            <a:ext cx="547688" cy="893763"/>
          </a:xfrm>
          <a:prstGeom prst="upArrow">
            <a:avLst>
              <a:gd name="adj1" fmla="val 50000"/>
              <a:gd name="adj2" fmla="val 40797"/>
            </a:avLst>
          </a:prstGeom>
          <a:solidFill>
            <a:srgbClr val="FF0000"/>
          </a:solidFill>
          <a:ln w="4800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31755" name="Text Box 11"/>
          <p:cNvSpPr txBox="1">
            <a:spLocks noChangeArrowheads="1"/>
          </p:cNvSpPr>
          <p:nvPr/>
        </p:nvSpPr>
        <p:spPr bwMode="auto">
          <a:xfrm>
            <a:off x="6511925" y="1714500"/>
            <a:ext cx="1835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B を作業中</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2771"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solidFill>
                  <a:srgbClr val="FF0000"/>
                </a:solidFill>
              </a:rPr>
              <a:t>PIC </a:t>
            </a:r>
            <a:r>
              <a:rPr lang="ja-JP" altLang="en-US" sz="2200" smtClean="0">
                <a:solidFill>
                  <a:srgbClr val="FF0000"/>
                </a:solidFill>
              </a:rPr>
              <a:t>は </a:t>
            </a:r>
            <a:r>
              <a:rPr lang="en-US" altLang="ja-JP" sz="2200" smtClean="0">
                <a:solidFill>
                  <a:srgbClr val="FF0000"/>
                </a:solidFill>
              </a:rPr>
              <a:t>CPU </a:t>
            </a:r>
            <a:r>
              <a:rPr lang="ja-JP" altLang="en-US" sz="2200" smtClean="0">
                <a:solidFill>
                  <a:srgbClr val="FF0000"/>
                </a:solidFill>
              </a:rPr>
              <a:t>に割り込み発生を通知</a:t>
            </a:r>
            <a:endParaRPr lang="en-US" altLang="ja-JP" sz="2200" smtClean="0">
              <a:solidFill>
                <a:srgbClr val="FF0000"/>
              </a:solidFill>
            </a:endParaRPr>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Arial" charset="0"/>
              <a:buAutoNum type="arabicPeriod" startAt="5"/>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Arial" charset="0"/>
              <a:buAutoNum type="arabicPeriod" startAt="6"/>
            </a:pPr>
            <a:r>
              <a:rPr lang="ja-JP" altLang="en-US" sz="2200" smtClean="0"/>
              <a:t>CPU は特定したハードウェアへ次の作業を指示</a:t>
            </a:r>
          </a:p>
          <a:p>
            <a:pPr marL="633413" indent="-514350" algn="l" eaLnBrk="1" hangingPunct="1">
              <a:buFont typeface="Arial" charset="0"/>
              <a:buAutoNum type="arabicPeriod" startAt="7"/>
            </a:pPr>
            <a:r>
              <a:rPr lang="ja-JP" altLang="en-US" sz="2200" smtClean="0"/>
              <a:t>ハードウェアは次の作業を開始</a:t>
            </a:r>
            <a:endParaRPr lang="en-US" altLang="ja-JP" sz="2200" smtClean="0"/>
          </a:p>
          <a:p>
            <a:pPr marL="633413" indent="-514350" algn="l" eaLnBrk="1" hangingPunct="1">
              <a:buFont typeface="Arial" charset="0"/>
              <a:buAutoNum type="arabicPeriod" startAt="7"/>
            </a:pPr>
            <a:r>
              <a:rPr lang="en-US" altLang="ja-JP" sz="2200" smtClean="0"/>
              <a:t>CPU </a:t>
            </a:r>
            <a:r>
              <a:rPr lang="ja-JP" altLang="en-US" sz="2200" smtClean="0"/>
              <a:t>は保存した作業を再開</a:t>
            </a:r>
          </a:p>
        </p:txBody>
      </p:sp>
      <p:sp>
        <p:nvSpPr>
          <p:cNvPr id="32772"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2773"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2774"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2775" name="直線コネクタ 7"/>
          <p:cNvCxnSpPr>
            <a:cxnSpLocks noChangeShapeType="1"/>
            <a:stCxn id="32772" idx="4"/>
            <a:endCxn id="32774"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2776"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7"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2778" name="AutoShape 10"/>
          <p:cNvSpPr>
            <a:spLocks noChangeArrowheads="1"/>
          </p:cNvSpPr>
          <p:nvPr/>
        </p:nvSpPr>
        <p:spPr bwMode="auto">
          <a:xfrm rot="10860000" flipV="1">
            <a:off x="7121525" y="2881313"/>
            <a:ext cx="547688" cy="439737"/>
          </a:xfrm>
          <a:prstGeom prst="upArrow">
            <a:avLst>
              <a:gd name="adj1" fmla="val 50000"/>
              <a:gd name="adj2" fmla="val 25000"/>
            </a:avLst>
          </a:prstGeom>
          <a:solidFill>
            <a:srgbClr val="FF0000"/>
          </a:solidFill>
          <a:ln w="4800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32779" name="Text Box 11"/>
          <p:cNvSpPr txBox="1">
            <a:spLocks noChangeArrowheads="1"/>
          </p:cNvSpPr>
          <p:nvPr/>
        </p:nvSpPr>
        <p:spPr bwMode="auto">
          <a:xfrm>
            <a:off x="6511925" y="1714500"/>
            <a:ext cx="1835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B を作業中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3795"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solidFill>
                  <a:srgbClr val="FF0000"/>
                </a:solidFill>
              </a:rPr>
              <a:t>CPU </a:t>
            </a:r>
            <a:r>
              <a:rPr lang="ja-JP" altLang="en-US" sz="2200" smtClean="0">
                <a:solidFill>
                  <a:srgbClr val="FF0000"/>
                </a:solidFill>
              </a:rPr>
              <a:t>は実行中の作業を中断・保存</a:t>
            </a:r>
            <a:endParaRPr lang="en-US" altLang="ja-JP" sz="2200" smtClean="0">
              <a:solidFill>
                <a:srgbClr val="FF0000"/>
              </a:solidFill>
            </a:endParaRPr>
          </a:p>
          <a:p>
            <a:pPr marL="633413" indent="-514350" algn="l" eaLnBrk="1" hangingPunct="1">
              <a:buFont typeface="Corbel" pitchFamily="34" charset="0"/>
              <a:buAutoNum type="arabicPeriod"/>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Corbel" pitchFamily="34" charset="0"/>
              <a:buAutoNum type="arabicPeriod"/>
            </a:pPr>
            <a:r>
              <a:rPr lang="ja-JP" altLang="en-US" sz="2200" smtClean="0"/>
              <a:t>CPU は特定したハードウェアへ次の作業を指示</a:t>
            </a:r>
            <a:endParaRPr lang="en-US" altLang="ja-JP" sz="2200" smtClean="0"/>
          </a:p>
          <a:p>
            <a:pPr marL="633413" indent="-514350" algn="l" eaLnBrk="1" hangingPunct="1">
              <a:buFont typeface="Corbel" pitchFamily="34" charset="0"/>
              <a:buAutoNum type="arabicPeriod"/>
            </a:pPr>
            <a:r>
              <a:rPr lang="ja-JP" altLang="en-US" sz="2200" smtClean="0"/>
              <a:t>ハードウェアは次の作業を開始</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は保存した作業を再開</a:t>
            </a:r>
          </a:p>
        </p:txBody>
      </p:sp>
      <p:sp>
        <p:nvSpPr>
          <p:cNvPr id="33796"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3797"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3798"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3799" name="直線コネクタ 7"/>
          <p:cNvCxnSpPr>
            <a:cxnSpLocks noChangeShapeType="1"/>
            <a:stCxn id="33796" idx="4"/>
            <a:endCxn id="33798"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3800"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01"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3802" name="Text Box 10"/>
          <p:cNvSpPr txBox="1">
            <a:spLocks noChangeArrowheads="1"/>
          </p:cNvSpPr>
          <p:nvPr/>
        </p:nvSpPr>
        <p:spPr bwMode="auto">
          <a:xfrm>
            <a:off x="6619875" y="1714500"/>
            <a:ext cx="1643063" cy="4032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B を保存</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noChangeArrowheads="1"/>
          </p:cNvSpPr>
          <p:nvPr>
            <p:ph type="title" idx="4294967295"/>
          </p:nvPr>
        </p:nvSpPr>
        <p:spPr>
          <a:xfrm>
            <a:off x="457200" y="155575"/>
            <a:ext cx="8229600" cy="1252538"/>
          </a:xfrm>
        </p:spPr>
        <p:txBody>
          <a:bodyPr/>
          <a:lstStyle/>
          <a:p>
            <a:pPr eaLnBrk="1" hangingPunct="1"/>
            <a:endParaRPr lang="ja-JP" altLang="ja-JP" smtClean="0"/>
          </a:p>
        </p:txBody>
      </p:sp>
      <p:sp>
        <p:nvSpPr>
          <p:cNvPr id="4099" name="コンテンツ プレースホルダ 2"/>
          <p:cNvSpPr>
            <a:spLocks noGrp="1" noChangeArrowheads="1"/>
          </p:cNvSpPr>
          <p:nvPr>
            <p:ph idx="1"/>
          </p:nvPr>
        </p:nvSpPr>
        <p:spPr>
          <a:xfrm>
            <a:off x="457200" y="3357563"/>
            <a:ext cx="8229600" cy="935037"/>
          </a:xfrm>
        </p:spPr>
        <p:txBody>
          <a:bodyPr/>
          <a:lstStyle/>
          <a:p>
            <a:pPr marL="438150" indent="-319088" algn="l" eaLnBrk="1" hangingPunct="1"/>
            <a:r>
              <a:rPr lang="ja-JP" altLang="en-US" sz="4400" smtClean="0"/>
              <a:t>ファームウェアとBIOS</a:t>
            </a:r>
            <a:endParaRPr lang="ja-JP" altLang="en-US" sz="4400" smtClean="0">
              <a:ea typeface="Arial Unicode MS" pitchFamily="50" charset="-128"/>
              <a:cs typeface="Arial Unicode MS"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4819"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Corbel" pitchFamily="34" charset="0"/>
              <a:buAutoNum type="arabicPeriod"/>
            </a:pPr>
            <a:r>
              <a:rPr lang="en-US" altLang="ja-JP" sz="2200" smtClean="0">
                <a:solidFill>
                  <a:srgbClr val="FF0000"/>
                </a:solidFill>
              </a:rPr>
              <a:t>CPU </a:t>
            </a:r>
            <a:r>
              <a:rPr lang="ja-JP" altLang="en-US" sz="2200" smtClean="0">
                <a:solidFill>
                  <a:srgbClr val="FF0000"/>
                </a:solidFill>
              </a:rPr>
              <a:t>は </a:t>
            </a:r>
            <a:r>
              <a:rPr lang="en-US" altLang="ja-JP" sz="2200" smtClean="0">
                <a:solidFill>
                  <a:srgbClr val="FF0000"/>
                </a:solidFill>
              </a:rPr>
              <a:t>IRQ </a:t>
            </a:r>
            <a:r>
              <a:rPr lang="ja-JP" altLang="en-US" sz="2200" smtClean="0">
                <a:solidFill>
                  <a:srgbClr val="FF0000"/>
                </a:solidFill>
              </a:rPr>
              <a:t>番号を参照して要求元のハードウェアを特定</a:t>
            </a:r>
          </a:p>
          <a:p>
            <a:pPr marL="633413" indent="-514350" algn="l" eaLnBrk="1" hangingPunct="1">
              <a:buFont typeface="Corbel" pitchFamily="34" charset="0"/>
              <a:buAutoNum type="arabicPeriod"/>
            </a:pPr>
            <a:r>
              <a:rPr lang="ja-JP" altLang="en-US" sz="2200" smtClean="0"/>
              <a:t>CPU は特定したハードウェアへ次の作業を指示</a:t>
            </a:r>
            <a:endParaRPr lang="en-US" altLang="ja-JP" sz="2200" smtClean="0"/>
          </a:p>
          <a:p>
            <a:pPr marL="633413" indent="-514350" algn="l" eaLnBrk="1" hangingPunct="1">
              <a:buFont typeface="Corbel" pitchFamily="34" charset="0"/>
              <a:buAutoNum type="arabicPeriod"/>
            </a:pPr>
            <a:r>
              <a:rPr lang="ja-JP" altLang="en-US" sz="2200" smtClean="0"/>
              <a:t>ハードウェアは次の作業を開始</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は保存した作業を再開</a:t>
            </a:r>
          </a:p>
        </p:txBody>
      </p:sp>
      <p:sp>
        <p:nvSpPr>
          <p:cNvPr id="34820"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4821"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4822"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4823" name="直線コネクタ 7"/>
          <p:cNvCxnSpPr>
            <a:cxnSpLocks noChangeShapeType="1"/>
            <a:stCxn id="34820" idx="4"/>
            <a:endCxn id="34822"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4824"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25"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4826" name="AutoShape 10"/>
          <p:cNvSpPr>
            <a:spLocks noChangeArrowheads="1"/>
          </p:cNvSpPr>
          <p:nvPr/>
        </p:nvSpPr>
        <p:spPr bwMode="auto">
          <a:xfrm>
            <a:off x="6926263" y="2863850"/>
            <a:ext cx="400050" cy="930275"/>
          </a:xfrm>
          <a:prstGeom prst="upDownArrow">
            <a:avLst>
              <a:gd name="adj1" fmla="val 50000"/>
              <a:gd name="adj2" fmla="val 46508"/>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34827" name="Text Box 11"/>
          <p:cNvSpPr txBox="1">
            <a:spLocks noChangeArrowheads="1"/>
          </p:cNvSpPr>
          <p:nvPr/>
        </p:nvSpPr>
        <p:spPr bwMode="auto">
          <a:xfrm>
            <a:off x="6323013" y="1714500"/>
            <a:ext cx="2011362" cy="3651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0000"/>
                </a:solidFill>
              </a14:hiddenFill>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ハードウェア特定</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5843"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Corbel" pitchFamily="34" charset="0"/>
              <a:buAutoNum type="arabicPeriod"/>
            </a:pPr>
            <a:r>
              <a:rPr lang="ja-JP" altLang="en-US" sz="2200" smtClean="0">
                <a:solidFill>
                  <a:srgbClr val="FF0000"/>
                </a:solidFill>
              </a:rPr>
              <a:t>CPU は特定したハードウェアへ次の作業を指示</a:t>
            </a:r>
            <a:endParaRPr lang="en-US" altLang="ja-JP" sz="2200" smtClean="0">
              <a:solidFill>
                <a:srgbClr val="FF0000"/>
              </a:solidFill>
            </a:endParaRPr>
          </a:p>
          <a:p>
            <a:pPr marL="633413" indent="-514350" algn="l" eaLnBrk="1" hangingPunct="1">
              <a:buFont typeface="Corbel" pitchFamily="34" charset="0"/>
              <a:buAutoNum type="arabicPeriod"/>
            </a:pPr>
            <a:r>
              <a:rPr lang="ja-JP" altLang="en-US" sz="2200" smtClean="0"/>
              <a:t>ハードウェアは次の作業を開始</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は保存した作業を再開</a:t>
            </a:r>
          </a:p>
        </p:txBody>
      </p:sp>
      <p:sp>
        <p:nvSpPr>
          <p:cNvPr id="35844"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5845"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5846"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5847" name="直線コネクタ 7"/>
          <p:cNvCxnSpPr>
            <a:cxnSpLocks noChangeShapeType="1"/>
            <a:stCxn id="35844" idx="4"/>
            <a:endCxn id="35846"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5848"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49"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5850" name="Text Box 10"/>
          <p:cNvSpPr txBox="1">
            <a:spLocks noChangeArrowheads="1"/>
          </p:cNvSpPr>
          <p:nvPr/>
        </p:nvSpPr>
        <p:spPr bwMode="auto">
          <a:xfrm>
            <a:off x="6589713" y="1714500"/>
            <a:ext cx="1655762" cy="4032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C を指示</a:t>
            </a:r>
          </a:p>
        </p:txBody>
      </p:sp>
      <p:sp>
        <p:nvSpPr>
          <p:cNvPr id="35851" name="AutoShape 11"/>
          <p:cNvSpPr>
            <a:spLocks noChangeArrowheads="1"/>
          </p:cNvSpPr>
          <p:nvPr/>
        </p:nvSpPr>
        <p:spPr bwMode="auto">
          <a:xfrm rot="360000" flipH="1">
            <a:off x="6938963" y="2644775"/>
            <a:ext cx="419100" cy="2413000"/>
          </a:xfrm>
          <a:prstGeom prst="downArrow">
            <a:avLst>
              <a:gd name="adj1" fmla="val 50000"/>
              <a:gd name="adj2" fmla="val 143939"/>
            </a:avLst>
          </a:prstGeom>
          <a:solidFill>
            <a:srgbClr val="FF0000"/>
          </a:solidFill>
          <a:ln w="4800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6867"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Corbel" pitchFamily="34" charset="0"/>
              <a:buAutoNum type="arabicPeriod"/>
            </a:pPr>
            <a:r>
              <a:rPr lang="ja-JP" altLang="en-US" sz="2200" smtClean="0"/>
              <a:t>CPU は特定したハードウェアへ次の作業を指示</a:t>
            </a:r>
            <a:endParaRPr lang="en-US" altLang="ja-JP" sz="2200" smtClean="0"/>
          </a:p>
          <a:p>
            <a:pPr marL="633413" indent="-514350" algn="l" eaLnBrk="1" hangingPunct="1">
              <a:buFont typeface="Corbel" pitchFamily="34" charset="0"/>
              <a:buAutoNum type="arabicPeriod"/>
            </a:pPr>
            <a:r>
              <a:rPr lang="ja-JP" altLang="en-US" sz="2200" smtClean="0">
                <a:solidFill>
                  <a:srgbClr val="FF0000"/>
                </a:solidFill>
              </a:rPr>
              <a:t>ハードウェアは次の作業を開始</a:t>
            </a:r>
            <a:endParaRPr lang="en-US" altLang="ja-JP" sz="2200" smtClean="0">
              <a:solidFill>
                <a:srgbClr val="FF0000"/>
              </a:solidFill>
            </a:endParaRPr>
          </a:p>
          <a:p>
            <a:pPr marL="633413" indent="-514350" algn="l" eaLnBrk="1" hangingPunct="1">
              <a:buFont typeface="Corbel" pitchFamily="34" charset="0"/>
              <a:buAutoNum type="arabicPeriod"/>
            </a:pPr>
            <a:r>
              <a:rPr lang="en-US" altLang="ja-JP" sz="2200" smtClean="0"/>
              <a:t>CPU </a:t>
            </a:r>
            <a:r>
              <a:rPr lang="ja-JP" altLang="en-US" sz="2200" smtClean="0"/>
              <a:t>は保存した作業を再開</a:t>
            </a:r>
          </a:p>
        </p:txBody>
      </p:sp>
      <p:sp>
        <p:nvSpPr>
          <p:cNvPr id="36868"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6869"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6870"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6871" name="直線コネクタ 7"/>
          <p:cNvCxnSpPr>
            <a:cxnSpLocks noChangeShapeType="1"/>
            <a:stCxn id="36868" idx="4"/>
            <a:endCxn id="36870"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6872"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73"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6874" name="Text Box 10"/>
          <p:cNvSpPr txBox="1">
            <a:spLocks noChangeArrowheads="1"/>
          </p:cNvSpPr>
          <p:nvPr/>
        </p:nvSpPr>
        <p:spPr bwMode="auto">
          <a:xfrm>
            <a:off x="6432550" y="5708650"/>
            <a:ext cx="1617663" cy="3667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C を開始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の流れ</a:t>
            </a:r>
          </a:p>
        </p:txBody>
      </p:sp>
      <p:sp>
        <p:nvSpPr>
          <p:cNvPr id="37891" name="コンテンツ プレースホルダ 2"/>
          <p:cNvSpPr>
            <a:spLocks noGrp="1" noChangeArrowheads="1"/>
          </p:cNvSpPr>
          <p:nvPr>
            <p:ph idx="1"/>
          </p:nvPr>
        </p:nvSpPr>
        <p:spPr>
          <a:xfrm>
            <a:off x="107950" y="1557338"/>
            <a:ext cx="5184775" cy="4624387"/>
          </a:xfrm>
        </p:spPr>
        <p:txBody>
          <a:bodyPr/>
          <a:lstStyle/>
          <a:p>
            <a:pPr marL="633413" indent="-514350" algn="l" eaLnBrk="1" hangingPunct="1">
              <a:buFont typeface="Corbel" pitchFamily="34" charset="0"/>
              <a:buAutoNum type="arabicPeriod"/>
            </a:pPr>
            <a:r>
              <a:rPr lang="ja-JP" altLang="en-US" sz="2200" smtClean="0"/>
              <a:t>ハードウェアが </a:t>
            </a:r>
            <a:r>
              <a:rPr lang="en-US" altLang="ja-JP" sz="2200" smtClean="0"/>
              <a:t>CPU </a:t>
            </a:r>
            <a:r>
              <a:rPr lang="ja-JP" altLang="en-US" sz="2200" smtClean="0"/>
              <a:t>との通信を必要とする状態になる</a:t>
            </a:r>
            <a:endParaRPr lang="en-US" altLang="ja-JP" sz="2200" smtClean="0"/>
          </a:p>
          <a:p>
            <a:pPr marL="925513" lvl="1" indent="-512763" algn="l" eaLnBrk="1" hangingPunct="1">
              <a:buFont typeface="Wingdings" pitchFamily="2" charset="2"/>
              <a:buChar char=""/>
            </a:pPr>
            <a:r>
              <a:rPr lang="ja-JP" altLang="en-US" sz="1900" smtClean="0"/>
              <a:t>キーボードへの入力があったときなど</a:t>
            </a:r>
            <a:endParaRPr lang="en-US" altLang="ja-JP" sz="1900" smtClean="0"/>
          </a:p>
          <a:p>
            <a:pPr marL="633413" indent="-514350" algn="l" eaLnBrk="1" hangingPunct="1">
              <a:buFont typeface="Corbel" pitchFamily="34" charset="0"/>
              <a:buAutoNum type="arabicPeriod"/>
            </a:pPr>
            <a:r>
              <a:rPr lang="ja-JP" altLang="en-US" sz="2200" smtClean="0"/>
              <a:t>ハードウェアは </a:t>
            </a:r>
            <a:r>
              <a:rPr lang="en-US" altLang="ja-JP" sz="2200" smtClean="0"/>
              <a:t>PIC </a:t>
            </a:r>
            <a:r>
              <a:rPr lang="ja-JP" altLang="en-US" sz="2200" smtClean="0"/>
              <a:t>に通信を要求</a:t>
            </a:r>
            <a:endParaRPr lang="en-US" altLang="ja-JP" sz="2200" smtClean="0"/>
          </a:p>
          <a:p>
            <a:pPr marL="633413" indent="-514350" algn="l" eaLnBrk="1" hangingPunct="1">
              <a:buFont typeface="Corbel" pitchFamily="34" charset="0"/>
              <a:buAutoNum type="arabicPeriod"/>
            </a:pPr>
            <a:r>
              <a:rPr lang="en-US" altLang="ja-JP" sz="2200" smtClean="0"/>
              <a:t>PIC </a:t>
            </a:r>
            <a:r>
              <a:rPr lang="ja-JP" altLang="en-US" sz="2200" smtClean="0"/>
              <a:t>は </a:t>
            </a:r>
            <a:r>
              <a:rPr lang="en-US" altLang="ja-JP" sz="2200" smtClean="0"/>
              <a:t>CPU </a:t>
            </a:r>
            <a:r>
              <a:rPr lang="ja-JP" altLang="en-US" sz="2200" smtClean="0"/>
              <a:t>に割り込み発生を通知</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は実行中の作業を中断・保存</a:t>
            </a:r>
            <a:endParaRPr lang="en-US" altLang="ja-JP" sz="2200" smtClean="0"/>
          </a:p>
          <a:p>
            <a:pPr marL="633413" indent="-514350" algn="l" eaLnBrk="1" hangingPunct="1">
              <a:buFont typeface="Corbel" pitchFamily="34" charset="0"/>
              <a:buAutoNum type="arabicPeriod"/>
            </a:pPr>
            <a:r>
              <a:rPr lang="en-US" altLang="ja-JP" sz="2200" smtClean="0"/>
              <a:t>CPU </a:t>
            </a:r>
            <a:r>
              <a:rPr lang="ja-JP" altLang="en-US" sz="2200" smtClean="0"/>
              <a:t>は </a:t>
            </a:r>
            <a:r>
              <a:rPr lang="en-US" altLang="ja-JP" sz="2200" smtClean="0"/>
              <a:t>IRQ </a:t>
            </a:r>
            <a:r>
              <a:rPr lang="ja-JP" altLang="en-US" sz="2200" smtClean="0"/>
              <a:t>番号を参照して要求元のハードウェアを特定</a:t>
            </a:r>
          </a:p>
          <a:p>
            <a:pPr marL="633413" indent="-514350" algn="l" eaLnBrk="1" hangingPunct="1">
              <a:buFont typeface="Corbel" pitchFamily="34" charset="0"/>
              <a:buAutoNum type="arabicPeriod"/>
            </a:pPr>
            <a:r>
              <a:rPr lang="ja-JP" altLang="en-US" sz="2200" smtClean="0"/>
              <a:t>CPU は特定したハードウェアへ次の作業を指示</a:t>
            </a:r>
            <a:endParaRPr lang="en-US" altLang="ja-JP" sz="2200" smtClean="0"/>
          </a:p>
          <a:p>
            <a:pPr marL="633413" indent="-514350" algn="l" eaLnBrk="1" hangingPunct="1">
              <a:buFont typeface="Corbel" pitchFamily="34" charset="0"/>
              <a:buAutoNum type="arabicPeriod"/>
            </a:pPr>
            <a:r>
              <a:rPr lang="ja-JP" altLang="en-US" sz="2200" smtClean="0"/>
              <a:t>ハードウェアは次の作業を開始</a:t>
            </a:r>
            <a:endParaRPr lang="en-US" altLang="ja-JP" sz="2200" smtClean="0"/>
          </a:p>
          <a:p>
            <a:pPr marL="633413" indent="-514350" algn="l" eaLnBrk="1" hangingPunct="1">
              <a:buFont typeface="Corbel" pitchFamily="34" charset="0"/>
              <a:buAutoNum type="arabicPeriod"/>
            </a:pPr>
            <a:r>
              <a:rPr lang="en-US" altLang="ja-JP" sz="2200" smtClean="0">
                <a:solidFill>
                  <a:srgbClr val="FF0000"/>
                </a:solidFill>
              </a:rPr>
              <a:t>CPU </a:t>
            </a:r>
            <a:r>
              <a:rPr lang="ja-JP" altLang="en-US" sz="2200" smtClean="0">
                <a:solidFill>
                  <a:srgbClr val="FF0000"/>
                </a:solidFill>
              </a:rPr>
              <a:t>は保存した作業を再開</a:t>
            </a:r>
          </a:p>
        </p:txBody>
      </p:sp>
      <p:sp>
        <p:nvSpPr>
          <p:cNvPr id="37892" name="円/楕円 3"/>
          <p:cNvSpPr>
            <a:spLocks noChangeArrowheads="1"/>
          </p:cNvSpPr>
          <p:nvPr/>
        </p:nvSpPr>
        <p:spPr bwMode="auto">
          <a:xfrm>
            <a:off x="6443663" y="2133600"/>
            <a:ext cx="1871662" cy="719138"/>
          </a:xfrm>
          <a:prstGeom prst="ellipse">
            <a:avLst/>
          </a:prstGeom>
          <a:solidFill>
            <a:schemeClr val="accent1"/>
          </a:solidFill>
          <a:ln w="48000" cmpd="thickThin">
            <a:solidFill>
              <a:srgbClr val="AF7E00"/>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CPU</a:t>
            </a:r>
            <a:endParaRPr lang="ja-JP" altLang="en-US" sz="2800">
              <a:solidFill>
                <a:srgbClr val="FFFFFF"/>
              </a:solidFill>
              <a:latin typeface="HGｺﾞｼｯｸM" pitchFamily="49" charset="-128"/>
              <a:ea typeface="HGｺﾞｼｯｸM" pitchFamily="49" charset="-128"/>
              <a:sym typeface="HGｺﾞｼｯｸM" pitchFamily="49" charset="-128"/>
            </a:endParaRPr>
          </a:p>
        </p:txBody>
      </p:sp>
      <p:sp>
        <p:nvSpPr>
          <p:cNvPr id="37893" name="正方形/長方形 4"/>
          <p:cNvSpPr>
            <a:spLocks noChangeArrowheads="1"/>
          </p:cNvSpPr>
          <p:nvPr/>
        </p:nvSpPr>
        <p:spPr bwMode="auto">
          <a:xfrm>
            <a:off x="6070600" y="5053013"/>
            <a:ext cx="2374900" cy="574675"/>
          </a:xfrm>
          <a:prstGeom prst="rect">
            <a:avLst/>
          </a:prstGeom>
          <a:solidFill>
            <a:srgbClr val="E88651"/>
          </a:solidFill>
          <a:ln w="48000" cmpd="thickThin">
            <a:solidFill>
              <a:srgbClr val="A9623B"/>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sz="2800">
                <a:solidFill>
                  <a:srgbClr val="FFFFFF"/>
                </a:solidFill>
                <a:latin typeface="HGｺﾞｼｯｸM" pitchFamily="49" charset="-128"/>
                <a:ea typeface="HGｺﾞｼｯｸM" pitchFamily="49" charset="-128"/>
                <a:sym typeface="HGｺﾞｼｯｸM" pitchFamily="49" charset="-128"/>
              </a:rPr>
              <a:t>ハードウェア</a:t>
            </a:r>
          </a:p>
        </p:txBody>
      </p:sp>
      <p:sp>
        <p:nvSpPr>
          <p:cNvPr id="37894" name="角丸四角形 6"/>
          <p:cNvSpPr>
            <a:spLocks noChangeArrowheads="1"/>
          </p:cNvSpPr>
          <p:nvPr/>
        </p:nvSpPr>
        <p:spPr bwMode="auto">
          <a:xfrm>
            <a:off x="6616700" y="3284538"/>
            <a:ext cx="1511300" cy="649287"/>
          </a:xfrm>
          <a:prstGeom prst="roundRect">
            <a:avLst>
              <a:gd name="adj" fmla="val 16667"/>
            </a:avLst>
          </a:prstGeom>
          <a:solidFill>
            <a:srgbClr val="E66C7D"/>
          </a:solidFill>
          <a:ln w="48000" cmpd="thickThin">
            <a:solidFill>
              <a:srgbClr val="A84F5B"/>
            </a:solidFill>
            <a:round/>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FFFFFF"/>
                </a:solidFill>
                <a:latin typeface="Corbel" pitchFamily="34" charset="0"/>
                <a:sym typeface="Corbel" pitchFamily="34" charset="0"/>
              </a:rPr>
              <a:t>PIC</a:t>
            </a:r>
            <a:endParaRPr lang="ja-JP" altLang="en-US"/>
          </a:p>
        </p:txBody>
      </p:sp>
      <p:cxnSp>
        <p:nvCxnSpPr>
          <p:cNvPr id="37895" name="直線コネクタ 7"/>
          <p:cNvCxnSpPr>
            <a:cxnSpLocks noChangeShapeType="1"/>
            <a:stCxn id="37892" idx="4"/>
            <a:endCxn id="37894" idx="0"/>
          </p:cNvCxnSpPr>
          <p:nvPr/>
        </p:nvCxnSpPr>
        <p:spPr bwMode="auto">
          <a:xfrm flipH="1">
            <a:off x="7372350" y="2852738"/>
            <a:ext cx="7938" cy="431800"/>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cxnSp>
      <p:sp>
        <p:nvSpPr>
          <p:cNvPr id="37896" name="直線コネクタ 8"/>
          <p:cNvSpPr>
            <a:spLocks noChangeShapeType="1"/>
          </p:cNvSpPr>
          <p:nvPr/>
        </p:nvSpPr>
        <p:spPr bwMode="auto">
          <a:xfrm>
            <a:off x="7362825" y="3994150"/>
            <a:ext cx="0" cy="1039813"/>
          </a:xfrm>
          <a:prstGeom prst="line">
            <a:avLst/>
          </a:prstGeom>
          <a:noFill/>
          <a:ln w="3810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97" name="Rectangle 9"/>
          <p:cNvSpPr>
            <a:spLocks noChangeArrowheads="1"/>
          </p:cNvSpPr>
          <p:nvPr/>
        </p:nvSpPr>
        <p:spPr bwMode="auto">
          <a:xfrm>
            <a:off x="6834188" y="3811588"/>
            <a:ext cx="1057275" cy="347662"/>
          </a:xfrm>
          <a:prstGeom prst="rect">
            <a:avLst/>
          </a:prstGeom>
          <a:solidFill>
            <a:schemeClr val="hlink"/>
          </a:solidFill>
          <a:ln w="4800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IRQ番号</a:t>
            </a:r>
          </a:p>
        </p:txBody>
      </p:sp>
      <p:sp>
        <p:nvSpPr>
          <p:cNvPr id="37898" name="Text Box 10"/>
          <p:cNvSpPr txBox="1">
            <a:spLocks noChangeArrowheads="1"/>
          </p:cNvSpPr>
          <p:nvPr/>
        </p:nvSpPr>
        <p:spPr bwMode="auto">
          <a:xfrm>
            <a:off x="6583363" y="1714500"/>
            <a:ext cx="1604962" cy="3651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作業 B を再開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IRQ 番号</a:t>
            </a:r>
          </a:p>
        </p:txBody>
      </p:sp>
      <p:sp>
        <p:nvSpPr>
          <p:cNvPr id="38915" name="コンテンツ プレースホルダ 2"/>
          <p:cNvSpPr>
            <a:spLocks noGrp="1" noChangeArrowheads="1"/>
          </p:cNvSpPr>
          <p:nvPr>
            <p:ph idx="1"/>
          </p:nvPr>
        </p:nvSpPr>
        <p:spPr>
          <a:xfrm>
            <a:off x="457200" y="1701800"/>
            <a:ext cx="4533900" cy="5576888"/>
          </a:xfrm>
        </p:spPr>
        <p:txBody>
          <a:bodyPr/>
          <a:lstStyle/>
          <a:p>
            <a:pPr marL="438150" indent="-319088" algn="l" eaLnBrk="1" hangingPunct="1">
              <a:lnSpc>
                <a:spcPct val="80000"/>
              </a:lnSpc>
              <a:buFont typeface="Wingdings 2" pitchFamily="18" charset="2"/>
              <a:buChar char=""/>
            </a:pPr>
            <a:r>
              <a:rPr lang="en-US" altLang="ja-JP" sz="2600" smtClean="0"/>
              <a:t>CPU </a:t>
            </a:r>
            <a:r>
              <a:rPr lang="ja-JP" altLang="en-US" sz="2600" smtClean="0"/>
              <a:t>が</a:t>
            </a:r>
            <a:r>
              <a:rPr lang="ja-JP" altLang="en-US" sz="2600" b="1" smtClean="0">
                <a:solidFill>
                  <a:srgbClr val="FF0000"/>
                </a:solidFill>
              </a:rPr>
              <a:t>どのハードウェアによる割り込みかを区別する</a:t>
            </a:r>
            <a:r>
              <a:rPr lang="ja-JP" altLang="en-US" sz="2600" smtClean="0"/>
              <a:t>ために割り当てられる番号</a:t>
            </a:r>
            <a:endParaRPr lang="en-US" altLang="ja-JP" sz="2600" smtClean="0"/>
          </a:p>
          <a:p>
            <a:pPr marL="438150" indent="-319088" algn="l" eaLnBrk="1" hangingPunct="1">
              <a:lnSpc>
                <a:spcPct val="80000"/>
              </a:lnSpc>
              <a:buFont typeface="Wingdings 2" pitchFamily="18" charset="2"/>
              <a:buChar char=""/>
            </a:pPr>
            <a:r>
              <a:rPr lang="ja-JP" altLang="en-US" sz="2600" smtClean="0"/>
              <a:t>基本的には </a:t>
            </a:r>
            <a:r>
              <a:rPr lang="en-US" altLang="ja-JP" sz="2600" smtClean="0"/>
              <a:t>0-15 </a:t>
            </a:r>
            <a:r>
              <a:rPr lang="ja-JP" altLang="en-US" sz="2600" smtClean="0"/>
              <a:t>の </a:t>
            </a:r>
            <a:r>
              <a:rPr lang="en-US" altLang="ja-JP" sz="2600" smtClean="0"/>
              <a:t>16</a:t>
            </a:r>
            <a:r>
              <a:rPr lang="ja-JP" altLang="en-US" sz="2600" smtClean="0"/>
              <a:t> 個</a:t>
            </a:r>
            <a:endParaRPr lang="en-US" altLang="ja-JP" sz="2600" smtClean="0"/>
          </a:p>
          <a:p>
            <a:pPr marL="731838" lvl="1" indent="-274638" algn="l" eaLnBrk="1" hangingPunct="1">
              <a:lnSpc>
                <a:spcPct val="80000"/>
              </a:lnSpc>
              <a:buFont typeface="Wingdings" pitchFamily="2" charset="2"/>
              <a:buChar char=""/>
            </a:pPr>
            <a:r>
              <a:rPr lang="ja-JP" altLang="en-US" sz="2000" smtClean="0"/>
              <a:t>カスケード接続された </a:t>
            </a:r>
            <a:r>
              <a:rPr lang="en-US" altLang="ja-JP" sz="2000" smtClean="0"/>
              <a:t>PIC </a:t>
            </a:r>
            <a:r>
              <a:rPr lang="ja-JP" altLang="en-US" sz="2000" smtClean="0"/>
              <a:t>の</a:t>
            </a:r>
            <a:r>
              <a:rPr lang="en-US" altLang="ja-JP" sz="2000" smtClean="0"/>
              <a:t> IRQ </a:t>
            </a:r>
            <a:r>
              <a:rPr lang="ja-JP" altLang="en-US" sz="2000" smtClean="0"/>
              <a:t>端子の数</a:t>
            </a:r>
            <a:r>
              <a:rPr lang="en-US" altLang="ja-JP" sz="2000" smtClean="0"/>
              <a:t>(8x2)</a:t>
            </a:r>
            <a:endParaRPr lang="ja-JP" altLang="en-US" sz="2000" smtClean="0"/>
          </a:p>
          <a:p>
            <a:pPr marL="731838" lvl="1" indent="-274638" algn="l" eaLnBrk="1" hangingPunct="1">
              <a:lnSpc>
                <a:spcPct val="80000"/>
              </a:lnSpc>
              <a:buFont typeface="Wingdings" pitchFamily="2" charset="2"/>
              <a:buChar char=""/>
            </a:pPr>
            <a:r>
              <a:rPr lang="ja-JP" altLang="en-US" sz="2000" smtClean="0"/>
              <a:t>特定のハードウェアで大半が予約済み</a:t>
            </a:r>
            <a:endParaRPr lang="en-US" altLang="ja-JP" sz="2000" smtClean="0"/>
          </a:p>
          <a:p>
            <a:pPr marL="996950" lvl="2" indent="-228600" algn="l" eaLnBrk="1" hangingPunct="1">
              <a:lnSpc>
                <a:spcPct val="80000"/>
              </a:lnSpc>
              <a:buFont typeface="Arial" charset="0"/>
              <a:buChar char="▪"/>
            </a:pPr>
            <a:r>
              <a:rPr lang="en-US" altLang="ja-JP" sz="2000" smtClean="0"/>
              <a:t>1:</a:t>
            </a:r>
            <a:r>
              <a:rPr lang="ja-JP" altLang="en-US" sz="2000" smtClean="0"/>
              <a:t>キーボード, </a:t>
            </a:r>
            <a:r>
              <a:rPr lang="en-US" altLang="ja-JP" sz="2000" smtClean="0"/>
              <a:t>1</a:t>
            </a:r>
            <a:r>
              <a:rPr lang="ja-JP" altLang="en-US" sz="2000" smtClean="0"/>
              <a:t>2</a:t>
            </a:r>
            <a:r>
              <a:rPr lang="en-US" altLang="ja-JP" sz="2000" smtClean="0"/>
              <a:t>:</a:t>
            </a:r>
            <a:r>
              <a:rPr lang="ja-JP" altLang="en-US" sz="2000" smtClean="0"/>
              <a:t>マウス</a:t>
            </a:r>
            <a:r>
              <a:rPr lang="en-US" altLang="ja-JP" sz="2000" smtClean="0"/>
              <a:t> </a:t>
            </a:r>
            <a:r>
              <a:rPr lang="ja-JP" altLang="en-US" sz="2000" smtClean="0"/>
              <a:t>など</a:t>
            </a:r>
            <a:endParaRPr lang="en-US" altLang="ja-JP" sz="2000" smtClean="0"/>
          </a:p>
          <a:p>
            <a:pPr marL="438150" indent="-319088" algn="l" eaLnBrk="1" hangingPunct="1">
              <a:lnSpc>
                <a:spcPct val="80000"/>
              </a:lnSpc>
              <a:buFont typeface="Wingdings 2" pitchFamily="18" charset="2"/>
              <a:buChar char=""/>
            </a:pPr>
            <a:r>
              <a:rPr lang="en-US" altLang="ja-JP" sz="2400" smtClean="0"/>
              <a:t>PIC </a:t>
            </a:r>
            <a:r>
              <a:rPr lang="ja-JP" altLang="en-US" sz="2400" smtClean="0"/>
              <a:t>から </a:t>
            </a:r>
            <a:r>
              <a:rPr lang="en-US" altLang="ja-JP" sz="2400" smtClean="0"/>
              <a:t>APIC (Advanced PIC) </a:t>
            </a:r>
            <a:r>
              <a:rPr lang="ja-JP" altLang="en-US" sz="2400" smtClean="0"/>
              <a:t>へ</a:t>
            </a:r>
            <a:endParaRPr lang="en-US" altLang="ja-JP" sz="2400" smtClean="0"/>
          </a:p>
          <a:p>
            <a:pPr marL="731838" lvl="1" indent="-274638" algn="l" eaLnBrk="1" hangingPunct="1">
              <a:lnSpc>
                <a:spcPct val="80000"/>
              </a:lnSpc>
              <a:buFont typeface="Wingdings" pitchFamily="2" charset="2"/>
              <a:buChar char=""/>
            </a:pPr>
            <a:r>
              <a:rPr lang="ja-JP" altLang="en-US" sz="2400" smtClean="0"/>
              <a:t>マルチコア </a:t>
            </a:r>
            <a:r>
              <a:rPr lang="en-US" altLang="ja-JP" sz="2400" smtClean="0"/>
              <a:t>CPU </a:t>
            </a:r>
            <a:r>
              <a:rPr lang="ja-JP" altLang="en-US" sz="2400" smtClean="0"/>
              <a:t>や計算機に接続されるハードウェアの増加に対応</a:t>
            </a:r>
            <a:endParaRPr lang="en-US" altLang="ja-JP" sz="2000" smtClean="0"/>
          </a:p>
        </p:txBody>
      </p:sp>
      <p:sp>
        <p:nvSpPr>
          <p:cNvPr id="38916" name="Rectangle 4"/>
          <p:cNvSpPr>
            <a:spLocks noChangeArrowheads="1"/>
          </p:cNvSpPr>
          <p:nvPr/>
        </p:nvSpPr>
        <p:spPr bwMode="auto">
          <a:xfrm>
            <a:off x="5083175" y="2590800"/>
            <a:ext cx="3757613" cy="911225"/>
          </a:xfrm>
          <a:prstGeom prst="rect">
            <a:avLst/>
          </a:prstGeom>
          <a:noFill/>
          <a:ln w="48000" cmpd="thickThin">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38917" name="Text Box 5"/>
          <p:cNvSpPr txBox="1">
            <a:spLocks noChangeArrowheads="1"/>
          </p:cNvSpPr>
          <p:nvPr/>
        </p:nvSpPr>
        <p:spPr bwMode="auto">
          <a:xfrm>
            <a:off x="8001000" y="2152650"/>
            <a:ext cx="754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PIC 1</a:t>
            </a:r>
          </a:p>
        </p:txBody>
      </p:sp>
      <p:sp>
        <p:nvSpPr>
          <p:cNvPr id="38918" name="Rectangle 6"/>
          <p:cNvSpPr>
            <a:spLocks noChangeArrowheads="1"/>
          </p:cNvSpPr>
          <p:nvPr/>
        </p:nvSpPr>
        <p:spPr bwMode="auto">
          <a:xfrm>
            <a:off x="5303838" y="2701925"/>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0</a:t>
            </a:r>
          </a:p>
        </p:txBody>
      </p:sp>
      <p:sp>
        <p:nvSpPr>
          <p:cNvPr id="38919" name="Rectangle 7"/>
          <p:cNvSpPr>
            <a:spLocks noChangeArrowheads="1"/>
          </p:cNvSpPr>
          <p:nvPr/>
        </p:nvSpPr>
        <p:spPr bwMode="auto">
          <a:xfrm>
            <a:off x="5732463" y="2703513"/>
            <a:ext cx="327025" cy="6746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a:t>
            </a:r>
          </a:p>
        </p:txBody>
      </p:sp>
      <p:sp>
        <p:nvSpPr>
          <p:cNvPr id="38920" name="Rectangle 8"/>
          <p:cNvSpPr>
            <a:spLocks noChangeArrowheads="1"/>
          </p:cNvSpPr>
          <p:nvPr/>
        </p:nvSpPr>
        <p:spPr bwMode="auto">
          <a:xfrm>
            <a:off x="6162675" y="2706688"/>
            <a:ext cx="327025" cy="6746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2</a:t>
            </a:r>
          </a:p>
        </p:txBody>
      </p:sp>
      <p:sp>
        <p:nvSpPr>
          <p:cNvPr id="38921" name="Rectangle 9"/>
          <p:cNvSpPr>
            <a:spLocks noChangeArrowheads="1"/>
          </p:cNvSpPr>
          <p:nvPr/>
        </p:nvSpPr>
        <p:spPr bwMode="auto">
          <a:xfrm>
            <a:off x="6608763" y="2708275"/>
            <a:ext cx="327025" cy="6762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3</a:t>
            </a:r>
          </a:p>
        </p:txBody>
      </p:sp>
      <p:sp>
        <p:nvSpPr>
          <p:cNvPr id="38922" name="Rectangle 10"/>
          <p:cNvSpPr>
            <a:spLocks noChangeArrowheads="1"/>
          </p:cNvSpPr>
          <p:nvPr/>
        </p:nvSpPr>
        <p:spPr bwMode="auto">
          <a:xfrm>
            <a:off x="7038975" y="2711450"/>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4</a:t>
            </a:r>
          </a:p>
        </p:txBody>
      </p:sp>
      <p:sp>
        <p:nvSpPr>
          <p:cNvPr id="38923" name="Rectangle 11"/>
          <p:cNvSpPr>
            <a:spLocks noChangeArrowheads="1"/>
          </p:cNvSpPr>
          <p:nvPr/>
        </p:nvSpPr>
        <p:spPr bwMode="auto">
          <a:xfrm>
            <a:off x="7485063" y="2714625"/>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5</a:t>
            </a:r>
          </a:p>
        </p:txBody>
      </p:sp>
      <p:sp>
        <p:nvSpPr>
          <p:cNvPr id="38924" name="Rectangle 12"/>
          <p:cNvSpPr>
            <a:spLocks noChangeArrowheads="1"/>
          </p:cNvSpPr>
          <p:nvPr/>
        </p:nvSpPr>
        <p:spPr bwMode="auto">
          <a:xfrm>
            <a:off x="7915275" y="2716213"/>
            <a:ext cx="327025" cy="6746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6</a:t>
            </a:r>
          </a:p>
        </p:txBody>
      </p:sp>
      <p:sp>
        <p:nvSpPr>
          <p:cNvPr id="38925" name="Rectangle 13"/>
          <p:cNvSpPr>
            <a:spLocks noChangeArrowheads="1"/>
          </p:cNvSpPr>
          <p:nvPr/>
        </p:nvSpPr>
        <p:spPr bwMode="auto">
          <a:xfrm>
            <a:off x="8378825" y="2701925"/>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7</a:t>
            </a:r>
          </a:p>
        </p:txBody>
      </p:sp>
      <p:sp>
        <p:nvSpPr>
          <p:cNvPr id="38926" name="Rectangle 14"/>
          <p:cNvSpPr>
            <a:spLocks noChangeArrowheads="1"/>
          </p:cNvSpPr>
          <p:nvPr/>
        </p:nvSpPr>
        <p:spPr bwMode="auto">
          <a:xfrm>
            <a:off x="5103813" y="4140200"/>
            <a:ext cx="3757612" cy="911225"/>
          </a:xfrm>
          <a:prstGeom prst="rect">
            <a:avLst/>
          </a:prstGeom>
          <a:noFill/>
          <a:ln w="48000" cmpd="thickThin">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38927" name="Text Box 15"/>
          <p:cNvSpPr txBox="1">
            <a:spLocks noChangeArrowheads="1"/>
          </p:cNvSpPr>
          <p:nvPr/>
        </p:nvSpPr>
        <p:spPr bwMode="auto">
          <a:xfrm>
            <a:off x="8021638" y="3702050"/>
            <a:ext cx="7540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PIC 1</a:t>
            </a:r>
          </a:p>
        </p:txBody>
      </p:sp>
      <p:sp>
        <p:nvSpPr>
          <p:cNvPr id="38928" name="Rectangle 16"/>
          <p:cNvSpPr>
            <a:spLocks noChangeArrowheads="1"/>
          </p:cNvSpPr>
          <p:nvPr/>
        </p:nvSpPr>
        <p:spPr bwMode="auto">
          <a:xfrm>
            <a:off x="5324475" y="4251325"/>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8</a:t>
            </a:r>
          </a:p>
        </p:txBody>
      </p:sp>
      <p:sp>
        <p:nvSpPr>
          <p:cNvPr id="38929" name="Rectangle 17"/>
          <p:cNvSpPr>
            <a:spLocks noChangeArrowheads="1"/>
          </p:cNvSpPr>
          <p:nvPr/>
        </p:nvSpPr>
        <p:spPr bwMode="auto">
          <a:xfrm>
            <a:off x="5753100" y="4252913"/>
            <a:ext cx="327025" cy="6746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9</a:t>
            </a:r>
          </a:p>
        </p:txBody>
      </p:sp>
      <p:sp>
        <p:nvSpPr>
          <p:cNvPr id="38930" name="Rectangle 18"/>
          <p:cNvSpPr>
            <a:spLocks noChangeArrowheads="1"/>
          </p:cNvSpPr>
          <p:nvPr/>
        </p:nvSpPr>
        <p:spPr bwMode="auto">
          <a:xfrm>
            <a:off x="6181725" y="4256088"/>
            <a:ext cx="327025" cy="6746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10</a:t>
            </a:r>
          </a:p>
        </p:txBody>
      </p:sp>
      <p:sp>
        <p:nvSpPr>
          <p:cNvPr id="38931" name="Rectangle 19"/>
          <p:cNvSpPr>
            <a:spLocks noChangeArrowheads="1"/>
          </p:cNvSpPr>
          <p:nvPr/>
        </p:nvSpPr>
        <p:spPr bwMode="auto">
          <a:xfrm>
            <a:off x="6629400" y="4257675"/>
            <a:ext cx="327025" cy="6762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11</a:t>
            </a:r>
          </a:p>
        </p:txBody>
      </p:sp>
      <p:sp>
        <p:nvSpPr>
          <p:cNvPr id="38932" name="Rectangle 20"/>
          <p:cNvSpPr>
            <a:spLocks noChangeArrowheads="1"/>
          </p:cNvSpPr>
          <p:nvPr/>
        </p:nvSpPr>
        <p:spPr bwMode="auto">
          <a:xfrm>
            <a:off x="7058025" y="4260850"/>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12</a:t>
            </a:r>
          </a:p>
        </p:txBody>
      </p:sp>
      <p:sp>
        <p:nvSpPr>
          <p:cNvPr id="38933" name="Rectangle 21"/>
          <p:cNvSpPr>
            <a:spLocks noChangeArrowheads="1"/>
          </p:cNvSpPr>
          <p:nvPr/>
        </p:nvSpPr>
        <p:spPr bwMode="auto">
          <a:xfrm>
            <a:off x="7505700" y="4264025"/>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13</a:t>
            </a:r>
          </a:p>
        </p:txBody>
      </p:sp>
      <p:sp>
        <p:nvSpPr>
          <p:cNvPr id="38934" name="Rectangle 22"/>
          <p:cNvSpPr>
            <a:spLocks noChangeArrowheads="1"/>
          </p:cNvSpPr>
          <p:nvPr/>
        </p:nvSpPr>
        <p:spPr bwMode="auto">
          <a:xfrm>
            <a:off x="7934325" y="4265613"/>
            <a:ext cx="327025" cy="6746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14</a:t>
            </a:r>
          </a:p>
        </p:txBody>
      </p:sp>
      <p:sp>
        <p:nvSpPr>
          <p:cNvPr id="38935" name="Rectangle 23"/>
          <p:cNvSpPr>
            <a:spLocks noChangeArrowheads="1"/>
          </p:cNvSpPr>
          <p:nvPr/>
        </p:nvSpPr>
        <p:spPr bwMode="auto">
          <a:xfrm>
            <a:off x="8399463" y="4251325"/>
            <a:ext cx="327025" cy="67468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15</a:t>
            </a:r>
          </a:p>
        </p:txBody>
      </p:sp>
      <p:sp>
        <p:nvSpPr>
          <p:cNvPr id="38936" name="Line 24"/>
          <p:cNvSpPr>
            <a:spLocks noChangeShapeType="1"/>
          </p:cNvSpPr>
          <p:nvPr/>
        </p:nvSpPr>
        <p:spPr bwMode="auto">
          <a:xfrm flipV="1">
            <a:off x="5940425" y="3375025"/>
            <a:ext cx="401638" cy="857250"/>
          </a:xfrm>
          <a:prstGeom prst="line">
            <a:avLst/>
          </a:prstGeom>
          <a:noFill/>
          <a:ln w="48000" cmpd="thickThin">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a:p>
        </p:txBody>
      </p:sp>
      <p:sp>
        <p:nvSpPr>
          <p:cNvPr id="38937" name="Line 25"/>
          <p:cNvSpPr>
            <a:spLocks noChangeShapeType="1"/>
          </p:cNvSpPr>
          <p:nvPr/>
        </p:nvSpPr>
        <p:spPr bwMode="auto">
          <a:xfrm flipV="1">
            <a:off x="6724650" y="2097088"/>
            <a:ext cx="0" cy="493712"/>
          </a:xfrm>
          <a:prstGeom prst="line">
            <a:avLst/>
          </a:prstGeom>
          <a:noFill/>
          <a:ln w="48000" cmpd="thickThin">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a:p>
        </p:txBody>
      </p:sp>
      <p:sp>
        <p:nvSpPr>
          <p:cNvPr id="38938" name="Rectangle 26"/>
          <p:cNvSpPr>
            <a:spLocks noChangeArrowheads="1"/>
          </p:cNvSpPr>
          <p:nvPr/>
        </p:nvSpPr>
        <p:spPr bwMode="auto">
          <a:xfrm>
            <a:off x="5448300" y="1695450"/>
            <a:ext cx="2516188" cy="384175"/>
          </a:xfrm>
          <a:prstGeom prst="rect">
            <a:avLst/>
          </a:prstGeom>
          <a:noFill/>
          <a:ln w="48000" cmpd="thickThin">
            <a:solidFill>
              <a:schemeClr val="fo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ja-JP" altLang="en-US"/>
              <a:t>CPU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まとめ</a:t>
            </a:r>
          </a:p>
        </p:txBody>
      </p:sp>
      <p:sp>
        <p:nvSpPr>
          <p:cNvPr id="39939" name="コンテンツ プレースホルダ 2"/>
          <p:cNvSpPr>
            <a:spLocks noGrp="1" noChangeArrowheads="1"/>
          </p:cNvSpPr>
          <p:nvPr>
            <p:ph idx="1"/>
          </p:nvPr>
        </p:nvSpPr>
        <p:spPr>
          <a:xfrm>
            <a:off x="63500" y="1601788"/>
            <a:ext cx="9061450" cy="5219700"/>
          </a:xfrm>
        </p:spPr>
        <p:txBody>
          <a:bodyPr/>
          <a:lstStyle/>
          <a:p>
            <a:pPr marL="438150" indent="-319088" algn="l" eaLnBrk="1" hangingPunct="1">
              <a:lnSpc>
                <a:spcPct val="90000"/>
              </a:lnSpc>
              <a:buFont typeface="Wingdings 2" pitchFamily="18" charset="2"/>
              <a:buChar char=""/>
            </a:pPr>
            <a:r>
              <a:rPr lang="ja-JP" altLang="en-US" sz="2400" smtClean="0">
                <a:solidFill>
                  <a:srgbClr val="FF0000"/>
                </a:solidFill>
              </a:rPr>
              <a:t>ファームウェア</a:t>
            </a:r>
          </a:p>
          <a:p>
            <a:pPr marL="731838" lvl="1" indent="-274638" algn="l" eaLnBrk="1" hangingPunct="1">
              <a:lnSpc>
                <a:spcPct val="80000"/>
              </a:lnSpc>
              <a:buFont typeface="Wingdings" pitchFamily="2" charset="2"/>
              <a:buChar char="§"/>
            </a:pPr>
            <a:r>
              <a:rPr lang="ja-JP" altLang="en-US" sz="1800" smtClean="0">
                <a:latin typeface="ＭＳ ゴシック" pitchFamily="49" charset="-128"/>
              </a:rPr>
              <a:t>ハードウェアを</a:t>
            </a:r>
            <a:r>
              <a:rPr lang="ja-JP" altLang="en-US" sz="1800" smtClean="0">
                <a:solidFill>
                  <a:srgbClr val="FF0000"/>
                </a:solidFill>
                <a:latin typeface="ＭＳ ゴシック" pitchFamily="49" charset="-128"/>
              </a:rPr>
              <a:t>直接制御するために必要な, </a:t>
            </a:r>
            <a:r>
              <a:rPr lang="ja-JP" altLang="en-US" sz="1800" smtClean="0">
                <a:latin typeface="ＭＳ ゴシック" pitchFamily="49" charset="-128"/>
              </a:rPr>
              <a:t>ハードウェアに</a:t>
            </a:r>
            <a:r>
              <a:rPr lang="ja-JP" altLang="en-US" sz="1800" smtClean="0">
                <a:solidFill>
                  <a:srgbClr val="FF0000"/>
                </a:solidFill>
                <a:latin typeface="ＭＳ ゴシック" pitchFamily="49" charset="-128"/>
              </a:rPr>
              <a:t>組み込まれた</a:t>
            </a:r>
            <a:r>
              <a:rPr lang="ja-JP" altLang="en-US" sz="1800" smtClean="0">
                <a:latin typeface="ＭＳ ゴシック" pitchFamily="49" charset="-128"/>
              </a:rPr>
              <a:t>ソフトウェア</a:t>
            </a:r>
          </a:p>
          <a:p>
            <a:pPr marL="438150" indent="-319088" algn="l" eaLnBrk="1" hangingPunct="1">
              <a:buFont typeface="Wingdings" pitchFamily="2" charset="2"/>
              <a:buChar char="§"/>
            </a:pPr>
            <a:r>
              <a:rPr lang="ja-JP" altLang="en-US" sz="2400" smtClean="0">
                <a:solidFill>
                  <a:srgbClr val="FF0000"/>
                </a:solidFill>
                <a:ea typeface="Arial Unicode MS" pitchFamily="50" charset="-128"/>
                <a:cs typeface="Arial Unicode MS" pitchFamily="50" charset="-128"/>
              </a:rPr>
              <a:t>BIOS</a:t>
            </a:r>
          </a:p>
          <a:p>
            <a:pPr marL="731838" lvl="1" indent="-274638" algn="l" eaLnBrk="1" hangingPunct="1">
              <a:buFont typeface="Wingdings" pitchFamily="2" charset="2"/>
              <a:buChar char="§"/>
            </a:pPr>
            <a:r>
              <a:rPr lang="ja-JP" altLang="en-US" sz="1800" smtClean="0"/>
              <a:t>電源投入後～</a:t>
            </a:r>
            <a:r>
              <a:rPr lang="en-US" altLang="ja-JP" sz="1800" smtClean="0"/>
              <a:t>OS </a:t>
            </a:r>
            <a:r>
              <a:rPr lang="ja-JP" altLang="en-US" sz="1800" smtClean="0"/>
              <a:t>起動の準備をするファームウェア</a:t>
            </a:r>
          </a:p>
          <a:p>
            <a:pPr marL="731838" lvl="1" indent="-274638" algn="l" eaLnBrk="1" hangingPunct="1">
              <a:lnSpc>
                <a:spcPct val="90000"/>
              </a:lnSpc>
              <a:buFont typeface="Wingdings" pitchFamily="2" charset="2"/>
              <a:buChar char=""/>
            </a:pPr>
            <a:r>
              <a:rPr lang="ja-JP" altLang="en-US" sz="1800" smtClean="0"/>
              <a:t>計算機を使い始めるために必要な最低限のハードウェア管理を行う</a:t>
            </a:r>
          </a:p>
          <a:p>
            <a:pPr marL="996950" lvl="2" indent="-228600" algn="l" eaLnBrk="1" hangingPunct="1">
              <a:lnSpc>
                <a:spcPct val="90000"/>
              </a:lnSpc>
              <a:buFont typeface="Arial" charset="0"/>
              <a:buChar char="▪"/>
            </a:pPr>
            <a:r>
              <a:rPr lang="en-US" altLang="ja-JP" sz="1600" smtClean="0">
                <a:solidFill>
                  <a:srgbClr val="FF0000"/>
                </a:solidFill>
              </a:rPr>
              <a:t>POST </a:t>
            </a:r>
          </a:p>
          <a:p>
            <a:pPr marL="438150" indent="-319088" algn="l" eaLnBrk="1" hangingPunct="1">
              <a:lnSpc>
                <a:spcPct val="90000"/>
              </a:lnSpc>
              <a:buFont typeface="Wingdings 2" pitchFamily="18" charset="2"/>
              <a:buChar char=""/>
            </a:pPr>
            <a:r>
              <a:rPr lang="ja-JP" altLang="en-US" sz="2400" smtClean="0">
                <a:solidFill>
                  <a:srgbClr val="FF0000"/>
                </a:solidFill>
              </a:rPr>
              <a:t>UEFI</a:t>
            </a:r>
          </a:p>
          <a:p>
            <a:pPr marL="731838" lvl="1" indent="-274638" algn="l" eaLnBrk="1" hangingPunct="1">
              <a:lnSpc>
                <a:spcPct val="90000"/>
              </a:lnSpc>
              <a:buFont typeface="Wingdings" pitchFamily="2" charset="2"/>
              <a:buChar char=""/>
            </a:pPr>
            <a:r>
              <a:rPr lang="ja-JP" altLang="en-US" sz="1800" smtClean="0"/>
              <a:t>BIOS に代わる新しい仕様</a:t>
            </a:r>
          </a:p>
          <a:p>
            <a:pPr marL="996950" lvl="2" indent="-228600" algn="l" eaLnBrk="1" hangingPunct="1">
              <a:lnSpc>
                <a:spcPct val="90000"/>
              </a:lnSpc>
              <a:buFont typeface="Arial" charset="0"/>
              <a:buChar char="▪"/>
            </a:pPr>
            <a:r>
              <a:rPr lang="ja-JP" altLang="en-US" sz="1600" smtClean="0"/>
              <a:t>ハードウェアを動作させる基盤のファームウェアと OS とのインターフェース</a:t>
            </a:r>
            <a:endParaRPr lang="en-US" altLang="ja-JP" sz="1600" smtClean="0"/>
          </a:p>
          <a:p>
            <a:pPr marL="438150" indent="-319088" algn="l" eaLnBrk="1" hangingPunct="1">
              <a:lnSpc>
                <a:spcPct val="90000"/>
              </a:lnSpc>
              <a:buFont typeface="Wingdings 2" pitchFamily="18" charset="2"/>
              <a:buChar char=""/>
            </a:pPr>
            <a:r>
              <a:rPr lang="ja-JP" altLang="en-US" sz="2400" smtClean="0"/>
              <a:t>ハードウェアの管理</a:t>
            </a:r>
            <a:endParaRPr lang="en-US" altLang="ja-JP" sz="2400" smtClean="0"/>
          </a:p>
          <a:p>
            <a:pPr marL="731838" lvl="1" indent="-274638" algn="l" eaLnBrk="1" hangingPunct="1">
              <a:lnSpc>
                <a:spcPct val="90000"/>
              </a:lnSpc>
              <a:buFont typeface="Wingdings" pitchFamily="2" charset="2"/>
              <a:buChar char=""/>
            </a:pPr>
            <a:r>
              <a:rPr lang="en-US" altLang="ja-JP" sz="1800" smtClean="0"/>
              <a:t>CPU </a:t>
            </a:r>
            <a:r>
              <a:rPr lang="ja-JP" altLang="en-US" sz="1800" smtClean="0"/>
              <a:t>は各ハードウェアに割り当てられた</a:t>
            </a:r>
            <a:r>
              <a:rPr lang="ja-JP" altLang="en-US" sz="1800" smtClean="0">
                <a:solidFill>
                  <a:srgbClr val="FF0000"/>
                </a:solidFill>
              </a:rPr>
              <a:t>ハードウェアリソース</a:t>
            </a:r>
            <a:r>
              <a:rPr lang="ja-JP" altLang="en-US" sz="1800" smtClean="0"/>
              <a:t>をもとにやりとりをおこなっている</a:t>
            </a:r>
            <a:endParaRPr lang="en-US" altLang="ja-JP" sz="1800" smtClean="0"/>
          </a:p>
          <a:p>
            <a:pPr marL="731838" lvl="1" indent="-274638" algn="l" eaLnBrk="1" hangingPunct="1">
              <a:lnSpc>
                <a:spcPct val="90000"/>
              </a:lnSpc>
              <a:buFont typeface="Wingdings" pitchFamily="2" charset="2"/>
              <a:buChar char=""/>
            </a:pPr>
            <a:r>
              <a:rPr lang="en-US" altLang="ja-JP" sz="1800" smtClean="0">
                <a:solidFill>
                  <a:srgbClr val="FF0000"/>
                </a:solidFill>
              </a:rPr>
              <a:t>I/O </a:t>
            </a:r>
            <a:r>
              <a:rPr lang="ja-JP" altLang="en-US" sz="1800" smtClean="0">
                <a:solidFill>
                  <a:srgbClr val="FF0000"/>
                </a:solidFill>
                <a:latin typeface="ＭＳ ゴシック" pitchFamily="49" charset="-128"/>
              </a:rPr>
              <a:t>ポートアドレス</a:t>
            </a:r>
            <a:r>
              <a:rPr lang="ja-JP" altLang="en-US" sz="1800" smtClean="0">
                <a:latin typeface="ＭＳ ゴシック" pitchFamily="49" charset="-128"/>
              </a:rPr>
              <a:t>は</a:t>
            </a:r>
            <a:r>
              <a:rPr lang="ja-JP" altLang="en-US" sz="1800" smtClean="0">
                <a:solidFill>
                  <a:srgbClr val="FF0000"/>
                </a:solidFill>
                <a:ea typeface="Arial Unicode MS" pitchFamily="50" charset="-128"/>
                <a:cs typeface="Arial Unicode MS" pitchFamily="50" charset="-128"/>
              </a:rPr>
              <a:t>I/O</a:t>
            </a:r>
            <a:r>
              <a:rPr lang="ja-JP" altLang="en-US" sz="1800" smtClean="0">
                <a:solidFill>
                  <a:srgbClr val="FF0000"/>
                </a:solidFill>
                <a:latin typeface="ＭＳ ゴシック" pitchFamily="49" charset="-128"/>
              </a:rPr>
              <a:t>ポート</a:t>
            </a:r>
            <a:r>
              <a:rPr lang="ja-JP" altLang="en-US" sz="1800" smtClean="0">
                <a:latin typeface="ＭＳ ゴシック" pitchFamily="49" charset="-128"/>
              </a:rPr>
              <a:t>を管理する固有番号</a:t>
            </a:r>
          </a:p>
          <a:p>
            <a:pPr marL="996950" lvl="2" indent="-228600" algn="l" eaLnBrk="1" hangingPunct="1">
              <a:lnSpc>
                <a:spcPct val="90000"/>
              </a:lnSpc>
              <a:buFont typeface="Arial" charset="0"/>
              <a:buChar char="▪"/>
            </a:pPr>
            <a:r>
              <a:rPr lang="ja-JP" altLang="en-US" sz="1600" smtClean="0">
                <a:ea typeface="Arial Unicode MS" pitchFamily="50" charset="-128"/>
                <a:cs typeface="Arial Unicode MS" pitchFamily="50" charset="-128"/>
              </a:rPr>
              <a:t>I/O </a:t>
            </a:r>
            <a:r>
              <a:rPr lang="ja-JP" altLang="en-US" sz="1600" smtClean="0">
                <a:latin typeface="ＭＳ ゴシック" pitchFamily="49" charset="-128"/>
              </a:rPr>
              <a:t>ポートは </a:t>
            </a:r>
            <a:r>
              <a:rPr lang="ja-JP" altLang="en-US" sz="1600" smtClean="0">
                <a:ea typeface="Arial Unicode MS" pitchFamily="50" charset="-128"/>
                <a:cs typeface="Arial Unicode MS" pitchFamily="50" charset="-128"/>
              </a:rPr>
              <a:t>CPU </a:t>
            </a:r>
            <a:r>
              <a:rPr lang="ja-JP" altLang="en-US" sz="1600" smtClean="0">
                <a:latin typeface="ＭＳ ゴシック" pitchFamily="49" charset="-128"/>
              </a:rPr>
              <a:t>と他のハードウェアの窓口</a:t>
            </a:r>
          </a:p>
          <a:p>
            <a:pPr marL="731838" lvl="1" indent="-274638" algn="l" eaLnBrk="1" hangingPunct="1">
              <a:lnSpc>
                <a:spcPct val="90000"/>
              </a:lnSpc>
              <a:buFont typeface="Wingdings" pitchFamily="2" charset="2"/>
              <a:buChar char=""/>
            </a:pPr>
            <a:r>
              <a:rPr lang="ja-JP" altLang="en-US" sz="1800" smtClean="0">
                <a:solidFill>
                  <a:srgbClr val="FF0000"/>
                </a:solidFill>
              </a:rPr>
              <a:t>割り込み要求</a:t>
            </a:r>
            <a:r>
              <a:rPr lang="ja-JP" altLang="en-US" sz="1800" smtClean="0"/>
              <a:t>と </a:t>
            </a:r>
            <a:r>
              <a:rPr lang="en-US" altLang="ja-JP" sz="1800" smtClean="0">
                <a:solidFill>
                  <a:srgbClr val="FF0000"/>
                </a:solidFill>
              </a:rPr>
              <a:t>IRQ </a:t>
            </a:r>
            <a:r>
              <a:rPr lang="ja-JP" altLang="en-US" sz="1800" smtClean="0">
                <a:solidFill>
                  <a:srgbClr val="FF0000"/>
                </a:solidFill>
              </a:rPr>
              <a:t>番号</a:t>
            </a:r>
            <a:r>
              <a:rPr lang="ja-JP" altLang="en-US" sz="1800" smtClean="0"/>
              <a:t>によって,  </a:t>
            </a:r>
            <a:r>
              <a:rPr lang="en-US" altLang="ja-JP" sz="1800" smtClean="0"/>
              <a:t>CPU </a:t>
            </a:r>
            <a:r>
              <a:rPr lang="ja-JP" altLang="en-US" sz="1800" smtClean="0"/>
              <a:t>は複数の作業を効率的に同時並行で進めることができる</a:t>
            </a:r>
            <a:endParaRPr lang="en-US" altLang="ja-JP"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参考文献1</a:t>
            </a:r>
          </a:p>
        </p:txBody>
      </p:sp>
      <p:sp>
        <p:nvSpPr>
          <p:cNvPr id="40963" name="コンテンツ プレースホルダ 2"/>
          <p:cNvSpPr>
            <a:spLocks noGrp="1" noChangeArrowheads="1"/>
          </p:cNvSpPr>
          <p:nvPr>
            <p:ph idx="1"/>
          </p:nvPr>
        </p:nvSpPr>
        <p:spPr>
          <a:xfrm>
            <a:off x="457200" y="1774825"/>
            <a:ext cx="8229600" cy="5124450"/>
          </a:xfrm>
        </p:spPr>
        <p:txBody>
          <a:bodyPr/>
          <a:lstStyle/>
          <a:p>
            <a:pPr marL="438150" indent="-319088" algn="l" eaLnBrk="1" hangingPunct="1">
              <a:lnSpc>
                <a:spcPct val="80000"/>
              </a:lnSpc>
              <a:buFont typeface="Wingdings 2" pitchFamily="18" charset="2"/>
              <a:buChar char=""/>
            </a:pPr>
            <a:r>
              <a:rPr lang="ja-JP" altLang="en-US" sz="2800" dirty="0" smtClean="0"/>
              <a:t>これならわかる </a:t>
            </a:r>
            <a:r>
              <a:rPr lang="en-US" altLang="ja-JP" sz="2800" dirty="0" smtClean="0"/>
              <a:t>BIOS</a:t>
            </a:r>
            <a:r>
              <a:rPr lang="ja-JP" altLang="en-US" sz="2800" dirty="0" smtClean="0"/>
              <a:t>の設定とアップデート, 前川武弘(1999)</a:t>
            </a:r>
          </a:p>
          <a:p>
            <a:pPr marL="438150" indent="-319088" algn="l" eaLnBrk="1" hangingPunct="1">
              <a:lnSpc>
                <a:spcPct val="80000"/>
              </a:lnSpc>
              <a:buFont typeface="Wingdings 2" pitchFamily="18" charset="2"/>
              <a:buChar char=""/>
            </a:pPr>
            <a:r>
              <a:rPr lang="ja-JP" altLang="en-US" sz="2800" dirty="0" smtClean="0"/>
              <a:t>自作PC マザーボード BIOS/UEFI完全攻略読本 Windows 8/7対応版, 滝伸次他(2012)</a:t>
            </a:r>
          </a:p>
          <a:p>
            <a:pPr marL="438150" indent="-319088" algn="l" eaLnBrk="1" hangingPunct="1">
              <a:lnSpc>
                <a:spcPct val="80000"/>
              </a:lnSpc>
              <a:buFont typeface="Wingdings 2" pitchFamily="18" charset="2"/>
              <a:buChar char=""/>
            </a:pPr>
            <a:r>
              <a:rPr lang="ja-JP" altLang="en-US" sz="2800" dirty="0" smtClean="0"/>
              <a:t>詳細Linuxカーネル wiki(2006/09/26)</a:t>
            </a:r>
          </a:p>
          <a:p>
            <a:pPr marL="731838" lvl="1" indent="-274638" algn="l" eaLnBrk="1" hangingPunct="1">
              <a:lnSpc>
                <a:spcPct val="80000"/>
              </a:lnSpc>
              <a:buFont typeface="Wingdings" pitchFamily="2" charset="2"/>
              <a:buChar char=""/>
            </a:pPr>
            <a:r>
              <a:rPr lang="ja-JP" altLang="en-US" sz="2000" dirty="0" smtClean="0"/>
              <a:t>http://wikiwiki.jp/north2006/?IRQ%A4%C8%B3%E4%A4%EA%B9%FE%A4%DF</a:t>
            </a:r>
          </a:p>
          <a:p>
            <a:pPr marL="438150" indent="-319088" algn="l" eaLnBrk="1" hangingPunct="1">
              <a:lnSpc>
                <a:spcPct val="80000"/>
              </a:lnSpc>
              <a:buFont typeface="Wingdings 2" pitchFamily="18" charset="2"/>
              <a:buChar char=""/>
            </a:pPr>
            <a:r>
              <a:rPr lang="ja-JP" altLang="en-US" sz="2800" dirty="0" smtClean="0"/>
              <a:t>独立した </a:t>
            </a:r>
            <a:r>
              <a:rPr lang="en-US" altLang="ja-JP" sz="2800" dirty="0" smtClean="0"/>
              <a:t>IRQ</a:t>
            </a:r>
            <a:r>
              <a:rPr lang="ja-JP" altLang="en-US" sz="2800" dirty="0" smtClean="0"/>
              <a:t> </a:t>
            </a:r>
            <a:r>
              <a:rPr lang="ja-JP" altLang="en-US" sz="2800" dirty="0" smtClean="0">
                <a:latin typeface="ＭＳ ゴシック" pitchFamily="49" charset="-128"/>
              </a:rPr>
              <a:t>を割り当てる可能性について </a:t>
            </a:r>
            <a:r>
              <a:rPr lang="en-US" altLang="ja-JP" sz="2800" dirty="0" smtClean="0">
                <a:latin typeface="ＭＳ ゴシック" pitchFamily="49" charset="-128"/>
              </a:rPr>
              <a:t>- </a:t>
            </a:r>
            <a:r>
              <a:rPr lang="ja-JP" altLang="en-US" sz="2800" dirty="0" smtClean="0">
                <a:latin typeface="ＭＳ ゴシック" pitchFamily="49" charset="-128"/>
              </a:rPr>
              <a:t>マイクロネット</a:t>
            </a:r>
            <a:r>
              <a:rPr lang="en-US" altLang="ja-JP" sz="2800" dirty="0" smtClean="0"/>
              <a:t>(2013/05/30)</a:t>
            </a:r>
          </a:p>
          <a:p>
            <a:pPr marL="731838" lvl="1" indent="-274638" algn="l" eaLnBrk="1" hangingPunct="1">
              <a:lnSpc>
                <a:spcPct val="80000"/>
              </a:lnSpc>
              <a:buFont typeface="Wingdings" pitchFamily="2" charset="2"/>
              <a:buChar char=""/>
            </a:pPr>
            <a:r>
              <a:rPr lang="en-US" altLang="ja-JP" sz="2000" dirty="0" smtClean="0"/>
              <a:t>http://www2.micronet-jp.com/INtime/user/intimedev.php?%C6%C8%CE%A9%A4%B7%A4%BFIRQ%A4%F2%B3%E4%A4%EA%C5%F6%A4%C6%A4%EB%B2%C4%C7%BD%C0%AD%A4%CB%A4%C4%A4%A4%A4%C6</a:t>
            </a:r>
          </a:p>
          <a:p>
            <a:pPr marL="438150" indent="-319088" algn="l" eaLnBrk="1" hangingPunct="1">
              <a:buFont typeface="Wingdings 2" pitchFamily="18" charset="2"/>
              <a:buChar char=""/>
            </a:pPr>
            <a:r>
              <a:rPr lang="ja-JP" altLang="en-US" sz="2800" dirty="0" smtClean="0"/>
              <a:t>パソコンのあれこれ(2012)</a:t>
            </a:r>
          </a:p>
          <a:p>
            <a:pPr marL="731838" lvl="1" indent="-274638" algn="l" eaLnBrk="1" hangingPunct="1">
              <a:buFont typeface="Wingdings" pitchFamily="2" charset="2"/>
              <a:buChar char=""/>
            </a:pPr>
            <a:r>
              <a:rPr lang="ja-JP" altLang="en-US" sz="2000" dirty="0" smtClean="0"/>
              <a:t>http://pcnoarekore.ina-ka.com/zz_exte04_7.html</a:t>
            </a:r>
          </a:p>
          <a:p>
            <a:pPr marL="438150" indent="-319088" algn="l" eaLnBrk="1" hangingPunct="1">
              <a:lnSpc>
                <a:spcPct val="80000"/>
              </a:lnSpc>
              <a:buFont typeface="Wingdings 2" pitchFamily="18" charset="2"/>
              <a:buChar char=""/>
            </a:pPr>
            <a:endParaRPr lang="ja-JP" altLang="en-U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参考文献2</a:t>
            </a:r>
          </a:p>
        </p:txBody>
      </p:sp>
      <p:sp>
        <p:nvSpPr>
          <p:cNvPr id="41987" name="コンテンツ プレースホルダ 2"/>
          <p:cNvSpPr>
            <a:spLocks noGrp="1" noChangeArrowheads="1"/>
          </p:cNvSpPr>
          <p:nvPr>
            <p:ph idx="1"/>
          </p:nvPr>
        </p:nvSpPr>
        <p:spPr>
          <a:xfrm>
            <a:off x="457200" y="1774825"/>
            <a:ext cx="8229600" cy="4625975"/>
          </a:xfrm>
        </p:spPr>
        <p:txBody>
          <a:bodyPr/>
          <a:lstStyle/>
          <a:p>
            <a:pPr marL="438150" indent="-319088" algn="l" eaLnBrk="1" hangingPunct="1">
              <a:lnSpc>
                <a:spcPct val="80000"/>
              </a:lnSpc>
              <a:buFont typeface="Wingdings 2" pitchFamily="18" charset="2"/>
              <a:buChar char=""/>
            </a:pPr>
            <a:r>
              <a:rPr lang="ja-JP" altLang="en-US" sz="2400" dirty="0" smtClean="0"/>
              <a:t>パソコンのレガシィI/O活用大全, 桑野雅彦(2000)</a:t>
            </a:r>
          </a:p>
          <a:p>
            <a:pPr marL="731838" lvl="1" indent="-274638" algn="l" eaLnBrk="1" hangingPunct="1">
              <a:lnSpc>
                <a:spcPct val="80000"/>
              </a:lnSpc>
              <a:buFont typeface="Wingdings" pitchFamily="2" charset="2"/>
              <a:buChar char=""/>
            </a:pPr>
            <a:r>
              <a:rPr lang="ja-JP" altLang="en-US" sz="2000" dirty="0" smtClean="0"/>
              <a:t>http://www.cqpub.co.jp/column/books/2001a/34331PC_Legacy/default.htm</a:t>
            </a:r>
          </a:p>
          <a:p>
            <a:pPr marL="438150" indent="-319088" algn="l" eaLnBrk="1" hangingPunct="1">
              <a:lnSpc>
                <a:spcPct val="80000"/>
              </a:lnSpc>
              <a:buFont typeface="Wingdings 2" pitchFamily="18" charset="2"/>
              <a:buChar char=""/>
            </a:pPr>
            <a:r>
              <a:rPr lang="en-US" altLang="ja-JP" sz="2400" dirty="0" smtClean="0"/>
              <a:t>ACPI</a:t>
            </a:r>
            <a:r>
              <a:rPr lang="ja-JP" altLang="en-US" sz="2400" dirty="0" smtClean="0"/>
              <a:t>と </a:t>
            </a:r>
            <a:r>
              <a:rPr lang="en-US" altLang="ja-JP" sz="2400" dirty="0" smtClean="0"/>
              <a:t>APIC : The Guide &amp; Topic of DAW PC (2013/05/30)</a:t>
            </a:r>
          </a:p>
          <a:p>
            <a:pPr marL="731838" lvl="1" indent="-274638" algn="l" eaLnBrk="1" hangingPunct="1">
              <a:lnSpc>
                <a:spcPct val="80000"/>
              </a:lnSpc>
              <a:buFont typeface="Wingdings" pitchFamily="2" charset="2"/>
              <a:buChar char=""/>
            </a:pPr>
            <a:r>
              <a:rPr lang="en-US" altLang="ja-JP" sz="2000" dirty="0" smtClean="0">
                <a:hlinkClick r:id="rId2"/>
              </a:rPr>
              <a:t>http://www.daw-pc.info/hard/acpi/acpiapicmain.htm</a:t>
            </a:r>
            <a:endParaRPr lang="en-US" altLang="ja-JP" sz="2000" dirty="0" smtClean="0"/>
          </a:p>
          <a:p>
            <a:pPr marL="438150" indent="-319088" algn="l" eaLnBrk="1" hangingPunct="1">
              <a:lnSpc>
                <a:spcPct val="80000"/>
              </a:lnSpc>
              <a:buFont typeface="Wingdings 2" pitchFamily="18" charset="2"/>
              <a:buChar char=""/>
            </a:pPr>
            <a:endParaRPr lang="en-US" altLang="ja-JP" sz="2000" dirty="0" smtClean="0"/>
          </a:p>
          <a:p>
            <a:pPr marL="438150" indent="-319088" algn="l" eaLnBrk="1" hangingPunct="1">
              <a:lnSpc>
                <a:spcPct val="80000"/>
              </a:lnSpc>
              <a:buFont typeface="Wingdings 2" pitchFamily="18" charset="2"/>
              <a:buChar char=""/>
            </a:pPr>
            <a:r>
              <a:rPr lang="ja-JP" altLang="en-US" sz="2400" dirty="0" smtClean="0"/>
              <a:t>ASCII.jp Xデジタル(2004/12/10)</a:t>
            </a:r>
          </a:p>
          <a:p>
            <a:pPr marL="731838" lvl="1" indent="-274638" algn="l" eaLnBrk="1" hangingPunct="1">
              <a:lnSpc>
                <a:spcPct val="80000"/>
              </a:lnSpc>
              <a:buFont typeface="Wingdings" pitchFamily="2" charset="2"/>
              <a:buChar char=""/>
            </a:pPr>
            <a:r>
              <a:rPr lang="en-US" altLang="ja-JP" sz="2000" dirty="0" smtClean="0"/>
              <a:t>http://ascii.jp/elem/000/000/345/345550/</a:t>
            </a:r>
          </a:p>
          <a:p>
            <a:pPr marL="438150" indent="-319088" algn="l" eaLnBrk="1" hangingPunct="1">
              <a:lnSpc>
                <a:spcPct val="80000"/>
              </a:lnSpc>
              <a:buFont typeface="Wingdings 2" pitchFamily="18" charset="2"/>
              <a:buChar char=""/>
            </a:pPr>
            <a:r>
              <a:rPr lang="en-US" altLang="ja-JP" sz="2400" dirty="0" smtClean="0"/>
              <a:t>BIOS/UEFI </a:t>
            </a:r>
            <a:r>
              <a:rPr lang="en-US" altLang="ja-JP" sz="2400" dirty="0" err="1" smtClean="0"/>
              <a:t>完全攻略</a:t>
            </a:r>
            <a:r>
              <a:rPr lang="ja-JP" altLang="en-US" sz="2400" dirty="0" err="1" smtClean="0"/>
              <a:t>,</a:t>
            </a:r>
            <a:r>
              <a:rPr lang="ja-JP" altLang="en-US" sz="2400" dirty="0" smtClean="0"/>
              <a:t>松永融(2013)</a:t>
            </a:r>
          </a:p>
          <a:p>
            <a:pPr marL="438150" indent="-319088" algn="l" eaLnBrk="1" hangingPunct="1">
              <a:buFont typeface="Wingdings 2" pitchFamily="18" charset="2"/>
              <a:buChar char=""/>
            </a:pPr>
            <a:r>
              <a:rPr lang="ja-JP" altLang="en-US" sz="2400" dirty="0" smtClean="0"/>
              <a:t>DOS/V POWER REPORT(2013)</a:t>
            </a:r>
          </a:p>
          <a:p>
            <a:pPr marL="731838" lvl="1" indent="-274638" algn="l" eaLnBrk="1" hangingPunct="1">
              <a:buFont typeface="Wingdings" pitchFamily="2" charset="2"/>
              <a:buChar char=""/>
            </a:pPr>
            <a:r>
              <a:rPr lang="ja-JP" altLang="en-US" sz="2000" dirty="0" smtClean="0"/>
              <a:t>http://www.dosv.jp/feature/0606/20.htm</a:t>
            </a:r>
          </a:p>
          <a:p>
            <a:pPr marL="438150" indent="-319088" algn="l" eaLnBrk="1" hangingPunct="1">
              <a:lnSpc>
                <a:spcPct val="80000"/>
              </a:lnSpc>
              <a:buFont typeface="Wingdings 2" pitchFamily="18" charset="2"/>
              <a:buChar char=""/>
            </a:pPr>
            <a:endParaRPr lang="ja-JP" altLang="en-US"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参考文献3</a:t>
            </a:r>
          </a:p>
        </p:txBody>
      </p:sp>
      <p:sp>
        <p:nvSpPr>
          <p:cNvPr id="43011" name="コンテンツ プレースホルダ 2"/>
          <p:cNvSpPr>
            <a:spLocks noGrp="1" noChangeArrowheads="1"/>
          </p:cNvSpPr>
          <p:nvPr>
            <p:ph idx="1"/>
          </p:nvPr>
        </p:nvSpPr>
        <p:spPr>
          <a:xfrm>
            <a:off x="457200" y="1774825"/>
            <a:ext cx="8229600" cy="5070475"/>
          </a:xfrm>
        </p:spPr>
        <p:txBody>
          <a:bodyPr/>
          <a:lstStyle/>
          <a:p>
            <a:pPr marL="438150" indent="-319088" algn="l" eaLnBrk="1" hangingPunct="1">
              <a:lnSpc>
                <a:spcPct val="80000"/>
              </a:lnSpc>
              <a:buFont typeface="Wingdings 2" pitchFamily="18" charset="2"/>
              <a:buChar char=""/>
            </a:pPr>
            <a:r>
              <a:rPr lang="ja-JP" altLang="en-US" sz="2800" dirty="0" smtClean="0"/>
              <a:t>IBM System x および BladeCenter サーバー上の UEFI 準拠ファームウェアの概要 Revision 1.3 (2011/11/01)</a:t>
            </a:r>
          </a:p>
          <a:p>
            <a:pPr marL="731838" lvl="1" indent="-274638" algn="l" eaLnBrk="1" hangingPunct="1">
              <a:lnSpc>
                <a:spcPct val="80000"/>
              </a:lnSpc>
              <a:buFont typeface="Wingdings" pitchFamily="2" charset="2"/>
              <a:buChar char=""/>
            </a:pPr>
            <a:r>
              <a:rPr lang="en-US" altLang="ja-JP" sz="2000" dirty="0" smtClean="0"/>
              <a:t>http://www-06.ibm.com/jp/domino04/pc/support/Sylphd10.nsf/jtechinfo/SYM0-00C8774</a:t>
            </a:r>
          </a:p>
          <a:p>
            <a:pPr marL="438150" indent="-319088" algn="l" eaLnBrk="1" hangingPunct="1">
              <a:buFont typeface="Wingdings 2" pitchFamily="18" charset="2"/>
              <a:buChar char=""/>
            </a:pPr>
            <a:r>
              <a:rPr lang="ja-JP" altLang="en-US" sz="2800" dirty="0" smtClean="0"/>
              <a:t>Intel</a:t>
            </a:r>
          </a:p>
          <a:p>
            <a:pPr marL="731838" lvl="1" indent="-274638" algn="l" eaLnBrk="1" hangingPunct="1">
              <a:buFont typeface="Wingdings" pitchFamily="2" charset="2"/>
              <a:buChar char=""/>
            </a:pPr>
            <a:r>
              <a:rPr lang="ja-JP" altLang="en-US" sz="2000" dirty="0" smtClean="0"/>
              <a:t>http://www.intel.co.jp/content/www/jp/ja/architecture-and-technology/unified-extensible-firmware-interface/efi-homepage-general-technology.html</a:t>
            </a:r>
          </a:p>
          <a:p>
            <a:pPr marL="438150" indent="-319088" algn="l" eaLnBrk="1" hangingPunct="1">
              <a:buFont typeface="Wingdings 2" pitchFamily="18" charset="2"/>
              <a:buChar char=""/>
            </a:pPr>
            <a:r>
              <a:rPr lang="ja-JP" altLang="en-US" sz="2800" dirty="0" smtClean="0"/>
              <a:t>ITPro(2004/07/21)</a:t>
            </a:r>
          </a:p>
          <a:p>
            <a:pPr marL="731838" lvl="1" indent="-274638" algn="l" eaLnBrk="1" hangingPunct="1">
              <a:buFont typeface="Wingdings" pitchFamily="2" charset="2"/>
              <a:buChar char=""/>
            </a:pPr>
            <a:r>
              <a:rPr lang="ja-JP" altLang="en-US" sz="2000" dirty="0" smtClean="0"/>
              <a:t>http://itpro.nikkeibp.co.jp/members/NBY/techsquare/20040713/2/</a:t>
            </a:r>
          </a:p>
          <a:p>
            <a:pPr marL="438150" indent="-319088" algn="l" eaLnBrk="1" hangingPunct="1">
              <a:lnSpc>
                <a:spcPct val="80000"/>
              </a:lnSpc>
              <a:buFont typeface="Wingdings 2" pitchFamily="18" charset="2"/>
              <a:buChar char=""/>
            </a:pPr>
            <a:r>
              <a:rPr lang="ja-JP" altLang="en-US" sz="2800" dirty="0" smtClean="0"/>
              <a:t>PCユーザーの基礎知識 AT互換機のBIOS, 渡邉郁郎(1998)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参考文献4</a:t>
            </a:r>
          </a:p>
        </p:txBody>
      </p:sp>
      <p:sp>
        <p:nvSpPr>
          <p:cNvPr id="44035" name="コンテンツ プレースホルダ 2"/>
          <p:cNvSpPr>
            <a:spLocks noGrp="1" noChangeArrowheads="1"/>
          </p:cNvSpPr>
          <p:nvPr>
            <p:ph idx="1"/>
          </p:nvPr>
        </p:nvSpPr>
        <p:spPr>
          <a:xfrm>
            <a:off x="457200" y="1774825"/>
            <a:ext cx="8229600" cy="4625975"/>
          </a:xfrm>
        </p:spPr>
        <p:txBody>
          <a:bodyPr/>
          <a:lstStyle/>
          <a:p>
            <a:pPr marL="438150" indent="-319088" algn="l" eaLnBrk="1" hangingPunct="1">
              <a:lnSpc>
                <a:spcPct val="80000"/>
              </a:lnSpc>
              <a:buFont typeface="Wingdings 2" pitchFamily="18" charset="2"/>
              <a:buChar char=""/>
            </a:pPr>
            <a:endParaRPr lang="ja-JP" altLang="en-US" sz="1900" dirty="0" smtClean="0"/>
          </a:p>
          <a:p>
            <a:pPr marL="438150" indent="-319088" algn="l" eaLnBrk="1" hangingPunct="1">
              <a:buFont typeface="Wingdings 2" pitchFamily="18" charset="2"/>
              <a:buChar char=""/>
            </a:pPr>
            <a:r>
              <a:rPr lang="ja-JP" altLang="en-US" sz="2800" dirty="0" smtClean="0"/>
              <a:t>PC/AT用次世代BIOS UEFIの概要(2008)</a:t>
            </a:r>
          </a:p>
          <a:p>
            <a:pPr marL="731838" lvl="1" indent="-274638" algn="l" eaLnBrk="1" hangingPunct="1">
              <a:buFont typeface="Wingdings" pitchFamily="2" charset="2"/>
              <a:buChar char=""/>
            </a:pPr>
            <a:r>
              <a:rPr lang="ja-JP" altLang="en-US" sz="2000" dirty="0" smtClean="0"/>
              <a:t>http://www.cqpub.co.jp/interface/sample/200801/I0801095.pdf</a:t>
            </a:r>
          </a:p>
          <a:p>
            <a:pPr marL="438150" indent="-319088" algn="l" eaLnBrk="1" hangingPunct="1">
              <a:lnSpc>
                <a:spcPct val="80000"/>
              </a:lnSpc>
              <a:buFont typeface="Wingdings 2" pitchFamily="18" charset="2"/>
              <a:buChar char=""/>
            </a:pPr>
            <a:r>
              <a:rPr lang="ja-JP" altLang="en-US" sz="2800" dirty="0" smtClean="0"/>
              <a:t>SUSE(2014)</a:t>
            </a:r>
          </a:p>
          <a:p>
            <a:pPr marL="731838" lvl="1" indent="-274638" algn="l" eaLnBrk="1" hangingPunct="1">
              <a:lnSpc>
                <a:spcPct val="80000"/>
              </a:lnSpc>
              <a:buFont typeface="Wingdings" pitchFamily="2" charset="2"/>
              <a:buChar char=""/>
            </a:pPr>
            <a:r>
              <a:rPr lang="ja-JP" altLang="en-US" sz="2000" dirty="0" smtClean="0"/>
              <a:t>https://www.suse.com/ja-jp/documentation/sles11/book_sle_admin/data/cha_uefi.html</a:t>
            </a:r>
          </a:p>
          <a:p>
            <a:pPr marL="438150" indent="-319088" algn="l" eaLnBrk="1" hangingPunct="1">
              <a:lnSpc>
                <a:spcPct val="80000"/>
              </a:lnSpc>
              <a:buFont typeface="Wingdings 2" pitchFamily="18" charset="2"/>
              <a:buChar char=""/>
            </a:pPr>
            <a:endParaRPr lang="ja-JP" altLang="en-US" sz="2000" dirty="0" smtClean="0"/>
          </a:p>
          <a:p>
            <a:pPr marL="438150" indent="-319088" algn="l" eaLnBrk="1" hangingPunct="1">
              <a:lnSpc>
                <a:spcPct val="80000"/>
              </a:lnSpc>
              <a:buFont typeface="Wingdings 2" pitchFamily="18" charset="2"/>
              <a:buChar char=""/>
            </a:pPr>
            <a:r>
              <a:rPr lang="ja-JP" altLang="en-US" sz="2800" dirty="0" smtClean="0"/>
              <a:t>The Linux Kernel, David A Rusling(2000)</a:t>
            </a:r>
          </a:p>
          <a:p>
            <a:pPr marL="731838" lvl="1" indent="-274638" algn="l" eaLnBrk="1" hangingPunct="1">
              <a:lnSpc>
                <a:spcPct val="80000"/>
              </a:lnSpc>
              <a:buFont typeface="Wingdings" pitchFamily="2" charset="2"/>
              <a:buChar char=""/>
            </a:pPr>
            <a:r>
              <a:rPr lang="ja-JP" altLang="en-US" sz="2000" dirty="0" smtClean="0"/>
              <a:t>http://archive.linux.or.jp/JF/JFdocs/The-Linux-Kernel.html#toc8</a:t>
            </a:r>
          </a:p>
          <a:p>
            <a:pPr marL="438150" indent="-319088" algn="l" eaLnBrk="1" hangingPunct="1">
              <a:buFont typeface="Wingdings 2" pitchFamily="18" charset="2"/>
              <a:buChar char=""/>
            </a:pPr>
            <a:r>
              <a:rPr lang="ja-JP" altLang="en-US" sz="2800" dirty="0" smtClean="0"/>
              <a:t>Unified Extensible Firmware Interface Forum(2014)</a:t>
            </a:r>
          </a:p>
          <a:p>
            <a:pPr marL="731838" lvl="1" indent="-274638" algn="l" eaLnBrk="1" hangingPunct="1">
              <a:buFont typeface="Wingdings" pitchFamily="2" charset="2"/>
              <a:buChar char=""/>
            </a:pPr>
            <a:r>
              <a:rPr lang="ja-JP" altLang="en-US" sz="2000" dirty="0" smtClean="0"/>
              <a:t>http://www.uefi.org/about/</a:t>
            </a:r>
          </a:p>
          <a:p>
            <a:pPr marL="731838" lvl="1" indent="-274638" algn="l" eaLnBrk="1" hangingPunct="1">
              <a:lnSpc>
                <a:spcPct val="80000"/>
              </a:lnSpc>
              <a:buFont typeface="Wingdings" pitchFamily="2" charset="2"/>
              <a:buChar char=""/>
            </a:pPr>
            <a:endParaRPr lang="ja-JP" alt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4100" smtClean="0"/>
              <a:t>ファームウェア</a:t>
            </a:r>
          </a:p>
        </p:txBody>
      </p:sp>
      <p:sp>
        <p:nvSpPr>
          <p:cNvPr id="5123" name="Rectangle 3"/>
          <p:cNvSpPr>
            <a:spLocks noGrp="1" noChangeArrowheads="1"/>
          </p:cNvSpPr>
          <p:nvPr>
            <p:ph type="body" idx="1"/>
          </p:nvPr>
        </p:nvSpPr>
        <p:spPr/>
        <p:txBody>
          <a:bodyPr/>
          <a:lstStyle/>
          <a:p>
            <a:pPr eaLnBrk="1" hangingPunct="1">
              <a:lnSpc>
                <a:spcPct val="80000"/>
              </a:lnSpc>
              <a:buFont typeface="Wingdings" pitchFamily="2" charset="2"/>
              <a:buChar char="§"/>
            </a:pPr>
            <a:r>
              <a:rPr lang="ja-JP" altLang="en-US" dirty="0" smtClean="0">
                <a:latin typeface="ＭＳ ゴシック" pitchFamily="49" charset="-128"/>
              </a:rPr>
              <a:t>ハードウェアを</a:t>
            </a:r>
            <a:r>
              <a:rPr lang="ja-JP" altLang="en-US" dirty="0" smtClean="0">
                <a:solidFill>
                  <a:srgbClr val="FF0000"/>
                </a:solidFill>
                <a:latin typeface="ＭＳ ゴシック" pitchFamily="49" charset="-128"/>
              </a:rPr>
              <a:t>直接制御するために必要な</a:t>
            </a:r>
            <a:r>
              <a:rPr lang="ja-JP" altLang="en-US" dirty="0" smtClean="0">
                <a:latin typeface="ＭＳ ゴシック" pitchFamily="49" charset="-128"/>
              </a:rPr>
              <a:t>, ハードウェアに</a:t>
            </a:r>
            <a:r>
              <a:rPr lang="ja-JP" altLang="en-US" dirty="0" smtClean="0">
                <a:solidFill>
                  <a:srgbClr val="FF0000"/>
                </a:solidFill>
                <a:latin typeface="ＭＳ ゴシック" pitchFamily="49" charset="-128"/>
              </a:rPr>
              <a:t>組み込まれた</a:t>
            </a:r>
            <a:r>
              <a:rPr lang="ja-JP" altLang="en-US" dirty="0" smtClean="0">
                <a:latin typeface="ＭＳ ゴシック" pitchFamily="49" charset="-128"/>
              </a:rPr>
              <a:t>ソフトウェア</a:t>
            </a:r>
          </a:p>
          <a:p>
            <a:pPr lvl="1" eaLnBrk="1" hangingPunct="1">
              <a:lnSpc>
                <a:spcPct val="80000"/>
              </a:lnSpc>
              <a:buFont typeface="Wingdings" pitchFamily="2" charset="2"/>
              <a:buChar char="§"/>
            </a:pPr>
            <a:r>
              <a:rPr lang="ja-JP" altLang="en-US" dirty="0" smtClean="0">
                <a:latin typeface="ＭＳ ゴシック" pitchFamily="49" charset="-128"/>
              </a:rPr>
              <a:t>ハードウェアに固定されたソフトウェアなのでファーム(firm：堅い, 固定した)ウェアと呼ぶ</a:t>
            </a:r>
          </a:p>
          <a:p>
            <a:pPr lvl="1" eaLnBrk="1" hangingPunct="1">
              <a:lnSpc>
                <a:spcPct val="80000"/>
              </a:lnSpc>
              <a:buFont typeface="Wingdings" pitchFamily="2" charset="2"/>
              <a:buChar char="§"/>
            </a:pPr>
            <a:r>
              <a:rPr lang="ja-JP" altLang="en-US" dirty="0" smtClean="0">
                <a:latin typeface="ＭＳ ゴシック" pitchFamily="49" charset="-128"/>
              </a:rPr>
              <a:t>あらかじめフラッシュメモリに書き込まれて組み込まれている</a:t>
            </a:r>
          </a:p>
          <a:p>
            <a:pPr lvl="1" eaLnBrk="1" hangingPunct="1">
              <a:lnSpc>
                <a:spcPct val="80000"/>
              </a:lnSpc>
              <a:buFont typeface="Wingdings" pitchFamily="2" charset="2"/>
              <a:buChar char="§"/>
            </a:pPr>
            <a:r>
              <a:rPr lang="ja-JP" altLang="en-US" dirty="0" smtClean="0">
                <a:latin typeface="ＭＳ ゴシック" pitchFamily="49" charset="-128"/>
              </a:rPr>
              <a:t>計算機に限らずデジカメ, その他電子機器一般で使われている</a:t>
            </a:r>
          </a:p>
          <a:p>
            <a:pPr eaLnBrk="1" hangingPunct="1">
              <a:lnSpc>
                <a:spcPct val="80000"/>
              </a:lnSpc>
            </a:pPr>
            <a:endParaRPr lang="ja-JP" altLang="en-US" sz="2800" dirty="0" smtClean="0">
              <a:latin typeface="ＭＳ ゴシック" pitchFamily="49"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ja-JP" altLang="ja-JP" smtClean="0"/>
          </a:p>
        </p:txBody>
      </p:sp>
      <p:sp>
        <p:nvSpPr>
          <p:cNvPr id="45059" name="Rectangle 3"/>
          <p:cNvSpPr>
            <a:spLocks noGrp="1" noChangeArrowheads="1"/>
          </p:cNvSpPr>
          <p:nvPr>
            <p:ph type="body" idx="1"/>
          </p:nvPr>
        </p:nvSpPr>
        <p:spPr/>
        <p:txBody>
          <a:bodyPr/>
          <a:lstStyle/>
          <a:p>
            <a:pPr eaLnBrk="1" hangingPunct="1"/>
            <a:endParaRPr lang="ja-JP" altLang="ja-JP" smtClean="0"/>
          </a:p>
        </p:txBody>
      </p:sp>
      <p:sp>
        <p:nvSpPr>
          <p:cNvPr id="45060" name="タイトル 1"/>
          <p:cNvSpPr>
            <a:spLocks noGrp="1" noChangeArrowheads="1"/>
          </p:cNvSpPr>
          <p:nvPr/>
        </p:nvSpPr>
        <p:spPr bwMode="auto">
          <a:xfrm>
            <a:off x="457200" y="286226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45720"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buFontTx/>
              <a:buNone/>
            </a:pPr>
            <a:r>
              <a:rPr lang="ja-JP" altLang="en-US" sz="4500">
                <a:latin typeface="Arial Unicode MS" pitchFamily="50" charset="-128"/>
                <a:sym typeface="Corbel" pitchFamily="34" charset="0"/>
              </a:rPr>
              <a:t>付録</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BIOS と UEFI の違い</a:t>
            </a:r>
          </a:p>
        </p:txBody>
      </p:sp>
      <p:sp>
        <p:nvSpPr>
          <p:cNvPr id="46083" name="コンテンツ プレースホルダ 2"/>
          <p:cNvSpPr>
            <a:spLocks noGrp="1" noChangeArrowheads="1"/>
          </p:cNvSpPr>
          <p:nvPr>
            <p:ph idx="1"/>
          </p:nvPr>
        </p:nvSpPr>
        <p:spPr>
          <a:xfrm>
            <a:off x="457200" y="1557338"/>
            <a:ext cx="8507413" cy="5300662"/>
          </a:xfrm>
        </p:spPr>
        <p:txBody>
          <a:bodyPr/>
          <a:lstStyle/>
          <a:p>
            <a:pPr marL="438150" indent="-319088" algn="l" eaLnBrk="1" hangingPunct="1">
              <a:buFont typeface="Wingdings 2" pitchFamily="18" charset="2"/>
              <a:buChar char=""/>
            </a:pPr>
            <a:r>
              <a:rPr lang="en-US" altLang="ja-JP" smtClean="0"/>
              <a:t>BIOS </a:t>
            </a:r>
            <a:r>
              <a:rPr lang="ja-JP" altLang="en-US" smtClean="0"/>
              <a:t>の問題点</a:t>
            </a:r>
            <a:endParaRPr lang="en-US" altLang="ja-JP" smtClean="0"/>
          </a:p>
          <a:p>
            <a:pPr marL="731838" lvl="1" indent="-274638" algn="l" eaLnBrk="1" hangingPunct="1">
              <a:buFont typeface="Wingdings" pitchFamily="2" charset="2"/>
              <a:buChar char=""/>
            </a:pPr>
            <a:r>
              <a:rPr lang="ja-JP" altLang="en-US" smtClean="0"/>
              <a:t>設計が古い</a:t>
            </a:r>
            <a:endParaRPr lang="en-US" altLang="ja-JP" smtClean="0"/>
          </a:p>
          <a:p>
            <a:pPr marL="996950" lvl="2" indent="-228600" algn="l" eaLnBrk="1" hangingPunct="1">
              <a:buFont typeface="Arial" charset="0"/>
              <a:buChar char="▪"/>
            </a:pPr>
            <a:r>
              <a:rPr lang="en-US" altLang="ja-JP" smtClean="0"/>
              <a:t>PC/AT </a:t>
            </a:r>
            <a:r>
              <a:rPr lang="ja-JP" altLang="en-US" smtClean="0"/>
              <a:t>互換機黎明期に起源を持ち、互換性を維持しつつ拡張されてきたが、もはや物理的限界</a:t>
            </a:r>
            <a:endParaRPr lang="en-US" altLang="ja-JP" smtClean="0"/>
          </a:p>
          <a:p>
            <a:pPr marL="438150" indent="-319088" algn="l" eaLnBrk="1" hangingPunct="1">
              <a:buFont typeface="Wingdings 2" pitchFamily="18" charset="2"/>
              <a:buChar char=""/>
            </a:pPr>
            <a:endParaRPr lang="ja-JP" altLang="en-US" smtClean="0"/>
          </a:p>
          <a:p>
            <a:pPr marL="438150" indent="-319088" algn="l" eaLnBrk="1" hangingPunct="1">
              <a:buFont typeface="Wingdings 2" pitchFamily="18" charset="2"/>
              <a:buChar char=""/>
            </a:pPr>
            <a:r>
              <a:rPr lang="en-US" altLang="ja-JP" smtClean="0"/>
              <a:t>UEFI </a:t>
            </a:r>
            <a:r>
              <a:rPr lang="ja-JP" altLang="en-US" smtClean="0"/>
              <a:t>の変更点</a:t>
            </a:r>
            <a:endParaRPr lang="en-US" altLang="ja-JP" smtClean="0"/>
          </a:p>
          <a:p>
            <a:pPr marL="731838" lvl="1" indent="-274638" algn="l" eaLnBrk="1" hangingPunct="1">
              <a:buFont typeface="Wingdings" pitchFamily="2" charset="2"/>
              <a:buChar char=""/>
            </a:pPr>
            <a:r>
              <a:rPr lang="en-US" altLang="ja-JP" smtClean="0"/>
              <a:t>BIOS </a:t>
            </a:r>
            <a:r>
              <a:rPr lang="ja-JP" altLang="en-US" smtClean="0"/>
              <a:t>での </a:t>
            </a:r>
            <a:r>
              <a:rPr lang="en-US" altLang="ja-JP" smtClean="0"/>
              <a:t>16bit </a:t>
            </a:r>
            <a:r>
              <a:rPr lang="ja-JP" altLang="en-US" smtClean="0"/>
              <a:t>アーキテクチャから、</a:t>
            </a:r>
            <a:r>
              <a:rPr lang="en-US" altLang="ja-JP" smtClean="0"/>
              <a:t>32 or 64bit </a:t>
            </a:r>
            <a:r>
              <a:rPr lang="ja-JP" altLang="en-US" smtClean="0"/>
              <a:t>アーキテクチャへ移行</a:t>
            </a:r>
            <a:endParaRPr lang="en-US" altLang="ja-JP" smtClean="0"/>
          </a:p>
          <a:p>
            <a:pPr marL="731838" lvl="1" indent="-274638" algn="l" eaLnBrk="1" hangingPunct="1">
              <a:buFont typeface="Wingdings" pitchFamily="2" charset="2"/>
              <a:buChar char=""/>
            </a:pPr>
            <a:r>
              <a:rPr lang="ja-JP" altLang="en-US" smtClean="0"/>
              <a:t>ディスク管理方式を </a:t>
            </a:r>
            <a:r>
              <a:rPr lang="en-US" altLang="ja-JP" smtClean="0"/>
              <a:t>MBR(Master Boot Record) </a:t>
            </a:r>
            <a:r>
              <a:rPr lang="ja-JP" altLang="en-US" smtClean="0"/>
              <a:t>から </a:t>
            </a:r>
            <a:r>
              <a:rPr lang="en-US" altLang="ja-JP" smtClean="0"/>
              <a:t>GPT(GUID Partition Table) </a:t>
            </a:r>
            <a:r>
              <a:rPr lang="ja-JP" altLang="en-US" smtClean="0"/>
              <a:t>に移行(詳細は次回)</a:t>
            </a:r>
            <a:endParaRPr lang="en-US" altLang="ja-JP"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アーキテクチャとは?</a:t>
            </a:r>
          </a:p>
        </p:txBody>
      </p:sp>
      <p:sp>
        <p:nvSpPr>
          <p:cNvPr id="47107" name="コンテンツ プレースホルダ 2"/>
          <p:cNvSpPr>
            <a:spLocks noGrp="1" noChangeArrowheads="1"/>
          </p:cNvSpPr>
          <p:nvPr>
            <p:ph idx="1"/>
          </p:nvPr>
        </p:nvSpPr>
        <p:spPr>
          <a:xfrm>
            <a:off x="457200" y="1628775"/>
            <a:ext cx="8229600" cy="5040313"/>
          </a:xfrm>
        </p:spPr>
        <p:txBody>
          <a:bodyPr/>
          <a:lstStyle/>
          <a:p>
            <a:pPr marL="438150" indent="-319088" algn="l" eaLnBrk="1" hangingPunct="1">
              <a:lnSpc>
                <a:spcPct val="90000"/>
              </a:lnSpc>
              <a:buFont typeface="Wingdings 2" pitchFamily="18" charset="2"/>
              <a:buChar char=""/>
            </a:pPr>
            <a:r>
              <a:rPr lang="en-US" altLang="ja-JP" smtClean="0"/>
              <a:t>Architecture(</a:t>
            </a:r>
            <a:r>
              <a:rPr lang="ja-JP" altLang="en-US" smtClean="0"/>
              <a:t>設計</a:t>
            </a:r>
            <a:r>
              <a:rPr lang="en-US" altLang="ja-JP" smtClean="0"/>
              <a:t>, </a:t>
            </a:r>
            <a:r>
              <a:rPr lang="ja-JP" altLang="en-US" smtClean="0"/>
              <a:t>建築</a:t>
            </a:r>
            <a:r>
              <a:rPr lang="en-US" altLang="ja-JP" smtClean="0"/>
              <a:t>)</a:t>
            </a:r>
            <a:endParaRPr lang="ja-JP" altLang="en-US" smtClean="0"/>
          </a:p>
          <a:p>
            <a:pPr marL="731838" lvl="1" indent="-274638" algn="l" eaLnBrk="1" hangingPunct="1">
              <a:lnSpc>
                <a:spcPct val="90000"/>
              </a:lnSpc>
              <a:buFont typeface="Wingdings" pitchFamily="2" charset="2"/>
              <a:buChar char=""/>
            </a:pPr>
            <a:r>
              <a:rPr lang="ja-JP" altLang="en-US" smtClean="0"/>
              <a:t>計算機の基本的な設計仕様</a:t>
            </a:r>
            <a:endParaRPr lang="en-US" altLang="ja-JP" smtClean="0"/>
          </a:p>
          <a:p>
            <a:pPr marL="996950" lvl="2" indent="-228600" algn="l" eaLnBrk="1" hangingPunct="1">
              <a:lnSpc>
                <a:spcPct val="90000"/>
              </a:lnSpc>
              <a:buFont typeface="Arial" charset="0"/>
              <a:buChar char="▪"/>
            </a:pPr>
            <a:r>
              <a:rPr lang="ja-JP" altLang="en-US" smtClean="0"/>
              <a:t>様々な場面で使われるが、特に </a:t>
            </a:r>
            <a:r>
              <a:rPr lang="en-US" altLang="ja-JP" smtClean="0"/>
              <a:t>CPU </a:t>
            </a:r>
            <a:r>
              <a:rPr lang="ja-JP" altLang="en-US" smtClean="0"/>
              <a:t>の仕様を指す場合が多い</a:t>
            </a:r>
            <a:endParaRPr lang="en-US" altLang="ja-JP" smtClean="0"/>
          </a:p>
          <a:p>
            <a:pPr marL="438150" indent="-319088" algn="l" eaLnBrk="1" hangingPunct="1">
              <a:lnSpc>
                <a:spcPct val="90000"/>
              </a:lnSpc>
              <a:buFont typeface="Wingdings 2" pitchFamily="18" charset="2"/>
              <a:buChar char=""/>
            </a:pPr>
            <a:r>
              <a:rPr lang="en-US" altLang="ja-JP" smtClean="0"/>
              <a:t>XXbit </a:t>
            </a:r>
            <a:r>
              <a:rPr lang="ja-JP" altLang="en-US" smtClean="0"/>
              <a:t>アーキテクチャ</a:t>
            </a:r>
            <a:r>
              <a:rPr lang="en-US" altLang="ja-JP" smtClean="0"/>
              <a:t>(CPU, </a:t>
            </a:r>
            <a:r>
              <a:rPr lang="ja-JP" altLang="en-US" smtClean="0"/>
              <a:t>モード</a:t>
            </a:r>
            <a:r>
              <a:rPr lang="en-US" altLang="ja-JP" smtClean="0"/>
              <a:t>, OS)</a:t>
            </a:r>
            <a:endParaRPr lang="ja-JP" altLang="en-US" smtClean="0"/>
          </a:p>
          <a:p>
            <a:pPr marL="731838" lvl="1" indent="-274638" algn="l" eaLnBrk="1" hangingPunct="1">
              <a:lnSpc>
                <a:spcPct val="90000"/>
              </a:lnSpc>
              <a:buFont typeface="Wingdings" pitchFamily="2" charset="2"/>
              <a:buChar char=""/>
            </a:pPr>
            <a:r>
              <a:rPr lang="ja-JP" altLang="en-US" smtClean="0"/>
              <a:t>メモリアドレス空間の最大幅を表す</a:t>
            </a:r>
            <a:endParaRPr lang="en-US" altLang="ja-JP" smtClean="0"/>
          </a:p>
          <a:p>
            <a:pPr marL="996950" lvl="2" indent="-228600" algn="l" eaLnBrk="1" hangingPunct="1">
              <a:lnSpc>
                <a:spcPct val="90000"/>
              </a:lnSpc>
              <a:buFont typeface="Arial" charset="0"/>
              <a:buChar char="▪"/>
            </a:pPr>
            <a:r>
              <a:rPr lang="ja-JP" altLang="en-US" smtClean="0"/>
              <a:t>例：</a:t>
            </a:r>
            <a:r>
              <a:rPr lang="en-US" altLang="ja-JP" smtClean="0"/>
              <a:t>32bit </a:t>
            </a:r>
            <a:r>
              <a:rPr lang="ja-JP" altLang="en-US" smtClean="0"/>
              <a:t>のバイトマシン</a:t>
            </a:r>
            <a:r>
              <a:rPr lang="en-US" altLang="ja-JP" smtClean="0"/>
              <a:t>(1byte </a:t>
            </a:r>
            <a:r>
              <a:rPr lang="ja-JP" altLang="en-US" smtClean="0"/>
              <a:t>を一区切りとする計算機</a:t>
            </a:r>
            <a:r>
              <a:rPr lang="en-US" altLang="ja-JP" smtClean="0"/>
              <a:t>)</a:t>
            </a:r>
            <a:r>
              <a:rPr lang="ja-JP" altLang="en-US" smtClean="0"/>
              <a:t>であれば </a:t>
            </a:r>
            <a:r>
              <a:rPr lang="en-US" altLang="ja-JP" smtClean="0"/>
              <a:t>1byte x</a:t>
            </a:r>
            <a:r>
              <a:rPr lang="ja-JP" altLang="en-US" smtClean="0"/>
              <a:t> </a:t>
            </a:r>
            <a:r>
              <a:rPr lang="en-US" altLang="ja-JP" smtClean="0"/>
              <a:t>2</a:t>
            </a:r>
            <a:r>
              <a:rPr lang="en-US" altLang="ja-JP" baseline="30000" smtClean="0"/>
              <a:t>32</a:t>
            </a:r>
            <a:r>
              <a:rPr lang="en-US" altLang="ja-JP" smtClean="0"/>
              <a:t> </a:t>
            </a:r>
            <a:r>
              <a:rPr lang="ja-JP" altLang="en-US" smtClean="0"/>
              <a:t>≒ </a:t>
            </a:r>
            <a:r>
              <a:rPr lang="en-US" altLang="ja-JP" smtClean="0"/>
              <a:t>4GB </a:t>
            </a:r>
            <a:r>
              <a:rPr lang="ja-JP" altLang="en-US" smtClean="0"/>
              <a:t>までのメインメモリを扱うことが出来る</a:t>
            </a:r>
            <a:endParaRPr lang="en-US" altLang="ja-JP" smtClean="0"/>
          </a:p>
          <a:p>
            <a:pPr marL="731838" lvl="1" indent="-274638" algn="l" eaLnBrk="1" hangingPunct="1">
              <a:lnSpc>
                <a:spcPct val="90000"/>
              </a:lnSpc>
              <a:buFont typeface="Wingdings" pitchFamily="2" charset="2"/>
              <a:buChar char=""/>
            </a:pPr>
            <a:r>
              <a:rPr lang="en-US" altLang="ja-JP" smtClean="0"/>
              <a:t>16, 32, 64 bit </a:t>
            </a:r>
            <a:r>
              <a:rPr lang="ja-JP" altLang="en-US" smtClean="0"/>
              <a:t>が代表的</a:t>
            </a:r>
            <a:endParaRPr lang="en-US" altLang="ja-JP" smtClean="0"/>
          </a:p>
          <a:p>
            <a:pPr marL="996950" lvl="2" indent="-228600" algn="l" eaLnBrk="1" hangingPunct="1">
              <a:lnSpc>
                <a:spcPct val="90000"/>
              </a:lnSpc>
              <a:buFont typeface="Arial" charset="0"/>
              <a:buChar char="▪"/>
            </a:pPr>
            <a:r>
              <a:rPr lang="ja-JP" altLang="en-US" smtClean="0"/>
              <a:t>それぞれ</a:t>
            </a:r>
            <a:r>
              <a:rPr lang="en-US" altLang="ja-JP" smtClean="0"/>
              <a:t> 64KB, 4GB, 16EB=16x10</a:t>
            </a:r>
            <a:r>
              <a:rPr lang="en-US" altLang="ja-JP" baseline="30000" smtClean="0"/>
              <a:t>9</a:t>
            </a:r>
            <a:r>
              <a:rPr lang="en-US" altLang="ja-JP" smtClean="0"/>
              <a:t>GB </a:t>
            </a:r>
            <a:r>
              <a:rPr lang="ja-JP" altLang="en-US" smtClean="0"/>
              <a:t>に対応</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UEFI の特徴</a:t>
            </a:r>
          </a:p>
        </p:txBody>
      </p:sp>
      <p:sp>
        <p:nvSpPr>
          <p:cNvPr id="48131" name="コンテンツ プレースホルダ 2"/>
          <p:cNvSpPr>
            <a:spLocks noGrp="1" noChangeArrowheads="1"/>
          </p:cNvSpPr>
          <p:nvPr>
            <p:ph idx="1"/>
          </p:nvPr>
        </p:nvSpPr>
        <p:spPr>
          <a:xfrm>
            <a:off x="457200" y="1557338"/>
            <a:ext cx="8229600" cy="5300662"/>
          </a:xfrm>
        </p:spPr>
        <p:txBody>
          <a:bodyPr/>
          <a:lstStyle/>
          <a:p>
            <a:pPr marL="438150" indent="-319088" algn="l" eaLnBrk="1" hangingPunct="1">
              <a:buFont typeface="Wingdings 2" pitchFamily="18" charset="2"/>
              <a:buChar char=""/>
            </a:pPr>
            <a:r>
              <a:rPr lang="en-US" altLang="ja-JP" dirty="0" smtClean="0"/>
              <a:t>GUI </a:t>
            </a:r>
            <a:r>
              <a:rPr lang="ja-JP" altLang="en-US" dirty="0" smtClean="0"/>
              <a:t>環境の提供など複雑な処理</a:t>
            </a:r>
            <a:endParaRPr lang="en-US" altLang="ja-JP" dirty="0" smtClean="0"/>
          </a:p>
          <a:p>
            <a:pPr marL="727075" lvl="1" indent="-280988" algn="l" eaLnBrk="1" hangingPunct="1">
              <a:buFont typeface="Wingdings" panose="05000000000000000000" pitchFamily="2" charset="2"/>
              <a:buChar char="§"/>
            </a:pPr>
            <a:r>
              <a:rPr lang="ja-JP" altLang="en-US" dirty="0" smtClean="0"/>
              <a:t>ただし</a:t>
            </a:r>
            <a:r>
              <a:rPr lang="en-US" altLang="ja-JP" dirty="0" smtClean="0"/>
              <a:t>, GUI </a:t>
            </a:r>
            <a:r>
              <a:rPr lang="ja-JP" altLang="en-US" dirty="0" smtClean="0"/>
              <a:t>環境でない場合もある</a:t>
            </a:r>
            <a:endParaRPr lang="en-US" altLang="ja-JP" dirty="0" smtClean="0"/>
          </a:p>
          <a:p>
            <a:pPr marL="438150" indent="-319088" algn="l" eaLnBrk="1" hangingPunct="1">
              <a:buFont typeface="Wingdings 2" pitchFamily="18" charset="2"/>
              <a:buChar char=""/>
            </a:pPr>
            <a:r>
              <a:rPr lang="en-US" altLang="ja-JP" dirty="0" smtClean="0"/>
              <a:t>2 TB </a:t>
            </a:r>
            <a:r>
              <a:rPr lang="ja-JP" altLang="en-US" dirty="0" smtClean="0"/>
              <a:t>以上の外部記憶装置に対応</a:t>
            </a:r>
            <a:endParaRPr lang="en-US" altLang="ja-JP" dirty="0" smtClean="0"/>
          </a:p>
          <a:p>
            <a:pPr marL="731838" lvl="1" indent="-274638" algn="l" eaLnBrk="1" hangingPunct="1">
              <a:buFont typeface="Wingdings" pitchFamily="2" charset="2"/>
              <a:buChar char=""/>
            </a:pPr>
            <a:r>
              <a:rPr lang="en-US" altLang="ja-JP" dirty="0" smtClean="0"/>
              <a:t>MBR</a:t>
            </a:r>
            <a:r>
              <a:rPr lang="ja-JP" altLang="en-US" dirty="0" smtClean="0"/>
              <a:t> では</a:t>
            </a:r>
            <a:r>
              <a:rPr lang="en-US" altLang="ja-JP" dirty="0" smtClean="0"/>
              <a:t>2TB</a:t>
            </a:r>
            <a:r>
              <a:rPr lang="ja-JP" altLang="en-US" dirty="0" smtClean="0"/>
              <a:t>以上の領域を認識できない</a:t>
            </a:r>
            <a:endParaRPr lang="en-US" altLang="ja-JP" dirty="0" smtClean="0"/>
          </a:p>
          <a:p>
            <a:pPr marL="996950" lvl="2" indent="-228600" algn="l" eaLnBrk="1" hangingPunct="1">
              <a:buFont typeface="Arial" charset="0"/>
              <a:buChar char="▪"/>
            </a:pPr>
            <a:r>
              <a:rPr lang="en-US" altLang="ja-JP" dirty="0" smtClean="0"/>
              <a:t>512 KB (1</a:t>
            </a:r>
            <a:r>
              <a:rPr lang="ja-JP" altLang="en-US" dirty="0" smtClean="0"/>
              <a:t>セクター</a:t>
            </a:r>
            <a:r>
              <a:rPr lang="en-US" altLang="ja-JP" dirty="0" smtClean="0"/>
              <a:t>) x 2</a:t>
            </a:r>
            <a:r>
              <a:rPr lang="en-US" altLang="ja-JP" baseline="30000" dirty="0" smtClean="0"/>
              <a:t>32</a:t>
            </a:r>
            <a:r>
              <a:rPr lang="en-US" altLang="ja-JP" dirty="0" smtClean="0"/>
              <a:t> </a:t>
            </a:r>
            <a:r>
              <a:rPr lang="ja-JP" altLang="en-US" dirty="0" smtClean="0"/>
              <a:t>セクター</a:t>
            </a:r>
            <a:endParaRPr lang="en-US" altLang="ja-JP" dirty="0" smtClean="0"/>
          </a:p>
          <a:p>
            <a:pPr marL="731838" lvl="1" indent="-274638" algn="l" eaLnBrk="1" hangingPunct="1">
              <a:buFont typeface="Wingdings" pitchFamily="2" charset="2"/>
              <a:buChar char=""/>
            </a:pPr>
            <a:r>
              <a:rPr lang="en-US" altLang="ja-JP" dirty="0" smtClean="0"/>
              <a:t>GPT </a:t>
            </a:r>
            <a:r>
              <a:rPr lang="ja-JP" altLang="en-US" dirty="0" smtClean="0"/>
              <a:t>では </a:t>
            </a:r>
            <a:r>
              <a:rPr lang="en-US" altLang="ja-JP" dirty="0" smtClean="0"/>
              <a:t>8 ZB </a:t>
            </a:r>
            <a:r>
              <a:rPr lang="ja-JP" altLang="en-US" dirty="0" smtClean="0"/>
              <a:t>≒ </a:t>
            </a:r>
            <a:r>
              <a:rPr lang="en-US" altLang="ja-JP" dirty="0" smtClean="0"/>
              <a:t>8x10</a:t>
            </a:r>
            <a:r>
              <a:rPr lang="en-US" altLang="ja-JP" baseline="30000" dirty="0" smtClean="0"/>
              <a:t>12 </a:t>
            </a:r>
            <a:r>
              <a:rPr lang="en-US" altLang="ja-JP" dirty="0" smtClean="0"/>
              <a:t>GB </a:t>
            </a:r>
            <a:r>
              <a:rPr lang="ja-JP" altLang="en-US" dirty="0" err="1" smtClean="0"/>
              <a:t>まで</a:t>
            </a:r>
            <a:r>
              <a:rPr lang="ja-JP" altLang="en-US" dirty="0" smtClean="0"/>
              <a:t>認識可能</a:t>
            </a:r>
            <a:endParaRPr lang="en-US" altLang="ja-JP" dirty="0" smtClean="0"/>
          </a:p>
          <a:p>
            <a:pPr marL="438150" indent="-319088" algn="l" eaLnBrk="1" hangingPunct="1">
              <a:buFont typeface="Wingdings 2" pitchFamily="18" charset="2"/>
              <a:buChar char=""/>
            </a:pPr>
            <a:endParaRPr lang="ja-JP"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BIOS</a:t>
            </a:r>
          </a:p>
        </p:txBody>
      </p:sp>
      <p:sp>
        <p:nvSpPr>
          <p:cNvPr id="6147" name="Rectangle 3"/>
          <p:cNvSpPr>
            <a:spLocks noGrp="1" noChangeArrowheads="1"/>
          </p:cNvSpPr>
          <p:nvPr>
            <p:ph type="body" idx="1"/>
          </p:nvPr>
        </p:nvSpPr>
        <p:spPr>
          <a:xfrm>
            <a:off x="-22225" y="1774825"/>
            <a:ext cx="4913313" cy="4625975"/>
          </a:xfrm>
        </p:spPr>
        <p:txBody>
          <a:bodyPr/>
          <a:lstStyle/>
          <a:p>
            <a:pPr eaLnBrk="1" hangingPunct="1">
              <a:lnSpc>
                <a:spcPct val="80000"/>
              </a:lnSpc>
            </a:pPr>
            <a:r>
              <a:rPr lang="en-US" altLang="ja-JP" sz="2800" smtClean="0">
                <a:solidFill>
                  <a:srgbClr val="FF0000"/>
                </a:solidFill>
              </a:rPr>
              <a:t>B</a:t>
            </a:r>
            <a:r>
              <a:rPr lang="en-US" altLang="ja-JP" sz="2800" smtClean="0"/>
              <a:t>asic </a:t>
            </a:r>
            <a:r>
              <a:rPr lang="en-US" altLang="ja-JP" sz="2800" smtClean="0">
                <a:solidFill>
                  <a:srgbClr val="FF0000"/>
                </a:solidFill>
              </a:rPr>
              <a:t>I</a:t>
            </a:r>
            <a:r>
              <a:rPr lang="en-US" altLang="ja-JP" sz="2800" smtClean="0"/>
              <a:t>nput/</a:t>
            </a:r>
            <a:r>
              <a:rPr lang="en-US" altLang="ja-JP" sz="2800" smtClean="0">
                <a:solidFill>
                  <a:srgbClr val="FF0000"/>
                </a:solidFill>
              </a:rPr>
              <a:t>O</a:t>
            </a:r>
            <a:r>
              <a:rPr lang="en-US" altLang="ja-JP" sz="2800" smtClean="0"/>
              <a:t>utput </a:t>
            </a:r>
            <a:r>
              <a:rPr lang="en-US" altLang="ja-JP" sz="2800" smtClean="0">
                <a:solidFill>
                  <a:srgbClr val="FF0000"/>
                </a:solidFill>
              </a:rPr>
              <a:t>S</a:t>
            </a:r>
            <a:r>
              <a:rPr lang="en-US" altLang="ja-JP" sz="2800" smtClean="0"/>
              <a:t>ystem</a:t>
            </a:r>
          </a:p>
          <a:p>
            <a:pPr lvl="1" eaLnBrk="1" hangingPunct="1">
              <a:lnSpc>
                <a:spcPct val="80000"/>
              </a:lnSpc>
            </a:pPr>
            <a:r>
              <a:rPr lang="en-US" altLang="ja-JP" sz="2400" smtClean="0">
                <a:solidFill>
                  <a:srgbClr val="FF0000"/>
                </a:solidFill>
                <a:latin typeface="ＭＳ ゴシック" pitchFamily="49" charset="-128"/>
              </a:rPr>
              <a:t>電源投入</a:t>
            </a:r>
            <a:r>
              <a:rPr lang="ja-JP" altLang="en-US" sz="2400" smtClean="0">
                <a:solidFill>
                  <a:srgbClr val="FF0000"/>
                </a:solidFill>
                <a:latin typeface="ＭＳ ゴシック" pitchFamily="49" charset="-128"/>
              </a:rPr>
              <a:t>後 </a:t>
            </a:r>
            <a:r>
              <a:rPr lang="en-US" altLang="ja-JP" sz="2400" smtClean="0">
                <a:solidFill>
                  <a:srgbClr val="FF0000"/>
                </a:solidFill>
                <a:latin typeface="ＭＳ ゴシック" pitchFamily="49" charset="-128"/>
              </a:rPr>
              <a:t>～ </a:t>
            </a:r>
            <a:r>
              <a:rPr lang="en-US" altLang="ja-JP" sz="2400" smtClean="0">
                <a:solidFill>
                  <a:srgbClr val="FF0000"/>
                </a:solidFill>
                <a:ea typeface="Arial Unicode MS" pitchFamily="50" charset="-128"/>
                <a:cs typeface="Arial Unicode MS" pitchFamily="50" charset="-128"/>
              </a:rPr>
              <a:t>OS</a:t>
            </a:r>
            <a:r>
              <a:rPr lang="en-US" altLang="ja-JP" sz="2400" smtClean="0">
                <a:solidFill>
                  <a:srgbClr val="FF0000"/>
                </a:solidFill>
                <a:latin typeface="ＭＳ ゴシック" pitchFamily="49" charset="-128"/>
              </a:rPr>
              <a:t> 起動</a:t>
            </a:r>
            <a:r>
              <a:rPr lang="ja-JP" altLang="en-US" sz="2400" smtClean="0">
                <a:latin typeface="ＭＳ ゴシック" pitchFamily="49" charset="-128"/>
              </a:rPr>
              <a:t>の準備をしている</a:t>
            </a:r>
            <a:r>
              <a:rPr lang="en-US" altLang="ja-JP" sz="2400" smtClean="0">
                <a:latin typeface="ＭＳ ゴシック" pitchFamily="49" charset="-128"/>
              </a:rPr>
              <a:t>ソフトウェア</a:t>
            </a:r>
          </a:p>
          <a:p>
            <a:pPr lvl="2" eaLnBrk="1" hangingPunct="1">
              <a:lnSpc>
                <a:spcPct val="80000"/>
              </a:lnSpc>
            </a:pPr>
            <a:r>
              <a:rPr lang="en-US" altLang="ja-JP" sz="2000" smtClean="0">
                <a:latin typeface="ＭＳ ゴシック" pitchFamily="49" charset="-128"/>
              </a:rPr>
              <a:t>計算機を</a:t>
            </a:r>
            <a:r>
              <a:rPr lang="en-US" altLang="ja-JP" sz="2000" smtClean="0">
                <a:solidFill>
                  <a:srgbClr val="FF0000"/>
                </a:solidFill>
                <a:latin typeface="ＭＳ ゴシック" pitchFamily="49" charset="-128"/>
              </a:rPr>
              <a:t>使い始める</a:t>
            </a:r>
            <a:r>
              <a:rPr lang="en-US" altLang="ja-JP" sz="2000" smtClean="0">
                <a:latin typeface="ＭＳ ゴシック" pitchFamily="49" charset="-128"/>
              </a:rPr>
              <a:t>ために必要な最低限</a:t>
            </a:r>
            <a:r>
              <a:rPr lang="ja-JP" altLang="en-US" sz="2000" smtClean="0">
                <a:latin typeface="ＭＳ ゴシック" pitchFamily="49" charset="-128"/>
              </a:rPr>
              <a:t>のハードウェア</a:t>
            </a:r>
            <a:r>
              <a:rPr lang="en-US" altLang="ja-JP" sz="2000" smtClean="0">
                <a:latin typeface="ＭＳ ゴシック" pitchFamily="49" charset="-128"/>
              </a:rPr>
              <a:t>を管理</a:t>
            </a:r>
          </a:p>
          <a:p>
            <a:pPr lvl="1" eaLnBrk="1" hangingPunct="1">
              <a:lnSpc>
                <a:spcPct val="80000"/>
              </a:lnSpc>
            </a:pPr>
            <a:r>
              <a:rPr lang="ja-JP" altLang="en-US" sz="2400" smtClean="0">
                <a:solidFill>
                  <a:srgbClr val="FF0000"/>
                </a:solidFill>
                <a:latin typeface="ＭＳ ゴシック" pitchFamily="49" charset="-128"/>
              </a:rPr>
              <a:t>ファームウェアの一つ</a:t>
            </a:r>
            <a:r>
              <a:rPr lang="ja-JP" altLang="en-US" sz="2400" smtClean="0">
                <a:latin typeface="ＭＳ ゴシック" pitchFamily="49" charset="-128"/>
              </a:rPr>
              <a:t>ではじめからマザーボードに組み込まれている</a:t>
            </a:r>
          </a:p>
          <a:p>
            <a:pPr lvl="1" eaLnBrk="1" hangingPunct="1">
              <a:lnSpc>
                <a:spcPct val="80000"/>
              </a:lnSpc>
            </a:pPr>
            <a:r>
              <a:rPr lang="ja-JP" altLang="en-US" sz="2400" smtClean="0">
                <a:latin typeface="ＭＳ ゴシック" pitchFamily="49" charset="-128"/>
              </a:rPr>
              <a:t>計算機黎明期からあり, 設計が古い</a:t>
            </a:r>
          </a:p>
          <a:p>
            <a:pPr lvl="2" eaLnBrk="1" hangingPunct="1">
              <a:lnSpc>
                <a:spcPct val="80000"/>
              </a:lnSpc>
            </a:pPr>
            <a:r>
              <a:rPr lang="ja-JP" altLang="en-US" sz="2000" smtClean="0">
                <a:latin typeface="ＭＳ ゴシック" pitchFamily="49" charset="-128"/>
              </a:rPr>
              <a:t>物理的な限界を迎えている</a:t>
            </a:r>
            <a:endParaRPr lang="en-US" altLang="ja-JP" sz="2000" smtClean="0">
              <a:latin typeface="ＭＳ ゴシック" pitchFamily="49" charset="-128"/>
            </a:endParaRPr>
          </a:p>
          <a:p>
            <a:pPr eaLnBrk="1" hangingPunct="1">
              <a:lnSpc>
                <a:spcPct val="80000"/>
              </a:lnSpc>
            </a:pPr>
            <a:endParaRPr lang="ja-JP" altLang="en-US" sz="2000" smtClean="0"/>
          </a:p>
        </p:txBody>
      </p:sp>
      <p:sp>
        <p:nvSpPr>
          <p:cNvPr id="6148" name="テキスト ボックス 6"/>
          <p:cNvSpPr>
            <a:spLocks noChangeArrowheads="1"/>
          </p:cNvSpPr>
          <p:nvPr/>
        </p:nvSpPr>
        <p:spPr bwMode="auto">
          <a:xfrm>
            <a:off x="5030788" y="5337175"/>
            <a:ext cx="2789237" cy="555625"/>
          </a:xfrm>
          <a:prstGeom prst="rect">
            <a:avLst/>
          </a:prstGeom>
          <a:solidFill>
            <a:srgbClr val="FFFFFF"/>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000000"/>
                </a:solidFill>
                <a:latin typeface="Arial Unicode MS" pitchFamily="50" charset="-128"/>
                <a:sym typeface="Arial Unicode MS" pitchFamily="50" charset="-128"/>
              </a:rPr>
              <a:t>OS</a:t>
            </a:r>
            <a:r>
              <a:rPr lang="en-US" altLang="ja-JP">
                <a:solidFill>
                  <a:srgbClr val="000000"/>
                </a:solidFill>
                <a:latin typeface="Arial Unicode MS" pitchFamily="50" charset="-128"/>
                <a:sym typeface="Arial Unicode MS" pitchFamily="50" charset="-128"/>
              </a:rPr>
              <a:t> </a:t>
            </a:r>
            <a:endParaRPr lang="ja-JP" altLang="en-US">
              <a:solidFill>
                <a:srgbClr val="000000"/>
              </a:solidFill>
              <a:latin typeface="Arial Unicode MS" pitchFamily="50" charset="-128"/>
              <a:ea typeface="Arial Unicode MS" pitchFamily="50" charset="-128"/>
              <a:cs typeface="Arial Unicode MS" pitchFamily="50" charset="-128"/>
              <a:sym typeface="Arial Unicode MS" pitchFamily="50" charset="-128"/>
            </a:endParaRPr>
          </a:p>
        </p:txBody>
      </p:sp>
      <p:sp>
        <p:nvSpPr>
          <p:cNvPr id="6149" name="Rectangle 5"/>
          <p:cNvSpPr>
            <a:spLocks noChangeArrowheads="1"/>
          </p:cNvSpPr>
          <p:nvPr/>
        </p:nvSpPr>
        <p:spPr bwMode="auto">
          <a:xfrm>
            <a:off x="5056188" y="2120900"/>
            <a:ext cx="2751137" cy="417513"/>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6150" name="Text Box 6"/>
          <p:cNvSpPr txBox="1">
            <a:spLocks noChangeArrowheads="1"/>
          </p:cNvSpPr>
          <p:nvPr/>
        </p:nvSpPr>
        <p:spPr bwMode="auto">
          <a:xfrm>
            <a:off x="5257800" y="2084388"/>
            <a:ext cx="2255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400"/>
              <a:t>ハードウェア</a:t>
            </a:r>
          </a:p>
        </p:txBody>
      </p:sp>
      <p:grpSp>
        <p:nvGrpSpPr>
          <p:cNvPr id="6151" name="Group 7"/>
          <p:cNvGrpSpPr>
            <a:grpSpLocks/>
          </p:cNvGrpSpPr>
          <p:nvPr/>
        </p:nvGrpSpPr>
        <p:grpSpPr bwMode="auto">
          <a:xfrm>
            <a:off x="5018088" y="2563813"/>
            <a:ext cx="2794000" cy="2789237"/>
            <a:chOff x="0" y="0"/>
            <a:chExt cx="3936" cy="4394"/>
          </a:xfrm>
        </p:grpSpPr>
        <p:sp>
          <p:nvSpPr>
            <p:cNvPr id="6154" name="Rectangle 8"/>
            <p:cNvSpPr>
              <a:spLocks noChangeArrowheads="1"/>
            </p:cNvSpPr>
            <p:nvPr/>
          </p:nvSpPr>
          <p:spPr bwMode="auto">
            <a:xfrm>
              <a:off x="0" y="1031"/>
              <a:ext cx="3936" cy="2367"/>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6155" name="Text Box 9"/>
            <p:cNvSpPr txBox="1">
              <a:spLocks noChangeArrowheads="1"/>
            </p:cNvSpPr>
            <p:nvPr/>
          </p:nvSpPr>
          <p:spPr bwMode="auto">
            <a:xfrm>
              <a:off x="1261" y="1824"/>
              <a:ext cx="2095"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400"/>
                <a:t>BIOS</a:t>
              </a:r>
            </a:p>
          </p:txBody>
        </p:sp>
        <p:sp>
          <p:nvSpPr>
            <p:cNvPr id="6156" name="AutoShape 10"/>
            <p:cNvSpPr>
              <a:spLocks noChangeArrowheads="1"/>
            </p:cNvSpPr>
            <p:nvPr/>
          </p:nvSpPr>
          <p:spPr bwMode="auto">
            <a:xfrm>
              <a:off x="1444" y="3430"/>
              <a:ext cx="1187" cy="965"/>
            </a:xfrm>
            <a:prstGeom prst="downArrow">
              <a:avLst>
                <a:gd name="adj1" fmla="val 50000"/>
                <a:gd name="adj2" fmla="val 25000"/>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6157" name="AutoShape 11"/>
            <p:cNvSpPr>
              <a:spLocks noChangeArrowheads="1"/>
            </p:cNvSpPr>
            <p:nvPr/>
          </p:nvSpPr>
          <p:spPr bwMode="auto">
            <a:xfrm rot="10740000">
              <a:off x="1430" y="0"/>
              <a:ext cx="1188" cy="1004"/>
            </a:xfrm>
            <a:prstGeom prst="downArrow">
              <a:avLst>
                <a:gd name="adj1" fmla="val 50000"/>
                <a:gd name="adj2" fmla="val 25000"/>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grpSp>
      <p:sp>
        <p:nvSpPr>
          <p:cNvPr id="6152" name="Text Box 12"/>
          <p:cNvSpPr txBox="1">
            <a:spLocks noChangeArrowheads="1"/>
          </p:cNvSpPr>
          <p:nvPr/>
        </p:nvSpPr>
        <p:spPr bwMode="auto">
          <a:xfrm>
            <a:off x="8023225" y="3571875"/>
            <a:ext cx="1200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000">
                <a:solidFill>
                  <a:srgbClr val="FF0000"/>
                </a:solidFill>
              </a:rPr>
              <a:t>ファーム</a:t>
            </a:r>
          </a:p>
          <a:p>
            <a:pPr eaLnBrk="1" hangingPunct="1"/>
            <a:r>
              <a:rPr lang="ja-JP" altLang="en-US" sz="2000">
                <a:solidFill>
                  <a:srgbClr val="FF0000"/>
                </a:solidFill>
              </a:rPr>
              <a:t>ウェア</a:t>
            </a:r>
          </a:p>
        </p:txBody>
      </p:sp>
      <p:sp>
        <p:nvSpPr>
          <p:cNvPr id="6153" name="AutoShape 13"/>
          <p:cNvSpPr>
            <a:spLocks/>
          </p:cNvSpPr>
          <p:nvPr/>
        </p:nvSpPr>
        <p:spPr bwMode="auto">
          <a:xfrm>
            <a:off x="7856538" y="3227388"/>
            <a:ext cx="201612" cy="1479550"/>
          </a:xfrm>
          <a:prstGeom prst="rightBrace">
            <a:avLst>
              <a:gd name="adj1" fmla="val 61155"/>
              <a:gd name="adj2" fmla="val 48602"/>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noChangeArrowheads="1"/>
          </p:cNvSpPr>
          <p:nvPr>
            <p:ph type="title" idx="4294967295"/>
          </p:nvPr>
        </p:nvSpPr>
        <p:spPr>
          <a:xfrm>
            <a:off x="457200" y="155575"/>
            <a:ext cx="8229600" cy="1252538"/>
          </a:xfrm>
        </p:spPr>
        <p:txBody>
          <a:bodyPr/>
          <a:lstStyle/>
          <a:p>
            <a:pPr eaLnBrk="1" hangingPunct="1"/>
            <a:endParaRPr lang="ja-JP" altLang="ja-JP" smtClean="0"/>
          </a:p>
        </p:txBody>
      </p:sp>
      <p:sp>
        <p:nvSpPr>
          <p:cNvPr id="7171" name="コンテンツ プレースホルダ 2"/>
          <p:cNvSpPr>
            <a:spLocks noGrp="1" noChangeArrowheads="1"/>
          </p:cNvSpPr>
          <p:nvPr>
            <p:ph idx="1"/>
          </p:nvPr>
        </p:nvSpPr>
        <p:spPr>
          <a:xfrm>
            <a:off x="457200" y="3357563"/>
            <a:ext cx="8229600" cy="935037"/>
          </a:xfrm>
        </p:spPr>
        <p:txBody>
          <a:bodyPr/>
          <a:lstStyle/>
          <a:p>
            <a:pPr marL="438150" indent="-319088" algn="l" eaLnBrk="1" hangingPunct="1"/>
            <a:r>
              <a:rPr lang="en-US" altLang="ja-JP" sz="4400" smtClean="0"/>
              <a:t>UEFI </a:t>
            </a:r>
            <a:r>
              <a:rPr lang="ja-JP" altLang="en-US" sz="4400" smtClean="0">
                <a:latin typeface="ＭＳ ゴシック" pitchFamily="49" charset="-128"/>
              </a:rPr>
              <a:t>とは</a:t>
            </a:r>
            <a:r>
              <a:rPr lang="en-US" altLang="ja-JP" sz="4400" smtClean="0">
                <a:ea typeface="Arial Unicode MS" pitchFamily="50" charset="-128"/>
                <a:cs typeface="Arial Unicode MS" pitchFamily="50" charset="-128"/>
              </a:rPr>
              <a:t>?</a:t>
            </a:r>
            <a:endParaRPr lang="ja-JP" altLang="en-US" sz="4400" smtClean="0">
              <a:ea typeface="Arial Unicode MS" pitchFamily="50" charset="-128"/>
              <a:cs typeface="Arial Unicode MS"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UEFI</a:t>
            </a:r>
          </a:p>
        </p:txBody>
      </p:sp>
      <p:sp>
        <p:nvSpPr>
          <p:cNvPr id="8195" name="コンテンツ プレースホルダ 2"/>
          <p:cNvSpPr>
            <a:spLocks noGrp="1" noChangeArrowheads="1"/>
          </p:cNvSpPr>
          <p:nvPr>
            <p:ph idx="1"/>
          </p:nvPr>
        </p:nvSpPr>
        <p:spPr>
          <a:xfrm>
            <a:off x="25400" y="1562100"/>
            <a:ext cx="5105400" cy="5527675"/>
          </a:xfrm>
        </p:spPr>
        <p:txBody>
          <a:bodyPr/>
          <a:lstStyle/>
          <a:p>
            <a:pPr marL="438150" indent="-319088" algn="l" eaLnBrk="1" hangingPunct="1">
              <a:buFont typeface="Wingdings 2" pitchFamily="18" charset="2"/>
              <a:buChar char=""/>
            </a:pPr>
            <a:r>
              <a:rPr lang="en-US" altLang="ja-JP" sz="2800" smtClean="0">
                <a:solidFill>
                  <a:srgbClr val="FF0000"/>
                </a:solidFill>
              </a:rPr>
              <a:t>U</a:t>
            </a:r>
            <a:r>
              <a:rPr lang="en-US" altLang="ja-JP" sz="2800" smtClean="0"/>
              <a:t>nified </a:t>
            </a:r>
            <a:r>
              <a:rPr lang="en-US" altLang="ja-JP" sz="2800" smtClean="0">
                <a:solidFill>
                  <a:srgbClr val="FF0000"/>
                </a:solidFill>
              </a:rPr>
              <a:t>E</a:t>
            </a:r>
            <a:r>
              <a:rPr lang="en-US" altLang="ja-JP" sz="2800" smtClean="0"/>
              <a:t>xtensible </a:t>
            </a:r>
            <a:r>
              <a:rPr lang="en-US" altLang="ja-JP" sz="2800" smtClean="0">
                <a:solidFill>
                  <a:srgbClr val="FF0000"/>
                </a:solidFill>
              </a:rPr>
              <a:t>F</a:t>
            </a:r>
            <a:r>
              <a:rPr lang="en-US" altLang="ja-JP" sz="2800" smtClean="0"/>
              <a:t>irmware </a:t>
            </a:r>
            <a:r>
              <a:rPr lang="en-US" altLang="ja-JP" sz="2800" smtClean="0">
                <a:solidFill>
                  <a:srgbClr val="FF0000"/>
                </a:solidFill>
              </a:rPr>
              <a:t>I</a:t>
            </a:r>
            <a:r>
              <a:rPr lang="en-US" altLang="ja-JP" sz="2800" smtClean="0"/>
              <a:t>nterface</a:t>
            </a:r>
          </a:p>
          <a:p>
            <a:pPr marL="731838" lvl="1" indent="-274638" algn="l" eaLnBrk="1" hangingPunct="1">
              <a:buFont typeface="Wingdings" pitchFamily="2" charset="2"/>
              <a:buChar char=""/>
            </a:pPr>
            <a:r>
              <a:rPr lang="ja-JP" altLang="en-US" sz="2400" smtClean="0"/>
              <a:t>ハードウェアを動作させる基盤のファームウェアと OS とのインターフェース</a:t>
            </a:r>
          </a:p>
          <a:p>
            <a:pPr marL="996950" lvl="2" indent="-228600" algn="l" eaLnBrk="1" hangingPunct="1">
              <a:buFont typeface="Arial" charset="0"/>
              <a:buChar char="▪"/>
            </a:pPr>
            <a:r>
              <a:rPr lang="ja-JP" altLang="en-US" sz="2000" smtClean="0"/>
              <a:t>基盤のファームウェアとインターフェースを分けることで拡張性を上げた</a:t>
            </a:r>
            <a:endParaRPr lang="en-US" altLang="ja-JP" sz="2000" smtClean="0"/>
          </a:p>
          <a:p>
            <a:pPr marL="731838" lvl="1" indent="-274638" algn="l" eaLnBrk="1" hangingPunct="1">
              <a:buFont typeface="Wingdings" pitchFamily="2" charset="2"/>
              <a:buChar char=""/>
            </a:pPr>
            <a:r>
              <a:rPr lang="ja-JP" altLang="en-US" smtClean="0"/>
              <a:t>BIOS に代わる新しい仕様</a:t>
            </a:r>
          </a:p>
          <a:p>
            <a:pPr marL="731838" lvl="1" indent="-274638" algn="l" eaLnBrk="1" hangingPunct="1">
              <a:buFont typeface="Wingdings" pitchFamily="2" charset="2"/>
              <a:buChar char=""/>
            </a:pPr>
            <a:endParaRPr lang="ja-JP" altLang="en-US" smtClean="0"/>
          </a:p>
        </p:txBody>
      </p:sp>
      <p:sp>
        <p:nvSpPr>
          <p:cNvPr id="8196" name="テキスト ボックス 6"/>
          <p:cNvSpPr>
            <a:spLocks noChangeArrowheads="1"/>
          </p:cNvSpPr>
          <p:nvPr/>
        </p:nvSpPr>
        <p:spPr bwMode="auto">
          <a:xfrm>
            <a:off x="5030788" y="5337175"/>
            <a:ext cx="2789237" cy="555625"/>
          </a:xfrm>
          <a:prstGeom prst="rect">
            <a:avLst/>
          </a:prstGeom>
          <a:solidFill>
            <a:srgbClr val="FFFFFF"/>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r>
              <a:rPr lang="en-US" altLang="ja-JP" sz="2800">
                <a:solidFill>
                  <a:srgbClr val="000000"/>
                </a:solidFill>
                <a:latin typeface="Arial Unicode MS" pitchFamily="50" charset="-128"/>
                <a:sym typeface="Arial Unicode MS" pitchFamily="50" charset="-128"/>
              </a:rPr>
              <a:t>OS</a:t>
            </a:r>
            <a:r>
              <a:rPr lang="en-US" altLang="ja-JP">
                <a:solidFill>
                  <a:srgbClr val="000000"/>
                </a:solidFill>
                <a:latin typeface="Arial Unicode MS" pitchFamily="50" charset="-128"/>
                <a:sym typeface="Arial Unicode MS" pitchFamily="50" charset="-128"/>
              </a:rPr>
              <a:t> </a:t>
            </a:r>
            <a:endParaRPr lang="ja-JP" altLang="en-US">
              <a:solidFill>
                <a:srgbClr val="000000"/>
              </a:solidFill>
              <a:latin typeface="Arial Unicode MS" pitchFamily="50" charset="-128"/>
              <a:ea typeface="Arial Unicode MS" pitchFamily="50" charset="-128"/>
              <a:cs typeface="Arial Unicode MS" pitchFamily="50" charset="-128"/>
              <a:sym typeface="Arial Unicode MS" pitchFamily="50" charset="-128"/>
            </a:endParaRPr>
          </a:p>
        </p:txBody>
      </p:sp>
      <p:sp>
        <p:nvSpPr>
          <p:cNvPr id="8197" name="AutoShape 5"/>
          <p:cNvSpPr>
            <a:spLocks/>
          </p:cNvSpPr>
          <p:nvPr/>
        </p:nvSpPr>
        <p:spPr bwMode="auto">
          <a:xfrm>
            <a:off x="7856538" y="3227388"/>
            <a:ext cx="201612" cy="1479550"/>
          </a:xfrm>
          <a:prstGeom prst="rightBrace">
            <a:avLst>
              <a:gd name="adj1" fmla="val 61155"/>
              <a:gd name="adj2" fmla="val 48602"/>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8198" name="Rectangle 6"/>
          <p:cNvSpPr>
            <a:spLocks noChangeArrowheads="1"/>
          </p:cNvSpPr>
          <p:nvPr/>
        </p:nvSpPr>
        <p:spPr bwMode="auto">
          <a:xfrm>
            <a:off x="5056188" y="2120900"/>
            <a:ext cx="2751137" cy="417513"/>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8199" name="Text Box 7"/>
          <p:cNvSpPr txBox="1">
            <a:spLocks noChangeArrowheads="1"/>
          </p:cNvSpPr>
          <p:nvPr/>
        </p:nvSpPr>
        <p:spPr bwMode="auto">
          <a:xfrm>
            <a:off x="5257800" y="2084388"/>
            <a:ext cx="22558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400"/>
              <a:t>ハードウェア</a:t>
            </a:r>
          </a:p>
        </p:txBody>
      </p:sp>
      <p:sp>
        <p:nvSpPr>
          <p:cNvPr id="8200" name="Rectangle 8"/>
          <p:cNvSpPr>
            <a:spLocks noChangeArrowheads="1"/>
          </p:cNvSpPr>
          <p:nvPr/>
        </p:nvSpPr>
        <p:spPr bwMode="auto">
          <a:xfrm>
            <a:off x="5018088" y="3217863"/>
            <a:ext cx="2794000" cy="150336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8201" name="Text Box 9"/>
          <p:cNvSpPr txBox="1">
            <a:spLocks noChangeArrowheads="1"/>
          </p:cNvSpPr>
          <p:nvPr/>
        </p:nvSpPr>
        <p:spPr bwMode="auto">
          <a:xfrm>
            <a:off x="5913438" y="4068763"/>
            <a:ext cx="14874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400"/>
              <a:t>UEFI</a:t>
            </a:r>
          </a:p>
        </p:txBody>
      </p:sp>
      <p:sp>
        <p:nvSpPr>
          <p:cNvPr id="8202" name="AutoShape 10"/>
          <p:cNvSpPr>
            <a:spLocks noChangeArrowheads="1"/>
          </p:cNvSpPr>
          <p:nvPr/>
        </p:nvSpPr>
        <p:spPr bwMode="auto">
          <a:xfrm>
            <a:off x="6043613" y="4741863"/>
            <a:ext cx="842962" cy="612775"/>
          </a:xfrm>
          <a:prstGeom prst="downArrow">
            <a:avLst>
              <a:gd name="adj1" fmla="val 50000"/>
              <a:gd name="adj2" fmla="val 25000"/>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8203" name="AutoShape 11"/>
          <p:cNvSpPr>
            <a:spLocks noChangeArrowheads="1"/>
          </p:cNvSpPr>
          <p:nvPr/>
        </p:nvSpPr>
        <p:spPr bwMode="auto">
          <a:xfrm rot="10740000">
            <a:off x="6032500" y="2562225"/>
            <a:ext cx="844550" cy="638175"/>
          </a:xfrm>
          <a:prstGeom prst="downArrow">
            <a:avLst>
              <a:gd name="adj1" fmla="val 50000"/>
              <a:gd name="adj2" fmla="val 25000"/>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endParaRPr lang="ja-JP" altLang="en-US"/>
          </a:p>
        </p:txBody>
      </p:sp>
      <p:sp>
        <p:nvSpPr>
          <p:cNvPr id="8204" name="Text Box 12"/>
          <p:cNvSpPr txBox="1">
            <a:spLocks noChangeArrowheads="1"/>
          </p:cNvSpPr>
          <p:nvPr/>
        </p:nvSpPr>
        <p:spPr bwMode="auto">
          <a:xfrm>
            <a:off x="8042275" y="3571875"/>
            <a:ext cx="119856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000">
                <a:solidFill>
                  <a:srgbClr val="FF0000"/>
                </a:solidFill>
              </a:rPr>
              <a:t>ファーム</a:t>
            </a:r>
          </a:p>
          <a:p>
            <a:pPr eaLnBrk="1" hangingPunct="1"/>
            <a:r>
              <a:rPr lang="ja-JP" altLang="en-US" sz="2000">
                <a:solidFill>
                  <a:srgbClr val="FF0000"/>
                </a:solidFill>
              </a:rPr>
              <a:t>ウェア</a:t>
            </a:r>
          </a:p>
        </p:txBody>
      </p:sp>
      <p:sp>
        <p:nvSpPr>
          <p:cNvPr id="8205" name="Text Box 13"/>
          <p:cNvSpPr txBox="1">
            <a:spLocks noChangeArrowheads="1"/>
          </p:cNvSpPr>
          <p:nvPr/>
        </p:nvSpPr>
        <p:spPr bwMode="auto">
          <a:xfrm>
            <a:off x="4984750" y="3201988"/>
            <a:ext cx="2925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a:t>ハードウェアを動作させる</a:t>
            </a:r>
          </a:p>
          <a:p>
            <a:pPr eaLnBrk="1" hangingPunct="1"/>
            <a:r>
              <a:rPr lang="ja-JP" altLang="en-US"/>
              <a:t>基盤のファームウェア</a:t>
            </a:r>
          </a:p>
        </p:txBody>
      </p:sp>
      <p:sp>
        <p:nvSpPr>
          <p:cNvPr id="8206" name="Line 14"/>
          <p:cNvSpPr>
            <a:spLocks noChangeShapeType="1"/>
          </p:cNvSpPr>
          <p:nvPr/>
        </p:nvSpPr>
        <p:spPr bwMode="auto">
          <a:xfrm>
            <a:off x="5037138" y="3859213"/>
            <a:ext cx="2782887" cy="1587"/>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C_00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825" y="1673225"/>
            <a:ext cx="639762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タイトル 1"/>
          <p:cNvSpPr>
            <a:spLocks noGrp="1" noChangeArrowheads="1"/>
          </p:cNvSpPr>
          <p:nvPr>
            <p:ph type="title" idx="4294967295"/>
          </p:nvPr>
        </p:nvSpPr>
        <p:spPr>
          <a:xfrm>
            <a:off x="457200" y="155575"/>
            <a:ext cx="8229600" cy="1252538"/>
          </a:xfrm>
        </p:spPr>
        <p:txBody>
          <a:bodyPr/>
          <a:lstStyle/>
          <a:p>
            <a:pPr eaLnBrk="1" hangingPunct="1"/>
            <a:r>
              <a:rPr lang="ja-JP" altLang="en-US" smtClean="0"/>
              <a:t>UEFI のある場所</a:t>
            </a:r>
          </a:p>
        </p:txBody>
      </p:sp>
      <p:sp>
        <p:nvSpPr>
          <p:cNvPr id="11268" name="左矢印 7"/>
          <p:cNvSpPr>
            <a:spLocks noChangeArrowheads="1"/>
          </p:cNvSpPr>
          <p:nvPr/>
        </p:nvSpPr>
        <p:spPr bwMode="auto">
          <a:xfrm>
            <a:off x="1984375" y="5480050"/>
            <a:ext cx="1108075" cy="228600"/>
          </a:xfrm>
          <a:prstGeom prst="leftArrow">
            <a:avLst>
              <a:gd name="adj1" fmla="val 50000"/>
              <a:gd name="adj2" fmla="val 73875"/>
            </a:avLst>
          </a:prstGeom>
          <a:solidFill>
            <a:srgbClr val="FF0000"/>
          </a:solidFill>
          <a:ln w="6350" cap="rnd">
            <a:solidFill>
              <a:schemeClr val="accent1"/>
            </a:solidFill>
            <a:miter lim="800000"/>
            <a:headEnd/>
            <a:tailEnd/>
          </a:ln>
        </p:spPr>
        <p:txBody>
          <a:bodyPr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a:solidFill>
                <a:srgbClr val="FFFFFF"/>
              </a:solidFill>
              <a:latin typeface="Arial Unicode MS" pitchFamily="50" charset="-128"/>
              <a:sym typeface="Arial Unicode MS" pitchFamily="50" charset="-128"/>
            </a:endParaRPr>
          </a:p>
        </p:txBody>
      </p:sp>
      <p:sp>
        <p:nvSpPr>
          <p:cNvPr id="11269" name="テキスト ボックス 13"/>
          <p:cNvSpPr>
            <a:spLocks noChangeArrowheads="1"/>
          </p:cNvSpPr>
          <p:nvPr/>
        </p:nvSpPr>
        <p:spPr bwMode="auto">
          <a:xfrm>
            <a:off x="76200" y="2489200"/>
            <a:ext cx="2551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eaLnBrk="1" hangingPunct="1"/>
            <a:r>
              <a:rPr lang="ja-JP" altLang="en-US" sz="2400">
                <a:solidFill>
                  <a:srgbClr val="000000"/>
                </a:solidFill>
                <a:latin typeface="Arial Unicode MS" pitchFamily="50" charset="-128"/>
                <a:sym typeface="Arial Unicode MS" pitchFamily="50" charset="-128"/>
              </a:rPr>
              <a:t>計算機の電源を切っても情報が消えないよう、フラッシュメモリに記録されている</a:t>
            </a:r>
            <a:endParaRPr lang="en-US" altLang="ja-JP" sz="2400">
              <a:solidFill>
                <a:srgbClr val="000000"/>
              </a:solidFill>
              <a:latin typeface="Arial Unicode MS" pitchFamily="50" charset="-128"/>
              <a:sym typeface="Arial Unicode MS" pitchFamily="50" charset="-128"/>
            </a:endParaRPr>
          </a:p>
        </p:txBody>
      </p:sp>
      <p:pic>
        <p:nvPicPr>
          <p:cNvPr id="11270" name="Picture 8" descr="DSC_0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5127625"/>
            <a:ext cx="10001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4"/>
          <p:cNvSpPr>
            <a:spLocks noChangeArrowheads="1"/>
          </p:cNvSpPr>
          <p:nvPr/>
        </p:nvSpPr>
        <p:spPr bwMode="auto">
          <a:xfrm>
            <a:off x="3416300" y="1887120"/>
            <a:ext cx="2308225" cy="617538"/>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dirty="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5" name="テキスト ボックス 5"/>
          <p:cNvSpPr>
            <a:spLocks noChangeArrowheads="1"/>
          </p:cNvSpPr>
          <p:nvPr/>
        </p:nvSpPr>
        <p:spPr bwMode="auto">
          <a:xfrm>
            <a:off x="3760788" y="3101086"/>
            <a:ext cx="1584325" cy="461665"/>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UEFI</a:t>
            </a:r>
            <a:endParaRPr kumimoji="0" lang="en-US" altLang="ja-JP"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6" name="テキスト ボックス 6"/>
          <p:cNvSpPr>
            <a:spLocks noChangeArrowheads="1"/>
          </p:cNvSpPr>
          <p:nvPr/>
        </p:nvSpPr>
        <p:spPr bwMode="auto">
          <a:xfrm>
            <a:off x="3760788" y="4191376"/>
            <a:ext cx="1584325" cy="523875"/>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en-US" altLang="ja-JP" sz="2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OS</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 </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7" name="テキスト ボックス 7"/>
          <p:cNvSpPr>
            <a:spLocks noChangeArrowheads="1"/>
          </p:cNvSpPr>
          <p:nvPr/>
        </p:nvSpPr>
        <p:spPr bwMode="auto">
          <a:xfrm>
            <a:off x="250825" y="5678864"/>
            <a:ext cx="2016125" cy="646112"/>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rPr>
              <a:t>アプリケーションソフトウェア</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A</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8" name="テキスト ボックス 8"/>
          <p:cNvSpPr>
            <a:spLocks noChangeArrowheads="1"/>
          </p:cNvSpPr>
          <p:nvPr/>
        </p:nvSpPr>
        <p:spPr bwMode="auto">
          <a:xfrm>
            <a:off x="2700338" y="5678864"/>
            <a:ext cx="2016125" cy="646112"/>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rPr>
              <a:t>アプリケーションソフトウェア</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B</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9" name="テキスト ボックス 15"/>
          <p:cNvSpPr>
            <a:spLocks noChangeArrowheads="1"/>
          </p:cNvSpPr>
          <p:nvPr/>
        </p:nvSpPr>
        <p:spPr bwMode="auto">
          <a:xfrm>
            <a:off x="5148263" y="5680451"/>
            <a:ext cx="2024062" cy="646113"/>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rPr>
              <a:t>アプリケーションソフトウェア</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C</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10" name="テキスト ボックス 16"/>
          <p:cNvSpPr>
            <a:spLocks noChangeArrowheads="1"/>
          </p:cNvSpPr>
          <p:nvPr/>
        </p:nvSpPr>
        <p:spPr bwMode="auto">
          <a:xfrm>
            <a:off x="7486885" y="5818563"/>
            <a:ext cx="169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kumimoji="0" lang="ja-JP" altLang="en-US" dirty="0" smtClean="0">
                <a:solidFill>
                  <a:srgbClr val="000000"/>
                </a:solidFill>
                <a:latin typeface="Arial Unicode MS" pitchFamily="50" charset="-128"/>
                <a:ea typeface="Arial Unicode MS" pitchFamily="50" charset="-128"/>
                <a:sym typeface="Arial Unicode MS" pitchFamily="50" charset="-128"/>
              </a:rPr>
              <a:t>・・・・・・</a:t>
            </a:r>
          </a:p>
        </p:txBody>
      </p:sp>
      <p:sp>
        <p:nvSpPr>
          <p:cNvPr id="11" name="下矢印 17"/>
          <p:cNvSpPr>
            <a:spLocks noChangeArrowheads="1"/>
          </p:cNvSpPr>
          <p:nvPr/>
        </p:nvSpPr>
        <p:spPr bwMode="auto">
          <a:xfrm>
            <a:off x="4084637" y="2592768"/>
            <a:ext cx="936625" cy="454819"/>
          </a:xfrm>
          <a:prstGeom prst="downArrow">
            <a:avLst>
              <a:gd name="adj1" fmla="val 50000"/>
              <a:gd name="adj2" fmla="val 50000"/>
            </a:avLst>
          </a:prstGeom>
          <a:solidFill>
            <a:srgbClr val="00B0F0"/>
          </a:solidFill>
          <a:ln w="38100" cap="flat" cmpd="sng">
            <a:solidFill>
              <a:schemeClr val="accent1">
                <a:lumMod val="60000"/>
                <a:lumOff val="40000"/>
              </a:schemeClr>
            </a:solidFill>
            <a:miter lim="800000"/>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ja-JP" altLang="ja-JP" sz="1800" b="0" i="0" u="none" strike="noStrike" kern="0" cap="none" spc="0" normalizeH="0" baseline="0" noProof="0" smtClean="0">
              <a:ln>
                <a:noFill/>
              </a:ln>
              <a:solidFill>
                <a:srgbClr val="FFFFFF"/>
              </a:solidFill>
              <a:effectLst/>
              <a:uLnTx/>
              <a:uFillTx/>
              <a:latin typeface="Arial Unicode MS" pitchFamily="50" charset="-128"/>
              <a:ea typeface="ＭＳ ゴシック" pitchFamily="49" charset="-128"/>
              <a:sym typeface="Arial Unicode MS" pitchFamily="50" charset="-128"/>
            </a:endParaRPr>
          </a:p>
        </p:txBody>
      </p:sp>
      <p:sp>
        <p:nvSpPr>
          <p:cNvPr id="12" name="下矢印 18"/>
          <p:cNvSpPr>
            <a:spLocks noChangeArrowheads="1"/>
          </p:cNvSpPr>
          <p:nvPr/>
        </p:nvSpPr>
        <p:spPr bwMode="auto">
          <a:xfrm>
            <a:off x="4074496" y="3706765"/>
            <a:ext cx="936625" cy="412603"/>
          </a:xfrm>
          <a:prstGeom prst="downArrow">
            <a:avLst>
              <a:gd name="adj1" fmla="val 50000"/>
              <a:gd name="adj2" fmla="val 50000"/>
            </a:avLst>
          </a:prstGeom>
          <a:solidFill>
            <a:srgbClr val="00B0F0"/>
          </a:solidFill>
          <a:ln w="38100" cap="flat" cmpd="sng">
            <a:solidFill>
              <a:schemeClr val="accent1">
                <a:lumMod val="60000"/>
                <a:lumOff val="40000"/>
              </a:schemeClr>
            </a:solidFill>
            <a:miter lim="800000"/>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ja-JP" altLang="ja-JP" sz="1800" b="0" i="0" u="none" strike="noStrike" kern="0" cap="none" spc="0" normalizeH="0" baseline="0" noProof="0" smtClean="0">
              <a:ln>
                <a:noFill/>
              </a:ln>
              <a:solidFill>
                <a:srgbClr val="FFFFFF"/>
              </a:solidFill>
              <a:effectLst/>
              <a:uLnTx/>
              <a:uFillTx/>
              <a:latin typeface="Arial Unicode MS" pitchFamily="50" charset="-128"/>
              <a:ea typeface="ＭＳ ゴシック" pitchFamily="49" charset="-128"/>
              <a:sym typeface="Arial Unicode MS" pitchFamily="50" charset="-128"/>
            </a:endParaRPr>
          </a:p>
        </p:txBody>
      </p:sp>
      <p:cxnSp>
        <p:nvCxnSpPr>
          <p:cNvPr id="13" name="直線矢印コネクタ 23"/>
          <p:cNvCxnSpPr>
            <a:cxnSpLocks noChangeShapeType="1"/>
            <a:stCxn id="7" idx="0"/>
            <a:endCxn id="6" idx="2"/>
          </p:cNvCxnSpPr>
          <p:nvPr/>
        </p:nvCxnSpPr>
        <p:spPr bwMode="auto">
          <a:xfrm flipV="1">
            <a:off x="1260475" y="4715251"/>
            <a:ext cx="3292475" cy="963613"/>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4" name="直線矢印コネクタ 26"/>
          <p:cNvCxnSpPr>
            <a:cxnSpLocks noChangeShapeType="1"/>
            <a:stCxn id="8" idx="0"/>
            <a:endCxn id="6" idx="2"/>
          </p:cNvCxnSpPr>
          <p:nvPr/>
        </p:nvCxnSpPr>
        <p:spPr bwMode="auto">
          <a:xfrm flipV="1">
            <a:off x="3708400" y="4715251"/>
            <a:ext cx="844550" cy="963613"/>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5" name="直線矢印コネクタ 29"/>
          <p:cNvCxnSpPr>
            <a:cxnSpLocks noChangeShapeType="1"/>
            <a:stCxn id="9" idx="0"/>
            <a:endCxn id="6" idx="2"/>
          </p:cNvCxnSpPr>
          <p:nvPr/>
        </p:nvCxnSpPr>
        <p:spPr bwMode="auto">
          <a:xfrm flipH="1" flipV="1">
            <a:off x="4552950" y="4715251"/>
            <a:ext cx="1606550" cy="965200"/>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6" name="直線矢印コネクタ 38"/>
          <p:cNvCxnSpPr>
            <a:cxnSpLocks noChangeShapeType="1"/>
            <a:endCxn id="6" idx="2"/>
          </p:cNvCxnSpPr>
          <p:nvPr/>
        </p:nvCxnSpPr>
        <p:spPr bwMode="auto">
          <a:xfrm flipH="1" flipV="1">
            <a:off x="4552950" y="4715251"/>
            <a:ext cx="3744913" cy="954088"/>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sp>
        <p:nvSpPr>
          <p:cNvPr id="17" name="四角形吹き出し 16"/>
          <p:cNvSpPr/>
          <p:nvPr/>
        </p:nvSpPr>
        <p:spPr>
          <a:xfrm>
            <a:off x="312145" y="1856580"/>
            <a:ext cx="2880320" cy="3097970"/>
          </a:xfrm>
          <a:prstGeom prst="wedgeRectCallout">
            <a:avLst>
              <a:gd name="adj1" fmla="val 68334"/>
              <a:gd name="adj2" fmla="val 3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250825">
              <a:buClr>
                <a:srgbClr val="F0AC00"/>
              </a:buClr>
              <a:buSzPct val="80000"/>
              <a:buFont typeface="Wingdings 2" panose="05020102010507070707" pitchFamily="18" charset="2"/>
              <a:buChar char="¡"/>
            </a:pPr>
            <a:r>
              <a:rPr lang="ja-JP" altLang="en-US" sz="2000" b="1" kern="0" dirty="0" smtClean="0">
                <a:solidFill>
                  <a:schemeClr val="tx1"/>
                </a:solidFill>
              </a:rPr>
              <a:t>電源投入後 ～ </a:t>
            </a:r>
            <a:r>
              <a:rPr lang="en-US" altLang="ja-JP" sz="2000" b="1" kern="0" dirty="0" smtClean="0">
                <a:solidFill>
                  <a:schemeClr val="tx1"/>
                </a:solidFill>
              </a:rPr>
              <a:t>OS</a:t>
            </a:r>
            <a:r>
              <a:rPr lang="ja-JP" altLang="en-US" sz="2000" b="1" kern="0" dirty="0" smtClean="0">
                <a:solidFill>
                  <a:schemeClr val="tx1"/>
                </a:solidFill>
              </a:rPr>
              <a:t> 起動 の準備をするソフトウェア</a:t>
            </a:r>
            <a:endParaRPr lang="en-US" altLang="ja-JP" sz="2000" b="1" kern="0" dirty="0" smtClean="0">
              <a:solidFill>
                <a:schemeClr val="tx1"/>
              </a:solidFill>
            </a:endParaRPr>
          </a:p>
          <a:p>
            <a:pPr marL="342900" indent="-250825">
              <a:buClr>
                <a:srgbClr val="F0AC00"/>
              </a:buClr>
              <a:buSzPct val="80000"/>
              <a:buFont typeface="Wingdings 2" panose="05020102010507070707" pitchFamily="18" charset="2"/>
              <a:buChar char="¡"/>
            </a:pPr>
            <a:r>
              <a:rPr kumimoji="1" lang="ja-JP" altLang="en-US" sz="2000" b="1" kern="0" dirty="0" smtClean="0">
                <a:solidFill>
                  <a:schemeClr val="tx1"/>
                </a:solidFill>
              </a:rPr>
              <a:t>仕事</a:t>
            </a:r>
            <a:endParaRPr kumimoji="1" lang="en-US" altLang="ja-JP" sz="2000" b="1" kern="0" dirty="0" smtClean="0">
              <a:solidFill>
                <a:schemeClr val="tx1"/>
              </a:solidFill>
            </a:endParaRPr>
          </a:p>
          <a:p>
            <a:pPr marL="781050" lvl="1" indent="-342900">
              <a:buClr>
                <a:schemeClr val="accent2"/>
              </a:buClr>
              <a:buSzPct val="90000"/>
              <a:buFont typeface="Wingdings" panose="05000000000000000000" pitchFamily="2" charset="2"/>
              <a:buChar char="§"/>
            </a:pPr>
            <a:r>
              <a:rPr lang="en-US" altLang="ja-JP" sz="2000" b="1" kern="0" dirty="0" smtClean="0">
                <a:solidFill>
                  <a:schemeClr val="tx1"/>
                </a:solidFill>
              </a:rPr>
              <a:t>POST</a:t>
            </a:r>
            <a:r>
              <a:rPr lang="ja-JP" altLang="en-US" sz="2000" b="1" kern="0" dirty="0" smtClean="0">
                <a:solidFill>
                  <a:schemeClr val="tx1"/>
                </a:solidFill>
              </a:rPr>
              <a:t> の実行</a:t>
            </a:r>
            <a:endParaRPr lang="en-US" altLang="ja-JP" sz="2000" b="1" kern="0" dirty="0" smtClean="0">
              <a:solidFill>
                <a:schemeClr val="tx1"/>
              </a:solidFill>
            </a:endParaRPr>
          </a:p>
          <a:p>
            <a:pPr marL="712788" lvl="1" indent="-274638">
              <a:buClr>
                <a:schemeClr val="accent2"/>
              </a:buClr>
              <a:buSzPct val="90000"/>
              <a:buFont typeface="Wingdings" panose="05000000000000000000" pitchFamily="2" charset="2"/>
              <a:buChar char="§"/>
            </a:pPr>
            <a:r>
              <a:rPr kumimoji="1" lang="en-US" altLang="ja-JP" sz="2000" b="1" kern="0" dirty="0" smtClean="0">
                <a:solidFill>
                  <a:schemeClr val="tx1"/>
                </a:solidFill>
              </a:rPr>
              <a:t>OS</a:t>
            </a:r>
            <a:r>
              <a:rPr kumimoji="1" lang="ja-JP" altLang="en-US" sz="2000" b="1" kern="0" dirty="0" smtClean="0">
                <a:solidFill>
                  <a:schemeClr val="tx1"/>
                </a:solidFill>
              </a:rPr>
              <a:t> 起動プログラムの呼び出し</a:t>
            </a:r>
            <a:r>
              <a:rPr kumimoji="1" lang="en-US" altLang="ja-JP" sz="2000" b="1" kern="0" dirty="0" smtClean="0">
                <a:solidFill>
                  <a:schemeClr val="tx1"/>
                </a:solidFill>
              </a:rPr>
              <a:t/>
            </a:r>
            <a:br>
              <a:rPr kumimoji="1" lang="en-US" altLang="ja-JP" sz="2000" b="1" kern="0" dirty="0" smtClean="0">
                <a:solidFill>
                  <a:schemeClr val="tx1"/>
                </a:solidFill>
              </a:rPr>
            </a:br>
            <a:r>
              <a:rPr kumimoji="1" lang="en-US" altLang="ja-JP" sz="2000" b="1" kern="0" dirty="0" smtClean="0">
                <a:solidFill>
                  <a:schemeClr val="tx1"/>
                </a:solidFill>
              </a:rPr>
              <a:t>(</a:t>
            </a:r>
            <a:r>
              <a:rPr kumimoji="1" lang="ja-JP" altLang="en-US" sz="2000" b="1" kern="0" dirty="0" smtClean="0">
                <a:solidFill>
                  <a:schemeClr val="tx1"/>
                </a:solidFill>
              </a:rPr>
              <a:t>次回参照</a:t>
            </a:r>
            <a:r>
              <a:rPr kumimoji="1" lang="en-US" altLang="ja-JP" sz="2000" b="1" kern="0" dirty="0" smtClean="0">
                <a:solidFill>
                  <a:schemeClr val="tx1"/>
                </a:solidFill>
              </a:rPr>
              <a:t>)</a:t>
            </a:r>
            <a:endParaRPr kumimoji="1" lang="ja-JP" altLang="en-US" sz="2000" b="1" kern="0" dirty="0" smtClean="0">
              <a:solidFill>
                <a:schemeClr val="tx1"/>
              </a:solidFill>
            </a:endParaRPr>
          </a:p>
          <a:p>
            <a:endParaRPr kumimoji="1" lang="ja-JP" altLang="en-US" dirty="0"/>
          </a:p>
        </p:txBody>
      </p:sp>
      <p:sp>
        <p:nvSpPr>
          <p:cNvPr id="21" name="Rectangle 19"/>
          <p:cNvSpPr>
            <a:spLocks noChangeArrowheads="1"/>
          </p:cNvSpPr>
          <p:nvPr/>
        </p:nvSpPr>
        <p:spPr bwMode="auto">
          <a:xfrm>
            <a:off x="1097279" y="3240088"/>
            <a:ext cx="1809433" cy="322663"/>
          </a:xfrm>
          <a:prstGeom prst="rect">
            <a:avLst/>
          </a:prstGeom>
          <a:noFill/>
          <a:ln w="48000" cmpd="thickThin">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ea typeface="ＭＳ ゴシック" pitchFamily="49" charset="-128"/>
              </a:defRPr>
            </a:lvl1pPr>
            <a:lvl2pPr marL="742950" indent="-285750" eaLnBrk="0" hangingPunct="0">
              <a:defRPr>
                <a:solidFill>
                  <a:schemeClr val="tx1"/>
                </a:solidFill>
                <a:latin typeface="Arial" charset="0"/>
                <a:ea typeface="ＭＳ ゴシック" pitchFamily="49" charset="-128"/>
              </a:defRPr>
            </a:lvl2pPr>
            <a:lvl3pPr marL="1143000" indent="-228600" eaLnBrk="0" hangingPunct="0">
              <a:defRPr>
                <a:solidFill>
                  <a:schemeClr val="tx1"/>
                </a:solidFill>
                <a:latin typeface="Arial" charset="0"/>
                <a:ea typeface="ＭＳ ゴシック" pitchFamily="49" charset="-128"/>
              </a:defRPr>
            </a:lvl3pPr>
            <a:lvl4pPr marL="1600200" indent="-228600" eaLnBrk="0" hangingPunct="0">
              <a:defRPr>
                <a:solidFill>
                  <a:schemeClr val="tx1"/>
                </a:solidFill>
                <a:latin typeface="Arial" charset="0"/>
                <a:ea typeface="ＭＳ ゴシック" pitchFamily="49" charset="-128"/>
              </a:defRPr>
            </a:lvl4pPr>
            <a:lvl5pPr marL="2057400" indent="-228600" eaLnBrk="0" hangingPunct="0">
              <a:defRPr>
                <a:solidFill>
                  <a:schemeClr val="tx1"/>
                </a:solidFill>
                <a:latin typeface="Arial" charset="0"/>
                <a:ea typeface="ＭＳ ゴシック" pitchFamily="49"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ゴシック" pitchFamily="49" charset="-128"/>
              </a:defRPr>
            </a:lvl9pPr>
          </a:lstStyle>
          <a:p>
            <a:pPr algn="ctr" eaLnBrk="1" hangingPunct="1"/>
            <a:endParaRPr lang="ja-JP" altLang="ja-JP">
              <a:solidFill>
                <a:srgbClr val="FF0000"/>
              </a:solidFill>
            </a:endParaRPr>
          </a:p>
        </p:txBody>
      </p:sp>
    </p:spTree>
    <p:extLst>
      <p:ext uri="{BB962C8B-B14F-4D97-AF65-F5344CB8AC3E}">
        <p14:creationId xmlns:p14="http://schemas.microsoft.com/office/powerpoint/2010/main" val="7424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theme/theme1.xml><?xml version="1.0" encoding="utf-8"?>
<a:theme xmlns:a="http://schemas.openxmlformats.org/drawingml/2006/main" name="モジュール">
  <a:themeElements>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fontScheme name="モジュール">
      <a:majorFont>
        <a:latin typeface="Arial Unicode MS"/>
        <a:ea typeface="ＭＳ ゴシック"/>
        <a:cs typeface=""/>
      </a:majorFont>
      <a:minorFont>
        <a:latin typeface="Arial Unicode M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8000" cap="flat" cmpd="thickThin"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ja-JP" sz="1800" b="0" i="0" u="none" strike="noStrike" cap="none" normalizeH="0" baseline="0" smtClean="0">
            <a:ln>
              <a:noFill/>
            </a:ln>
            <a:solidFill>
              <a:schemeClr val="tx1"/>
            </a:solidFill>
            <a:effectLst/>
            <a:latin typeface="Arial" pitchFamily="34" charset="0"/>
            <a:ea typeface="ＭＳ ゴシック" pitchFamily="49" charset="-128"/>
          </a:defRPr>
        </a:defPPr>
      </a:lstStyle>
    </a:spDef>
    <a:lnDef>
      <a:spPr bwMode="auto">
        <a:xfrm>
          <a:off x="0" y="0"/>
          <a:ext cx="1" cy="1"/>
        </a:xfrm>
        <a:custGeom>
          <a:avLst/>
          <a:gdLst/>
          <a:ahLst/>
          <a:cxnLst/>
          <a:rect l="0" t="0" r="0" b="0"/>
          <a:pathLst/>
        </a:custGeom>
        <a:noFill/>
        <a:ln w="48000" cap="flat" cmpd="thickThin"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ja-JP" sz="1800" b="0" i="0" u="none" strike="noStrike" cap="none" normalizeH="0" baseline="0" smtClean="0">
            <a:ln>
              <a:noFill/>
            </a:ln>
            <a:solidFill>
              <a:schemeClr val="tx1"/>
            </a:solidFill>
            <a:effectLst/>
            <a:latin typeface="Arial" pitchFamily="34" charset="0"/>
            <a:ea typeface="ＭＳ ゴシック" pitchFamily="49" charset="-128"/>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5A6378"/>
    </a:dk1>
    <a:lt1>
      <a:srgbClr val="FFFFFF"/>
    </a:lt1>
    <a:dk2>
      <a:srgbClr val="000000"/>
    </a:dk2>
    <a:lt2>
      <a:srgbClr val="D4D4D6"/>
    </a:lt2>
    <a:accent1>
      <a:srgbClr val="F0AD00"/>
    </a:accent1>
    <a:accent2>
      <a:srgbClr val="60B5CC"/>
    </a:accent2>
    <a:accent3>
      <a:srgbClr val="AAAAAA"/>
    </a:accent3>
    <a:accent4>
      <a:srgbClr val="DADADA"/>
    </a:accent4>
    <a:accent5>
      <a:srgbClr val="F6D3AA"/>
    </a:accent5>
    <a:accent6>
      <a:srgbClr val="56A4B9"/>
    </a:accent6>
    <a:hlink>
      <a:srgbClr val="168BBA"/>
    </a:hlink>
    <a:folHlink>
      <a:srgbClr val="680000"/>
    </a:folHlink>
  </a:clrScheme>
</a:themeOverride>
</file>

<file path=ppt/theme/themeOverride10.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1.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2.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3.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4.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5.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6.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7.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8.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19.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0.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1.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2.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3.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4.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25.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3.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4.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5.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6.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7.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8.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ppt/theme/themeOverride9.xml><?xml version="1.0" encoding="utf-8"?>
<a:themeOverride xmlns:a="http://schemas.openxmlformats.org/drawingml/2006/main">
  <a:clrScheme name="">
    <a:dk1>
      <a:srgbClr val="000000"/>
    </a:dk1>
    <a:lt1>
      <a:srgbClr val="FFFFFF"/>
    </a:lt1>
    <a:dk2>
      <a:srgbClr val="5A6378"/>
    </a:dk2>
    <a:lt2>
      <a:srgbClr val="D4D4D6"/>
    </a:lt2>
    <a:accent1>
      <a:srgbClr val="F0AD00"/>
    </a:accent1>
    <a:accent2>
      <a:srgbClr val="60B5CC"/>
    </a:accent2>
    <a:accent3>
      <a:srgbClr val="FFFFFF"/>
    </a:accent3>
    <a:accent4>
      <a:srgbClr val="000000"/>
    </a:accent4>
    <a:accent5>
      <a:srgbClr val="F6D3AA"/>
    </a:accent5>
    <a:accent6>
      <a:srgbClr val="56A4B9"/>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480</TotalTime>
  <Pages>0</Pages>
  <Words>3757</Words>
  <Characters>0</Characters>
  <Application>Microsoft Office PowerPoint</Application>
  <DocSecurity>0</DocSecurity>
  <PresentationFormat>画面に合わせる (4:3)</PresentationFormat>
  <Lines>0</Lines>
  <Paragraphs>507</Paragraphs>
  <Slides>43</Slides>
  <Notes>27</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モジュール</vt:lpstr>
      <vt:lpstr>最低限 UEFIⅠ POSTとハードウェア管理 情報実験第 6 回(2015/05/29) </vt:lpstr>
      <vt:lpstr>目次</vt:lpstr>
      <vt:lpstr>PowerPoint プレゼンテーション</vt:lpstr>
      <vt:lpstr>ファームウェア</vt:lpstr>
      <vt:lpstr>BIOS</vt:lpstr>
      <vt:lpstr>PowerPoint プレゼンテーション</vt:lpstr>
      <vt:lpstr>UEFI</vt:lpstr>
      <vt:lpstr>UEFI のある場所</vt:lpstr>
      <vt:lpstr>PowerPoint プレゼンテーション</vt:lpstr>
      <vt:lpstr>POST</vt:lpstr>
      <vt:lpstr>POST の基本的な手順</vt:lpstr>
      <vt:lpstr>POST 実行の出力結果の例</vt:lpstr>
      <vt:lpstr>UEFI の操作</vt:lpstr>
      <vt:lpstr>UEFI セットアップ</vt:lpstr>
      <vt:lpstr>セットアップ画面への入り方 @情報実験機</vt:lpstr>
      <vt:lpstr>UEFI セットアップメニュー</vt:lpstr>
      <vt:lpstr>ハードウェアモニタリング</vt:lpstr>
      <vt:lpstr>起動順位設定</vt:lpstr>
      <vt:lpstr>UEFI セットアップで失敗してしまったら</vt:lpstr>
      <vt:lpstr>UEFI アップデート</vt:lpstr>
      <vt:lpstr>ハードウェアの管理</vt:lpstr>
      <vt:lpstr>ハードウェアリソース</vt:lpstr>
      <vt:lpstr>I/O ポートとI/O ポートアドレス</vt:lpstr>
      <vt:lpstr>IRQ</vt:lpstr>
      <vt:lpstr>IRQ の流れ</vt:lpstr>
      <vt:lpstr>IRQ の流れ</vt:lpstr>
      <vt:lpstr>IRQ の流れ</vt:lpstr>
      <vt:lpstr>IRQ の流れ</vt:lpstr>
      <vt:lpstr>IRQ の流れ</vt:lpstr>
      <vt:lpstr>IRQ の流れ</vt:lpstr>
      <vt:lpstr>IRQ の流れ</vt:lpstr>
      <vt:lpstr>IRQ の流れ</vt:lpstr>
      <vt:lpstr>IRQ の流れ</vt:lpstr>
      <vt:lpstr>IRQ 番号</vt:lpstr>
      <vt:lpstr>まとめ</vt:lpstr>
      <vt:lpstr>参考文献1</vt:lpstr>
      <vt:lpstr>参考文献2</vt:lpstr>
      <vt:lpstr>参考文献3</vt:lpstr>
      <vt:lpstr>参考文献4</vt:lpstr>
      <vt:lpstr>PowerPoint プレゼンテーション</vt:lpstr>
      <vt:lpstr>BIOS と UEFI の違い</vt:lpstr>
      <vt:lpstr>アーキテクチャとは?</vt:lpstr>
      <vt:lpstr>UEFI の特徴</vt:lpstr>
    </vt:vector>
  </TitlesOfParts>
  <Company>Your Company Name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BIOS</dc:title>
  <dc:creator>Your User Name</dc:creator>
  <cp:lastModifiedBy>seigi</cp:lastModifiedBy>
  <cp:revision>157</cp:revision>
  <dcterms:created xsi:type="dcterms:W3CDTF">2011-06-09T19:24:00Z</dcterms:created>
  <dcterms:modified xsi:type="dcterms:W3CDTF">2015-05-20T02:33:59Z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1041-9.1.0.4246</vt:lpwstr>
  </property>
</Properties>
</file>