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08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800080"/>
    <a:srgbClr val="FF0000"/>
    <a:srgbClr val="CC6600"/>
    <a:srgbClr val="000099"/>
    <a:srgbClr val="00CC00"/>
    <a:srgbClr val="FF0066"/>
    <a:srgbClr val="003300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79" autoAdjust="0"/>
    <p:restoredTop sz="89939" autoAdjust="0"/>
  </p:normalViewPr>
  <p:slideViewPr>
    <p:cSldViewPr snapToGrid="0">
      <p:cViewPr varScale="1">
        <p:scale>
          <a:sx n="79" d="100"/>
          <a:sy n="79" d="100"/>
        </p:scale>
        <p:origin x="37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51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0699" tIns="45350" rIns="90699" bIns="45350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0699" tIns="45350" rIns="90699" bIns="45350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92C6662D-F988-40D2-BF29-EB5119266FCD}" type="datetimeFigureOut">
              <a:rPr lang="ja-JP" altLang="en-US"/>
              <a:pPr>
                <a:defRPr/>
              </a:pPr>
              <a:t>2017/7/13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0699" tIns="45350" rIns="90699" bIns="45350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0699" tIns="45350" rIns="90699" bIns="45350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6AFDCD2C-AF2D-4A6F-9B21-594EA37735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077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0699" tIns="45350" rIns="90699" bIns="45350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0699" tIns="45350" rIns="90699" bIns="45350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9864255C-316F-45C8-8368-79092E22D2C4}" type="datetimeFigureOut">
              <a:rPr lang="ja-JP" altLang="en-US"/>
              <a:pPr>
                <a:defRPr/>
              </a:pPr>
              <a:t>2017/7/13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9" tIns="45350" rIns="90699" bIns="4535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688" y="4687888"/>
            <a:ext cx="5387975" cy="4438650"/>
          </a:xfrm>
          <a:prstGeom prst="rect">
            <a:avLst/>
          </a:prstGeom>
        </p:spPr>
        <p:txBody>
          <a:bodyPr vert="horz" lIns="90699" tIns="45350" rIns="90699" bIns="4535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0699" tIns="45350" rIns="90699" bIns="45350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0699" tIns="45350" rIns="90699" bIns="45350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53AC587-4870-4BAC-A75E-F2F7D506F5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83111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6861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27FE852E-40D0-4161-BC44-03DD1B85D34A}" type="slidenum">
              <a:rPr lang="ja-JP" altLang="en-US" smtClean="0">
                <a:latin typeface="Arial" charset="0"/>
              </a:rPr>
              <a:pPr eaLnBrk="1" hangingPunct="1">
                <a:spcBef>
                  <a:spcPct val="2000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806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65E8D-5C23-4480-8B1E-EC0F4AF6AD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9601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B5409-CC30-46C8-9AE1-720DBF15C8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182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94F80-5576-4742-8ADE-1531E86711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276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3DF6B-B676-4F71-9B0C-DFF3638EA0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447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AE2D1-F5B1-4FB4-A23B-9866B1B8F6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18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E64E8-2E03-40D6-9225-7DE292CFBA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26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3B6C6-EB50-4319-8D00-D8AF8A6FFB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61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B0894-B97C-43A5-BA60-274CF481CC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7537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22637-1F35-44D8-BA06-2470BC7BF6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6319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87DF4-90CF-4C3B-A1CD-1AA464EE27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397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A6BB7-6556-4CF2-9CB4-D8729CF418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19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4484CB4-65F6-4970-B651-5A0453ECA5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860032" y="330841"/>
            <a:ext cx="22370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800" dirty="0"/>
              <a:t>DCPAM</a:t>
            </a:r>
            <a:r>
              <a:rPr kumimoji="1" lang="ja-JP" altLang="en-US" sz="1800" dirty="0"/>
              <a:t>ソース：</a:t>
            </a:r>
            <a:r>
              <a:rPr kumimoji="1" lang="en-US" altLang="ja-JP" sz="1800" dirty="0"/>
              <a:t>*.f90</a:t>
            </a:r>
            <a:endParaRPr kumimoji="1" lang="ja-JP" altLang="en-US" sz="1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8496" y="4581128"/>
            <a:ext cx="3512803" cy="646331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800" dirty="0">
                <a:solidFill>
                  <a:srgbClr val="0070C0"/>
                </a:solidFill>
              </a:rPr>
              <a:t>g</a:t>
            </a:r>
            <a:r>
              <a:rPr kumimoji="1" lang="en-US" altLang="ja-JP" sz="1800" dirty="0">
                <a:solidFill>
                  <a:srgbClr val="0070C0"/>
                </a:solidFill>
              </a:rPr>
              <a:t>tool5</a:t>
            </a:r>
            <a:r>
              <a:rPr kumimoji="1" lang="ja-JP" altLang="en-US" sz="1800" dirty="0">
                <a:solidFill>
                  <a:srgbClr val="0070C0"/>
                </a:solidFill>
              </a:rPr>
              <a:t>ライブラリ</a:t>
            </a:r>
            <a:r>
              <a:rPr kumimoji="1" lang="en-US" altLang="ja-JP" sz="1800" dirty="0">
                <a:solidFill>
                  <a:srgbClr val="0070C0"/>
                </a:solidFill>
              </a:rPr>
              <a:t>:</a:t>
            </a:r>
            <a:br>
              <a:rPr kumimoji="1" lang="en-US" altLang="ja-JP" sz="1800" dirty="0">
                <a:solidFill>
                  <a:srgbClr val="0070C0"/>
                </a:solidFill>
              </a:rPr>
            </a:br>
            <a:r>
              <a:rPr kumimoji="1" lang="en-US" altLang="ja-JP" sz="1800" dirty="0">
                <a:solidFill>
                  <a:srgbClr val="0070C0"/>
                </a:solidFill>
              </a:rPr>
              <a:t>libgtool5.a</a:t>
            </a:r>
            <a:endParaRPr kumimoji="1" lang="ja-JP" altLang="en-US" sz="1800" dirty="0">
              <a:solidFill>
                <a:srgbClr val="0070C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88024" y="6021288"/>
            <a:ext cx="2376263" cy="701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800" dirty="0"/>
              <a:t>DCPAM</a:t>
            </a:r>
            <a:r>
              <a:rPr kumimoji="1" lang="ja-JP" altLang="en-US" sz="1800" dirty="0"/>
              <a:t>実行ファイル：</a:t>
            </a:r>
            <a:endParaRPr kumimoji="1" lang="en-US" altLang="ja-JP" sz="1800" dirty="0"/>
          </a:p>
          <a:p>
            <a:r>
              <a:rPr kumimoji="1" lang="en-US" altLang="ja-JP" sz="1800" dirty="0" err="1"/>
              <a:t>dcpam_main</a:t>
            </a:r>
            <a:endParaRPr kumimoji="1" lang="ja-JP" altLang="en-US" sz="1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86871" y="1340768"/>
            <a:ext cx="222528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メインプログラム</a:t>
            </a:r>
            <a:r>
              <a:rPr lang="ja-JP" altLang="en-US" sz="1800" dirty="0"/>
              <a:t>の</a:t>
            </a:r>
            <a:br>
              <a:rPr kumimoji="1" lang="en-US" altLang="ja-JP" sz="1800" dirty="0"/>
            </a:br>
            <a:r>
              <a:rPr lang="ja-JP" altLang="en-US" sz="1800" dirty="0"/>
              <a:t>オブジェクトファイル：</a:t>
            </a:r>
            <a:br>
              <a:rPr lang="en-US" altLang="ja-JP" sz="1800" dirty="0"/>
            </a:br>
            <a:r>
              <a:rPr lang="en-US" altLang="ja-JP" sz="1800" dirty="0"/>
              <a:t>*.o</a:t>
            </a:r>
            <a:endParaRPr kumimoji="1" lang="ja-JP" altLang="en-US" sz="1800" dirty="0"/>
          </a:p>
        </p:txBody>
      </p:sp>
      <p:cxnSp>
        <p:nvCxnSpPr>
          <p:cNvPr id="18" name="直線矢印コネクタ 17"/>
          <p:cNvCxnSpPr>
            <a:stCxn id="2" idx="2"/>
            <a:endCxn id="29" idx="0"/>
          </p:cNvCxnSpPr>
          <p:nvPr/>
        </p:nvCxnSpPr>
        <p:spPr bwMode="auto">
          <a:xfrm>
            <a:off x="5978544" y="700173"/>
            <a:ext cx="1617792" cy="640595"/>
          </a:xfrm>
          <a:prstGeom prst="straightConnector1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/>
          <p:cNvCxnSpPr>
            <a:stCxn id="2" idx="2"/>
            <a:endCxn id="11" idx="0"/>
          </p:cNvCxnSpPr>
          <p:nvPr/>
        </p:nvCxnSpPr>
        <p:spPr bwMode="auto">
          <a:xfrm flipH="1">
            <a:off x="4899516" y="700173"/>
            <a:ext cx="1079028" cy="640594"/>
          </a:xfrm>
          <a:prstGeom prst="straightConnector1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直線矢印コネクタ 24"/>
          <p:cNvCxnSpPr>
            <a:stCxn id="34" idx="3"/>
          </p:cNvCxnSpPr>
          <p:nvPr/>
        </p:nvCxnSpPr>
        <p:spPr bwMode="auto">
          <a:xfrm>
            <a:off x="3671300" y="3465875"/>
            <a:ext cx="2049103" cy="2583871"/>
          </a:xfrm>
          <a:prstGeom prst="straightConnector1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直線矢印コネクタ 27"/>
          <p:cNvCxnSpPr>
            <a:stCxn id="11" idx="2"/>
            <a:endCxn id="8" idx="0"/>
          </p:cNvCxnSpPr>
          <p:nvPr/>
        </p:nvCxnSpPr>
        <p:spPr bwMode="auto">
          <a:xfrm>
            <a:off x="4899516" y="2319496"/>
            <a:ext cx="1076640" cy="3701792"/>
          </a:xfrm>
          <a:prstGeom prst="straightConnector1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直線矢印コネクタ 30"/>
          <p:cNvCxnSpPr>
            <a:stCxn id="20" idx="2"/>
            <a:endCxn id="8" idx="0"/>
          </p:cNvCxnSpPr>
          <p:nvPr/>
        </p:nvCxnSpPr>
        <p:spPr bwMode="auto">
          <a:xfrm flipH="1">
            <a:off x="5976156" y="4509120"/>
            <a:ext cx="1656184" cy="1512168"/>
          </a:xfrm>
          <a:prstGeom prst="straightConnector1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テキスト ボックス 19"/>
          <p:cNvSpPr txBox="1"/>
          <p:nvPr/>
        </p:nvSpPr>
        <p:spPr>
          <a:xfrm>
            <a:off x="6444208" y="3862789"/>
            <a:ext cx="237626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800" dirty="0" err="1"/>
              <a:t>Dcpam</a:t>
            </a:r>
            <a:r>
              <a:rPr lang="ja-JP" altLang="en-US" sz="1800" dirty="0"/>
              <a:t>の</a:t>
            </a:r>
            <a:r>
              <a:rPr kumimoji="1" lang="ja-JP" altLang="en-US" sz="1800" dirty="0"/>
              <a:t>ライブラリ</a:t>
            </a:r>
            <a:br>
              <a:rPr kumimoji="1" lang="en-US" altLang="ja-JP" sz="1800" dirty="0"/>
            </a:br>
            <a:r>
              <a:rPr kumimoji="1" lang="en-US" altLang="ja-JP" sz="1800" dirty="0"/>
              <a:t>libdcpam5.a</a:t>
            </a:r>
            <a:endParaRPr kumimoji="1" lang="ja-JP" altLang="en-US" sz="1800" dirty="0"/>
          </a:p>
        </p:txBody>
      </p:sp>
      <p:cxnSp>
        <p:nvCxnSpPr>
          <p:cNvPr id="23" name="直線矢印コネクタ 22"/>
          <p:cNvCxnSpPr>
            <a:stCxn id="29" idx="2"/>
            <a:endCxn id="20" idx="0"/>
          </p:cNvCxnSpPr>
          <p:nvPr/>
        </p:nvCxnSpPr>
        <p:spPr bwMode="auto">
          <a:xfrm>
            <a:off x="7596336" y="2319497"/>
            <a:ext cx="36004" cy="1543292"/>
          </a:xfrm>
          <a:prstGeom prst="straightConnector1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テキスト ボックス 28"/>
          <p:cNvSpPr txBox="1"/>
          <p:nvPr/>
        </p:nvSpPr>
        <p:spPr>
          <a:xfrm>
            <a:off x="6084168" y="1340768"/>
            <a:ext cx="3024336" cy="9787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800" dirty="0"/>
              <a:t>モジュールとサブルーチンの</a:t>
            </a:r>
            <a:br>
              <a:rPr kumimoji="1" lang="en-US" altLang="ja-JP" sz="1800" dirty="0"/>
            </a:br>
            <a:r>
              <a:rPr kumimoji="1" lang="ja-JP" altLang="en-US" sz="1800" dirty="0"/>
              <a:t>オブジェクトファイル</a:t>
            </a:r>
            <a:r>
              <a:rPr kumimoji="1" lang="en-US" altLang="ja-JP" sz="1800" dirty="0"/>
              <a:t>:</a:t>
            </a:r>
          </a:p>
          <a:p>
            <a:r>
              <a:rPr kumimoji="1" lang="en-US" altLang="ja-JP" sz="1800" dirty="0"/>
              <a:t>*.o</a:t>
            </a:r>
            <a:endParaRPr kumimoji="1" lang="ja-JP" altLang="en-US" sz="18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58496" y="5301208"/>
            <a:ext cx="3512802" cy="646331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800" dirty="0" err="1">
                <a:solidFill>
                  <a:srgbClr val="0070C0"/>
                </a:solidFill>
              </a:rPr>
              <a:t>spml</a:t>
            </a:r>
            <a:r>
              <a:rPr kumimoji="1" lang="ja-JP" altLang="en-US" sz="1800" dirty="0">
                <a:solidFill>
                  <a:srgbClr val="0070C0"/>
                </a:solidFill>
              </a:rPr>
              <a:t>ライブラリ</a:t>
            </a:r>
            <a:r>
              <a:rPr kumimoji="1" lang="en-US" altLang="ja-JP" sz="1800" dirty="0">
                <a:solidFill>
                  <a:srgbClr val="0070C0"/>
                </a:solidFill>
              </a:rPr>
              <a:t>:</a:t>
            </a:r>
            <a:br>
              <a:rPr kumimoji="1" lang="en-US" altLang="ja-JP" sz="1800" dirty="0">
                <a:solidFill>
                  <a:srgbClr val="0070C0"/>
                </a:solidFill>
              </a:rPr>
            </a:br>
            <a:r>
              <a:rPr kumimoji="1" lang="en-US" altLang="ja-JP" sz="1800" dirty="0" err="1">
                <a:solidFill>
                  <a:srgbClr val="0070C0"/>
                </a:solidFill>
              </a:rPr>
              <a:t>libspml-lapack-lapack.a</a:t>
            </a:r>
            <a:endParaRPr kumimoji="1" lang="ja-JP" altLang="en-US" sz="1800" dirty="0">
              <a:solidFill>
                <a:srgbClr val="0070C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58496" y="3861048"/>
            <a:ext cx="3512804" cy="646331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800" dirty="0" err="1">
                <a:solidFill>
                  <a:srgbClr val="0070C0"/>
                </a:solidFill>
              </a:rPr>
              <a:t>ispack</a:t>
            </a:r>
            <a:r>
              <a:rPr kumimoji="1" lang="ja-JP" altLang="en-US" sz="1800" dirty="0">
                <a:solidFill>
                  <a:srgbClr val="0070C0"/>
                </a:solidFill>
              </a:rPr>
              <a:t>ライブラリ</a:t>
            </a:r>
            <a:r>
              <a:rPr kumimoji="1" lang="en-US" altLang="ja-JP" sz="1800" dirty="0">
                <a:solidFill>
                  <a:srgbClr val="0070C0"/>
                </a:solidFill>
              </a:rPr>
              <a:t>:</a:t>
            </a:r>
            <a:br>
              <a:rPr kumimoji="1" lang="en-US" altLang="ja-JP" sz="1800" dirty="0">
                <a:solidFill>
                  <a:srgbClr val="0070C0"/>
                </a:solidFill>
              </a:rPr>
            </a:br>
            <a:r>
              <a:rPr kumimoji="1" lang="en-US" altLang="ja-JP" sz="1800" dirty="0" err="1">
                <a:solidFill>
                  <a:srgbClr val="0070C0"/>
                </a:solidFill>
              </a:rPr>
              <a:t>libispack.a</a:t>
            </a:r>
            <a:endParaRPr kumimoji="1" lang="ja-JP" altLang="en-US" sz="1800" dirty="0">
              <a:solidFill>
                <a:srgbClr val="0070C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8496" y="2422629"/>
            <a:ext cx="3512804" cy="646331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800" dirty="0" err="1">
                <a:solidFill>
                  <a:srgbClr val="0070C0"/>
                </a:solidFill>
              </a:rPr>
              <a:t>netCDF</a:t>
            </a:r>
            <a:r>
              <a:rPr kumimoji="1" lang="ja-JP" altLang="en-US" sz="1800" dirty="0">
                <a:solidFill>
                  <a:srgbClr val="0070C0"/>
                </a:solidFill>
              </a:rPr>
              <a:t>ライブラリ</a:t>
            </a:r>
            <a:r>
              <a:rPr kumimoji="1" lang="en-US" altLang="ja-JP" sz="1800" dirty="0">
                <a:solidFill>
                  <a:srgbClr val="0070C0"/>
                </a:solidFill>
              </a:rPr>
              <a:t>(FORTRAN</a:t>
            </a:r>
            <a:r>
              <a:rPr kumimoji="1" lang="ja-JP" altLang="en-US" sz="1800" dirty="0">
                <a:solidFill>
                  <a:srgbClr val="0070C0"/>
                </a:solidFill>
              </a:rPr>
              <a:t>用</a:t>
            </a:r>
            <a:r>
              <a:rPr kumimoji="1" lang="en-US" altLang="ja-JP" sz="1800" dirty="0">
                <a:solidFill>
                  <a:srgbClr val="0070C0"/>
                </a:solidFill>
              </a:rPr>
              <a:t>):</a:t>
            </a:r>
            <a:br>
              <a:rPr kumimoji="1" lang="en-US" altLang="ja-JP" sz="1800" dirty="0">
                <a:solidFill>
                  <a:srgbClr val="0070C0"/>
                </a:solidFill>
              </a:rPr>
            </a:br>
            <a:r>
              <a:rPr kumimoji="1" lang="en-US" altLang="ja-JP" sz="1800" dirty="0" err="1">
                <a:solidFill>
                  <a:srgbClr val="0070C0"/>
                </a:solidFill>
              </a:rPr>
              <a:t>libnetcdff.a</a:t>
            </a:r>
            <a:endParaRPr kumimoji="1" lang="ja-JP" altLang="en-US" sz="1800" dirty="0">
              <a:solidFill>
                <a:srgbClr val="0070C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58496" y="3142709"/>
            <a:ext cx="3512804" cy="646331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800" dirty="0" err="1">
                <a:solidFill>
                  <a:srgbClr val="0070C0"/>
                </a:solidFill>
              </a:rPr>
              <a:t>netCDF</a:t>
            </a:r>
            <a:r>
              <a:rPr kumimoji="1" lang="ja-JP" altLang="en-US" sz="1800" dirty="0">
                <a:solidFill>
                  <a:srgbClr val="0070C0"/>
                </a:solidFill>
              </a:rPr>
              <a:t>ライブラリ</a:t>
            </a:r>
            <a:r>
              <a:rPr kumimoji="1" lang="en-US" altLang="ja-JP" sz="1800" dirty="0">
                <a:solidFill>
                  <a:srgbClr val="0070C0"/>
                </a:solidFill>
              </a:rPr>
              <a:t>(C</a:t>
            </a:r>
            <a:r>
              <a:rPr kumimoji="1" lang="ja-JP" altLang="en-US" sz="1800" dirty="0">
                <a:solidFill>
                  <a:srgbClr val="0070C0"/>
                </a:solidFill>
              </a:rPr>
              <a:t>用</a:t>
            </a:r>
            <a:r>
              <a:rPr kumimoji="1" lang="en-US" altLang="ja-JP" sz="1800" dirty="0">
                <a:solidFill>
                  <a:srgbClr val="0070C0"/>
                </a:solidFill>
              </a:rPr>
              <a:t>):</a:t>
            </a:r>
            <a:br>
              <a:rPr kumimoji="1" lang="en-US" altLang="ja-JP" sz="1800" dirty="0">
                <a:solidFill>
                  <a:srgbClr val="0070C0"/>
                </a:solidFill>
              </a:rPr>
            </a:br>
            <a:r>
              <a:rPr kumimoji="1" lang="en-US" altLang="ja-JP" sz="1800" dirty="0" err="1">
                <a:solidFill>
                  <a:srgbClr val="0070C0"/>
                </a:solidFill>
              </a:rPr>
              <a:t>libnetcdfc.a</a:t>
            </a:r>
            <a:endParaRPr kumimoji="1" lang="ja-JP" altLang="en-US" sz="1800" dirty="0">
              <a:solidFill>
                <a:srgbClr val="0070C0"/>
              </a:solidFill>
            </a:endParaRPr>
          </a:p>
        </p:txBody>
      </p:sp>
      <p:cxnSp>
        <p:nvCxnSpPr>
          <p:cNvPr id="49" name="直線矢印コネクタ 48"/>
          <p:cNvCxnSpPr>
            <a:stCxn id="32" idx="3"/>
          </p:cNvCxnSpPr>
          <p:nvPr/>
        </p:nvCxnSpPr>
        <p:spPr bwMode="auto">
          <a:xfrm>
            <a:off x="3671300" y="4184214"/>
            <a:ext cx="1854864" cy="1833704"/>
          </a:xfrm>
          <a:prstGeom prst="straightConnector1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直線矢印コネクタ 49"/>
          <p:cNvCxnSpPr>
            <a:stCxn id="6" idx="3"/>
          </p:cNvCxnSpPr>
          <p:nvPr/>
        </p:nvCxnSpPr>
        <p:spPr bwMode="auto">
          <a:xfrm>
            <a:off x="3671299" y="4904294"/>
            <a:ext cx="1692789" cy="1129768"/>
          </a:xfrm>
          <a:prstGeom prst="straightConnector1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直線矢印コネクタ 50"/>
          <p:cNvCxnSpPr>
            <a:stCxn id="30" idx="3"/>
          </p:cNvCxnSpPr>
          <p:nvPr/>
        </p:nvCxnSpPr>
        <p:spPr bwMode="auto">
          <a:xfrm>
            <a:off x="3671298" y="5624374"/>
            <a:ext cx="1476766" cy="400284"/>
          </a:xfrm>
          <a:prstGeom prst="straightConnector1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直線矢印コネクタ 51"/>
          <p:cNvCxnSpPr>
            <a:stCxn id="33" idx="3"/>
          </p:cNvCxnSpPr>
          <p:nvPr/>
        </p:nvCxnSpPr>
        <p:spPr bwMode="auto">
          <a:xfrm>
            <a:off x="3671300" y="2745795"/>
            <a:ext cx="2193886" cy="3307321"/>
          </a:xfrm>
          <a:prstGeom prst="straightConnector1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720173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8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8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25112</TotalTime>
  <Words>41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標準デザイン</vt:lpstr>
      <vt:lpstr>PowerPoint プレゼンテーション</vt:lpstr>
    </vt:vector>
  </TitlesOfParts>
  <Company>地球流体電脳倶楽部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なぜ情報実験か? Unix (Linux) / Internet の歴史と 学問の情報化への展開を踏まえて</dc:title>
  <dc:creator>林祥介</dc:creator>
  <cp:lastModifiedBy>石渡正樹</cp:lastModifiedBy>
  <cp:revision>1383</cp:revision>
  <cp:lastPrinted>2011-04-13T07:46:27Z</cp:lastPrinted>
  <dcterms:created xsi:type="dcterms:W3CDTF">2004-09-29T09:26:43Z</dcterms:created>
  <dcterms:modified xsi:type="dcterms:W3CDTF">2017-07-13T13:28:18Z</dcterms:modified>
</cp:coreProperties>
</file>