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70" r:id="rId3"/>
    <p:sldId id="279" r:id="rId4"/>
    <p:sldId id="257" r:id="rId5"/>
    <p:sldId id="259" r:id="rId6"/>
    <p:sldId id="271" r:id="rId7"/>
    <p:sldId id="281" r:id="rId8"/>
    <p:sldId id="297" r:id="rId9"/>
    <p:sldId id="298" r:id="rId10"/>
    <p:sldId id="296" r:id="rId11"/>
    <p:sldId id="260" r:id="rId12"/>
    <p:sldId id="283" r:id="rId13"/>
    <p:sldId id="280" r:id="rId14"/>
    <p:sldId id="261" r:id="rId15"/>
    <p:sldId id="268" r:id="rId16"/>
    <p:sldId id="284" r:id="rId17"/>
    <p:sldId id="295" r:id="rId18"/>
    <p:sldId id="258" r:id="rId19"/>
    <p:sldId id="278" r:id="rId20"/>
    <p:sldId id="272" r:id="rId21"/>
    <p:sldId id="304" r:id="rId22"/>
    <p:sldId id="287" r:id="rId23"/>
    <p:sldId id="273" r:id="rId24"/>
    <p:sldId id="305" r:id="rId25"/>
    <p:sldId id="306" r:id="rId26"/>
    <p:sldId id="276" r:id="rId27"/>
    <p:sldId id="307" r:id="rId28"/>
    <p:sldId id="263" r:id="rId29"/>
    <p:sldId id="294" r:id="rId30"/>
    <p:sldId id="277" r:id="rId31"/>
    <p:sldId id="264" r:id="rId32"/>
    <p:sldId id="309" r:id="rId33"/>
    <p:sldId id="308" r:id="rId3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76" autoAdjust="0"/>
  </p:normalViewPr>
  <p:slideViewPr>
    <p:cSldViewPr>
      <p:cViewPr varScale="1">
        <p:scale>
          <a:sx n="35" d="100"/>
          <a:sy n="35" d="100"/>
        </p:scale>
        <p:origin x="668"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57B186-8080-488C-A018-B6548E22CCB3}" type="datetimeFigureOut">
              <a:rPr kumimoji="1" lang="ja-JP" altLang="en-US" smtClean="0"/>
              <a:pPr/>
              <a:t>2015/10/9</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27AC19-3038-4622-9984-66216369FF21}" type="slidenum">
              <a:rPr kumimoji="1" lang="ja-JP" altLang="en-US" smtClean="0"/>
              <a:pPr/>
              <a:t>‹#›</a:t>
            </a:fld>
            <a:endParaRPr kumimoji="1" lang="ja-JP" altLang="en-US"/>
          </a:p>
        </p:txBody>
      </p:sp>
    </p:spTree>
    <p:extLst>
      <p:ext uri="{BB962C8B-B14F-4D97-AF65-F5344CB8AC3E}">
        <p14:creationId xmlns:p14="http://schemas.microsoft.com/office/powerpoint/2010/main" val="25993807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p.sci.hokudai.ac.jp/~mosir/work/2004/ohgaki/system/network.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a:t>
            </a:fld>
            <a:endParaRPr kumimoji="1" lang="ja-JP" altLang="en-US"/>
          </a:p>
        </p:txBody>
      </p:sp>
    </p:spTree>
    <p:extLst>
      <p:ext uri="{BB962C8B-B14F-4D97-AF65-F5344CB8AC3E}">
        <p14:creationId xmlns:p14="http://schemas.microsoft.com/office/powerpoint/2010/main" val="137459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岐阜の記事</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12</a:t>
            </a:fld>
            <a:endParaRPr kumimoji="1" lang="ja-JP" altLang="en-US"/>
          </a:p>
        </p:txBody>
      </p:sp>
    </p:spTree>
    <p:extLst>
      <p:ext uri="{BB962C8B-B14F-4D97-AF65-F5344CB8AC3E}">
        <p14:creationId xmlns:p14="http://schemas.microsoft.com/office/powerpoint/2010/main" val="85365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遠隔授業の歴史は遠隔地接続の技術的進歩の歴史でもある．</a:t>
            </a:r>
            <a:endParaRPr kumimoji="1" lang="en-US" altLang="ja-JP" dirty="0" smtClean="0"/>
          </a:p>
          <a:p>
            <a:r>
              <a:rPr kumimoji="1" lang="ja-JP" altLang="en-US" dirty="0" smtClean="0"/>
              <a:t>現行のスタイルに至るまでにはいくつかのステップがあった</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13</a:t>
            </a:fld>
            <a:endParaRPr kumimoji="1" lang="ja-JP" altLang="en-US"/>
          </a:p>
        </p:txBody>
      </p:sp>
    </p:spTree>
    <p:extLst>
      <p:ext uri="{BB962C8B-B14F-4D97-AF65-F5344CB8AC3E}">
        <p14:creationId xmlns:p14="http://schemas.microsoft.com/office/powerpoint/2010/main" val="713294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DVTS(Digital Video Transport System): </a:t>
            </a:r>
            <a:r>
              <a:rPr kumimoji="1" lang="ja-JP" altLang="en-US" dirty="0" smtClean="0"/>
              <a:t>デジタルビデオ転送システムという</a:t>
            </a:r>
            <a:endParaRPr kumimoji="1" lang="en-US" altLang="ja-JP" dirty="0" smtClean="0"/>
          </a:p>
          <a:p>
            <a:r>
              <a:rPr kumimoji="1" lang="ja-JP" altLang="en-US" dirty="0" smtClean="0"/>
              <a:t>ソフトウェア．</a:t>
            </a:r>
            <a:endParaRPr kumimoji="1" lang="en-US" altLang="ja-JP" dirty="0" smtClean="0"/>
          </a:p>
          <a:p>
            <a:r>
              <a:rPr kumimoji="1" lang="ja-JP" altLang="en-US" dirty="0" smtClean="0"/>
              <a:t>ネットワークを介しデジタルビデオ動画像をリアルタイムで伝送可能．</a:t>
            </a:r>
            <a:endParaRPr kumimoji="1" lang="en-US" altLang="ja-JP" dirty="0" smtClean="0"/>
          </a:p>
          <a:p>
            <a:r>
              <a:rPr kumimoji="1" lang="ja-JP" altLang="en-US" dirty="0" smtClean="0"/>
              <a:t>安くて簡単，高画質．</a:t>
            </a:r>
            <a:endParaRPr kumimoji="1" lang="en-US" altLang="ja-JP" dirty="0" smtClean="0"/>
          </a:p>
          <a:p>
            <a:r>
              <a:rPr kumimoji="1" lang="en-US" altLang="ja-JP" dirty="0" smtClean="0"/>
              <a:t>JGN(Japan Gigabit network):</a:t>
            </a:r>
            <a:r>
              <a:rPr kumimoji="1" lang="ja-JP" altLang="en-US" dirty="0" smtClean="0"/>
              <a:t>情</a:t>
            </a:r>
            <a:r>
              <a:rPr kumimoji="1" lang="ja-JP" altLang="en-US" sz="1200" b="0" i="0" kern="1200" dirty="0" smtClean="0">
                <a:solidFill>
                  <a:schemeClr val="tx1"/>
                </a:solidFill>
                <a:effectLst/>
                <a:latin typeface="+mn-lt"/>
                <a:ea typeface="+mn-ea"/>
                <a:cs typeface="+mn-cs"/>
              </a:rPr>
              <a:t>報通信研究機構（</a:t>
            </a:r>
            <a:r>
              <a:rPr kumimoji="1" lang="en-US" altLang="ja-JP" sz="1200" b="0" i="0" kern="1200" dirty="0" smtClean="0">
                <a:solidFill>
                  <a:schemeClr val="tx1"/>
                </a:solidFill>
                <a:effectLst/>
                <a:latin typeface="+mn-lt"/>
                <a:ea typeface="+mn-ea"/>
                <a:cs typeface="+mn-cs"/>
              </a:rPr>
              <a:t>NICT</a:t>
            </a:r>
            <a:r>
              <a:rPr kumimoji="1" lang="ja-JP" altLang="en-US" sz="1200" b="0" i="0" kern="1200" dirty="0" smtClean="0">
                <a:solidFill>
                  <a:schemeClr val="tx1"/>
                </a:solidFill>
                <a:effectLst/>
                <a:latin typeface="+mn-lt"/>
                <a:ea typeface="+mn-ea"/>
                <a:cs typeface="+mn-cs"/>
              </a:rPr>
              <a:t>）が主体となって運用する、研究・教育用コンピュータネットワーク</a:t>
            </a:r>
            <a:endParaRPr kumimoji="1" lang="en-US" altLang="ja-JP" sz="1200" b="0" i="0" kern="1200" dirty="0" smtClean="0">
              <a:solidFill>
                <a:schemeClr val="tx1"/>
              </a:solidFill>
              <a:effectLst/>
              <a:latin typeface="+mn-lt"/>
              <a:ea typeface="+mn-ea"/>
              <a:cs typeface="+mn-cs"/>
            </a:endParaRPr>
          </a:p>
          <a:p>
            <a:endParaRPr kumimoji="1" lang="en-US" altLang="ja-JP" sz="1200" b="0" i="0" kern="1200" dirty="0" smtClean="0">
              <a:solidFill>
                <a:schemeClr val="tx1"/>
              </a:solidFill>
              <a:effectLst/>
              <a:latin typeface="+mn-lt"/>
              <a:ea typeface="+mn-ea"/>
              <a:cs typeface="+mn-cs"/>
            </a:endParaRPr>
          </a:p>
          <a:p>
            <a:r>
              <a:rPr kumimoji="1" lang="en-US" altLang="ja-JP" dirty="0" smtClean="0"/>
              <a:t>Kazukin:</a:t>
            </a:r>
            <a:r>
              <a:rPr kumimoji="1" lang="ja-JP" altLang="en-US" dirty="0" smtClean="0"/>
              <a:t>なぜ </a:t>
            </a:r>
            <a:r>
              <a:rPr kumimoji="1" lang="en-US" altLang="ja-JP" dirty="0" smtClean="0"/>
              <a:t>TV </a:t>
            </a:r>
            <a:r>
              <a:rPr kumimoji="1" lang="ja-JP" altLang="en-US" dirty="0" smtClean="0"/>
              <a:t>会議システム使わなかった？</a:t>
            </a:r>
            <a:endParaRPr kumimoji="1" lang="en-US" altLang="ja-JP" dirty="0" smtClean="0"/>
          </a:p>
          <a:p>
            <a:r>
              <a:rPr kumimoji="1" lang="en-US" altLang="ja-JP" dirty="0" smtClean="0"/>
              <a:t>-&gt;</a:t>
            </a:r>
            <a:r>
              <a:rPr kumimoji="1" lang="en-US" altLang="ja-JP" baseline="0" dirty="0" smtClean="0"/>
              <a:t> </a:t>
            </a:r>
            <a:r>
              <a:rPr kumimoji="1" lang="ja-JP" altLang="en-US" baseline="0" dirty="0" smtClean="0"/>
              <a:t>たぶん遠隔授業プロジェクト当初の目的がヒントになっている．それによると，高品質な映像・音声のやりとり，とある．</a:t>
            </a:r>
            <a:endParaRPr kumimoji="1" lang="en-US" altLang="ja-JP" baseline="0" dirty="0" smtClean="0"/>
          </a:p>
          <a:p>
            <a:r>
              <a:rPr kumimoji="1" lang="en-US" altLang="ja-JP" baseline="0" dirty="0" smtClean="0"/>
              <a:t>TV </a:t>
            </a:r>
            <a:r>
              <a:rPr kumimoji="1" lang="ja-JP" altLang="en-US" baseline="0" dirty="0" smtClean="0"/>
              <a:t>会議は</a:t>
            </a:r>
            <a:r>
              <a:rPr kumimoji="1" lang="en-US" altLang="ja-JP" baseline="0" dirty="0" smtClean="0"/>
              <a:t>DVTS </a:t>
            </a:r>
            <a:r>
              <a:rPr kumimoji="1" lang="ja-JP" altLang="en-US" baseline="0" dirty="0" smtClean="0"/>
              <a:t>に比べ画質や音質が下がるので，</a:t>
            </a:r>
            <a:r>
              <a:rPr kumimoji="1" lang="en-US" altLang="ja-JP" baseline="0" dirty="0" smtClean="0"/>
              <a:t>DVTS </a:t>
            </a:r>
            <a:r>
              <a:rPr kumimoji="1" lang="ja-JP" altLang="en-US" baseline="0" dirty="0" smtClean="0"/>
              <a:t>が </a:t>
            </a:r>
            <a:r>
              <a:rPr kumimoji="1" lang="en-US" altLang="ja-JP" baseline="0" dirty="0" smtClean="0"/>
              <a:t>available </a:t>
            </a:r>
            <a:r>
              <a:rPr kumimoji="1" lang="ja-JP" altLang="en-US" baseline="0" dirty="0" smtClean="0"/>
              <a:t>ならそちらを使う方が目的に適うと思う</a:t>
            </a:r>
            <a:endParaRPr kumimoji="1" lang="en-US" altLang="ja-JP" baseline="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14</a:t>
            </a:fld>
            <a:endParaRPr kumimoji="1" lang="ja-JP" altLang="en-US"/>
          </a:p>
        </p:txBody>
      </p:sp>
    </p:spTree>
    <p:extLst>
      <p:ext uri="{BB962C8B-B14F-4D97-AF65-F5344CB8AC3E}">
        <p14:creationId xmlns:p14="http://schemas.microsoft.com/office/powerpoint/2010/main" val="607938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大垣東のネットワーク環境は鴨方より悪いらしい</a:t>
            </a:r>
            <a:endParaRPr kumimoji="1" lang="en-US" altLang="ja-JP" dirty="0" smtClean="0"/>
          </a:p>
          <a:p>
            <a:endParaRPr kumimoji="1" lang="en-US" altLang="ja-JP" dirty="0" smtClean="0"/>
          </a:p>
          <a:p>
            <a:r>
              <a:rPr kumimoji="1" lang="en-US" altLang="ja-JP" dirty="0" smtClean="0"/>
              <a:t>SINET: Science Information </a:t>
            </a:r>
            <a:r>
              <a:rPr kumimoji="1" lang="en-US" altLang="ja-JP" dirty="0" err="1" smtClean="0"/>
              <a:t>NETwork</a:t>
            </a:r>
            <a:endParaRPr kumimoji="1" lang="en-US" altLang="ja-JP" dirty="0" smtClean="0"/>
          </a:p>
          <a:p>
            <a:r>
              <a:rPr kumimoji="1" lang="ja-JP" altLang="en-US" dirty="0" smtClean="0"/>
              <a:t>学術情報ネットワーク：日本全国の大学研究機関等の学術情報基盤として国立情報学研究所が構築運用している情報通信ネットワーク</a:t>
            </a:r>
            <a:endParaRPr kumimoji="1" lang="en-US" altLang="ja-JP" dirty="0" smtClean="0"/>
          </a:p>
          <a:p>
            <a:endParaRPr kumimoji="1" lang="en-US" altLang="ja-JP" dirty="0" smtClean="0"/>
          </a:p>
          <a:p>
            <a:r>
              <a:rPr kumimoji="1" lang="ja-JP" altLang="en-US" dirty="0" smtClean="0"/>
              <a:t>整備の容易さは </a:t>
            </a:r>
            <a:r>
              <a:rPr kumimoji="1" lang="en-US" altLang="ja-JP" dirty="0" smtClean="0"/>
              <a:t>TV</a:t>
            </a:r>
            <a:r>
              <a:rPr kumimoji="1" lang="ja-JP" altLang="en-US" dirty="0" smtClean="0"/>
              <a:t>会議 </a:t>
            </a:r>
            <a:r>
              <a:rPr kumimoji="1" lang="en-US" altLang="ja-JP" dirty="0" smtClean="0"/>
              <a:t>&gt;</a:t>
            </a:r>
            <a:r>
              <a:rPr kumimoji="1" lang="en-US" altLang="ja-JP" baseline="0" dirty="0" smtClean="0"/>
              <a:t> DVTS </a:t>
            </a:r>
            <a:r>
              <a:rPr kumimoji="1" lang="ja-JP" altLang="en-US" baseline="0" dirty="0" smtClean="0"/>
              <a:t>だが，映像・音声品質は </a:t>
            </a:r>
            <a:r>
              <a:rPr kumimoji="1" lang="en-US" altLang="ja-JP" baseline="0" dirty="0" smtClean="0"/>
              <a:t>TV</a:t>
            </a:r>
            <a:r>
              <a:rPr kumimoji="1" lang="ja-JP" altLang="en-US" baseline="0" dirty="0" smtClean="0"/>
              <a:t>会議 </a:t>
            </a:r>
            <a:r>
              <a:rPr kumimoji="1" lang="en-US" altLang="ja-JP" baseline="0" dirty="0" smtClean="0"/>
              <a:t>&lt; DVTS</a:t>
            </a:r>
          </a:p>
          <a:p>
            <a:r>
              <a:rPr kumimoji="1" lang="en-US" altLang="ja-JP" baseline="0" dirty="0" err="1" smtClean="0"/>
              <a:t>Tv</a:t>
            </a:r>
            <a:r>
              <a:rPr kumimoji="1" lang="ja-JP" altLang="en-US" baseline="0" dirty="0" smtClean="0"/>
              <a:t>会議になって，現地にネットワーク整備の人員を派遣しなくてもよくなった</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15</a:t>
            </a:fld>
            <a:endParaRPr kumimoji="1" lang="ja-JP" altLang="en-US"/>
          </a:p>
        </p:txBody>
      </p:sp>
    </p:spTree>
    <p:extLst>
      <p:ext uri="{BB962C8B-B14F-4D97-AF65-F5344CB8AC3E}">
        <p14:creationId xmlns:p14="http://schemas.microsoft.com/office/powerpoint/2010/main" val="3208490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収録</a:t>
            </a:r>
            <a:r>
              <a:rPr kumimoji="1" lang="ja-JP" altLang="en-US" smtClean="0"/>
              <a:t>手続きの簡略化</a:t>
            </a:r>
            <a:r>
              <a:rPr kumimoji="1" lang="ja-JP" altLang="en-US" dirty="0" smtClean="0"/>
              <a:t>が図られた．</a:t>
            </a:r>
            <a:endParaRPr kumimoji="1" lang="en-US" altLang="ja-JP" dirty="0" smtClean="0"/>
          </a:p>
          <a:p>
            <a:r>
              <a:rPr kumimoji="1" lang="ja-JP" altLang="en-US" dirty="0" smtClean="0"/>
              <a:t>今の手軽さは先人の苦労の賜物である</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16</a:t>
            </a:fld>
            <a:endParaRPr kumimoji="1" lang="ja-JP" altLang="en-US"/>
          </a:p>
        </p:txBody>
      </p:sp>
    </p:spTree>
    <p:extLst>
      <p:ext uri="{BB962C8B-B14F-4D97-AF65-F5344CB8AC3E}">
        <p14:creationId xmlns:p14="http://schemas.microsoft.com/office/powerpoint/2010/main" val="3102182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hlinkClick r:id="rId3"/>
              </a:rPr>
              <a:t>http://www.ep.sci.hokudai.ac.jp/~mosir/work/2004/ohgaki/system/network.html</a:t>
            </a:r>
            <a:r>
              <a:rPr lang="ja-JP" altLang="en-US" dirty="0" smtClean="0"/>
              <a:t>より</a:t>
            </a:r>
            <a:endParaRPr lang="en-US" altLang="ja-JP" dirty="0" smtClean="0"/>
          </a:p>
          <a:p>
            <a:r>
              <a:rPr kumimoji="1" lang="ja-JP" altLang="en-US" dirty="0" smtClean="0"/>
              <a:t>岐阜情報スーパーハイウェイ：地域間の情報格差を是正</a:t>
            </a:r>
            <a:r>
              <a:rPr kumimoji="1" lang="ja-JP" altLang="en-US" dirty="0" err="1" smtClean="0"/>
              <a:t>するとと</a:t>
            </a:r>
            <a:endParaRPr kumimoji="1" lang="ja-JP" altLang="en-US" dirty="0" smtClean="0"/>
          </a:p>
          <a:p>
            <a:r>
              <a:rPr kumimoji="1" lang="ja-JP" altLang="en-US" dirty="0" smtClean="0"/>
              <a:t>もに、県民のみなさんがいつでも、どこでも誰でもＩＴを利用できる環</a:t>
            </a:r>
          </a:p>
          <a:p>
            <a:r>
              <a:rPr kumimoji="1" lang="ja-JP" altLang="en-US" dirty="0" smtClean="0"/>
              <a:t>境を実現し、産業の振興、地域の活性化、県民生活の質の向上を</a:t>
            </a:r>
          </a:p>
          <a:p>
            <a:r>
              <a:rPr kumimoji="1" lang="ja-JP" altLang="en-US" dirty="0" smtClean="0"/>
              <a:t>図るため整備された、高速・大容量の通信が可能な県域ブロードバ</a:t>
            </a:r>
          </a:p>
          <a:p>
            <a:r>
              <a:rPr kumimoji="1" lang="ja-JP" altLang="en-US" dirty="0" smtClean="0"/>
              <a:t>ンドネットワークです。</a:t>
            </a:r>
            <a:r>
              <a:rPr kumimoji="1" lang="en-US" altLang="ja-JP" dirty="0" smtClean="0"/>
              <a:t>(http://www.pref.gifu.lg.jp/shakai-kiban/johoka/tiiki-johoka/11120/service.data/gaiyou</a:t>
            </a:r>
          </a:p>
          <a:p>
            <a:r>
              <a:rPr kumimoji="1" lang="en-US" altLang="ja-JP" dirty="0" smtClean="0"/>
              <a:t>140401.pdf)</a:t>
            </a: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岐阜県学校間総合ネット：</a:t>
            </a:r>
            <a:r>
              <a:rPr lang="ja-JP" altLang="en-US" sz="1200" spc="100" dirty="0" smtClean="0">
                <a:latin typeface="MS UI Gothic"/>
                <a:cs typeface="MS UI Gothic"/>
              </a:rPr>
              <a:t>高校、小中学校等をブロードバンドで結び、教育用コンテンツの配信などを行っています。</a:t>
            </a:r>
            <a:endParaRPr lang="ja-JP" altLang="en-US" sz="1200" dirty="0" smtClean="0">
              <a:latin typeface="MS UI Gothic"/>
              <a:cs typeface="MS UI Gothic"/>
            </a:endParaRPr>
          </a:p>
          <a:p>
            <a:endParaRPr kumimoji="1" lang="en-US" altLang="ja-JP" dirty="0" smtClean="0"/>
          </a:p>
          <a:p>
            <a:r>
              <a:rPr kumimoji="1" lang="en-US" altLang="ja-JP" dirty="0" smtClean="0"/>
              <a:t>http://www/gifu-net.ed.</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17</a:t>
            </a:fld>
            <a:endParaRPr kumimoji="1" lang="ja-JP" altLang="en-US"/>
          </a:p>
        </p:txBody>
      </p:sp>
    </p:spTree>
    <p:extLst>
      <p:ext uri="{BB962C8B-B14F-4D97-AF65-F5344CB8AC3E}">
        <p14:creationId xmlns:p14="http://schemas.microsoft.com/office/powerpoint/2010/main" val="1306150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テレビ会議システム</a:t>
            </a:r>
            <a:r>
              <a:rPr lang="en-US" altLang="ja-JP" dirty="0" smtClean="0"/>
              <a:t>:</a:t>
            </a:r>
            <a:r>
              <a:rPr lang="ja-JP" altLang="en-US" baseline="0" dirty="0" smtClean="0"/>
              <a:t> </a:t>
            </a:r>
            <a:r>
              <a:rPr lang="en-US" altLang="ja-JP" baseline="0" dirty="0" smtClean="0"/>
              <a:t>SONY PCS-G50</a:t>
            </a:r>
          </a:p>
          <a:p>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整備の容易さは </a:t>
            </a:r>
            <a:r>
              <a:rPr kumimoji="1" lang="en-US" altLang="ja-JP" dirty="0" smtClean="0"/>
              <a:t>TV</a:t>
            </a:r>
            <a:r>
              <a:rPr kumimoji="1" lang="ja-JP" altLang="en-US" dirty="0" smtClean="0"/>
              <a:t>会議 </a:t>
            </a:r>
            <a:r>
              <a:rPr kumimoji="1" lang="en-US" altLang="ja-JP" dirty="0" smtClean="0"/>
              <a:t>&gt;</a:t>
            </a:r>
            <a:r>
              <a:rPr kumimoji="1" lang="en-US" altLang="ja-JP" baseline="0" dirty="0" smtClean="0"/>
              <a:t> DVTS </a:t>
            </a:r>
            <a:r>
              <a:rPr kumimoji="1" lang="ja-JP" altLang="en-US" baseline="0" dirty="0" smtClean="0"/>
              <a:t>だが，映像・音声品質は </a:t>
            </a:r>
            <a:r>
              <a:rPr kumimoji="1" lang="en-US" altLang="ja-JP" baseline="0" dirty="0" smtClean="0"/>
              <a:t>TV</a:t>
            </a:r>
            <a:r>
              <a:rPr kumimoji="1" lang="ja-JP" altLang="en-US" baseline="0" dirty="0" smtClean="0"/>
              <a:t>会議 </a:t>
            </a:r>
            <a:r>
              <a:rPr kumimoji="1" lang="en-US" altLang="ja-JP" baseline="0" dirty="0" smtClean="0"/>
              <a:t>&lt; DVTS</a:t>
            </a:r>
            <a:endParaRPr kumimoji="1" lang="ja-JP" altLang="en-US" dirty="0" smtClean="0"/>
          </a:p>
          <a:p>
            <a:endParaRPr lang="en-US" altLang="ja-JP" dirty="0" smtClean="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18</a:t>
            </a:fld>
            <a:endParaRPr kumimoji="1" lang="ja-JP" altLang="en-US"/>
          </a:p>
        </p:txBody>
      </p:sp>
    </p:spTree>
    <p:extLst>
      <p:ext uri="{BB962C8B-B14F-4D97-AF65-F5344CB8AC3E}">
        <p14:creationId xmlns:p14="http://schemas.microsoft.com/office/powerpoint/2010/main" val="927912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ここから具体的な仕事の話．</a:t>
            </a:r>
            <a:endParaRPr kumimoji="1" lang="en-US" altLang="ja-JP" dirty="0" smtClean="0"/>
          </a:p>
          <a:p>
            <a:r>
              <a:rPr kumimoji="1" lang="ja-JP" altLang="en-US" dirty="0" smtClean="0"/>
              <a:t>今期の動きを確認．</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19</a:t>
            </a:fld>
            <a:endParaRPr kumimoji="1" lang="ja-JP" altLang="en-US"/>
          </a:p>
        </p:txBody>
      </p:sp>
    </p:spTree>
    <p:extLst>
      <p:ext uri="{BB962C8B-B14F-4D97-AF65-F5344CB8AC3E}">
        <p14:creationId xmlns:p14="http://schemas.microsoft.com/office/powerpoint/2010/main" val="2982327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20</a:t>
            </a:fld>
            <a:endParaRPr kumimoji="1" lang="ja-JP" altLang="en-US"/>
          </a:p>
        </p:txBody>
      </p:sp>
    </p:spTree>
    <p:extLst>
      <p:ext uri="{BB962C8B-B14F-4D97-AF65-F5344CB8AC3E}">
        <p14:creationId xmlns:p14="http://schemas.microsoft.com/office/powerpoint/2010/main" val="2156427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21</a:t>
            </a:fld>
            <a:endParaRPr kumimoji="1" lang="ja-JP" altLang="en-US"/>
          </a:p>
        </p:txBody>
      </p:sp>
    </p:spTree>
    <p:extLst>
      <p:ext uri="{BB962C8B-B14F-4D97-AF65-F5344CB8AC3E}">
        <p14:creationId xmlns:p14="http://schemas.microsoft.com/office/powerpoint/2010/main" val="390597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何が初か</a:t>
            </a:r>
            <a:endParaRPr kumimoji="1" lang="en-US" altLang="ja-JP" dirty="0" smtClean="0"/>
          </a:p>
          <a:p>
            <a:pPr marL="171450" indent="-171450">
              <a:buFont typeface="Arial" charset="0"/>
              <a:buChar char="•"/>
            </a:pPr>
            <a:r>
              <a:rPr kumimoji="1" lang="ja-JP" altLang="en-US" dirty="0" smtClean="0"/>
              <a:t>ネットワークを通して授業をすること</a:t>
            </a:r>
            <a:endParaRPr kumimoji="1" lang="en-US" altLang="ja-JP" dirty="0" smtClean="0"/>
          </a:p>
          <a:p>
            <a:pPr marL="628650" lvl="1" indent="-171450">
              <a:buFont typeface="Arial" charset="0"/>
              <a:buChar char="•"/>
            </a:pPr>
            <a:r>
              <a:rPr kumimoji="1" lang="ja-JP" altLang="en-US" dirty="0" smtClean="0"/>
              <a:t>そもそも映像をとばすようなネットワークを構築することは大変だった時代だった </a:t>
            </a:r>
            <a:endParaRPr kumimoji="1" lang="en-US" altLang="ja-JP" dirty="0" smtClean="0"/>
          </a:p>
          <a:p>
            <a:pPr marL="628650" lvl="1" indent="-171450">
              <a:buFont typeface="Arial" charset="0"/>
              <a:buChar char="•"/>
            </a:pPr>
            <a:endParaRPr kumimoji="1" lang="en-US" altLang="ja-JP" dirty="0" smtClean="0"/>
          </a:p>
          <a:p>
            <a:pPr marL="171450" lvl="0" indent="-171450">
              <a:buFont typeface="Arial" charset="0"/>
              <a:buChar char="•"/>
            </a:pPr>
            <a:r>
              <a:rPr kumimoji="1" lang="ja-JP" altLang="en-US" dirty="0" smtClean="0"/>
              <a:t>知見アーカイブは </a:t>
            </a:r>
            <a:r>
              <a:rPr kumimoji="1" lang="en-US" altLang="ja-JP" dirty="0" smtClean="0"/>
              <a:t>2007 </a:t>
            </a:r>
            <a:r>
              <a:rPr kumimoji="1" lang="ja-JP" altLang="en-US" dirty="0" smtClean="0"/>
              <a:t>年より発足した</a:t>
            </a:r>
            <a:r>
              <a:rPr kumimoji="1" lang="ja-JP" altLang="en-US" baseline="0" dirty="0" smtClean="0"/>
              <a:t> </a:t>
            </a:r>
            <a:r>
              <a:rPr kumimoji="1" lang="en-US" altLang="ja-JP" baseline="0" dirty="0" smtClean="0"/>
              <a:t>CPS </a:t>
            </a:r>
            <a:r>
              <a:rPr kumimoji="1" lang="ja-JP" altLang="en-US" baseline="0" dirty="0" smtClean="0"/>
              <a:t>によって継承・発展を遂げている</a:t>
            </a:r>
            <a:endParaRPr kumimoji="1" lang="en-US" altLang="ja-JP" baseline="0" dirty="0" smtClean="0"/>
          </a:p>
          <a:p>
            <a:pPr marL="171450" lvl="0" indent="-171450">
              <a:buFont typeface="Arial" charset="0"/>
              <a:buChar char="•"/>
            </a:pPr>
            <a:r>
              <a:rPr kumimoji="1" lang="ja-JP" altLang="en-US" baseline="0" dirty="0" smtClean="0"/>
              <a:t>当初 </a:t>
            </a:r>
            <a:r>
              <a:rPr kumimoji="1" lang="en-US" altLang="ja-JP" baseline="0" dirty="0" smtClean="0"/>
              <a:t>DVTS </a:t>
            </a:r>
            <a:r>
              <a:rPr kumimoji="1" lang="ja-JP" altLang="en-US" baseline="0" dirty="0" smtClean="0"/>
              <a:t>を使っていたのは</a:t>
            </a:r>
            <a:endParaRPr kumimoji="1" lang="en-US" altLang="ja-JP" baseline="0" dirty="0" smtClean="0"/>
          </a:p>
          <a:p>
            <a:pPr marL="171450" lvl="0" indent="-171450">
              <a:buFont typeface="Arial" charset="0"/>
              <a:buChar char="•"/>
            </a:pPr>
            <a:r>
              <a:rPr kumimoji="1" lang="en-US" altLang="ja-JP" baseline="0" dirty="0" err="1" smtClean="0"/>
              <a:t>Mosir</a:t>
            </a:r>
            <a:r>
              <a:rPr kumimoji="1" lang="en-US" altLang="ja-JP" baseline="0" dirty="0" smtClean="0"/>
              <a:t> </a:t>
            </a:r>
            <a:r>
              <a:rPr kumimoji="1" lang="ja-JP" altLang="en-US" baseline="0" dirty="0" smtClean="0"/>
              <a:t>プロジェクトは平たく言うと惑星科学のセミナーや講義を収録・公開して</a:t>
            </a:r>
            <a:endParaRPr kumimoji="1" lang="en-US" altLang="ja-JP" baseline="0" dirty="0" smtClean="0"/>
          </a:p>
          <a:p>
            <a:pPr marL="0" lvl="0" indent="0">
              <a:buFont typeface="Arial" charset="0"/>
              <a:buNone/>
            </a:pPr>
            <a:r>
              <a:rPr kumimoji="1" lang="ja-JP" altLang="en-US" baseline="0" dirty="0" smtClean="0"/>
              <a:t>　　惑星科学における先端的な知見の共有を促進することを目指している．北大</a:t>
            </a:r>
            <a:endParaRPr kumimoji="1" lang="en-US" altLang="ja-JP" baseline="0" dirty="0" smtClean="0"/>
          </a:p>
          <a:p>
            <a:pPr marL="0" lvl="0" indent="0">
              <a:buFont typeface="Arial" charset="0"/>
              <a:buNone/>
            </a:pPr>
            <a:r>
              <a:rPr kumimoji="1" lang="ja-JP" altLang="en-US" baseline="0" dirty="0" smtClean="0"/>
              <a:t>　　が始めた．</a:t>
            </a:r>
            <a:endParaRPr kumimoji="1" lang="en-US" altLang="ja-JP" baseline="0" dirty="0" smtClean="0"/>
          </a:p>
          <a:p>
            <a:pPr marL="0" lvl="0" indent="0">
              <a:buFont typeface="Arial" charset="0"/>
              <a:buNone/>
            </a:pP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4</a:t>
            </a:fld>
            <a:endParaRPr kumimoji="1" lang="ja-JP" altLang="en-US"/>
          </a:p>
        </p:txBody>
      </p:sp>
    </p:spTree>
    <p:extLst>
      <p:ext uri="{BB962C8B-B14F-4D97-AF65-F5344CB8AC3E}">
        <p14:creationId xmlns:p14="http://schemas.microsoft.com/office/powerpoint/2010/main" val="1538340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22</a:t>
            </a:fld>
            <a:endParaRPr kumimoji="1" lang="ja-JP" altLang="en-US"/>
          </a:p>
        </p:txBody>
      </p:sp>
    </p:spTree>
    <p:extLst>
      <p:ext uri="{BB962C8B-B14F-4D97-AF65-F5344CB8AC3E}">
        <p14:creationId xmlns:p14="http://schemas.microsoft.com/office/powerpoint/2010/main" val="577044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24</a:t>
            </a:fld>
            <a:endParaRPr kumimoji="1" lang="ja-JP" altLang="en-US"/>
          </a:p>
        </p:txBody>
      </p:sp>
    </p:spTree>
    <p:extLst>
      <p:ext uri="{BB962C8B-B14F-4D97-AF65-F5344CB8AC3E}">
        <p14:creationId xmlns:p14="http://schemas.microsoft.com/office/powerpoint/2010/main" val="1173250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25</a:t>
            </a:fld>
            <a:endParaRPr kumimoji="1" lang="ja-JP" altLang="en-US"/>
          </a:p>
        </p:txBody>
      </p:sp>
    </p:spTree>
    <p:extLst>
      <p:ext uri="{BB962C8B-B14F-4D97-AF65-F5344CB8AC3E}">
        <p14:creationId xmlns:p14="http://schemas.microsoft.com/office/powerpoint/2010/main" val="3576496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文字サイズとか，ホワイトボードの見え方チェックも</a:t>
            </a:r>
            <a:endParaRPr kumimoji="1" lang="en-US" altLang="ja-JP" dirty="0" smtClean="0"/>
          </a:p>
          <a:p>
            <a:endParaRPr kumimoji="1" lang="en-US" altLang="ja-JP" dirty="0" smtClean="0"/>
          </a:p>
          <a:p>
            <a:r>
              <a:rPr kumimoji="1" lang="ja-JP" altLang="en-US" dirty="0" smtClean="0"/>
              <a:t>当日にあわてない．</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26</a:t>
            </a:fld>
            <a:endParaRPr kumimoji="1" lang="ja-JP" altLang="en-US"/>
          </a:p>
        </p:txBody>
      </p:sp>
    </p:spTree>
    <p:extLst>
      <p:ext uri="{BB962C8B-B14F-4D97-AF65-F5344CB8AC3E}">
        <p14:creationId xmlns:p14="http://schemas.microsoft.com/office/powerpoint/2010/main" val="1207085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27</a:t>
            </a:fld>
            <a:endParaRPr kumimoji="1" lang="ja-JP" altLang="en-US"/>
          </a:p>
        </p:txBody>
      </p:sp>
    </p:spTree>
    <p:extLst>
      <p:ext uri="{BB962C8B-B14F-4D97-AF65-F5344CB8AC3E}">
        <p14:creationId xmlns:p14="http://schemas.microsoft.com/office/powerpoint/2010/main" val="1451358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28</a:t>
            </a:fld>
            <a:endParaRPr kumimoji="1" lang="ja-JP" altLang="en-US"/>
          </a:p>
        </p:txBody>
      </p:sp>
    </p:spTree>
    <p:extLst>
      <p:ext uri="{BB962C8B-B14F-4D97-AF65-F5344CB8AC3E}">
        <p14:creationId xmlns:p14="http://schemas.microsoft.com/office/powerpoint/2010/main" val="2240179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31</a:t>
            </a:fld>
            <a:endParaRPr kumimoji="1" lang="ja-JP" altLang="en-US"/>
          </a:p>
        </p:txBody>
      </p:sp>
    </p:spTree>
    <p:extLst>
      <p:ext uri="{BB962C8B-B14F-4D97-AF65-F5344CB8AC3E}">
        <p14:creationId xmlns:p14="http://schemas.microsoft.com/office/powerpoint/2010/main" val="4126419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33</a:t>
            </a:fld>
            <a:endParaRPr kumimoji="1" lang="ja-JP" altLang="en-US"/>
          </a:p>
        </p:txBody>
      </p:sp>
    </p:spTree>
    <p:extLst>
      <p:ext uri="{BB962C8B-B14F-4D97-AF65-F5344CB8AC3E}">
        <p14:creationId xmlns:p14="http://schemas.microsoft.com/office/powerpoint/2010/main" val="2650649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鴨方</a:t>
            </a:r>
            <a:r>
              <a:rPr kumimoji="1" lang="en-US" altLang="ja-JP" dirty="0" smtClean="0"/>
              <a:t>(</a:t>
            </a:r>
            <a:r>
              <a:rPr kumimoji="1" lang="ja-JP" altLang="en-US" dirty="0" smtClean="0"/>
              <a:t>かもがた</a:t>
            </a:r>
            <a:r>
              <a:rPr kumimoji="1" lang="en-US" altLang="ja-JP" dirty="0" smtClean="0"/>
              <a:t>)</a:t>
            </a:r>
          </a:p>
          <a:p>
            <a:endParaRPr kumimoji="1" lang="en-US" altLang="ja-JP" dirty="0" smtClean="0"/>
          </a:p>
          <a:p>
            <a:r>
              <a:rPr kumimoji="1" lang="ja-JP" altLang="en-US" dirty="0" smtClean="0"/>
              <a:t>大島氏 </a:t>
            </a:r>
            <a:r>
              <a:rPr kumimoji="1" lang="en-US" altLang="ja-JP" dirty="0" smtClean="0"/>
              <a:t>2001 </a:t>
            </a:r>
            <a:r>
              <a:rPr kumimoji="1" lang="ja-JP" altLang="en-US" dirty="0" smtClean="0"/>
              <a:t>惑星科学会</a:t>
            </a:r>
            <a:r>
              <a:rPr kumimoji="1" lang="ja-JP" altLang="en-US" baseline="0" dirty="0" smtClean="0"/>
              <a:t> シンポジウム </a:t>
            </a:r>
            <a:r>
              <a:rPr kumimoji="1" lang="en-US" altLang="ja-JP" baseline="0" dirty="0" smtClean="0"/>
              <a:t>“</a:t>
            </a:r>
            <a:r>
              <a:rPr kumimoji="1" lang="ja-JP" altLang="en-US" baseline="0" dirty="0" smtClean="0"/>
              <a:t>理科教育との共同をいかに実現するか</a:t>
            </a:r>
            <a:r>
              <a:rPr kumimoji="1" lang="en-US" altLang="ja-JP" baseline="0" dirty="0" smtClean="0"/>
              <a:t>”</a:t>
            </a:r>
          </a:p>
          <a:p>
            <a:r>
              <a:rPr kumimoji="1" lang="ja-JP" altLang="en-US" baseline="0" dirty="0" smtClean="0"/>
              <a:t>講演題目 </a:t>
            </a:r>
            <a:r>
              <a:rPr kumimoji="1" lang="en-US" altLang="ja-JP" baseline="0" dirty="0" smtClean="0"/>
              <a:t>““Hands On Universe(HOU)”</a:t>
            </a:r>
            <a:r>
              <a:rPr kumimoji="1" lang="ja-JP" altLang="en-US" baseline="0" dirty="0" smtClean="0"/>
              <a:t>を取り入れた天文学の授業実践</a:t>
            </a:r>
            <a:r>
              <a:rPr kumimoji="1" lang="en-US" altLang="ja-JP" baseline="0" dirty="0" smtClean="0"/>
              <a:t>”</a:t>
            </a:r>
          </a:p>
          <a:p>
            <a:r>
              <a:rPr kumimoji="1" lang="ja-JP" altLang="en-US" baseline="0" dirty="0" smtClean="0"/>
              <a:t>の中で理科の教材の</a:t>
            </a:r>
            <a:r>
              <a:rPr kumimoji="1" lang="ja-JP" altLang="en-US" baseline="0" smtClean="0"/>
              <a:t>高校・共同</a:t>
            </a:r>
            <a:r>
              <a:rPr kumimoji="1" lang="ja-JP" altLang="en-US" baseline="0" dirty="0" smtClean="0"/>
              <a:t>開発を提案</a:t>
            </a:r>
            <a:endParaRPr kumimoji="1" lang="en-US" altLang="ja-JP" baseline="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5</a:t>
            </a:fld>
            <a:endParaRPr kumimoji="1" lang="ja-JP" altLang="en-US"/>
          </a:p>
        </p:txBody>
      </p:sp>
    </p:spTree>
    <p:extLst>
      <p:ext uri="{BB962C8B-B14F-4D97-AF65-F5344CB8AC3E}">
        <p14:creationId xmlns:p14="http://schemas.microsoft.com/office/powerpoint/2010/main" val="68685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2002</a:t>
            </a:r>
            <a:r>
              <a:rPr kumimoji="1" lang="ja-JP" altLang="en-US" dirty="0" smtClean="0"/>
              <a:t> 年は岡山に派遣してあちらでネットワークシステムの構築を行った</a:t>
            </a:r>
            <a:endParaRPr kumimoji="1" lang="en-US" altLang="ja-JP" dirty="0" smtClean="0"/>
          </a:p>
          <a:p>
            <a:r>
              <a:rPr kumimoji="1" lang="ja-JP" altLang="en-US" dirty="0" smtClean="0"/>
              <a:t>それ以降は備え付けのテレビ会議システムを使用</a:t>
            </a:r>
            <a:endParaRPr kumimoji="1" lang="en-US" altLang="ja-JP" dirty="0" smtClean="0"/>
          </a:p>
          <a:p>
            <a:endParaRPr kumimoji="1" lang="en-US" altLang="ja-JP" dirty="0" smtClean="0"/>
          </a:p>
          <a:p>
            <a:r>
              <a:rPr kumimoji="1" lang="ja-JP" altLang="en-US" dirty="0" smtClean="0"/>
              <a:t>全国初，というのはおそらく大学－高校間を高速回線で結んで授業をする</a:t>
            </a:r>
            <a:endParaRPr kumimoji="1" lang="en-US" altLang="ja-JP" dirty="0" smtClean="0"/>
          </a:p>
          <a:p>
            <a:r>
              <a:rPr kumimoji="1" lang="ja-JP" altLang="en-US" dirty="0" smtClean="0"/>
              <a:t>ことが初，ということ</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6</a:t>
            </a:fld>
            <a:endParaRPr kumimoji="1" lang="ja-JP" altLang="en-US"/>
          </a:p>
        </p:txBody>
      </p:sp>
    </p:spTree>
    <p:extLst>
      <p:ext uri="{BB962C8B-B14F-4D97-AF65-F5344CB8AC3E}">
        <p14:creationId xmlns:p14="http://schemas.microsoft.com/office/powerpoint/2010/main" val="258440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2007 </a:t>
            </a:r>
            <a:r>
              <a:rPr kumimoji="1" lang="ja-JP" altLang="en-US" dirty="0" smtClean="0"/>
              <a:t>年には，大垣東高と羽島北高の２校で実施した</a:t>
            </a:r>
            <a:endParaRPr kumimoji="1" lang="en-US" altLang="ja-JP" dirty="0" smtClean="0"/>
          </a:p>
          <a:p>
            <a:endParaRPr kumimoji="1" lang="en-US" altLang="ja-JP" dirty="0" smtClean="0"/>
          </a:p>
          <a:p>
            <a:r>
              <a:rPr kumimoji="1" lang="ja-JP" altLang="en-US" dirty="0" smtClean="0"/>
              <a:t>大垣東高校とやることになった縁は</a:t>
            </a:r>
            <a:r>
              <a:rPr kumimoji="1" lang="en-US" altLang="ja-JP" dirty="0" smtClean="0"/>
              <a:t>OB</a:t>
            </a:r>
            <a:r>
              <a:rPr kumimoji="1" lang="ja-JP" altLang="en-US" dirty="0" smtClean="0"/>
              <a:t> が大垣東の先生だったから</a:t>
            </a:r>
            <a:r>
              <a:rPr kumimoji="1" lang="en-US" altLang="ja-JP" dirty="0" smtClean="0"/>
              <a:t>(</a:t>
            </a:r>
            <a:r>
              <a:rPr kumimoji="1" lang="ja-JP" altLang="en-US" dirty="0" smtClean="0"/>
              <a:t>今は別の高校へ</a:t>
            </a:r>
            <a:r>
              <a:rPr kumimoji="1" lang="en-US" altLang="ja-JP" dirty="0" smtClean="0"/>
              <a:t>)</a:t>
            </a:r>
          </a:p>
          <a:p>
            <a:r>
              <a:rPr kumimoji="1" lang="ja-JP" altLang="en-US" dirty="0" smtClean="0"/>
              <a:t>羽島北高校はその</a:t>
            </a:r>
            <a:r>
              <a:rPr kumimoji="1" lang="en-US" altLang="ja-JP" dirty="0" smtClean="0"/>
              <a:t>OB</a:t>
            </a:r>
            <a:r>
              <a:rPr kumimoji="1" lang="ja-JP" altLang="en-US" baseline="0" dirty="0" smtClean="0"/>
              <a:t> がその高校に栄転されたのがご縁で行った</a:t>
            </a:r>
            <a:endParaRPr kumimoji="1" lang="en-US" altLang="ja-JP" baseline="0" dirty="0" smtClean="0"/>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7</a:t>
            </a:fld>
            <a:endParaRPr kumimoji="1" lang="ja-JP" altLang="en-US"/>
          </a:p>
        </p:txBody>
      </p:sp>
    </p:spTree>
    <p:extLst>
      <p:ext uri="{BB962C8B-B14F-4D97-AF65-F5344CB8AC3E}">
        <p14:creationId xmlns:p14="http://schemas.microsoft.com/office/powerpoint/2010/main" val="37535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8</a:t>
            </a:fld>
            <a:endParaRPr kumimoji="1" lang="ja-JP" altLang="en-US"/>
          </a:p>
        </p:txBody>
      </p:sp>
    </p:spTree>
    <p:extLst>
      <p:ext uri="{BB962C8B-B14F-4D97-AF65-F5344CB8AC3E}">
        <p14:creationId xmlns:p14="http://schemas.microsoft.com/office/powerpoint/2010/main" val="3597344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9</a:t>
            </a:fld>
            <a:endParaRPr kumimoji="1" lang="ja-JP" altLang="en-US"/>
          </a:p>
        </p:txBody>
      </p:sp>
    </p:spTree>
    <p:extLst>
      <p:ext uri="{BB962C8B-B14F-4D97-AF65-F5344CB8AC3E}">
        <p14:creationId xmlns:p14="http://schemas.microsoft.com/office/powerpoint/2010/main" val="342477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高校生にとっては</a:t>
            </a:r>
            <a:r>
              <a:rPr lang="en-US" altLang="ja-JP" dirty="0" smtClean="0"/>
              <a:t>”</a:t>
            </a:r>
            <a:r>
              <a:rPr lang="ja-JP" altLang="en-US" dirty="0" smtClean="0"/>
              <a:t>大学</a:t>
            </a:r>
            <a:r>
              <a:rPr lang="en-US" altLang="ja-JP" dirty="0" smtClean="0"/>
              <a:t>”</a:t>
            </a:r>
            <a:r>
              <a:rPr lang="ja-JP" altLang="en-US" dirty="0" smtClean="0"/>
              <a:t>は得体のしれない場所．その内部を垣間見れるのは彼らにとって</a:t>
            </a:r>
            <a:endParaRPr lang="en-US" altLang="ja-JP" dirty="0" smtClean="0"/>
          </a:p>
          <a:p>
            <a:r>
              <a:rPr lang="ja-JP" altLang="en-US" dirty="0" smtClean="0"/>
              <a:t>貴重な体験なはず</a:t>
            </a:r>
            <a:endParaRPr lang="en-US" altLang="ja-JP" dirty="0" smtClean="0"/>
          </a:p>
          <a:p>
            <a:endParaRPr lang="en-US" altLang="ja-JP" dirty="0" smtClean="0"/>
          </a:p>
          <a:p>
            <a:r>
              <a:rPr lang="ja-JP" altLang="en-US" dirty="0" smtClean="0"/>
              <a:t>わかる授業の提供は，我々にとっても理解を深める機会である．</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10</a:t>
            </a:fld>
            <a:endParaRPr kumimoji="1" lang="ja-JP" altLang="en-US"/>
          </a:p>
        </p:txBody>
      </p:sp>
    </p:spTree>
    <p:extLst>
      <p:ext uri="{BB962C8B-B14F-4D97-AF65-F5344CB8AC3E}">
        <p14:creationId xmlns:p14="http://schemas.microsoft.com/office/powerpoint/2010/main" val="130055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岡山・北海道 双方の記事</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11</a:t>
            </a:fld>
            <a:endParaRPr kumimoji="1" lang="ja-JP" altLang="en-US"/>
          </a:p>
        </p:txBody>
      </p:sp>
    </p:spTree>
    <p:extLst>
      <p:ext uri="{BB962C8B-B14F-4D97-AF65-F5344CB8AC3E}">
        <p14:creationId xmlns:p14="http://schemas.microsoft.com/office/powerpoint/2010/main" val="401426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2295" name="Rectangle 7"/>
          <p:cNvSpPr>
            <a:spLocks noChangeArrowheads="1"/>
          </p:cNvSpPr>
          <p:nvPr/>
        </p:nvSpPr>
        <p:spPr bwMode="auto">
          <a:xfrm>
            <a:off x="0" y="1917700"/>
            <a:ext cx="1763713" cy="2735263"/>
          </a:xfrm>
          <a:prstGeom prst="rect">
            <a:avLst/>
          </a:prstGeom>
          <a:solidFill>
            <a:srgbClr val="9CB66D"/>
          </a:solidFill>
          <a:ln w="9525">
            <a:noFill/>
            <a:miter lim="800000"/>
            <a:headEnd/>
            <a:tailEnd/>
          </a:ln>
          <a:effectLst/>
        </p:spPr>
        <p:txBody>
          <a:bodyPr wrap="none" anchor="ctr">
            <a:prstTxWarp prst="textNoShape">
              <a:avLst/>
            </a:prstTxWarp>
          </a:bodyPr>
          <a:lstStyle/>
          <a:p>
            <a:pPr algn="ctr"/>
            <a:endParaRPr lang="ja-JP" altLang="en-US"/>
          </a:p>
        </p:txBody>
      </p:sp>
      <p:sp>
        <p:nvSpPr>
          <p:cNvPr id="12296" name="Rectangle 8"/>
          <p:cNvSpPr>
            <a:spLocks noChangeArrowheads="1"/>
          </p:cNvSpPr>
          <p:nvPr/>
        </p:nvSpPr>
        <p:spPr bwMode="auto">
          <a:xfrm>
            <a:off x="1749425" y="1917700"/>
            <a:ext cx="7394575" cy="2735263"/>
          </a:xfrm>
          <a:prstGeom prst="rect">
            <a:avLst/>
          </a:prstGeom>
          <a:solidFill>
            <a:srgbClr val="23651C"/>
          </a:solidFill>
          <a:ln w="9525">
            <a:noFill/>
            <a:miter lim="800000"/>
            <a:headEnd/>
            <a:tailEnd/>
          </a:ln>
          <a:effectLst/>
        </p:spPr>
        <p:txBody>
          <a:bodyPr wrap="none" anchor="ctr">
            <a:prstTxWarp prst="textNoShape">
              <a:avLst/>
            </a:prstTxWarp>
          </a:bodyPr>
          <a:lstStyle/>
          <a:p>
            <a:pPr algn="ctr"/>
            <a:endParaRPr lang="ja-JP" altLang="en-US"/>
          </a:p>
        </p:txBody>
      </p:sp>
      <p:sp>
        <p:nvSpPr>
          <p:cNvPr id="12290" name="Rectangle 2"/>
          <p:cNvSpPr>
            <a:spLocks noGrp="1" noChangeArrowheads="1"/>
          </p:cNvSpPr>
          <p:nvPr>
            <p:ph type="ctrTitle"/>
          </p:nvPr>
        </p:nvSpPr>
        <p:spPr>
          <a:xfrm>
            <a:off x="1871663" y="2014538"/>
            <a:ext cx="6948487" cy="1152525"/>
          </a:xfrm>
        </p:spPr>
        <p:txBody>
          <a:bodyPr anchor="t"/>
          <a:lstStyle>
            <a:lvl1pPr>
              <a:defRPr sz="3200"/>
            </a:lvl1pPr>
          </a:lstStyle>
          <a:p>
            <a:r>
              <a:rPr lang="ja-JP" altLang="en-US" smtClean="0"/>
              <a:t>マスタ タイトルの書式設定</a:t>
            </a:r>
            <a:endParaRPr lang="ja-JP" altLang="en-US"/>
          </a:p>
        </p:txBody>
      </p:sp>
      <p:sp>
        <p:nvSpPr>
          <p:cNvPr id="12291" name="Rectangle 3"/>
          <p:cNvSpPr>
            <a:spLocks noGrp="1" noChangeArrowheads="1"/>
          </p:cNvSpPr>
          <p:nvPr>
            <p:ph type="subTitle" idx="1"/>
          </p:nvPr>
        </p:nvSpPr>
        <p:spPr>
          <a:xfrm>
            <a:off x="1873250" y="3238500"/>
            <a:ext cx="6946900" cy="576263"/>
          </a:xfrm>
        </p:spPr>
        <p:txBody>
          <a:bodyPr/>
          <a:lstStyle>
            <a:lvl1pPr marL="0" indent="0">
              <a:defRPr sz="2400">
                <a:solidFill>
                  <a:schemeClr val="bg1"/>
                </a:solidFill>
              </a:defRPr>
            </a:lvl1pPr>
          </a:lstStyle>
          <a:p>
            <a:r>
              <a:rPr lang="ja-JP" altLang="en-US" smtClean="0"/>
              <a:t>マスタ サブタイトルの書式設定</a:t>
            </a:r>
            <a:endParaRPr lang="ja-JP" altLang="en-US"/>
          </a:p>
        </p:txBody>
      </p:sp>
      <p:pic>
        <p:nvPicPr>
          <p:cNvPr id="7" name="図 6"/>
          <p:cNvPicPr>
            <a:picLocks noChangeAspect="1"/>
          </p:cNvPicPr>
          <p:nvPr/>
        </p:nvPicPr>
        <p:blipFill>
          <a:blip r:embed="rId2"/>
          <a:stretch>
            <a:fillRect/>
          </a:stretch>
        </p:blipFill>
        <p:spPr>
          <a:xfrm>
            <a:off x="228600" y="228600"/>
            <a:ext cx="1295400" cy="1295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9100" y="404813"/>
            <a:ext cx="2195513" cy="56880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79388" y="404813"/>
            <a:ext cx="6437312" cy="56880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79388" y="1125538"/>
            <a:ext cx="4316412"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25538"/>
            <a:ext cx="4316413"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スライド番号プレースホルダ 2"/>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74" name="Rectangle 10"/>
          <p:cNvSpPr>
            <a:spLocks noChangeArrowheads="1"/>
          </p:cNvSpPr>
          <p:nvPr/>
        </p:nvSpPr>
        <p:spPr bwMode="auto">
          <a:xfrm>
            <a:off x="0" y="612775"/>
            <a:ext cx="9144000" cy="73025"/>
          </a:xfrm>
          <a:prstGeom prst="rect">
            <a:avLst/>
          </a:prstGeom>
          <a:solidFill>
            <a:srgbClr val="9CB66D"/>
          </a:solidFill>
          <a:ln w="9525">
            <a:noFill/>
            <a:miter lim="800000"/>
            <a:headEnd/>
            <a:tailEnd/>
          </a:ln>
          <a:effectLst/>
        </p:spPr>
        <p:txBody>
          <a:bodyPr wrap="none" anchor="ctr">
            <a:prstTxWarp prst="textNoShape">
              <a:avLst/>
            </a:prstTxWarp>
          </a:bodyPr>
          <a:lstStyle/>
          <a:p>
            <a:pPr algn="ctr"/>
            <a:endParaRPr lang="ja-JP" altLang="en-US"/>
          </a:p>
        </p:txBody>
      </p:sp>
      <p:sp>
        <p:nvSpPr>
          <p:cNvPr id="11271" name="Rectangle 7"/>
          <p:cNvSpPr>
            <a:spLocks noChangeArrowheads="1"/>
          </p:cNvSpPr>
          <p:nvPr/>
        </p:nvSpPr>
        <p:spPr bwMode="auto">
          <a:xfrm>
            <a:off x="0" y="0"/>
            <a:ext cx="9144000" cy="609600"/>
          </a:xfrm>
          <a:prstGeom prst="rect">
            <a:avLst/>
          </a:prstGeom>
          <a:solidFill>
            <a:srgbClr val="23651C"/>
          </a:solidFill>
          <a:ln w="9525">
            <a:noFill/>
            <a:miter lim="800000"/>
            <a:headEnd/>
            <a:tailEnd/>
          </a:ln>
          <a:effectLst/>
        </p:spPr>
        <p:txBody>
          <a:bodyPr wrap="none" anchor="ctr">
            <a:prstTxWarp prst="textNoShape">
              <a:avLst/>
            </a:prstTxWarp>
          </a:bodyPr>
          <a:lstStyle/>
          <a:p>
            <a:pPr algn="ctr"/>
            <a:endParaRPr lang="ja-JP" altLang="en-US"/>
          </a:p>
        </p:txBody>
      </p:sp>
      <p:sp>
        <p:nvSpPr>
          <p:cNvPr id="11266" name="Rectangle 2"/>
          <p:cNvSpPr>
            <a:spLocks noGrp="1" noChangeArrowheads="1"/>
          </p:cNvSpPr>
          <p:nvPr>
            <p:ph type="title"/>
          </p:nvPr>
        </p:nvSpPr>
        <p:spPr bwMode="auto">
          <a:xfrm>
            <a:off x="0" y="30236"/>
            <a:ext cx="7561262" cy="509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sp>
        <p:nvSpPr>
          <p:cNvPr id="11267" name="Rectangle 3"/>
          <p:cNvSpPr>
            <a:spLocks noGrp="1" noChangeArrowheads="1"/>
          </p:cNvSpPr>
          <p:nvPr>
            <p:ph type="body" idx="1"/>
          </p:nvPr>
        </p:nvSpPr>
        <p:spPr bwMode="auto">
          <a:xfrm>
            <a:off x="179388" y="1125538"/>
            <a:ext cx="8785225" cy="4967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11275" name="Rectangle 11"/>
          <p:cNvSpPr>
            <a:spLocks noChangeArrowheads="1"/>
          </p:cNvSpPr>
          <p:nvPr/>
        </p:nvSpPr>
        <p:spPr bwMode="auto">
          <a:xfrm>
            <a:off x="0" y="6477000"/>
            <a:ext cx="9144000" cy="384175"/>
          </a:xfrm>
          <a:prstGeom prst="rect">
            <a:avLst/>
          </a:prstGeom>
          <a:solidFill>
            <a:srgbClr val="DDDDDD"/>
          </a:solidFill>
          <a:ln w="9525">
            <a:noFill/>
            <a:miter lim="800000"/>
            <a:headEnd/>
            <a:tailEnd/>
          </a:ln>
          <a:effectLst/>
        </p:spPr>
        <p:txBody>
          <a:bodyPr wrap="none" anchor="ctr">
            <a:prstTxWarp prst="textNoShape">
              <a:avLst/>
            </a:prstTxWarp>
          </a:bodyPr>
          <a:lstStyle/>
          <a:p>
            <a:pPr algn="ctr"/>
            <a:endParaRPr lang="ja-JP" altLang="en-US"/>
          </a:p>
        </p:txBody>
      </p:sp>
      <p:sp>
        <p:nvSpPr>
          <p:cNvPr id="11278" name="Text Box 14"/>
          <p:cNvSpPr txBox="1">
            <a:spLocks noChangeArrowheads="1"/>
          </p:cNvSpPr>
          <p:nvPr/>
        </p:nvSpPr>
        <p:spPr bwMode="auto">
          <a:xfrm>
            <a:off x="4264025" y="-282575"/>
            <a:ext cx="3116263" cy="366713"/>
          </a:xfrm>
          <a:prstGeom prst="rect">
            <a:avLst/>
          </a:prstGeom>
          <a:noFill/>
          <a:ln w="9525">
            <a:noFill/>
            <a:miter lim="800000"/>
            <a:headEnd/>
            <a:tailEnd/>
          </a:ln>
          <a:effectLst/>
        </p:spPr>
        <p:txBody>
          <a:bodyPr>
            <a:prstTxWarp prst="textNoShape">
              <a:avLst/>
            </a:prstTxWarp>
            <a:spAutoFit/>
          </a:bodyPr>
          <a:lstStyle/>
          <a:p>
            <a:pPr algn="l"/>
            <a:endParaRPr lang="ja-JP" altLang="en-US"/>
          </a:p>
        </p:txBody>
      </p:sp>
      <p:pic>
        <p:nvPicPr>
          <p:cNvPr id="11281" name="Picture 17" descr="logomark8"/>
          <p:cNvPicPr>
            <a:picLocks noChangeAspect="1" noChangeArrowheads="1"/>
          </p:cNvPicPr>
          <p:nvPr/>
        </p:nvPicPr>
        <p:blipFill>
          <a:blip r:embed="rId13"/>
          <a:srcRect/>
          <a:stretch>
            <a:fillRect/>
          </a:stretch>
        </p:blipFill>
        <p:spPr bwMode="auto">
          <a:xfrm>
            <a:off x="6858000" y="6489357"/>
            <a:ext cx="2209800" cy="368643"/>
          </a:xfrm>
          <a:prstGeom prst="rect">
            <a:avLst/>
          </a:prstGeom>
          <a:noFill/>
        </p:spPr>
      </p:pic>
      <p:pic>
        <p:nvPicPr>
          <p:cNvPr id="9" name="図 8"/>
          <p:cNvPicPr>
            <a:picLocks noChangeAspect="1"/>
          </p:cNvPicPr>
          <p:nvPr userDrawn="1"/>
        </p:nvPicPr>
        <p:blipFill>
          <a:blip r:embed="rId14"/>
          <a:stretch>
            <a:fillRect/>
          </a:stretch>
        </p:blipFill>
        <p:spPr>
          <a:xfrm>
            <a:off x="93050" y="6477000"/>
            <a:ext cx="348343" cy="381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kumimoji="1" sz="3600" b="0" i="0">
          <a:solidFill>
            <a:schemeClr val="bg1"/>
          </a:solidFill>
          <a:latin typeface="+mn-lt"/>
          <a:ea typeface="ヒラギノ角ゴ Pro W3"/>
          <a:cs typeface="ヒラギノ角ゴ Pro W3"/>
        </a:defRPr>
      </a:lvl1pPr>
      <a:lvl2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2pPr>
      <a:lvl3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3pPr>
      <a:lvl4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4pPr>
      <a:lvl5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5pPr>
      <a:lvl6pPr marL="4572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6pPr>
      <a:lvl7pPr marL="9144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7pPr>
      <a:lvl8pPr marL="13716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8pPr>
      <a:lvl9pPr marL="18288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kumimoji="1" sz="2800" b="0" i="0">
          <a:solidFill>
            <a:schemeClr val="tx1"/>
          </a:solidFill>
          <a:latin typeface="+mn-lt"/>
          <a:ea typeface="ヒラギノ角ゴ Pro W3"/>
          <a:cs typeface="ヒラギノ角ゴ Pro W3"/>
        </a:defRPr>
      </a:lvl1pPr>
      <a:lvl2pPr marL="742950" indent="-285750" algn="l" rtl="0" eaLnBrk="1" fontAlgn="base" hangingPunct="1">
        <a:spcBef>
          <a:spcPct val="20000"/>
        </a:spcBef>
        <a:spcAft>
          <a:spcPct val="0"/>
        </a:spcAft>
        <a:buChar char="–"/>
        <a:defRPr kumimoji="1" sz="2400" b="0" i="0">
          <a:solidFill>
            <a:schemeClr val="tx1"/>
          </a:solidFill>
          <a:latin typeface="+mn-lt"/>
          <a:ea typeface="ヒラギノ角ゴ Pro W3"/>
          <a:cs typeface="ヒラギノ角ゴ Pro W3"/>
        </a:defRPr>
      </a:lvl2pPr>
      <a:lvl3pPr marL="1143000" indent="-228600" algn="l" rtl="0" eaLnBrk="1" fontAlgn="base" hangingPunct="1">
        <a:spcBef>
          <a:spcPct val="20000"/>
        </a:spcBef>
        <a:spcAft>
          <a:spcPct val="0"/>
        </a:spcAft>
        <a:buChar char="•"/>
        <a:defRPr kumimoji="1" sz="2200" b="0" i="0">
          <a:solidFill>
            <a:schemeClr val="tx1"/>
          </a:solidFill>
          <a:latin typeface="+mn-lt"/>
          <a:ea typeface="ヒラギノ角ゴ Pro W3"/>
          <a:cs typeface="ヒラギノ角ゴ Pro W3"/>
        </a:defRPr>
      </a:lvl3pPr>
      <a:lvl4pPr marL="1600200" indent="-228600" algn="l" rtl="0" eaLnBrk="1" fontAlgn="base" hangingPunct="1">
        <a:spcBef>
          <a:spcPct val="20000"/>
        </a:spcBef>
        <a:spcAft>
          <a:spcPct val="0"/>
        </a:spcAft>
        <a:buChar char="–"/>
        <a:defRPr kumimoji="1" sz="2000" b="0" i="0">
          <a:solidFill>
            <a:schemeClr val="tx1"/>
          </a:solidFill>
          <a:latin typeface="+mn-lt"/>
          <a:ea typeface="ヒラギノ角ゴ Pro W3"/>
          <a:cs typeface="ヒラギノ角ゴ Pro W3"/>
        </a:defRPr>
      </a:lvl4pPr>
      <a:lvl5pPr marL="2057400" indent="-228600" algn="l" rtl="0" eaLnBrk="1" fontAlgn="base" hangingPunct="1">
        <a:spcBef>
          <a:spcPct val="20000"/>
        </a:spcBef>
        <a:spcAft>
          <a:spcPct val="0"/>
        </a:spcAft>
        <a:buChar char="»"/>
        <a:defRPr kumimoji="1" sz="2000" b="0" i="0">
          <a:solidFill>
            <a:schemeClr val="tx1"/>
          </a:solidFill>
          <a:latin typeface="+mn-lt"/>
          <a:ea typeface="ヒラギノ角ゴ Pro W3"/>
          <a:cs typeface="ヒラギノ角ゴ Pro W3"/>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gifu-net.ed.jp/"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71663" y="1933914"/>
            <a:ext cx="6948487" cy="1152525"/>
          </a:xfrm>
        </p:spPr>
        <p:txBody>
          <a:bodyPr/>
          <a:lstStyle/>
          <a:p>
            <a:r>
              <a:rPr lang="ja-JP" altLang="en-US" dirty="0" smtClean="0"/>
              <a:t>大学</a:t>
            </a:r>
            <a:r>
              <a:rPr lang="en-US" altLang="ja-JP" dirty="0" smtClean="0"/>
              <a:t>-</a:t>
            </a:r>
            <a:r>
              <a:rPr lang="ja-JP" altLang="en-US" dirty="0" smtClean="0"/>
              <a:t>高校間双方向</a:t>
            </a:r>
            <a:r>
              <a:rPr kumimoji="1" lang="ja-JP" altLang="en-US" dirty="0" smtClean="0"/>
              <a:t>遠隔授業</a:t>
            </a:r>
            <a:endParaRPr kumimoji="1" lang="ja-JP" altLang="en-US" dirty="0"/>
          </a:p>
        </p:txBody>
      </p:sp>
      <p:sp>
        <p:nvSpPr>
          <p:cNvPr id="3" name="サブタイトル 2"/>
          <p:cNvSpPr>
            <a:spLocks noGrp="1"/>
          </p:cNvSpPr>
          <p:nvPr>
            <p:ph type="subTitle" idx="1"/>
          </p:nvPr>
        </p:nvSpPr>
        <p:spPr>
          <a:xfrm>
            <a:off x="1864684" y="2715684"/>
            <a:ext cx="7315200" cy="1981200"/>
          </a:xfrm>
        </p:spPr>
        <p:txBody>
          <a:bodyPr anchor="t"/>
          <a:lstStyle/>
          <a:p>
            <a:r>
              <a:rPr lang="ja-JP" altLang="en-US" dirty="0" smtClean="0"/>
              <a:t>成田 一輝</a:t>
            </a:r>
            <a:r>
              <a:rPr lang="en-US" altLang="ja-JP" dirty="0" smtClean="0"/>
              <a:t>, </a:t>
            </a:r>
            <a:r>
              <a:rPr lang="en-US" altLang="ja-JP" dirty="0" err="1" smtClean="0"/>
              <a:t>mosir</a:t>
            </a:r>
            <a:r>
              <a:rPr lang="en-US" altLang="ja-JP" dirty="0" smtClean="0"/>
              <a:t> </a:t>
            </a:r>
            <a:r>
              <a:rPr lang="ja-JP" altLang="en-US" dirty="0" smtClean="0"/>
              <a:t>プロジェクト</a:t>
            </a:r>
            <a:endParaRPr lang="en-US" altLang="ja-JP" baseline="30000" dirty="0" smtClean="0"/>
          </a:p>
          <a:p>
            <a:endParaRPr kumimoji="1" lang="en-US" altLang="ja-JP" sz="2000" dirty="0" smtClean="0"/>
          </a:p>
          <a:p>
            <a:r>
              <a:rPr kumimoji="1" lang="ja-JP" altLang="en-US" sz="2000" dirty="0" smtClean="0"/>
              <a:t>北海道</a:t>
            </a:r>
            <a:r>
              <a:rPr kumimoji="1" lang="ja-JP" altLang="en-US" sz="2000" smtClean="0"/>
              <a:t>大学 大学院理学院</a:t>
            </a:r>
            <a:r>
              <a:rPr kumimoji="1" lang="en-US" altLang="ja-JP" sz="2000" dirty="0" smtClean="0"/>
              <a:t> </a:t>
            </a:r>
            <a:r>
              <a:rPr kumimoji="1" lang="ja-JP" altLang="en-US" sz="2000" dirty="0" smtClean="0"/>
              <a:t>宇宙理学専攻</a:t>
            </a:r>
            <a:endParaRPr kumimoji="1" lang="en-US" altLang="ja-JP" sz="2000" dirty="0" smtClean="0"/>
          </a:p>
        </p:txBody>
      </p:sp>
      <p:pic>
        <p:nvPicPr>
          <p:cNvPr id="4" name="図 3"/>
          <p:cNvPicPr>
            <a:picLocks noChangeAspect="1"/>
          </p:cNvPicPr>
          <p:nvPr/>
        </p:nvPicPr>
        <p:blipFill>
          <a:blip r:embed="rId3"/>
          <a:stretch>
            <a:fillRect/>
          </a:stretch>
        </p:blipFill>
        <p:spPr>
          <a:xfrm>
            <a:off x="1752600" y="275640"/>
            <a:ext cx="990600" cy="108346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教育的意義</a:t>
            </a:r>
            <a:endParaRPr kumimoji="1" lang="ja-JP" altLang="en-US" dirty="0"/>
          </a:p>
        </p:txBody>
      </p:sp>
      <p:sp>
        <p:nvSpPr>
          <p:cNvPr id="3" name="コンテンツ プレースホルダ 2"/>
          <p:cNvSpPr>
            <a:spLocks noGrp="1"/>
          </p:cNvSpPr>
          <p:nvPr>
            <p:ph idx="1"/>
          </p:nvPr>
        </p:nvSpPr>
        <p:spPr>
          <a:xfrm>
            <a:off x="152400" y="990600"/>
            <a:ext cx="8229600" cy="5257800"/>
          </a:xfrm>
        </p:spPr>
        <p:txBody>
          <a:bodyPr>
            <a:normAutofit/>
          </a:bodyPr>
          <a:lstStyle/>
          <a:p>
            <a:pPr>
              <a:buFont typeface="Arial"/>
              <a:buChar char="•"/>
            </a:pPr>
            <a:r>
              <a:rPr lang="ja-JP" altLang="en-US" dirty="0" smtClean="0"/>
              <a:t>高校側</a:t>
            </a:r>
            <a:endParaRPr lang="en-US" altLang="ja-JP" dirty="0" smtClean="0"/>
          </a:p>
          <a:p>
            <a:pPr lvl="1">
              <a:buFont typeface="Arial"/>
              <a:buChar char="•"/>
            </a:pPr>
            <a:r>
              <a:rPr lang="ja-JP" altLang="en-US" sz="2578" dirty="0" smtClean="0"/>
              <a:t>大学で行われているいわゆる </a:t>
            </a:r>
            <a:r>
              <a:rPr lang="en-US" altLang="ja-JP" sz="2578" dirty="0" smtClean="0"/>
              <a:t>"</a:t>
            </a:r>
            <a:r>
              <a:rPr lang="ja-JP" altLang="en-US" sz="2578" dirty="0" smtClean="0"/>
              <a:t>学問</a:t>
            </a:r>
            <a:r>
              <a:rPr lang="en-US" altLang="ja-JP" sz="2578" dirty="0" smtClean="0"/>
              <a:t>" </a:t>
            </a:r>
            <a:r>
              <a:rPr lang="ja-JP" altLang="en-US" sz="2578" dirty="0" smtClean="0"/>
              <a:t>の雰囲気を高校生に感じてもらう</a:t>
            </a:r>
            <a:endParaRPr lang="en-US" altLang="ja-JP" sz="2578" dirty="0" smtClean="0"/>
          </a:p>
          <a:p>
            <a:pPr lvl="1">
              <a:buFont typeface="Arial"/>
              <a:buChar char="•"/>
            </a:pPr>
            <a:r>
              <a:rPr lang="ja-JP" altLang="en-US" sz="2578" dirty="0" smtClean="0"/>
              <a:t>高校生が講師の解説を交えながら最先端の研究に触れる機会を提供</a:t>
            </a:r>
            <a:endParaRPr lang="en-US" altLang="ja-JP" sz="2578" dirty="0" smtClean="0"/>
          </a:p>
          <a:p>
            <a:pPr>
              <a:buFont typeface="Arial"/>
              <a:buChar char="•"/>
            </a:pPr>
            <a:r>
              <a:rPr lang="ja-JP" altLang="en-US" dirty="0" smtClean="0"/>
              <a:t>大学側</a:t>
            </a:r>
            <a:endParaRPr lang="en-US" altLang="ja-JP" dirty="0" smtClean="0"/>
          </a:p>
          <a:p>
            <a:pPr lvl="1">
              <a:buFont typeface="Arial"/>
              <a:buChar char="•"/>
            </a:pPr>
            <a:r>
              <a:rPr lang="ja-JP" altLang="en-US" sz="2578" dirty="0" smtClean="0"/>
              <a:t>収録・配信等の技術の習得</a:t>
            </a:r>
            <a:endParaRPr lang="en-US" altLang="ja-JP" sz="2578" dirty="0" smtClean="0"/>
          </a:p>
          <a:p>
            <a:pPr lvl="1">
              <a:buFont typeface="Arial"/>
              <a:buChar char="•"/>
            </a:pPr>
            <a:r>
              <a:rPr lang="ja-JP" altLang="en-US" sz="2578" dirty="0" smtClean="0"/>
              <a:t>高校生に「わかる」授業の企画・実施</a:t>
            </a:r>
            <a:endParaRPr lang="en-US" altLang="ja-JP" sz="2578"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メディアの反応</a:t>
            </a:r>
            <a:endParaRPr kumimoji="1" lang="ja-JP" altLang="en-US" dirty="0"/>
          </a:p>
        </p:txBody>
      </p:sp>
      <p:sp>
        <p:nvSpPr>
          <p:cNvPr id="3" name="コンテンツ プレースホルダ 2"/>
          <p:cNvSpPr>
            <a:spLocks noGrp="1"/>
          </p:cNvSpPr>
          <p:nvPr>
            <p:ph idx="1"/>
          </p:nvPr>
        </p:nvSpPr>
        <p:spPr>
          <a:xfrm>
            <a:off x="323528" y="5924053"/>
            <a:ext cx="8301608" cy="781547"/>
          </a:xfrm>
        </p:spPr>
        <p:txBody>
          <a:bodyPr>
            <a:normAutofit/>
          </a:bodyPr>
          <a:lstStyle/>
          <a:p>
            <a:r>
              <a:rPr lang="en-US" altLang="ja-JP" dirty="0" smtClean="0"/>
              <a:t>2002 </a:t>
            </a:r>
            <a:r>
              <a:rPr lang="ja-JP" altLang="en-US" dirty="0" smtClean="0"/>
              <a:t>年度はテレビでも取り上げられた</a:t>
            </a:r>
            <a:endParaRPr kumimoji="1" lang="ja-JP" altLang="en-US" dirty="0"/>
          </a:p>
        </p:txBody>
      </p:sp>
      <p:pic>
        <p:nvPicPr>
          <p:cNvPr id="5122" name="Picture 2" descr="http://www.ep.sci.hokudai.ac.jp/~mosir/work/2002/kamokata/photos/paper/chugoku021024.jpg"/>
          <p:cNvPicPr>
            <a:picLocks noChangeAspect="1" noChangeArrowheads="1"/>
          </p:cNvPicPr>
          <p:nvPr/>
        </p:nvPicPr>
        <p:blipFill>
          <a:blip r:embed="rId3" cstate="print"/>
          <a:srcRect/>
          <a:stretch>
            <a:fillRect/>
          </a:stretch>
        </p:blipFill>
        <p:spPr bwMode="auto">
          <a:xfrm>
            <a:off x="539552" y="1196752"/>
            <a:ext cx="4104456" cy="4313868"/>
          </a:xfrm>
          <a:prstGeom prst="rect">
            <a:avLst/>
          </a:prstGeom>
          <a:noFill/>
        </p:spPr>
      </p:pic>
      <p:pic>
        <p:nvPicPr>
          <p:cNvPr id="5124" name="Picture 4" descr="http://www.ep.sci.hokudai.ac.jp/~mosir/work/2002/kamokata/photos/paper/asahi021103.jpg"/>
          <p:cNvPicPr>
            <a:picLocks noChangeAspect="1" noChangeArrowheads="1"/>
          </p:cNvPicPr>
          <p:nvPr/>
        </p:nvPicPr>
        <p:blipFill>
          <a:blip r:embed="rId4" cstate="print"/>
          <a:srcRect/>
          <a:stretch>
            <a:fillRect/>
          </a:stretch>
        </p:blipFill>
        <p:spPr bwMode="auto">
          <a:xfrm>
            <a:off x="5220072" y="1340768"/>
            <a:ext cx="3456384" cy="4052693"/>
          </a:xfrm>
          <a:prstGeom prst="rect">
            <a:avLst/>
          </a:prstGeom>
          <a:noFill/>
        </p:spPr>
      </p:pic>
      <p:sp>
        <p:nvSpPr>
          <p:cNvPr id="6" name="テキスト ボックス 5"/>
          <p:cNvSpPr txBox="1"/>
          <p:nvPr/>
        </p:nvSpPr>
        <p:spPr>
          <a:xfrm>
            <a:off x="981729" y="5517232"/>
            <a:ext cx="3798933" cy="338554"/>
          </a:xfrm>
          <a:prstGeom prst="rect">
            <a:avLst/>
          </a:prstGeom>
          <a:noFill/>
        </p:spPr>
        <p:txBody>
          <a:bodyPr wrap="none" rtlCol="0">
            <a:spAutoFit/>
          </a:bodyPr>
          <a:lstStyle/>
          <a:p>
            <a:r>
              <a:rPr lang="ja-JP" altLang="en-US" sz="1600" dirty="0">
                <a:ea typeface="ヒラギノ角ゴ Pro W3"/>
                <a:cs typeface="ヒラギノ角ゴ Pro W3"/>
              </a:rPr>
              <a:t>中国新聞</a:t>
            </a:r>
            <a:r>
              <a:rPr lang="ja-JP" altLang="en-US" sz="1600" dirty="0" smtClean="0">
                <a:ea typeface="ヒラギノ角ゴ Pro W3"/>
                <a:cs typeface="ヒラギノ角ゴ Pro W3"/>
              </a:rPr>
              <a:t> </a:t>
            </a:r>
            <a:r>
              <a:rPr lang="en-US" altLang="ja-JP" sz="1600" dirty="0" smtClean="0">
                <a:ea typeface="ヒラギノ角ゴ Pro W3"/>
                <a:cs typeface="ヒラギノ角ゴ Pro W3"/>
              </a:rPr>
              <a:t>2002/10</a:t>
            </a:r>
            <a:r>
              <a:rPr lang="en-US" altLang="ja-JP" sz="1600" dirty="0">
                <a:ea typeface="ヒラギノ角ゴ Pro W3"/>
                <a:cs typeface="ヒラギノ角ゴ Pro W3"/>
              </a:rPr>
              <a:t>/24 (</a:t>
            </a:r>
            <a:r>
              <a:rPr lang="ja-JP" altLang="en-US" sz="1600" dirty="0">
                <a:ea typeface="ヒラギノ角ゴ Pro W3"/>
                <a:cs typeface="ヒラギノ角ゴ Pro W3"/>
              </a:rPr>
              <a:t>井笠おかやま版</a:t>
            </a:r>
            <a:r>
              <a:rPr lang="en-US" altLang="ja-JP" sz="1600" dirty="0">
                <a:ea typeface="ヒラギノ角ゴ Pro W3"/>
                <a:cs typeface="ヒラギノ角ゴ Pro W3"/>
              </a:rPr>
              <a:t>)</a:t>
            </a:r>
            <a:r>
              <a:rPr lang="ja-JP" altLang="en-US" sz="1600" dirty="0">
                <a:ea typeface="ヒラギノ角ゴ Pro W3"/>
                <a:cs typeface="ヒラギノ角ゴ Pro W3"/>
              </a:rPr>
              <a:t> </a:t>
            </a:r>
            <a:endParaRPr kumimoji="1" lang="ja-JP" altLang="en-US" sz="1600" dirty="0">
              <a:ea typeface="ヒラギノ角ゴ Pro W3"/>
              <a:cs typeface="ヒラギノ角ゴ Pro W3"/>
            </a:endParaRPr>
          </a:p>
        </p:txBody>
      </p:sp>
      <p:sp>
        <p:nvSpPr>
          <p:cNvPr id="7" name="テキスト ボックス 6"/>
          <p:cNvSpPr txBox="1"/>
          <p:nvPr/>
        </p:nvSpPr>
        <p:spPr>
          <a:xfrm>
            <a:off x="5725994" y="5373216"/>
            <a:ext cx="2985711" cy="338554"/>
          </a:xfrm>
          <a:prstGeom prst="rect">
            <a:avLst/>
          </a:prstGeom>
          <a:noFill/>
        </p:spPr>
        <p:txBody>
          <a:bodyPr wrap="none" rtlCol="0">
            <a:spAutoFit/>
          </a:bodyPr>
          <a:lstStyle/>
          <a:p>
            <a:r>
              <a:rPr lang="zh-TW" altLang="en-US" sz="1600" dirty="0">
                <a:ea typeface="ヒラギノ角ゴ Pro W3"/>
                <a:cs typeface="ヒラギノ角ゴ Pro W3"/>
              </a:rPr>
              <a:t>朝日新聞</a:t>
            </a:r>
            <a:r>
              <a:rPr lang="zh-TW" altLang="en-US" sz="1600" dirty="0" smtClean="0">
                <a:ea typeface="ヒラギノ角ゴ Pro W3"/>
                <a:cs typeface="ヒラギノ角ゴ Pro W3"/>
              </a:rPr>
              <a:t> </a:t>
            </a:r>
            <a:r>
              <a:rPr lang="en-US" altLang="zh-TW" sz="1600" dirty="0" smtClean="0">
                <a:ea typeface="ヒラギノ角ゴ Pro W3"/>
                <a:cs typeface="ヒラギノ角ゴ Pro W3"/>
              </a:rPr>
              <a:t>2002/11</a:t>
            </a:r>
            <a:r>
              <a:rPr lang="en-US" altLang="zh-TW" sz="1600" dirty="0">
                <a:ea typeface="ヒラギノ角ゴ Pro W3"/>
                <a:cs typeface="ヒラギノ角ゴ Pro W3"/>
              </a:rPr>
              <a:t>/3 (</a:t>
            </a:r>
            <a:r>
              <a:rPr lang="zh-TW" altLang="en-US" sz="1600" dirty="0">
                <a:ea typeface="ヒラギノ角ゴ Pro W3"/>
                <a:cs typeface="ヒラギノ角ゴ Pro W3"/>
              </a:rPr>
              <a:t>北海道版</a:t>
            </a:r>
            <a:r>
              <a:rPr lang="en-US" altLang="zh-TW" sz="1600" dirty="0">
                <a:ea typeface="ヒラギノ角ゴ Pro W3"/>
                <a:cs typeface="ヒラギノ角ゴ Pro W3"/>
              </a:rPr>
              <a:t>)</a:t>
            </a:r>
            <a:endParaRPr kumimoji="1" lang="ja-JP" altLang="en-US" sz="1600" dirty="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メディアの反応</a:t>
            </a:r>
            <a:endParaRPr kumimoji="1" lang="ja-JP" altLang="en-US" dirty="0"/>
          </a:p>
        </p:txBody>
      </p:sp>
      <p:sp>
        <p:nvSpPr>
          <p:cNvPr id="6" name="テキスト ボックス 5"/>
          <p:cNvSpPr txBox="1"/>
          <p:nvPr/>
        </p:nvSpPr>
        <p:spPr>
          <a:xfrm>
            <a:off x="3505200" y="5833646"/>
            <a:ext cx="2864082" cy="338554"/>
          </a:xfrm>
          <a:prstGeom prst="rect">
            <a:avLst/>
          </a:prstGeom>
          <a:noFill/>
        </p:spPr>
        <p:txBody>
          <a:bodyPr wrap="none" rtlCol="0">
            <a:spAutoFit/>
          </a:bodyPr>
          <a:lstStyle/>
          <a:p>
            <a:r>
              <a:rPr lang="ja-JP" altLang="en-US" sz="1600" dirty="0" smtClean="0">
                <a:ea typeface="ヒラギノ角ゴ Pro W3"/>
                <a:cs typeface="ヒラギノ角ゴ Pro W3"/>
              </a:rPr>
              <a:t>中日新聞 </a:t>
            </a:r>
            <a:r>
              <a:rPr lang="en-US" altLang="ja-JP" sz="1600" dirty="0" smtClean="0">
                <a:ea typeface="ヒラギノ角ゴ Pro W3"/>
                <a:cs typeface="ヒラギノ角ゴ Pro W3"/>
              </a:rPr>
              <a:t>2007/12/8 (</a:t>
            </a:r>
            <a:r>
              <a:rPr lang="ja-JP" altLang="en-US" sz="1600" dirty="0" smtClean="0">
                <a:ea typeface="ヒラギノ角ゴ Pro W3"/>
                <a:cs typeface="ヒラギノ角ゴ Pro W3"/>
              </a:rPr>
              <a:t>西濃版</a:t>
            </a:r>
            <a:r>
              <a:rPr lang="en-US" altLang="ja-JP" sz="1600" dirty="0">
                <a:ea typeface="ヒラギノ角ゴ Pro W3"/>
                <a:cs typeface="ヒラギノ角ゴ Pro W3"/>
              </a:rPr>
              <a:t>)</a:t>
            </a:r>
            <a:r>
              <a:rPr lang="ja-JP" altLang="en-US" sz="1600" dirty="0">
                <a:ea typeface="ヒラギノ角ゴ Pro W3"/>
                <a:cs typeface="ヒラギノ角ゴ Pro W3"/>
              </a:rPr>
              <a:t> </a:t>
            </a:r>
            <a:endParaRPr kumimoji="1" lang="ja-JP" altLang="en-US" sz="1600" dirty="0">
              <a:ea typeface="ヒラギノ角ゴ Pro W3"/>
              <a:cs typeface="ヒラギノ角ゴ Pro W3"/>
            </a:endParaRPr>
          </a:p>
        </p:txBody>
      </p:sp>
      <p:pic>
        <p:nvPicPr>
          <p:cNvPr id="8" name="図 7" descr="スクリーンショット（2010-11-05 15.15.36）.png"/>
          <p:cNvPicPr>
            <a:picLocks noChangeAspect="1"/>
          </p:cNvPicPr>
          <p:nvPr/>
        </p:nvPicPr>
        <p:blipFill>
          <a:blip r:embed="rId3"/>
          <a:srcRect l="23333" t="10000" r="23333" b="8667"/>
          <a:stretch>
            <a:fillRect/>
          </a:stretch>
        </p:blipFill>
        <p:spPr>
          <a:xfrm>
            <a:off x="2438400" y="1078414"/>
            <a:ext cx="4876800" cy="46482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914400" y="2954338"/>
            <a:ext cx="7239000" cy="931862"/>
          </a:xfrm>
        </p:spPr>
        <p:txBody>
          <a:bodyPr/>
          <a:lstStyle/>
          <a:p>
            <a:pPr algn="ctr"/>
            <a:r>
              <a:rPr lang="ja-JP" altLang="en-US" sz="3600" dirty="0" smtClean="0"/>
              <a:t>配線図・ネットワーク環境</a:t>
            </a:r>
            <a:endParaRPr lang="ja-JP" altLang="en-US"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kumimoji="1" lang="en-US" altLang="ja-JP" dirty="0" smtClean="0"/>
              <a:t> (2002 </a:t>
            </a:r>
            <a:r>
              <a:rPr kumimoji="1" lang="ja-JP" altLang="en-US" dirty="0" smtClean="0"/>
              <a:t>年度</a:t>
            </a:r>
            <a:r>
              <a:rPr kumimoji="1" lang="en-US" altLang="ja-JP" dirty="0" smtClean="0"/>
              <a:t>)</a:t>
            </a:r>
            <a:endParaRPr kumimoji="1" lang="ja-JP" altLang="en-US" dirty="0"/>
          </a:p>
        </p:txBody>
      </p:sp>
      <p:sp>
        <p:nvSpPr>
          <p:cNvPr id="3" name="コンテンツ プレースホルダ 2"/>
          <p:cNvSpPr>
            <a:spLocks noGrp="1"/>
          </p:cNvSpPr>
          <p:nvPr>
            <p:ph idx="1"/>
          </p:nvPr>
        </p:nvSpPr>
        <p:spPr>
          <a:xfrm>
            <a:off x="152400" y="685800"/>
            <a:ext cx="5867399" cy="1844480"/>
          </a:xfrm>
        </p:spPr>
        <p:txBody>
          <a:bodyPr/>
          <a:lstStyle/>
          <a:p>
            <a:pPr>
              <a:buFont typeface="Arial"/>
              <a:buChar char="•"/>
            </a:pPr>
            <a:r>
              <a:rPr kumimoji="1" lang="en-US" altLang="ja-JP" dirty="0" smtClean="0"/>
              <a:t>DVTS </a:t>
            </a:r>
            <a:r>
              <a:rPr kumimoji="1" lang="ja-JP" altLang="en-US" dirty="0" smtClean="0"/>
              <a:t>を利用</a:t>
            </a:r>
            <a:endParaRPr kumimoji="1" lang="en-US" altLang="ja-JP" dirty="0" smtClean="0"/>
          </a:p>
          <a:p>
            <a:pPr lvl="1">
              <a:buFont typeface="Arial"/>
              <a:buChar char="•"/>
            </a:pPr>
            <a:r>
              <a:rPr lang="ja-JP" altLang="en-US" dirty="0" smtClean="0"/>
              <a:t>テレビ会議システムは利用せず</a:t>
            </a:r>
            <a:endParaRPr lang="en-US" altLang="ja-JP" dirty="0" smtClean="0"/>
          </a:p>
          <a:p>
            <a:pPr>
              <a:buFont typeface="Arial"/>
              <a:buChar char="•"/>
            </a:pPr>
            <a:r>
              <a:rPr lang="ja-JP" altLang="en-US" dirty="0" smtClean="0"/>
              <a:t>ネットワークとして</a:t>
            </a:r>
            <a:r>
              <a:rPr lang="en-US" altLang="ja-JP" dirty="0" smtClean="0"/>
              <a:t> JGN </a:t>
            </a:r>
            <a:r>
              <a:rPr lang="ja-JP" altLang="en-US" dirty="0" smtClean="0"/>
              <a:t>を利用</a:t>
            </a:r>
            <a:endParaRPr lang="en-US" altLang="ja-JP" dirty="0" smtClean="0"/>
          </a:p>
          <a:p>
            <a:pPr>
              <a:buFont typeface="Arial"/>
              <a:buChar char="•"/>
            </a:pPr>
            <a:endParaRPr kumimoji="1" lang="en-US" altLang="ja-JP" dirty="0" smtClean="0"/>
          </a:p>
        </p:txBody>
      </p:sp>
      <p:grpSp>
        <p:nvGrpSpPr>
          <p:cNvPr id="6" name="図形グループ 5"/>
          <p:cNvGrpSpPr/>
          <p:nvPr/>
        </p:nvGrpSpPr>
        <p:grpSpPr>
          <a:xfrm>
            <a:off x="-228600" y="2530280"/>
            <a:ext cx="9347200" cy="3962400"/>
            <a:chOff x="0" y="685800"/>
            <a:chExt cx="9347200" cy="3962400"/>
          </a:xfrm>
        </p:grpSpPr>
        <p:pic>
          <p:nvPicPr>
            <p:cNvPr id="4" name="図 3"/>
            <p:cNvPicPr>
              <a:picLocks noChangeAspect="1"/>
            </p:cNvPicPr>
            <p:nvPr/>
          </p:nvPicPr>
          <p:blipFill>
            <a:blip r:embed="rId3"/>
            <a:stretch>
              <a:fillRect/>
            </a:stretch>
          </p:blipFill>
          <p:spPr>
            <a:xfrm>
              <a:off x="0" y="685800"/>
              <a:ext cx="4978400" cy="3733800"/>
            </a:xfrm>
            <a:prstGeom prst="rect">
              <a:avLst/>
            </a:prstGeom>
          </p:spPr>
        </p:pic>
        <p:pic>
          <p:nvPicPr>
            <p:cNvPr id="5" name="図 4"/>
            <p:cNvPicPr>
              <a:picLocks noChangeAspect="1"/>
            </p:cNvPicPr>
            <p:nvPr/>
          </p:nvPicPr>
          <p:blipFill>
            <a:blip r:embed="rId4"/>
            <a:stretch>
              <a:fillRect/>
            </a:stretch>
          </p:blipFill>
          <p:spPr>
            <a:xfrm>
              <a:off x="4267200" y="838200"/>
              <a:ext cx="5080000" cy="3810000"/>
            </a:xfrm>
            <a:prstGeom prst="rect">
              <a:avLst/>
            </a:prstGeom>
          </p:spPr>
        </p:pic>
      </p:grpSp>
      <p:pic>
        <p:nvPicPr>
          <p:cNvPr id="7" name="図 6"/>
          <p:cNvPicPr>
            <a:picLocks noChangeAspect="1"/>
          </p:cNvPicPr>
          <p:nvPr/>
        </p:nvPicPr>
        <p:blipFill>
          <a:blip r:embed="rId5"/>
          <a:stretch>
            <a:fillRect/>
          </a:stretch>
        </p:blipFill>
        <p:spPr>
          <a:xfrm>
            <a:off x="6096000" y="685800"/>
            <a:ext cx="2971800" cy="22288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(2007</a:t>
            </a:r>
            <a:r>
              <a:rPr lang="ja-JP" altLang="en-US" dirty="0" smtClean="0"/>
              <a:t>年度</a:t>
            </a:r>
            <a:r>
              <a:rPr lang="en-US" altLang="ja-JP" dirty="0" smtClean="0"/>
              <a:t>-2010 </a:t>
            </a:r>
            <a:r>
              <a:rPr lang="ja-JP" altLang="en-US" dirty="0" smtClean="0"/>
              <a:t>年度</a:t>
            </a:r>
            <a:r>
              <a:rPr lang="en-US" altLang="ja-JP" dirty="0" smtClean="0"/>
              <a:t>)</a:t>
            </a:r>
            <a:endParaRPr kumimoji="1" lang="ja-JP" altLang="en-US" dirty="0"/>
          </a:p>
        </p:txBody>
      </p:sp>
      <p:sp>
        <p:nvSpPr>
          <p:cNvPr id="3" name="コンテンツ プレースホルダ 2"/>
          <p:cNvSpPr>
            <a:spLocks noGrp="1"/>
          </p:cNvSpPr>
          <p:nvPr>
            <p:ph idx="1"/>
          </p:nvPr>
        </p:nvSpPr>
        <p:spPr>
          <a:xfrm>
            <a:off x="0" y="1125538"/>
            <a:ext cx="4953000" cy="4967287"/>
          </a:xfrm>
        </p:spPr>
        <p:txBody>
          <a:bodyPr/>
          <a:lstStyle/>
          <a:p>
            <a:pPr>
              <a:buFont typeface="Arial"/>
              <a:buChar char="•"/>
            </a:pPr>
            <a:r>
              <a:rPr kumimoji="1" lang="ja-JP" altLang="en-US" dirty="0" smtClean="0"/>
              <a:t>テレビ会議システム</a:t>
            </a:r>
            <a:r>
              <a:rPr lang="ja-JP" altLang="en-US" dirty="0" smtClean="0"/>
              <a:t>の利用</a:t>
            </a:r>
            <a:r>
              <a:rPr lang="en-US" altLang="ja-JP" dirty="0" smtClean="0"/>
              <a:t>(2004- )</a:t>
            </a:r>
          </a:p>
          <a:p>
            <a:pPr lvl="1">
              <a:buFont typeface="Arial"/>
              <a:buChar char="•"/>
            </a:pPr>
            <a:r>
              <a:rPr kumimoji="1" lang="en-US" altLang="ja-JP" dirty="0" smtClean="0"/>
              <a:t>SINET </a:t>
            </a:r>
            <a:r>
              <a:rPr kumimoji="1" lang="ja-JP" altLang="en-US" dirty="0" smtClean="0"/>
              <a:t>を利用するため</a:t>
            </a:r>
            <a:endParaRPr kumimoji="1" lang="en-US" altLang="ja-JP" dirty="0" smtClean="0"/>
          </a:p>
          <a:p>
            <a:pPr lvl="2">
              <a:buFont typeface="Arial"/>
              <a:buChar char="•"/>
            </a:pPr>
            <a:r>
              <a:rPr lang="ja-JP" altLang="en-US" dirty="0" smtClean="0"/>
              <a:t>ネットワーク整備のコストを最小限に押さえる</a:t>
            </a:r>
            <a:endParaRPr lang="en-US" altLang="ja-JP" dirty="0" smtClean="0"/>
          </a:p>
          <a:p>
            <a:pPr>
              <a:buFont typeface="Arial"/>
              <a:buChar char="•"/>
            </a:pPr>
            <a:r>
              <a:rPr lang="ja-JP" altLang="en-US" dirty="0" smtClean="0"/>
              <a:t>収録方法</a:t>
            </a:r>
            <a:endParaRPr lang="en-US" altLang="ja-JP" dirty="0" smtClean="0"/>
          </a:p>
          <a:p>
            <a:pPr lvl="1">
              <a:buFont typeface="Arial"/>
              <a:buChar char="•"/>
            </a:pPr>
            <a:r>
              <a:rPr kumimoji="1" lang="ja-JP" altLang="en-US" dirty="0" smtClean="0"/>
              <a:t>理学所有の</a:t>
            </a:r>
            <a:r>
              <a:rPr lang="en-US" altLang="ja-JP" dirty="0" smtClean="0"/>
              <a:t>HDD</a:t>
            </a:r>
            <a:r>
              <a:rPr lang="ja-JP" altLang="en-US" dirty="0" smtClean="0"/>
              <a:t>レコーダーを使用</a:t>
            </a:r>
            <a:endParaRPr lang="en-US" altLang="ja-JP" dirty="0" smtClean="0"/>
          </a:p>
          <a:p>
            <a:pPr lvl="2">
              <a:buFont typeface="Arial"/>
              <a:buChar char="•"/>
            </a:pPr>
            <a:r>
              <a:rPr lang="ja-JP" altLang="en-US" dirty="0" smtClean="0"/>
              <a:t>アップロード時にデータの吸い出し，コンバートが必要</a:t>
            </a:r>
            <a:endParaRPr lang="en-US" altLang="ja-JP" dirty="0"/>
          </a:p>
          <a:p>
            <a:pPr lvl="3">
              <a:buFont typeface="Arial"/>
              <a:buChar char="•"/>
            </a:pPr>
            <a:r>
              <a:rPr lang="ja-JP" altLang="en-US" dirty="0" smtClean="0">
                <a:solidFill>
                  <a:srgbClr val="FF0000"/>
                </a:solidFill>
              </a:rPr>
              <a:t>手間がかかる</a:t>
            </a:r>
            <a:endParaRPr lang="en-US" altLang="ja-JP" dirty="0" smtClean="0">
              <a:solidFill>
                <a:srgbClr val="FF0000"/>
              </a:solidFill>
            </a:endParaRPr>
          </a:p>
        </p:txBody>
      </p:sp>
      <p:pic>
        <p:nvPicPr>
          <p:cNvPr id="4" name="図 3"/>
          <p:cNvPicPr>
            <a:picLocks noChangeAspect="1"/>
          </p:cNvPicPr>
          <p:nvPr/>
        </p:nvPicPr>
        <p:blipFill>
          <a:blip r:embed="rId3"/>
          <a:stretch>
            <a:fillRect/>
          </a:stretch>
        </p:blipFill>
        <p:spPr>
          <a:xfrm>
            <a:off x="4838700" y="838200"/>
            <a:ext cx="4229100" cy="5638800"/>
          </a:xfrm>
          <a:prstGeom prst="rect">
            <a:avLst/>
          </a:prstGeom>
        </p:spPr>
      </p:pic>
      <p:sp>
        <p:nvSpPr>
          <p:cNvPr id="5" name="正方形/長方形 4"/>
          <p:cNvSpPr/>
          <p:nvPr/>
        </p:nvSpPr>
        <p:spPr bwMode="auto">
          <a:xfrm>
            <a:off x="6553200" y="3329710"/>
            <a:ext cx="1828800" cy="5334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(2011 </a:t>
            </a:r>
            <a:r>
              <a:rPr lang="ja-JP" altLang="en-US" dirty="0" smtClean="0"/>
              <a:t>年度</a:t>
            </a:r>
            <a:r>
              <a:rPr lang="en-US" altLang="ja-JP" dirty="0" smtClean="0"/>
              <a:t>-)</a:t>
            </a:r>
            <a:endParaRPr kumimoji="1" lang="ja-JP" altLang="en-US" dirty="0"/>
          </a:p>
        </p:txBody>
      </p:sp>
      <p:pic>
        <p:nvPicPr>
          <p:cNvPr id="48130" name="Picture 2"/>
          <p:cNvPicPr>
            <a:picLocks noChangeAspect="1" noChangeArrowheads="1"/>
          </p:cNvPicPr>
          <p:nvPr/>
        </p:nvPicPr>
        <p:blipFill>
          <a:blip r:embed="rId3"/>
          <a:srcRect/>
          <a:stretch>
            <a:fillRect/>
          </a:stretch>
        </p:blipFill>
        <p:spPr bwMode="auto">
          <a:xfrm>
            <a:off x="3757224" y="838200"/>
            <a:ext cx="5376533" cy="4876800"/>
          </a:xfrm>
          <a:prstGeom prst="rect">
            <a:avLst/>
          </a:prstGeom>
          <a:noFill/>
          <a:ln w="9525">
            <a:noFill/>
            <a:miter lim="800000"/>
            <a:headEnd/>
            <a:tailEnd/>
          </a:ln>
          <a:effectLst/>
        </p:spPr>
      </p:pic>
      <p:sp>
        <p:nvSpPr>
          <p:cNvPr id="6" name="コンテンツ プレースホルダ 2"/>
          <p:cNvSpPr>
            <a:spLocks noGrp="1"/>
          </p:cNvSpPr>
          <p:nvPr>
            <p:ph idx="1"/>
          </p:nvPr>
        </p:nvSpPr>
        <p:spPr>
          <a:xfrm>
            <a:off x="0" y="1125538"/>
            <a:ext cx="3733800" cy="4967287"/>
          </a:xfrm>
        </p:spPr>
        <p:txBody>
          <a:bodyPr/>
          <a:lstStyle/>
          <a:p>
            <a:pPr>
              <a:buFont typeface="Arial"/>
              <a:buChar char="•"/>
            </a:pPr>
            <a:r>
              <a:rPr lang="ja-JP" altLang="en-US" dirty="0" smtClean="0"/>
              <a:t>セミナー収録の延長</a:t>
            </a:r>
            <a:endParaRPr kumimoji="1" lang="en-US" altLang="ja-JP" dirty="0" smtClean="0"/>
          </a:p>
          <a:p>
            <a:pPr lvl="1">
              <a:buFont typeface="Arial"/>
              <a:buChar char="•"/>
            </a:pPr>
            <a:r>
              <a:rPr lang="ja-JP" altLang="en-US" dirty="0" smtClean="0"/>
              <a:t>コスモスタジオ備えつけ機材</a:t>
            </a:r>
            <a:r>
              <a:rPr lang="en-US" altLang="ja-JP" dirty="0" smtClean="0"/>
              <a:t> + </a:t>
            </a:r>
            <a:r>
              <a:rPr lang="ja-JP" altLang="en-US" dirty="0" smtClean="0"/>
              <a:t>移動用機材で実現</a:t>
            </a:r>
            <a:endParaRPr lang="en-US" altLang="ja-JP" dirty="0" smtClean="0"/>
          </a:p>
          <a:p>
            <a:pPr lvl="2">
              <a:buFont typeface="Arial"/>
              <a:buChar char="•"/>
            </a:pPr>
            <a:r>
              <a:rPr lang="en-US" altLang="ja-JP" dirty="0" err="1" smtClean="0"/>
              <a:t>mosir</a:t>
            </a:r>
            <a:r>
              <a:rPr lang="en-US" altLang="ja-JP" dirty="0" smtClean="0"/>
              <a:t>/CPS </a:t>
            </a:r>
            <a:r>
              <a:rPr lang="ja-JP" altLang="en-US" dirty="0" smtClean="0"/>
              <a:t>機材</a:t>
            </a:r>
            <a:r>
              <a:rPr lang="en-US" altLang="ja-JP" dirty="0" smtClean="0"/>
              <a:t> [</a:t>
            </a:r>
            <a:r>
              <a:rPr lang="ja-JP" altLang="en-US" dirty="0" smtClean="0"/>
              <a:t>杉山</a:t>
            </a:r>
            <a:r>
              <a:rPr lang="en-US" altLang="ja-JP" dirty="0" smtClean="0"/>
              <a:t> </a:t>
            </a:r>
            <a:r>
              <a:rPr lang="ja-JP" altLang="en-US" dirty="0" smtClean="0"/>
              <a:t>他</a:t>
            </a:r>
            <a:r>
              <a:rPr lang="en-US" altLang="ja-JP" dirty="0" smtClean="0"/>
              <a:t>, </a:t>
            </a:r>
            <a:r>
              <a:rPr lang="ja-JP" altLang="en-US" dirty="0" smtClean="0"/>
              <a:t>遊星人</a:t>
            </a:r>
            <a:r>
              <a:rPr lang="en-US" altLang="ja-JP" dirty="0" smtClean="0"/>
              <a:t>,2012]</a:t>
            </a:r>
          </a:p>
          <a:p>
            <a:pPr>
              <a:buFont typeface="Arial"/>
              <a:buChar char="•"/>
            </a:pPr>
            <a:r>
              <a:rPr lang="ja-JP" altLang="en-US" dirty="0" smtClean="0"/>
              <a:t>収録方法</a:t>
            </a:r>
            <a:endParaRPr lang="en-US" altLang="ja-JP" dirty="0" smtClean="0"/>
          </a:p>
          <a:p>
            <a:pPr lvl="1">
              <a:buFont typeface="Arial"/>
              <a:buChar char="•"/>
            </a:pPr>
            <a:r>
              <a:rPr lang="ja-JP" altLang="en-US" dirty="0" smtClean="0"/>
              <a:t>セミナー撮影と同様</a:t>
            </a:r>
            <a:r>
              <a:rPr lang="en-US" altLang="ja-JP" dirty="0" smtClean="0"/>
              <a:t> Mac </a:t>
            </a:r>
            <a:r>
              <a:rPr lang="ja-JP" altLang="en-US" dirty="0" smtClean="0"/>
              <a:t>の</a:t>
            </a:r>
            <a:r>
              <a:rPr lang="en-US" altLang="ja-JP" dirty="0" smtClean="0"/>
              <a:t> QuickTime </a:t>
            </a:r>
            <a:r>
              <a:rPr lang="ja-JP" altLang="en-US" dirty="0" smtClean="0"/>
              <a:t>を使用</a:t>
            </a:r>
            <a:r>
              <a:rPr lang="en-US" altLang="ja-JP" dirty="0" smtClean="0"/>
              <a:t> [</a:t>
            </a:r>
            <a:r>
              <a:rPr lang="ja-JP" altLang="en-US" dirty="0" smtClean="0"/>
              <a:t>杉山</a:t>
            </a:r>
            <a:r>
              <a:rPr lang="en-US" altLang="ja-JP" dirty="0" smtClean="0"/>
              <a:t> </a:t>
            </a:r>
            <a:r>
              <a:rPr lang="ja-JP" altLang="en-US" dirty="0" smtClean="0"/>
              <a:t>他</a:t>
            </a:r>
            <a:r>
              <a:rPr lang="en-US" altLang="ja-JP" dirty="0" smtClean="0"/>
              <a:t>, 2012]</a:t>
            </a:r>
          </a:p>
          <a:p>
            <a:pPr lvl="1">
              <a:buNone/>
            </a:pPr>
            <a:r>
              <a:rPr lang="ja-JP" altLang="en-US" dirty="0" smtClean="0">
                <a:solidFill>
                  <a:srgbClr val="FF0000"/>
                </a:solidFill>
              </a:rPr>
              <a:t>簡単にアップロード可能</a:t>
            </a:r>
            <a:endParaRPr lang="en-US" altLang="ja-JP" dirty="0" smtClean="0">
              <a:solidFill>
                <a:srgbClr val="FF0000"/>
              </a:solidFill>
            </a:endParaRPr>
          </a:p>
        </p:txBody>
      </p:sp>
      <p:sp>
        <p:nvSpPr>
          <p:cNvPr id="5" name="正方形/長方形 4"/>
          <p:cNvSpPr/>
          <p:nvPr/>
        </p:nvSpPr>
        <p:spPr bwMode="auto">
          <a:xfrm>
            <a:off x="4419600" y="4167910"/>
            <a:ext cx="990600" cy="4572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8" idx="2"/>
            <a:endCxn id="9" idx="0"/>
          </p:cNvCxnSpPr>
          <p:nvPr/>
        </p:nvCxnSpPr>
        <p:spPr>
          <a:xfrm rot="16200000" flipH="1">
            <a:off x="6039054" y="3231958"/>
            <a:ext cx="1872208" cy="360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線コネクタ 13"/>
          <p:cNvCxnSpPr>
            <a:stCxn id="7" idx="3"/>
            <a:endCxn id="8" idx="1"/>
          </p:cNvCxnSpPr>
          <p:nvPr/>
        </p:nvCxnSpPr>
        <p:spPr>
          <a:xfrm flipV="1">
            <a:off x="4724400" y="1773796"/>
            <a:ext cx="396552" cy="30603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線コネクタ 10"/>
          <p:cNvCxnSpPr>
            <a:stCxn id="5" idx="2"/>
            <a:endCxn id="7" idx="0"/>
          </p:cNvCxnSpPr>
          <p:nvPr/>
        </p:nvCxnSpPr>
        <p:spPr>
          <a:xfrm rot="16200000" flipH="1">
            <a:off x="1295400" y="3115072"/>
            <a:ext cx="2088232" cy="1977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smtClean="0"/>
              <a:t>ネットワーク</a:t>
            </a:r>
            <a:r>
              <a:rPr lang="ja-JP" altLang="en-US" dirty="0" smtClean="0"/>
              <a:t>経路</a:t>
            </a:r>
            <a:r>
              <a:rPr kumimoji="1" lang="en-US" altLang="ja-JP" dirty="0" smtClean="0"/>
              <a:t> (2004</a:t>
            </a:r>
            <a:r>
              <a:rPr kumimoji="1" lang="ja-JP" altLang="en-US" dirty="0" smtClean="0"/>
              <a:t>年度</a:t>
            </a:r>
            <a:r>
              <a:rPr kumimoji="1" lang="en-US" altLang="ja-JP" dirty="0" smtClean="0"/>
              <a:t>-)</a:t>
            </a:r>
            <a:endParaRPr kumimoji="1" lang="ja-JP" altLang="en-US" dirty="0"/>
          </a:p>
        </p:txBody>
      </p:sp>
      <p:sp>
        <p:nvSpPr>
          <p:cNvPr id="6" name="コンテンツ プレースホルダ 5"/>
          <p:cNvSpPr>
            <a:spLocks noGrp="1"/>
          </p:cNvSpPr>
          <p:nvPr>
            <p:ph idx="1"/>
          </p:nvPr>
        </p:nvSpPr>
        <p:spPr>
          <a:xfrm>
            <a:off x="1592560" y="2817912"/>
            <a:ext cx="1296144" cy="648072"/>
          </a:xfrm>
        </p:spPr>
        <p:txBody>
          <a:bodyPr/>
          <a:lstStyle/>
          <a:p>
            <a:pPr>
              <a:buNone/>
            </a:pPr>
            <a:r>
              <a:rPr kumimoji="1" lang="en-US" altLang="ja-JP" dirty="0" smtClean="0"/>
              <a:t>SINET</a:t>
            </a:r>
            <a:endParaRPr kumimoji="1" lang="ja-JP" altLang="en-US" dirty="0"/>
          </a:p>
        </p:txBody>
      </p:sp>
      <p:sp>
        <p:nvSpPr>
          <p:cNvPr id="5" name="角丸四角形 4"/>
          <p:cNvSpPr/>
          <p:nvPr/>
        </p:nvSpPr>
        <p:spPr>
          <a:xfrm>
            <a:off x="512440" y="1305744"/>
            <a:ext cx="3456384" cy="864096"/>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ea typeface="ヒラギノ角ゴ Pro W3"/>
                <a:cs typeface="ヒラギノ角ゴ Pro W3"/>
              </a:rPr>
              <a:t>北海道大学理学院</a:t>
            </a:r>
            <a:endParaRPr kumimoji="1" lang="ja-JP" altLang="en-US" sz="2800" dirty="0">
              <a:solidFill>
                <a:schemeClr val="tx1"/>
              </a:solidFill>
              <a:ea typeface="ヒラギノ角ゴ Pro W3"/>
              <a:cs typeface="ヒラギノ角ゴ Pro W3"/>
            </a:endParaRPr>
          </a:p>
        </p:txBody>
      </p:sp>
      <p:sp>
        <p:nvSpPr>
          <p:cNvPr id="7" name="角丸四角形 6"/>
          <p:cNvSpPr/>
          <p:nvPr/>
        </p:nvSpPr>
        <p:spPr>
          <a:xfrm>
            <a:off x="152400" y="4258072"/>
            <a:ext cx="4572000" cy="1152128"/>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latin typeface="ヒラギノ角ゴ Pro W3"/>
                <a:ea typeface="ヒラギノ角ゴ Pro W3"/>
                <a:cs typeface="ヒラギノ角ゴ Pro W3"/>
              </a:rPr>
              <a:t>岐阜大学</a:t>
            </a:r>
            <a:endParaRPr lang="en-US" altLang="ja-JP" sz="2800" dirty="0" smtClean="0">
              <a:solidFill>
                <a:schemeClr val="tx1"/>
              </a:solidFill>
              <a:latin typeface="ヒラギノ角ゴ Pro W3"/>
              <a:ea typeface="ヒラギノ角ゴ Pro W3"/>
              <a:cs typeface="ヒラギノ角ゴ Pro W3"/>
            </a:endParaRPr>
          </a:p>
          <a:p>
            <a:pPr algn="ctr"/>
            <a:r>
              <a:rPr lang="ja-JP" altLang="en-US" sz="2800" dirty="0" smtClean="0">
                <a:solidFill>
                  <a:schemeClr val="tx1"/>
                </a:solidFill>
                <a:latin typeface="ヒラギノ角ゴ Pro W3"/>
                <a:ea typeface="ヒラギノ角ゴ Pro W3"/>
                <a:cs typeface="ヒラギノ角ゴ Pro W3"/>
              </a:rPr>
              <a:t>総合情報メディアセンター</a:t>
            </a:r>
            <a:endParaRPr kumimoji="1" lang="ja-JP" altLang="en-US" sz="2800" dirty="0">
              <a:solidFill>
                <a:schemeClr val="tx1"/>
              </a:solidFill>
              <a:latin typeface="ヒラギノ角ゴ Pro W3"/>
              <a:ea typeface="ヒラギノ角ゴ Pro W3"/>
              <a:cs typeface="ヒラギノ角ゴ Pro W3"/>
            </a:endParaRPr>
          </a:p>
        </p:txBody>
      </p:sp>
      <p:sp>
        <p:nvSpPr>
          <p:cNvPr id="8" name="角丸四角形 7"/>
          <p:cNvSpPr/>
          <p:nvPr/>
        </p:nvSpPr>
        <p:spPr>
          <a:xfrm>
            <a:off x="5120952" y="1233736"/>
            <a:ext cx="3672408" cy="1080120"/>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ea typeface="ヒラギノ角ゴ Pro W3"/>
                <a:cs typeface="ヒラギノ角ゴ Pro W3"/>
              </a:rPr>
              <a:t>岐阜県教育委員会</a:t>
            </a:r>
            <a:endParaRPr lang="en-US" altLang="ja-JP" sz="2800" dirty="0" smtClean="0">
              <a:solidFill>
                <a:schemeClr val="tx1"/>
              </a:solidFill>
              <a:ea typeface="ヒラギノ角ゴ Pro W3"/>
              <a:cs typeface="ヒラギノ角ゴ Pro W3"/>
            </a:endParaRPr>
          </a:p>
          <a:p>
            <a:pPr algn="ctr"/>
            <a:r>
              <a:rPr kumimoji="1" lang="ja-JP" altLang="en-US" sz="2800" dirty="0" smtClean="0">
                <a:solidFill>
                  <a:schemeClr val="tx1"/>
                </a:solidFill>
                <a:ea typeface="ヒラギノ角ゴ Pro W3"/>
                <a:cs typeface="ヒラギノ角ゴ Pro W3"/>
              </a:rPr>
              <a:t>総合教育センター</a:t>
            </a:r>
            <a:endParaRPr kumimoji="1" lang="ja-JP" altLang="en-US" sz="2800" dirty="0">
              <a:solidFill>
                <a:schemeClr val="tx1"/>
              </a:solidFill>
              <a:ea typeface="ヒラギノ角ゴ Pro W3"/>
              <a:cs typeface="ヒラギノ角ゴ Pro W3"/>
            </a:endParaRPr>
          </a:p>
        </p:txBody>
      </p:sp>
      <p:sp>
        <p:nvSpPr>
          <p:cNvPr id="9" name="角丸四角形 8"/>
          <p:cNvSpPr/>
          <p:nvPr/>
        </p:nvSpPr>
        <p:spPr>
          <a:xfrm>
            <a:off x="5480992" y="4186064"/>
            <a:ext cx="3024336" cy="1215752"/>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ea typeface="ヒラギノ角ゴ Pro W3"/>
                <a:cs typeface="ヒラギノ角ゴ Pro W3"/>
              </a:rPr>
              <a:t>岐阜県立</a:t>
            </a:r>
            <a:endParaRPr lang="en-US" altLang="ja-JP" sz="2800" dirty="0" smtClean="0">
              <a:solidFill>
                <a:schemeClr val="tx1"/>
              </a:solidFill>
              <a:ea typeface="ヒラギノ角ゴ Pro W3"/>
              <a:cs typeface="ヒラギノ角ゴ Pro W3"/>
            </a:endParaRPr>
          </a:p>
          <a:p>
            <a:pPr algn="ctr"/>
            <a:r>
              <a:rPr lang="ja-JP" altLang="en-US" sz="2800" dirty="0" smtClean="0">
                <a:solidFill>
                  <a:schemeClr val="tx1"/>
                </a:solidFill>
                <a:ea typeface="ヒラギノ角ゴ Pro W3"/>
                <a:cs typeface="ヒラギノ角ゴ Pro W3"/>
              </a:rPr>
              <a:t>大垣東高校</a:t>
            </a:r>
            <a:endParaRPr kumimoji="1" lang="ja-JP" altLang="en-US" sz="2800" dirty="0">
              <a:solidFill>
                <a:schemeClr val="tx1"/>
              </a:solidFill>
              <a:ea typeface="ヒラギノ角ゴ Pro W3"/>
              <a:cs typeface="ヒラギノ角ゴ Pro W3"/>
            </a:endParaRPr>
          </a:p>
        </p:txBody>
      </p:sp>
      <p:sp>
        <p:nvSpPr>
          <p:cNvPr id="33" name="コンテンツ プレースホルダ 5"/>
          <p:cNvSpPr txBox="1">
            <a:spLocks/>
          </p:cNvSpPr>
          <p:nvPr/>
        </p:nvSpPr>
        <p:spPr>
          <a:xfrm>
            <a:off x="3581400" y="2667000"/>
            <a:ext cx="5410200" cy="12192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800" dirty="0" smtClean="0">
                <a:ea typeface="ヒラギノ角ゴ Pro W3"/>
                <a:cs typeface="ヒラギノ角ゴ Pro W3"/>
              </a:rPr>
              <a:t>学校間</a:t>
            </a:r>
            <a:r>
              <a:rPr kumimoji="1" lang="ja-JP" altLang="en-US" sz="2800" u="none" strike="noStrike" kern="1200" cap="none" spc="0" normalizeH="0" baseline="0" noProof="0" dirty="0" smtClean="0">
                <a:ln>
                  <a:noFill/>
                </a:ln>
                <a:solidFill>
                  <a:schemeClr val="tx1"/>
                </a:solidFill>
                <a:effectLst/>
                <a:uLnTx/>
                <a:uFillTx/>
                <a:ea typeface="ヒラギノ角ゴ Pro W3"/>
                <a:cs typeface="ヒラギノ角ゴ Pro W3"/>
              </a:rPr>
              <a:t>ネットワーク</a:t>
            </a:r>
            <a:endParaRPr kumimoji="1" lang="en-US" altLang="ja-JP" sz="2800" u="none" strike="noStrike" kern="1200" cap="none" spc="0" normalizeH="0" baseline="0" noProof="0" dirty="0" smtClean="0">
              <a:ln>
                <a:noFill/>
              </a:ln>
              <a:solidFill>
                <a:schemeClr val="tx1"/>
              </a:solidFill>
              <a:effectLst/>
              <a:uLnTx/>
              <a:uFillTx/>
              <a:ea typeface="ヒラギノ角ゴ Pro W3"/>
              <a:cs typeface="ヒラギノ角ゴ Pro W3"/>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altLang="ja-JP" sz="2800" dirty="0" smtClean="0">
                <a:ea typeface="ヒラギノ角ゴ Pro W3"/>
                <a:cs typeface="ヒラギノ角ゴ Pro W3"/>
              </a:rPr>
              <a:t>(</a:t>
            </a:r>
            <a:r>
              <a:rPr lang="ja-JP" altLang="en-US" sz="2800" dirty="0" smtClean="0">
                <a:ea typeface="ヒラギノ角ゴ Pro W3"/>
                <a:cs typeface="ヒラギノ角ゴ Pro W3"/>
              </a:rPr>
              <a:t>岐阜情報スーパーハイウェイ</a:t>
            </a:r>
            <a:r>
              <a:rPr lang="en-US" altLang="ja-JP" sz="2800" dirty="0" smtClean="0">
                <a:ea typeface="ヒラギノ角ゴ Pro W3"/>
                <a:cs typeface="ヒラギノ角ゴ Pro W3"/>
              </a:rPr>
              <a:t>)</a:t>
            </a:r>
            <a:endParaRPr kumimoji="1" lang="ja-JP" altLang="en-US" sz="2800" u="none" strike="noStrike" kern="1200" cap="none" spc="0" normalizeH="0" baseline="0" noProof="0" dirty="0">
              <a:ln>
                <a:noFill/>
              </a:ln>
              <a:solidFill>
                <a:schemeClr val="tx1"/>
              </a:solidFill>
              <a:effectLst/>
              <a:uLnTx/>
              <a:uFillTx/>
              <a:ea typeface="ヒラギノ角ゴ Pro W3"/>
              <a:cs typeface="ヒラギノ角ゴ Pro W3"/>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遠隔授業のために</a:t>
            </a:r>
            <a:endParaRPr kumimoji="1" lang="ja-JP" altLang="en-US" dirty="0"/>
          </a:p>
        </p:txBody>
      </p:sp>
      <p:sp>
        <p:nvSpPr>
          <p:cNvPr id="3" name="コンテンツ プレースホルダ 2"/>
          <p:cNvSpPr>
            <a:spLocks noGrp="1"/>
          </p:cNvSpPr>
          <p:nvPr>
            <p:ph idx="1"/>
          </p:nvPr>
        </p:nvSpPr>
        <p:spPr>
          <a:xfrm>
            <a:off x="152400" y="990600"/>
            <a:ext cx="8229600" cy="5257800"/>
          </a:xfrm>
        </p:spPr>
        <p:txBody>
          <a:bodyPr>
            <a:normAutofit/>
          </a:bodyPr>
          <a:lstStyle/>
          <a:p>
            <a:pPr>
              <a:buFont typeface="Arial"/>
              <a:buChar char="•"/>
            </a:pPr>
            <a:r>
              <a:rPr lang="ja-JP" altLang="en-US" dirty="0" smtClean="0"/>
              <a:t>ネットワークとテレビ会議システム</a:t>
            </a:r>
            <a:endParaRPr kumimoji="1" lang="en-US" altLang="ja-JP" dirty="0" smtClean="0"/>
          </a:p>
          <a:p>
            <a:pPr lvl="1">
              <a:buFont typeface="Arial"/>
              <a:buChar char="•"/>
            </a:pPr>
            <a:r>
              <a:rPr lang="ja-JP" altLang="en-US" dirty="0" smtClean="0"/>
              <a:t>整備に必要なコストを最小限に抑えるために </a:t>
            </a:r>
            <a:r>
              <a:rPr lang="en-US" altLang="ja-JP" dirty="0" smtClean="0">
                <a:solidFill>
                  <a:srgbClr val="FF0000"/>
                </a:solidFill>
              </a:rPr>
              <a:t>SINET</a:t>
            </a:r>
            <a:r>
              <a:rPr lang="en-US" altLang="ja-JP" dirty="0" smtClean="0"/>
              <a:t> </a:t>
            </a:r>
            <a:r>
              <a:rPr lang="ja-JP" altLang="en-US" dirty="0" smtClean="0"/>
              <a:t>を使用</a:t>
            </a:r>
            <a:endParaRPr lang="en-US" altLang="ja-JP" dirty="0" smtClean="0"/>
          </a:p>
          <a:p>
            <a:pPr lvl="1">
              <a:buFont typeface="Arial"/>
              <a:buChar char="•"/>
            </a:pPr>
            <a:r>
              <a:rPr lang="en-US" altLang="ja-JP" dirty="0" smtClean="0"/>
              <a:t>SINET </a:t>
            </a:r>
            <a:r>
              <a:rPr lang="ja-JP" altLang="en-US" dirty="0" smtClean="0"/>
              <a:t>で確保される帯域にあわせて</a:t>
            </a:r>
            <a:r>
              <a:rPr lang="ja-JP" altLang="en-US" dirty="0" smtClean="0">
                <a:solidFill>
                  <a:srgbClr val="FF0000"/>
                </a:solidFill>
              </a:rPr>
              <a:t>市販のテレビ会議システム</a:t>
            </a:r>
            <a:r>
              <a:rPr lang="ja-JP" altLang="en-US" dirty="0" smtClean="0"/>
              <a:t>を使用</a:t>
            </a:r>
            <a:endParaRPr kumimoji="1" lang="en-US" altLang="ja-JP" dirty="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2667000" y="2954338"/>
            <a:ext cx="3810000" cy="931862"/>
          </a:xfrm>
        </p:spPr>
        <p:txBody>
          <a:bodyPr/>
          <a:lstStyle/>
          <a:p>
            <a:r>
              <a:rPr lang="ja-JP" altLang="en-US" sz="3600" dirty="0" smtClean="0"/>
              <a:t>遠隔授業の流れ</a:t>
            </a:r>
            <a:endParaRPr lang="ja-JP" alt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Outline</a:t>
            </a:r>
            <a:endParaRPr lang="ja-JP" altLang="en-US" dirty="0"/>
          </a:p>
        </p:txBody>
      </p:sp>
      <p:sp>
        <p:nvSpPr>
          <p:cNvPr id="3" name="コンテンツ プレースホルダ 2"/>
          <p:cNvSpPr>
            <a:spLocks noGrp="1"/>
          </p:cNvSpPr>
          <p:nvPr>
            <p:ph idx="1"/>
          </p:nvPr>
        </p:nvSpPr>
        <p:spPr>
          <a:xfrm>
            <a:off x="407988" y="1049338"/>
            <a:ext cx="6221412" cy="2379662"/>
          </a:xfrm>
        </p:spPr>
        <p:txBody>
          <a:bodyPr/>
          <a:lstStyle/>
          <a:p>
            <a:pPr marL="514350" indent="-514350">
              <a:buFont typeface="+mj-lt"/>
              <a:buAutoNum type="arabicPeriod"/>
            </a:pPr>
            <a:r>
              <a:rPr lang="ja-JP" altLang="en-US" dirty="0" smtClean="0"/>
              <a:t>遠隔授業について</a:t>
            </a:r>
            <a:endParaRPr lang="en-US" altLang="ja-JP" dirty="0" smtClean="0"/>
          </a:p>
          <a:p>
            <a:pPr marL="514350" indent="-514350">
              <a:buFont typeface="+mj-lt"/>
              <a:buAutoNum type="arabicPeriod"/>
            </a:pPr>
            <a:r>
              <a:rPr lang="ja-JP" altLang="en-US" dirty="0" smtClean="0"/>
              <a:t>配線図</a:t>
            </a:r>
            <a:r>
              <a:rPr lang="en-US" altLang="ja-JP" dirty="0" smtClean="0"/>
              <a:t>, </a:t>
            </a:r>
            <a:r>
              <a:rPr lang="ja-JP" altLang="en-US" dirty="0" smtClean="0"/>
              <a:t>ネットワーク環境</a:t>
            </a:r>
            <a:endParaRPr lang="en-US" altLang="ja-JP" dirty="0" smtClean="0"/>
          </a:p>
          <a:p>
            <a:pPr marL="514350" indent="-514350">
              <a:buFont typeface="+mj-lt"/>
              <a:buAutoNum type="arabicPeriod"/>
            </a:pPr>
            <a:r>
              <a:rPr lang="ja-JP" altLang="en-US" dirty="0" smtClean="0"/>
              <a:t>遠隔授業の準備・当日の流れ</a:t>
            </a:r>
            <a:endParaRPr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授業が行われるまで</a:t>
            </a:r>
            <a:r>
              <a:rPr lang="en-US" altLang="ja-JP" dirty="0" smtClean="0"/>
              <a:t> (2014</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5154612" cy="4967287"/>
          </a:xfrm>
        </p:spPr>
        <p:txBody>
          <a:bodyPr/>
          <a:lstStyle/>
          <a:p>
            <a:pPr>
              <a:buFont typeface="Arial"/>
              <a:buChar char="•"/>
            </a:pPr>
            <a:r>
              <a:rPr lang="en-US" altLang="ja-JP" dirty="0" smtClean="0"/>
              <a:t>10/03(</a:t>
            </a:r>
            <a:r>
              <a:rPr lang="ja-JP" altLang="en-US" dirty="0" smtClean="0"/>
              <a:t>金</a:t>
            </a:r>
            <a:r>
              <a:rPr lang="en-US" altLang="ja-JP" dirty="0" smtClean="0"/>
              <a:t>)</a:t>
            </a:r>
          </a:p>
          <a:p>
            <a:pPr lvl="1">
              <a:buFont typeface="Arial"/>
              <a:buChar char="•"/>
            </a:pPr>
            <a:r>
              <a:rPr lang="ja-JP" altLang="en-US" dirty="0" smtClean="0"/>
              <a:t>各係</a:t>
            </a:r>
            <a:r>
              <a:rPr lang="ja-JP" altLang="en-US" dirty="0"/>
              <a:t>の決定</a:t>
            </a:r>
            <a:endParaRPr lang="en-US" altLang="ja-JP" dirty="0"/>
          </a:p>
          <a:p>
            <a:pPr>
              <a:buFont typeface="Arial"/>
              <a:buChar char="•"/>
            </a:pPr>
            <a:r>
              <a:rPr lang="en-US" altLang="ja-JP" dirty="0" smtClean="0"/>
              <a:t>10/07(</a:t>
            </a:r>
            <a:r>
              <a:rPr lang="ja-JP" altLang="en-US" dirty="0"/>
              <a:t>火</a:t>
            </a:r>
            <a:r>
              <a:rPr lang="en-US" altLang="ja-JP" dirty="0" smtClean="0"/>
              <a:t>)</a:t>
            </a:r>
            <a:endParaRPr lang="en-US" altLang="ja-JP" dirty="0"/>
          </a:p>
          <a:p>
            <a:pPr lvl="1">
              <a:buFont typeface="Arial"/>
              <a:buChar char="•"/>
            </a:pPr>
            <a:r>
              <a:rPr lang="ja-JP" altLang="en-US" dirty="0"/>
              <a:t>機材チェック</a:t>
            </a:r>
            <a:endParaRPr lang="en-US" altLang="ja-JP" dirty="0"/>
          </a:p>
          <a:p>
            <a:pPr>
              <a:buFont typeface="Arial"/>
              <a:buChar char="•"/>
            </a:pPr>
            <a:r>
              <a:rPr lang="en-US" altLang="ja-JP" dirty="0" smtClean="0"/>
              <a:t>11/10(</a:t>
            </a:r>
            <a:r>
              <a:rPr lang="ja-JP" altLang="en-US" dirty="0" smtClean="0"/>
              <a:t>月</a:t>
            </a:r>
            <a:r>
              <a:rPr lang="en-US" altLang="ja-JP" dirty="0" smtClean="0"/>
              <a:t>)</a:t>
            </a:r>
            <a:endParaRPr lang="en-US" altLang="ja-JP" dirty="0"/>
          </a:p>
          <a:p>
            <a:pPr lvl="1">
              <a:buFont typeface="Arial"/>
              <a:buChar char="•"/>
            </a:pPr>
            <a:r>
              <a:rPr lang="ja-JP" altLang="en-US" dirty="0"/>
              <a:t>会場</a:t>
            </a:r>
            <a:r>
              <a:rPr lang="ja-JP" altLang="en-US" dirty="0" smtClean="0"/>
              <a:t>設営</a:t>
            </a:r>
            <a:r>
              <a:rPr lang="ja-JP" altLang="en-US" dirty="0"/>
              <a:t>・</a:t>
            </a:r>
            <a:r>
              <a:rPr lang="ja-JP" altLang="en-US" dirty="0" smtClean="0"/>
              <a:t>接続</a:t>
            </a:r>
            <a:r>
              <a:rPr lang="ja-JP" altLang="en-US" dirty="0"/>
              <a:t>試験・</a:t>
            </a:r>
            <a:r>
              <a:rPr lang="ja-JP" altLang="en-US" dirty="0" smtClean="0"/>
              <a:t>リハーサル</a:t>
            </a:r>
            <a:endParaRPr lang="en-US" altLang="ja-JP" dirty="0"/>
          </a:p>
          <a:p>
            <a:pPr>
              <a:buFont typeface="Arial"/>
              <a:buChar char="•"/>
            </a:pPr>
            <a:r>
              <a:rPr lang="en-US" altLang="ja-JP" dirty="0" smtClean="0"/>
              <a:t>11/11(</a:t>
            </a:r>
            <a:r>
              <a:rPr lang="ja-JP" altLang="en-US" dirty="0"/>
              <a:t>火</a:t>
            </a:r>
            <a:r>
              <a:rPr lang="en-US" altLang="ja-JP" dirty="0" smtClean="0"/>
              <a:t>)</a:t>
            </a:r>
            <a:endParaRPr lang="en-US" altLang="ja-JP" dirty="0"/>
          </a:p>
          <a:p>
            <a:pPr lvl="1">
              <a:buFont typeface="Arial"/>
              <a:buChar char="•"/>
            </a:pPr>
            <a:r>
              <a:rPr lang="ja-JP" altLang="en-US" dirty="0"/>
              <a:t>遠隔授業</a:t>
            </a:r>
            <a:r>
              <a:rPr lang="ja-JP" altLang="en-US" dirty="0" smtClean="0"/>
              <a:t>本番</a:t>
            </a:r>
            <a:endParaRPr lang="en-US" altLang="ja-JP"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(2015</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09/25(</a:t>
            </a:r>
            <a:r>
              <a:rPr lang="ja-JP" altLang="en-US" dirty="0" smtClean="0"/>
              <a:t>金</a:t>
            </a:r>
            <a:r>
              <a:rPr lang="en-US" altLang="ja-JP" dirty="0" smtClean="0"/>
              <a:t>)</a:t>
            </a:r>
          </a:p>
          <a:p>
            <a:pPr lvl="1">
              <a:buFont typeface="Arial"/>
              <a:buChar char="•"/>
            </a:pPr>
            <a:r>
              <a:rPr lang="ja-JP" altLang="en-US" dirty="0" smtClean="0"/>
              <a:t>各係の決定</a:t>
            </a:r>
            <a:endParaRPr lang="en-US" altLang="ja-JP" dirty="0" smtClean="0"/>
          </a:p>
          <a:p>
            <a:pPr>
              <a:buFont typeface="Arial"/>
              <a:buChar char="•"/>
            </a:pPr>
            <a:r>
              <a:rPr lang="en-US" altLang="ja-JP" dirty="0" smtClean="0"/>
              <a:t>10/02(</a:t>
            </a:r>
            <a:r>
              <a:rPr lang="ja-JP" altLang="en-US" dirty="0"/>
              <a:t>金</a:t>
            </a:r>
            <a:r>
              <a:rPr lang="en-US" altLang="ja-JP" dirty="0" smtClean="0"/>
              <a:t>)</a:t>
            </a:r>
          </a:p>
          <a:p>
            <a:pPr lvl="1">
              <a:buFont typeface="Arial"/>
              <a:buChar char="•"/>
            </a:pPr>
            <a:r>
              <a:rPr lang="ja-JP" altLang="en-US" dirty="0" smtClean="0"/>
              <a:t>タイトル仮決め</a:t>
            </a:r>
            <a:endParaRPr lang="en-US" altLang="ja-JP" dirty="0" smtClean="0"/>
          </a:p>
          <a:p>
            <a:pPr>
              <a:buFont typeface="Arial"/>
              <a:buChar char="•"/>
            </a:pPr>
            <a:r>
              <a:rPr lang="en-US" altLang="ja-JP" dirty="0" smtClean="0"/>
              <a:t>10/12(</a:t>
            </a:r>
            <a:r>
              <a:rPr lang="ja-JP" altLang="en-US" dirty="0" smtClean="0"/>
              <a:t>月</a:t>
            </a:r>
            <a:r>
              <a:rPr lang="en-US" altLang="ja-JP" dirty="0" smtClean="0"/>
              <a:t>)</a:t>
            </a:r>
          </a:p>
          <a:p>
            <a:pPr lvl="1">
              <a:buFont typeface="Arial"/>
              <a:buChar char="•"/>
            </a:pPr>
            <a:r>
              <a:rPr lang="ja-JP" altLang="en-US" dirty="0" smtClean="0"/>
              <a:t>スライド第一版完成予定</a:t>
            </a:r>
            <a:endParaRPr lang="en-US" altLang="ja-JP" dirty="0" smtClean="0"/>
          </a:p>
          <a:p>
            <a:pPr>
              <a:buFont typeface="Arial"/>
              <a:buChar char="•"/>
            </a:pPr>
            <a:r>
              <a:rPr lang="en-US" altLang="ja-JP" dirty="0" smtClean="0"/>
              <a:t>10/12(</a:t>
            </a:r>
            <a:r>
              <a:rPr lang="ja-JP" altLang="en-US" dirty="0"/>
              <a:t>月</a:t>
            </a:r>
            <a:r>
              <a:rPr lang="en-US" altLang="ja-JP" dirty="0" smtClean="0"/>
              <a:t>)</a:t>
            </a:r>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機材チェック・接続試験・リハーサル</a:t>
            </a:r>
            <a:endParaRPr lang="en-US" altLang="ja-JP" dirty="0" smtClean="0"/>
          </a:p>
          <a:p>
            <a:pPr>
              <a:buFont typeface="Arial"/>
              <a:buChar char="•"/>
            </a:pPr>
            <a:r>
              <a:rPr lang="en-US" altLang="ja-JP" dirty="0" smtClean="0"/>
              <a:t>10 </a:t>
            </a:r>
            <a:r>
              <a:rPr lang="ja-JP" altLang="en-US" dirty="0" smtClean="0"/>
              <a:t>月</a:t>
            </a:r>
            <a:r>
              <a:rPr lang="en-US" altLang="ja-JP" dirty="0" smtClean="0"/>
              <a:t> 23 </a:t>
            </a:r>
            <a:r>
              <a:rPr lang="ja-JP" altLang="en-US" dirty="0" smtClean="0"/>
              <a:t>日 </a:t>
            </a:r>
            <a:r>
              <a:rPr lang="en-US" altLang="ja-JP" dirty="0" smtClean="0"/>
              <a:t>(</a:t>
            </a:r>
            <a:r>
              <a:rPr lang="ja-JP" altLang="en-US" dirty="0" smtClean="0"/>
              <a:t>金</a:t>
            </a:r>
            <a:r>
              <a:rPr lang="en-US" altLang="ja-JP" dirty="0" smtClean="0"/>
              <a:t>)</a:t>
            </a:r>
          </a:p>
          <a:p>
            <a:pPr lvl="1">
              <a:buFont typeface="Arial"/>
              <a:buChar char="•"/>
            </a:pPr>
            <a:r>
              <a:rPr lang="ja-JP" altLang="en-US" dirty="0" smtClean="0"/>
              <a:t>会場設営</a:t>
            </a:r>
            <a:endParaRPr lang="en-US" altLang="ja-JP" dirty="0" smtClean="0"/>
          </a:p>
          <a:p>
            <a:pPr>
              <a:buFont typeface="Arial"/>
              <a:buChar char="•"/>
            </a:pPr>
            <a:r>
              <a:rPr lang="en-US" altLang="ja-JP" dirty="0" smtClean="0"/>
              <a:t>10 </a:t>
            </a:r>
            <a:r>
              <a:rPr lang="ja-JP" altLang="en-US" dirty="0" smtClean="0"/>
              <a:t>月</a:t>
            </a:r>
            <a:r>
              <a:rPr lang="en-US" altLang="ja-JP" dirty="0" smtClean="0"/>
              <a:t> 26 </a:t>
            </a:r>
            <a:r>
              <a:rPr lang="ja-JP" altLang="en-US" dirty="0" smtClean="0"/>
              <a:t>日 </a:t>
            </a:r>
            <a:r>
              <a:rPr lang="en-US" altLang="ja-JP" dirty="0" smtClean="0"/>
              <a:t>(</a:t>
            </a:r>
            <a:r>
              <a:rPr lang="ja-JP" altLang="en-US" dirty="0" smtClean="0"/>
              <a:t>月</a:t>
            </a:r>
            <a:r>
              <a:rPr lang="en-US" altLang="ja-JP" dirty="0" smtClean="0"/>
              <a:t>)</a:t>
            </a:r>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773079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(2015</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09/25(</a:t>
            </a:r>
            <a:r>
              <a:rPr lang="ja-JP" altLang="en-US" dirty="0" smtClean="0"/>
              <a:t>金</a:t>
            </a:r>
            <a:r>
              <a:rPr lang="en-US" altLang="ja-JP" dirty="0" smtClean="0"/>
              <a:t>)</a:t>
            </a:r>
          </a:p>
          <a:p>
            <a:pPr lvl="1">
              <a:buFont typeface="Arial"/>
              <a:buChar char="•"/>
            </a:pPr>
            <a:r>
              <a:rPr lang="ja-JP" altLang="en-US" dirty="0" smtClean="0">
                <a:solidFill>
                  <a:srgbClr val="FF0000"/>
                </a:solidFill>
              </a:rPr>
              <a:t>各係の決定</a:t>
            </a:r>
            <a:endParaRPr lang="en-US" altLang="ja-JP" dirty="0" smtClean="0">
              <a:solidFill>
                <a:srgbClr val="FF0000"/>
              </a:solidFill>
            </a:endParaRPr>
          </a:p>
          <a:p>
            <a:pPr>
              <a:buFont typeface="Arial"/>
              <a:buChar char="•"/>
            </a:pPr>
            <a:r>
              <a:rPr lang="en-US" altLang="ja-JP" dirty="0" smtClean="0"/>
              <a:t>10/02(</a:t>
            </a:r>
            <a:r>
              <a:rPr lang="ja-JP" altLang="en-US" dirty="0"/>
              <a:t>金</a:t>
            </a:r>
            <a:r>
              <a:rPr lang="en-US" altLang="ja-JP" dirty="0" smtClean="0"/>
              <a:t>)</a:t>
            </a:r>
          </a:p>
          <a:p>
            <a:pPr lvl="1">
              <a:buFont typeface="Arial"/>
              <a:buChar char="•"/>
            </a:pPr>
            <a:r>
              <a:rPr lang="ja-JP" altLang="en-US" dirty="0" smtClean="0"/>
              <a:t>タイトル仮決め</a:t>
            </a:r>
            <a:endParaRPr lang="en-US" altLang="ja-JP" dirty="0" smtClean="0"/>
          </a:p>
          <a:p>
            <a:pPr>
              <a:buFont typeface="Arial"/>
              <a:buChar char="•"/>
            </a:pPr>
            <a:r>
              <a:rPr lang="en-US" altLang="ja-JP" dirty="0" smtClean="0"/>
              <a:t>10/12(</a:t>
            </a:r>
            <a:r>
              <a:rPr lang="ja-JP" altLang="en-US" dirty="0" smtClean="0"/>
              <a:t>月</a:t>
            </a:r>
            <a:r>
              <a:rPr lang="en-US" altLang="ja-JP" dirty="0" smtClean="0"/>
              <a:t>)</a:t>
            </a:r>
          </a:p>
          <a:p>
            <a:pPr lvl="1">
              <a:buFont typeface="Arial"/>
              <a:buChar char="•"/>
            </a:pPr>
            <a:r>
              <a:rPr lang="ja-JP" altLang="en-US" dirty="0" smtClean="0"/>
              <a:t>スライド第一版完成予定</a:t>
            </a:r>
            <a:endParaRPr lang="en-US" altLang="ja-JP" dirty="0" smtClean="0"/>
          </a:p>
          <a:p>
            <a:pPr>
              <a:buFont typeface="Arial"/>
              <a:buChar char="•"/>
            </a:pPr>
            <a:r>
              <a:rPr lang="en-US" altLang="ja-JP" dirty="0" smtClean="0"/>
              <a:t>10/12(</a:t>
            </a:r>
            <a:r>
              <a:rPr lang="ja-JP" altLang="en-US" dirty="0"/>
              <a:t>月</a:t>
            </a:r>
            <a:r>
              <a:rPr lang="en-US" altLang="ja-JP" dirty="0" smtClean="0"/>
              <a:t>)</a:t>
            </a:r>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機材チェック・接続試験・リハーサル</a:t>
            </a:r>
            <a:endParaRPr lang="en-US" altLang="ja-JP" dirty="0" smtClean="0"/>
          </a:p>
          <a:p>
            <a:pPr>
              <a:buFont typeface="Arial"/>
              <a:buChar char="•"/>
            </a:pPr>
            <a:r>
              <a:rPr lang="en-US" altLang="ja-JP" dirty="0" smtClean="0"/>
              <a:t>10 </a:t>
            </a:r>
            <a:r>
              <a:rPr lang="ja-JP" altLang="en-US" dirty="0" smtClean="0"/>
              <a:t>月</a:t>
            </a:r>
            <a:r>
              <a:rPr lang="en-US" altLang="ja-JP" dirty="0" smtClean="0"/>
              <a:t> 23 </a:t>
            </a:r>
            <a:r>
              <a:rPr lang="ja-JP" altLang="en-US" dirty="0" smtClean="0"/>
              <a:t>日 </a:t>
            </a:r>
            <a:r>
              <a:rPr lang="en-US" altLang="ja-JP" dirty="0" smtClean="0"/>
              <a:t>(</a:t>
            </a:r>
            <a:r>
              <a:rPr lang="ja-JP" altLang="en-US" dirty="0" smtClean="0"/>
              <a:t>金</a:t>
            </a:r>
            <a:r>
              <a:rPr lang="en-US" altLang="ja-JP" dirty="0" smtClean="0"/>
              <a:t>)</a:t>
            </a:r>
          </a:p>
          <a:p>
            <a:pPr lvl="1">
              <a:buFont typeface="Arial"/>
              <a:buChar char="•"/>
            </a:pPr>
            <a:r>
              <a:rPr lang="ja-JP" altLang="en-US" dirty="0" smtClean="0"/>
              <a:t>会場設営</a:t>
            </a:r>
            <a:endParaRPr lang="en-US" altLang="ja-JP" dirty="0" smtClean="0"/>
          </a:p>
          <a:p>
            <a:pPr>
              <a:buFont typeface="Arial"/>
              <a:buChar char="•"/>
            </a:pPr>
            <a:r>
              <a:rPr lang="en-US" altLang="ja-JP" dirty="0" smtClean="0"/>
              <a:t>10 </a:t>
            </a:r>
            <a:r>
              <a:rPr lang="ja-JP" altLang="en-US" dirty="0" smtClean="0"/>
              <a:t>月</a:t>
            </a:r>
            <a:r>
              <a:rPr lang="en-US" altLang="ja-JP" dirty="0" smtClean="0"/>
              <a:t> 26 </a:t>
            </a:r>
            <a:r>
              <a:rPr lang="ja-JP" altLang="en-US" dirty="0" smtClean="0"/>
              <a:t>日 </a:t>
            </a:r>
            <a:r>
              <a:rPr lang="en-US" altLang="ja-JP" dirty="0" smtClean="0"/>
              <a:t>(</a:t>
            </a:r>
            <a:r>
              <a:rPr lang="ja-JP" altLang="en-US" dirty="0" smtClean="0"/>
              <a:t>月</a:t>
            </a:r>
            <a:r>
              <a:rPr lang="en-US" altLang="ja-JP" dirty="0" smtClean="0"/>
              <a:t>)</a:t>
            </a:r>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各係のお仕事</a:t>
            </a:r>
            <a:endParaRPr lang="ja-JP" altLang="en-US" dirty="0"/>
          </a:p>
        </p:txBody>
      </p:sp>
      <p:sp>
        <p:nvSpPr>
          <p:cNvPr id="6" name="コンテンツ プレースホルダ 5"/>
          <p:cNvSpPr>
            <a:spLocks noGrp="1"/>
          </p:cNvSpPr>
          <p:nvPr>
            <p:ph idx="1"/>
          </p:nvPr>
        </p:nvSpPr>
        <p:spPr>
          <a:xfrm>
            <a:off x="4050145" y="896938"/>
            <a:ext cx="5078412" cy="5427662"/>
          </a:xfrm>
        </p:spPr>
        <p:txBody>
          <a:bodyPr/>
          <a:lstStyle/>
          <a:p>
            <a:pPr>
              <a:buFont typeface="Arial"/>
              <a:buChar char="•"/>
            </a:pPr>
            <a:r>
              <a:rPr lang="en-US" altLang="ja-JP" b="1" dirty="0" smtClean="0"/>
              <a:t>Web </a:t>
            </a:r>
            <a:r>
              <a:rPr lang="ja-JP" altLang="en-US" b="1" dirty="0" smtClean="0"/>
              <a:t>班</a:t>
            </a:r>
            <a:r>
              <a:rPr lang="en-US" altLang="ja-JP" dirty="0" smtClean="0"/>
              <a:t>(</a:t>
            </a:r>
            <a:r>
              <a:rPr lang="ja-JP" altLang="en-US" dirty="0" smtClean="0"/>
              <a:t>村橋</a:t>
            </a:r>
            <a:r>
              <a:rPr lang="en-US" altLang="ja-JP" dirty="0" smtClean="0"/>
              <a:t>)</a:t>
            </a:r>
          </a:p>
          <a:p>
            <a:pPr lvl="1">
              <a:buFont typeface="Arial"/>
              <a:buChar char="•"/>
            </a:pPr>
            <a:r>
              <a:rPr lang="ja-JP" altLang="en-US" dirty="0" smtClean="0"/>
              <a:t>遠隔授業ホームページの作成</a:t>
            </a:r>
            <a:endParaRPr lang="en-US" altLang="ja-JP" dirty="0" smtClean="0"/>
          </a:p>
          <a:p>
            <a:pPr lvl="1">
              <a:buFont typeface="Arial"/>
              <a:buChar char="•"/>
            </a:pPr>
            <a:r>
              <a:rPr lang="ja-JP" altLang="en-US" dirty="0" smtClean="0"/>
              <a:t>リハ・準備・当日の写真撮影</a:t>
            </a:r>
            <a:endParaRPr lang="en-US" altLang="ja-JP" dirty="0" smtClean="0"/>
          </a:p>
          <a:p>
            <a:pPr lvl="1">
              <a:buFont typeface="Arial"/>
              <a:buChar char="•"/>
            </a:pPr>
            <a:r>
              <a:rPr lang="ja-JP" altLang="en-US" dirty="0" smtClean="0"/>
              <a:t>スライド</a:t>
            </a:r>
            <a:r>
              <a:rPr lang="en-US" altLang="ja-JP" dirty="0" smtClean="0"/>
              <a:t>, </a:t>
            </a:r>
            <a:r>
              <a:rPr lang="ja-JP" altLang="en-US" dirty="0" smtClean="0"/>
              <a:t>講演ビデオのアップ</a:t>
            </a:r>
            <a:endParaRPr lang="en-US" altLang="ja-JP" dirty="0" smtClean="0"/>
          </a:p>
          <a:p>
            <a:pPr>
              <a:buFont typeface="Arial"/>
              <a:buChar char="•"/>
            </a:pPr>
            <a:r>
              <a:rPr lang="ja-JP" altLang="en-US" dirty="0" smtClean="0"/>
              <a:t>アンケート班</a:t>
            </a:r>
            <a:r>
              <a:rPr lang="en-US" altLang="ja-JP" dirty="0" smtClean="0"/>
              <a:t>(</a:t>
            </a:r>
            <a:r>
              <a:rPr lang="ja-JP" altLang="en-US" dirty="0" smtClean="0"/>
              <a:t>渡辺，須藤</a:t>
            </a:r>
            <a:r>
              <a:rPr lang="en-US" altLang="ja-JP" dirty="0" smtClean="0"/>
              <a:t>)</a:t>
            </a:r>
          </a:p>
          <a:p>
            <a:pPr lvl="1">
              <a:buFont typeface="Arial"/>
              <a:buChar char="•"/>
            </a:pPr>
            <a:r>
              <a:rPr lang="ja-JP" altLang="en-US" dirty="0" smtClean="0"/>
              <a:t>アンケート作成・集計</a:t>
            </a:r>
            <a:endParaRPr lang="en-US" altLang="ja-JP" dirty="0" smtClean="0"/>
          </a:p>
          <a:p>
            <a:pPr>
              <a:buFont typeface="Arial"/>
              <a:buChar char="•"/>
            </a:pPr>
            <a:r>
              <a:rPr lang="ja-JP" altLang="en-US" b="1" dirty="0" smtClean="0"/>
              <a:t>レクチャ班</a:t>
            </a:r>
            <a:r>
              <a:rPr lang="en-US" altLang="ja-JP" dirty="0" smtClean="0"/>
              <a:t>(</a:t>
            </a:r>
            <a:r>
              <a:rPr lang="ja-JP" altLang="en-US" dirty="0" smtClean="0"/>
              <a:t>伊藤</a:t>
            </a:r>
            <a:r>
              <a:rPr lang="en-US" altLang="ja-JP" dirty="0" smtClean="0"/>
              <a:t>(</a:t>
            </a:r>
            <a:r>
              <a:rPr lang="ja-JP" altLang="en-US" dirty="0"/>
              <a:t>健</a:t>
            </a:r>
            <a:r>
              <a:rPr lang="en-US" altLang="ja-JP" dirty="0" smtClean="0"/>
              <a:t>),</a:t>
            </a:r>
            <a:r>
              <a:rPr lang="ja-JP" altLang="en-US" dirty="0" smtClean="0"/>
              <a:t> 松岡</a:t>
            </a:r>
            <a:r>
              <a:rPr lang="en-US" altLang="ja-JP" dirty="0" smtClean="0"/>
              <a:t>)</a:t>
            </a:r>
          </a:p>
          <a:p>
            <a:pPr lvl="1">
              <a:buFont typeface="Arial"/>
              <a:buChar char="•"/>
            </a:pPr>
            <a:r>
              <a:rPr lang="ja-JP" altLang="en-US" dirty="0" smtClean="0"/>
              <a:t>講義資料の作成</a:t>
            </a:r>
            <a:endParaRPr lang="en-US" altLang="ja-JP" dirty="0" smtClean="0"/>
          </a:p>
          <a:p>
            <a:pPr lvl="1">
              <a:buFont typeface="Arial"/>
              <a:buChar char="•"/>
            </a:pPr>
            <a:r>
              <a:rPr lang="ja-JP" altLang="en-US" dirty="0" smtClean="0"/>
              <a:t>当日の講義担当</a:t>
            </a:r>
            <a:endParaRPr lang="en-US" altLang="ja-JP" dirty="0" smtClean="0"/>
          </a:p>
          <a:p>
            <a:pPr>
              <a:buFont typeface="Arial"/>
              <a:buChar char="•"/>
            </a:pPr>
            <a:r>
              <a:rPr lang="ja-JP" altLang="en-US" dirty="0" smtClean="0"/>
              <a:t>救援</a:t>
            </a:r>
            <a:r>
              <a:rPr lang="en-US" altLang="ja-JP" dirty="0" smtClean="0"/>
              <a:t>(</a:t>
            </a:r>
            <a:r>
              <a:rPr lang="ja-JP" altLang="en-US" dirty="0" smtClean="0"/>
              <a:t>高橋</a:t>
            </a:r>
            <a:r>
              <a:rPr lang="en-US" altLang="ja-JP" dirty="0" smtClean="0"/>
              <a:t>, </a:t>
            </a:r>
            <a:r>
              <a:rPr lang="ja-JP" altLang="en-US" dirty="0" smtClean="0"/>
              <a:t>荻原</a:t>
            </a:r>
            <a:r>
              <a:rPr lang="en-US" altLang="ja-JP" dirty="0" smtClean="0"/>
              <a:t>, </a:t>
            </a:r>
            <a:r>
              <a:rPr lang="ja-JP" altLang="en-US" dirty="0" smtClean="0"/>
              <a:t>齊藤</a:t>
            </a:r>
            <a:r>
              <a:rPr lang="en-US" altLang="ja-JP" dirty="0" smtClean="0"/>
              <a:t>, </a:t>
            </a:r>
            <a:r>
              <a:rPr lang="ja-JP" altLang="en-US" dirty="0" smtClean="0"/>
              <a:t>三上</a:t>
            </a:r>
            <a:r>
              <a:rPr lang="en-US" altLang="ja-JP" dirty="0" smtClean="0"/>
              <a:t>)</a:t>
            </a:r>
          </a:p>
        </p:txBody>
      </p:sp>
      <p:sp>
        <p:nvSpPr>
          <p:cNvPr id="7" name="コンテンツ プレースホルダ 5"/>
          <p:cNvSpPr txBox="1">
            <a:spLocks/>
          </p:cNvSpPr>
          <p:nvPr/>
        </p:nvSpPr>
        <p:spPr bwMode="auto">
          <a:xfrm>
            <a:off x="152400" y="914400"/>
            <a:ext cx="3987552" cy="5427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lang="ja-JP" altLang="en-US" sz="2800" b="1" kern="0" dirty="0" smtClean="0">
                <a:ea typeface="ヒラギノ角ゴ Pro W3"/>
                <a:cs typeface="ヒラギノ角ゴ Pro W3"/>
              </a:rPr>
              <a:t>総括</a:t>
            </a:r>
            <a:r>
              <a:rPr lang="en-US" altLang="ja-JP" sz="2800" kern="0" dirty="0" smtClean="0">
                <a:ea typeface="ヒラギノ角ゴ Pro W3"/>
                <a:cs typeface="ヒラギノ角ゴ Pro W3"/>
              </a:rPr>
              <a:t>(</a:t>
            </a:r>
            <a:r>
              <a:rPr lang="ja-JP" altLang="en-US" sz="2800" kern="0" dirty="0">
                <a:ea typeface="ヒラギノ角ゴ Pro W3"/>
                <a:cs typeface="ヒラギノ角ゴ Pro W3"/>
              </a:rPr>
              <a:t>多田</a:t>
            </a:r>
            <a:r>
              <a:rPr lang="en-US" altLang="ja-JP" sz="2800" kern="0" dirty="0" smtClean="0">
                <a:ea typeface="ヒラギノ角ゴ Pro W3"/>
                <a:cs typeface="ヒラギノ角ゴ Pro W3"/>
              </a:rPr>
              <a:t>)</a:t>
            </a: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全体の指揮</a:t>
            </a:r>
            <a:endParaRPr lang="en-US" altLang="ja-JP" sz="2400" kern="0" dirty="0" smtClean="0">
              <a:ea typeface="ヒラギノ角ゴ Pro W3"/>
              <a:cs typeface="ヒラギノ角ゴ Pro W3"/>
            </a:endParaRPr>
          </a:p>
          <a:p>
            <a:pPr marL="342900" indent="-342900" fontAlgn="base">
              <a:spcBef>
                <a:spcPct val="20000"/>
              </a:spcBef>
              <a:spcAft>
                <a:spcPct val="0"/>
              </a:spcAft>
              <a:buFont typeface="Arial"/>
              <a:buChar char="•"/>
            </a:pPr>
            <a:r>
              <a:rPr lang="ja-JP" altLang="en-US" sz="2800" b="1" kern="0" dirty="0" smtClean="0">
                <a:ea typeface="ヒラギノ角ゴ Pro W3"/>
                <a:cs typeface="ヒラギノ角ゴ Pro W3"/>
              </a:rPr>
              <a:t>総括補佐</a:t>
            </a:r>
            <a:r>
              <a:rPr lang="en-US" altLang="ja-JP" sz="2800" kern="0" dirty="0" smtClean="0">
                <a:ea typeface="ヒラギノ角ゴ Pro W3"/>
                <a:cs typeface="ヒラギノ角ゴ Pro W3"/>
              </a:rPr>
              <a:t>(</a:t>
            </a:r>
            <a:r>
              <a:rPr lang="ja-JP" altLang="en-US" sz="2800" kern="0" dirty="0">
                <a:ea typeface="ヒラギノ角ゴ Pro W3"/>
                <a:cs typeface="ヒラギノ角ゴ Pro W3"/>
              </a:rPr>
              <a:t>成田</a:t>
            </a:r>
            <a:r>
              <a:rPr lang="en-US" altLang="ja-JP" sz="2800" kern="0" dirty="0" smtClean="0">
                <a:ea typeface="ヒラギノ角ゴ Pro W3"/>
                <a:cs typeface="ヒラギノ角ゴ Pro W3"/>
              </a:rPr>
              <a:t>)</a:t>
            </a: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総括を補佐する</a:t>
            </a:r>
            <a:endParaRPr lang="en-US" altLang="ja-JP" sz="24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総括の代理をする場合あり</a:t>
            </a:r>
            <a:endParaRPr lang="en-US" altLang="ja-JP" sz="2400" kern="0" dirty="0" smtClean="0">
              <a:ea typeface="ヒラギノ角ゴ Pro W3"/>
              <a:cs typeface="ヒラギノ角ゴ Pro W3"/>
            </a:endParaRPr>
          </a:p>
          <a:p>
            <a:pPr marL="360363" indent="-360363">
              <a:buFont typeface="Arial"/>
              <a:buChar char="•"/>
            </a:pPr>
            <a:r>
              <a:rPr lang="ja-JP" altLang="en-US" sz="2800" b="1" dirty="0" smtClean="0">
                <a:ea typeface="ヒラギノ角ゴ Pro W3"/>
                <a:cs typeface="ヒラギノ角ゴ Pro W3"/>
              </a:rPr>
              <a:t>機材班</a:t>
            </a:r>
            <a:r>
              <a:rPr lang="en-US" altLang="ja-JP" sz="2800" dirty="0" smtClean="0">
                <a:ea typeface="ヒラギノ角ゴ Pro W3"/>
                <a:cs typeface="ヒラギノ角ゴ Pro W3"/>
              </a:rPr>
              <a:t>(</a:t>
            </a:r>
            <a:r>
              <a:rPr lang="ja-JP" altLang="en-US" sz="2800" dirty="0" smtClean="0">
                <a:ea typeface="ヒラギノ角ゴ Pro W3"/>
                <a:cs typeface="ヒラギノ角ゴ Pro W3"/>
              </a:rPr>
              <a:t>川原，梅内</a:t>
            </a:r>
            <a:r>
              <a:rPr lang="en-US" altLang="ja-JP" sz="2800" dirty="0" smtClean="0">
                <a:ea typeface="ヒラギノ角ゴ Pro W3"/>
                <a:cs typeface="ヒラギノ角ゴ Pro W3"/>
              </a:rPr>
              <a:t>)</a:t>
            </a:r>
          </a:p>
          <a:p>
            <a:pPr marL="817563" lvl="1" indent="-360363">
              <a:buFont typeface="Arial"/>
              <a:buChar char="•"/>
            </a:pPr>
            <a:r>
              <a:rPr lang="ja-JP" altLang="en-US" sz="2400" dirty="0" smtClean="0">
                <a:ea typeface="ヒラギノ角ゴ Pro W3"/>
                <a:cs typeface="ヒラギノ角ゴ Pro W3"/>
              </a:rPr>
              <a:t>使用する機材の選定</a:t>
            </a:r>
            <a:endParaRPr lang="en-US" altLang="ja-JP" sz="24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機材の動作チェック</a:t>
            </a:r>
            <a:endParaRPr lang="en-US" altLang="ja-JP" sz="2400" dirty="0" smtClean="0">
              <a:ea typeface="ヒラギノ角ゴ Pro W3"/>
              <a:cs typeface="ヒラギノ角ゴ Pro W3"/>
            </a:endParaRPr>
          </a:p>
          <a:p>
            <a:pPr marL="1274763" lvl="2" indent="-360363">
              <a:buFont typeface="Arial"/>
              <a:buChar char="•"/>
            </a:pPr>
            <a:r>
              <a:rPr lang="ja-JP" altLang="en-US" sz="2200" dirty="0" smtClean="0">
                <a:ea typeface="ヒラギノ角ゴ Pro W3"/>
                <a:cs typeface="ヒラギノ角ゴ Pro W3"/>
              </a:rPr>
              <a:t>写真撮ってアップしてくれると嬉しい</a:t>
            </a:r>
            <a:endParaRPr lang="en-US" altLang="ja-JP" sz="22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配線の確認</a:t>
            </a:r>
            <a:endParaRPr lang="en-US" altLang="ja-JP" sz="24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当日の撮影・収録</a:t>
            </a:r>
            <a:endParaRPr lang="en-US" altLang="ja-JP" sz="2400" dirty="0" smtClean="0">
              <a:ea typeface="ヒラギノ角ゴ Pro W3"/>
              <a:cs typeface="ヒラギノ角ゴ Pro W3"/>
            </a:endParaRPr>
          </a:p>
          <a:p>
            <a:pPr marL="342900" indent="-342900" fontAlgn="base">
              <a:spcBef>
                <a:spcPct val="20000"/>
              </a:spcBef>
              <a:spcAft>
                <a:spcPct val="0"/>
              </a:spcAft>
            </a:pPr>
            <a:endParaRPr lang="ja-JP" altLang="en-US" sz="2400" kern="0" dirty="0" smtClean="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(2015</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09/25(</a:t>
            </a:r>
            <a:r>
              <a:rPr lang="ja-JP" altLang="en-US" dirty="0" smtClean="0"/>
              <a:t>金</a:t>
            </a:r>
            <a:r>
              <a:rPr lang="en-US" altLang="ja-JP" dirty="0" smtClean="0"/>
              <a:t>)</a:t>
            </a:r>
          </a:p>
          <a:p>
            <a:pPr lvl="1">
              <a:buFont typeface="Arial"/>
              <a:buChar char="•"/>
            </a:pPr>
            <a:r>
              <a:rPr lang="ja-JP" altLang="en-US" dirty="0" smtClean="0"/>
              <a:t>各係の決定</a:t>
            </a:r>
            <a:endParaRPr lang="en-US" altLang="ja-JP" dirty="0" smtClean="0"/>
          </a:p>
          <a:p>
            <a:pPr>
              <a:buFont typeface="Arial"/>
              <a:buChar char="•"/>
            </a:pPr>
            <a:r>
              <a:rPr lang="en-US" altLang="ja-JP" dirty="0" smtClean="0"/>
              <a:t>10/02(</a:t>
            </a:r>
            <a:r>
              <a:rPr lang="ja-JP" altLang="en-US" dirty="0"/>
              <a:t>金</a:t>
            </a:r>
            <a:r>
              <a:rPr lang="en-US" altLang="ja-JP" dirty="0" smtClean="0"/>
              <a:t>)</a:t>
            </a:r>
          </a:p>
          <a:p>
            <a:pPr lvl="1">
              <a:buFont typeface="Arial"/>
              <a:buChar char="•"/>
            </a:pPr>
            <a:r>
              <a:rPr lang="ja-JP" altLang="en-US" dirty="0" smtClean="0">
                <a:solidFill>
                  <a:srgbClr val="FF0000"/>
                </a:solidFill>
              </a:rPr>
              <a:t>タイトル仮決め</a:t>
            </a:r>
            <a:endParaRPr lang="en-US" altLang="ja-JP" dirty="0" smtClean="0">
              <a:solidFill>
                <a:srgbClr val="FF0000"/>
              </a:solidFill>
            </a:endParaRPr>
          </a:p>
          <a:p>
            <a:pPr>
              <a:buFont typeface="Arial"/>
              <a:buChar char="•"/>
            </a:pPr>
            <a:r>
              <a:rPr lang="en-US" altLang="ja-JP" dirty="0" smtClean="0"/>
              <a:t>10/12(</a:t>
            </a:r>
            <a:r>
              <a:rPr lang="ja-JP" altLang="en-US" dirty="0" smtClean="0"/>
              <a:t>月</a:t>
            </a:r>
            <a:r>
              <a:rPr lang="en-US" altLang="ja-JP" dirty="0" smtClean="0"/>
              <a:t>)</a:t>
            </a:r>
          </a:p>
          <a:p>
            <a:pPr lvl="1">
              <a:buFont typeface="Arial"/>
              <a:buChar char="•"/>
            </a:pPr>
            <a:r>
              <a:rPr lang="ja-JP" altLang="en-US" dirty="0" smtClean="0">
                <a:solidFill>
                  <a:srgbClr val="FF0000"/>
                </a:solidFill>
              </a:rPr>
              <a:t>スライド第一版完成予定</a:t>
            </a:r>
            <a:endParaRPr lang="en-US" altLang="ja-JP" dirty="0" smtClean="0">
              <a:solidFill>
                <a:srgbClr val="FF0000"/>
              </a:solidFill>
            </a:endParaRPr>
          </a:p>
          <a:p>
            <a:pPr>
              <a:buFont typeface="Arial"/>
              <a:buChar char="•"/>
            </a:pPr>
            <a:r>
              <a:rPr lang="en-US" altLang="ja-JP" dirty="0" smtClean="0"/>
              <a:t>10/12(</a:t>
            </a:r>
            <a:r>
              <a:rPr lang="ja-JP" altLang="en-US" dirty="0"/>
              <a:t>月</a:t>
            </a:r>
            <a:r>
              <a:rPr lang="en-US" altLang="ja-JP" dirty="0" smtClean="0"/>
              <a:t>)</a:t>
            </a:r>
          </a:p>
          <a:p>
            <a:pPr lvl="1">
              <a:buFont typeface="Arial"/>
              <a:buChar char="•"/>
            </a:pPr>
            <a:r>
              <a:rPr lang="en-US" altLang="ja-JP" dirty="0" smtClean="0">
                <a:solidFill>
                  <a:srgbClr val="FF0000"/>
                </a:solidFill>
              </a:rPr>
              <a:t>Web</a:t>
            </a:r>
            <a:r>
              <a:rPr lang="ja-JP" altLang="en-US" dirty="0" smtClean="0">
                <a:solidFill>
                  <a:srgbClr val="FF0000"/>
                </a:solidFill>
              </a:rPr>
              <a:t> ページ作成期限</a:t>
            </a:r>
            <a:endParaRPr lang="en-US" altLang="ja-JP" dirty="0" smtClean="0">
              <a:solidFill>
                <a:srgbClr val="FF0000"/>
              </a:solidFill>
            </a:endParaRPr>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機材チェック・接続試験・リハーサル</a:t>
            </a:r>
            <a:endParaRPr lang="en-US" altLang="ja-JP" dirty="0" smtClean="0"/>
          </a:p>
          <a:p>
            <a:pPr>
              <a:buFont typeface="Arial"/>
              <a:buChar char="•"/>
            </a:pPr>
            <a:r>
              <a:rPr lang="en-US" altLang="ja-JP" dirty="0" smtClean="0"/>
              <a:t>10 </a:t>
            </a:r>
            <a:r>
              <a:rPr lang="ja-JP" altLang="en-US" dirty="0" smtClean="0"/>
              <a:t>月</a:t>
            </a:r>
            <a:r>
              <a:rPr lang="en-US" altLang="ja-JP" dirty="0" smtClean="0"/>
              <a:t> 23 </a:t>
            </a:r>
            <a:r>
              <a:rPr lang="ja-JP" altLang="en-US" dirty="0" smtClean="0"/>
              <a:t>日 </a:t>
            </a:r>
            <a:r>
              <a:rPr lang="en-US" altLang="ja-JP" dirty="0" smtClean="0"/>
              <a:t>(</a:t>
            </a:r>
            <a:r>
              <a:rPr lang="ja-JP" altLang="en-US" dirty="0" smtClean="0"/>
              <a:t>金</a:t>
            </a:r>
            <a:r>
              <a:rPr lang="en-US" altLang="ja-JP" dirty="0" smtClean="0"/>
              <a:t>)</a:t>
            </a:r>
          </a:p>
          <a:p>
            <a:pPr lvl="1">
              <a:buFont typeface="Arial"/>
              <a:buChar char="•"/>
            </a:pPr>
            <a:r>
              <a:rPr lang="ja-JP" altLang="en-US" dirty="0" smtClean="0"/>
              <a:t>会場設営</a:t>
            </a:r>
            <a:endParaRPr lang="en-US" altLang="ja-JP" dirty="0" smtClean="0"/>
          </a:p>
          <a:p>
            <a:pPr>
              <a:buFont typeface="Arial"/>
              <a:buChar char="•"/>
            </a:pPr>
            <a:r>
              <a:rPr lang="en-US" altLang="ja-JP" dirty="0" smtClean="0"/>
              <a:t>10 </a:t>
            </a:r>
            <a:r>
              <a:rPr lang="ja-JP" altLang="en-US" dirty="0" smtClean="0"/>
              <a:t>月</a:t>
            </a:r>
            <a:r>
              <a:rPr lang="en-US" altLang="ja-JP" dirty="0" smtClean="0"/>
              <a:t> 26 </a:t>
            </a:r>
            <a:r>
              <a:rPr lang="ja-JP" altLang="en-US" dirty="0" smtClean="0"/>
              <a:t>日 </a:t>
            </a:r>
            <a:r>
              <a:rPr lang="en-US" altLang="ja-JP" dirty="0" smtClean="0"/>
              <a:t>(</a:t>
            </a:r>
            <a:r>
              <a:rPr lang="ja-JP" altLang="en-US" dirty="0" smtClean="0"/>
              <a:t>月</a:t>
            </a:r>
            <a:r>
              <a:rPr lang="en-US" altLang="ja-JP" dirty="0" smtClean="0"/>
              <a:t>)</a:t>
            </a:r>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15197542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(2015</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09/25(</a:t>
            </a:r>
            <a:r>
              <a:rPr lang="ja-JP" altLang="en-US" dirty="0" smtClean="0"/>
              <a:t>金</a:t>
            </a:r>
            <a:r>
              <a:rPr lang="en-US" altLang="ja-JP" dirty="0" smtClean="0"/>
              <a:t>)</a:t>
            </a:r>
          </a:p>
          <a:p>
            <a:pPr lvl="1">
              <a:buFont typeface="Arial"/>
              <a:buChar char="•"/>
            </a:pPr>
            <a:r>
              <a:rPr lang="ja-JP" altLang="en-US" dirty="0" smtClean="0"/>
              <a:t>各係の決定</a:t>
            </a:r>
            <a:endParaRPr lang="en-US" altLang="ja-JP" dirty="0" smtClean="0"/>
          </a:p>
          <a:p>
            <a:pPr>
              <a:buFont typeface="Arial"/>
              <a:buChar char="•"/>
            </a:pPr>
            <a:r>
              <a:rPr lang="en-US" altLang="ja-JP" dirty="0" smtClean="0"/>
              <a:t>10/02(</a:t>
            </a:r>
            <a:r>
              <a:rPr lang="ja-JP" altLang="en-US" dirty="0"/>
              <a:t>金</a:t>
            </a:r>
            <a:r>
              <a:rPr lang="en-US" altLang="ja-JP" dirty="0" smtClean="0"/>
              <a:t>)</a:t>
            </a:r>
          </a:p>
          <a:p>
            <a:pPr lvl="1">
              <a:buFont typeface="Arial"/>
              <a:buChar char="•"/>
            </a:pPr>
            <a:r>
              <a:rPr lang="ja-JP" altLang="en-US" dirty="0" smtClean="0"/>
              <a:t>タイトル仮決め</a:t>
            </a:r>
            <a:endParaRPr lang="en-US" altLang="ja-JP" dirty="0" smtClean="0"/>
          </a:p>
          <a:p>
            <a:pPr>
              <a:buFont typeface="Arial"/>
              <a:buChar char="•"/>
            </a:pPr>
            <a:r>
              <a:rPr lang="en-US" altLang="ja-JP" dirty="0" smtClean="0"/>
              <a:t>10/12(</a:t>
            </a:r>
            <a:r>
              <a:rPr lang="ja-JP" altLang="en-US" dirty="0" smtClean="0"/>
              <a:t>月</a:t>
            </a:r>
            <a:r>
              <a:rPr lang="en-US" altLang="ja-JP" dirty="0" smtClean="0"/>
              <a:t>)</a:t>
            </a:r>
          </a:p>
          <a:p>
            <a:pPr lvl="1">
              <a:buFont typeface="Arial"/>
              <a:buChar char="•"/>
            </a:pPr>
            <a:r>
              <a:rPr lang="ja-JP" altLang="en-US" dirty="0" smtClean="0"/>
              <a:t>スライド第一版完成予定</a:t>
            </a:r>
            <a:endParaRPr lang="en-US" altLang="ja-JP" dirty="0" smtClean="0"/>
          </a:p>
          <a:p>
            <a:pPr>
              <a:buFont typeface="Arial"/>
              <a:buChar char="•"/>
            </a:pPr>
            <a:r>
              <a:rPr lang="en-US" altLang="ja-JP" dirty="0" smtClean="0"/>
              <a:t>10/12(</a:t>
            </a:r>
            <a:r>
              <a:rPr lang="ja-JP" altLang="en-US" dirty="0"/>
              <a:t>月</a:t>
            </a:r>
            <a:r>
              <a:rPr lang="en-US" altLang="ja-JP" dirty="0" smtClean="0"/>
              <a:t>)</a:t>
            </a:r>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solidFill>
                  <a:srgbClr val="FF0000"/>
                </a:solidFill>
              </a:rPr>
              <a:t>機材チェック・接続試験・リハーサル</a:t>
            </a:r>
            <a:endParaRPr lang="en-US" altLang="ja-JP" dirty="0" smtClean="0">
              <a:solidFill>
                <a:srgbClr val="FF0000"/>
              </a:solidFill>
            </a:endParaRPr>
          </a:p>
          <a:p>
            <a:pPr>
              <a:buFont typeface="Arial"/>
              <a:buChar char="•"/>
            </a:pPr>
            <a:r>
              <a:rPr lang="en-US" altLang="ja-JP" dirty="0" smtClean="0"/>
              <a:t>10 </a:t>
            </a:r>
            <a:r>
              <a:rPr lang="ja-JP" altLang="en-US" dirty="0" smtClean="0"/>
              <a:t>月</a:t>
            </a:r>
            <a:r>
              <a:rPr lang="en-US" altLang="ja-JP" dirty="0" smtClean="0"/>
              <a:t> 23 </a:t>
            </a:r>
            <a:r>
              <a:rPr lang="ja-JP" altLang="en-US" dirty="0" smtClean="0"/>
              <a:t>日 </a:t>
            </a:r>
            <a:r>
              <a:rPr lang="en-US" altLang="ja-JP" dirty="0" smtClean="0"/>
              <a:t>(</a:t>
            </a:r>
            <a:r>
              <a:rPr lang="ja-JP" altLang="en-US" dirty="0" smtClean="0"/>
              <a:t>金</a:t>
            </a:r>
            <a:r>
              <a:rPr lang="en-US" altLang="ja-JP" dirty="0" smtClean="0"/>
              <a:t>)</a:t>
            </a:r>
          </a:p>
          <a:p>
            <a:pPr lvl="1">
              <a:buFont typeface="Arial"/>
              <a:buChar char="•"/>
            </a:pPr>
            <a:r>
              <a:rPr lang="ja-JP" altLang="en-US" dirty="0" smtClean="0">
                <a:solidFill>
                  <a:srgbClr val="FF0000"/>
                </a:solidFill>
              </a:rPr>
              <a:t>会場設営</a:t>
            </a:r>
            <a:endParaRPr lang="en-US" altLang="ja-JP" dirty="0" smtClean="0">
              <a:solidFill>
                <a:srgbClr val="FF0000"/>
              </a:solidFill>
            </a:endParaRPr>
          </a:p>
          <a:p>
            <a:pPr>
              <a:buFont typeface="Arial"/>
              <a:buChar char="•"/>
            </a:pPr>
            <a:r>
              <a:rPr lang="en-US" altLang="ja-JP" dirty="0" smtClean="0"/>
              <a:t>10 </a:t>
            </a:r>
            <a:r>
              <a:rPr lang="ja-JP" altLang="en-US" dirty="0" smtClean="0"/>
              <a:t>月</a:t>
            </a:r>
            <a:r>
              <a:rPr lang="en-US" altLang="ja-JP" dirty="0" smtClean="0"/>
              <a:t> 26 </a:t>
            </a:r>
            <a:r>
              <a:rPr lang="ja-JP" altLang="en-US" dirty="0" smtClean="0"/>
              <a:t>日 </a:t>
            </a:r>
            <a:r>
              <a:rPr lang="en-US" altLang="ja-JP" dirty="0" smtClean="0"/>
              <a:t>(</a:t>
            </a:r>
            <a:r>
              <a:rPr lang="ja-JP" altLang="en-US" dirty="0" smtClean="0"/>
              <a:t>月</a:t>
            </a:r>
            <a:r>
              <a:rPr lang="en-US" altLang="ja-JP" dirty="0" smtClean="0"/>
              <a:t>)</a:t>
            </a:r>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397974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接続試験・リハーサル・会場設営</a:t>
            </a:r>
            <a:endParaRPr lang="ja-JP" altLang="en-US" dirty="0"/>
          </a:p>
        </p:txBody>
      </p:sp>
      <p:sp>
        <p:nvSpPr>
          <p:cNvPr id="6" name="コンテンツ プレースホルダ 5"/>
          <p:cNvSpPr>
            <a:spLocks noGrp="1"/>
          </p:cNvSpPr>
          <p:nvPr>
            <p:ph idx="1"/>
          </p:nvPr>
        </p:nvSpPr>
        <p:spPr>
          <a:xfrm>
            <a:off x="47034" y="1125538"/>
            <a:ext cx="5210766" cy="4967287"/>
          </a:xfrm>
        </p:spPr>
        <p:txBody>
          <a:bodyPr/>
          <a:lstStyle/>
          <a:p>
            <a:pPr>
              <a:buFont typeface="Arial"/>
              <a:buChar char="•"/>
            </a:pPr>
            <a:r>
              <a:rPr lang="ja-JP" altLang="en-US" dirty="0" smtClean="0"/>
              <a:t>接続試験</a:t>
            </a:r>
            <a:endParaRPr lang="en-US" altLang="ja-JP" dirty="0" smtClean="0"/>
          </a:p>
          <a:p>
            <a:pPr lvl="1">
              <a:buFont typeface="Arial"/>
              <a:buChar char="•"/>
            </a:pPr>
            <a:r>
              <a:rPr lang="ja-JP" altLang="en-US" dirty="0" smtClean="0"/>
              <a:t>実際に高校とテレビ会議を接続</a:t>
            </a:r>
            <a:endParaRPr lang="en-US" altLang="ja-JP" dirty="0" smtClean="0"/>
          </a:p>
          <a:p>
            <a:pPr lvl="2">
              <a:buFont typeface="Arial"/>
              <a:buChar char="•"/>
            </a:pPr>
            <a:r>
              <a:rPr lang="ja-JP" altLang="en-US" dirty="0" smtClean="0"/>
              <a:t>顔合わせ</a:t>
            </a:r>
            <a:endParaRPr lang="en-US" altLang="ja-JP" dirty="0" smtClean="0"/>
          </a:p>
          <a:p>
            <a:pPr>
              <a:buFont typeface="Arial"/>
              <a:buChar char="•"/>
            </a:pPr>
            <a:r>
              <a:rPr lang="ja-JP" altLang="en-US" dirty="0" smtClean="0"/>
              <a:t>リハーサル</a:t>
            </a:r>
            <a:endParaRPr lang="en-US" altLang="ja-JP" dirty="0" smtClean="0"/>
          </a:p>
          <a:p>
            <a:pPr lvl="1">
              <a:buFont typeface="Arial"/>
              <a:buChar char="•"/>
            </a:pPr>
            <a:r>
              <a:rPr lang="ja-JP" altLang="en-US" dirty="0"/>
              <a:t>スライドの内容・動作チェック</a:t>
            </a:r>
            <a:endParaRPr lang="en-US" altLang="ja-JP" dirty="0"/>
          </a:p>
          <a:p>
            <a:pPr lvl="2">
              <a:buFont typeface="Arial"/>
              <a:buChar char="•"/>
            </a:pPr>
            <a:r>
              <a:rPr lang="ja-JP" altLang="en-US" dirty="0"/>
              <a:t>特にアニメーションの動作</a:t>
            </a:r>
            <a:endParaRPr lang="en-US" altLang="ja-JP" dirty="0"/>
          </a:p>
          <a:p>
            <a:pPr>
              <a:buFont typeface="Arial"/>
              <a:buChar char="•"/>
            </a:pPr>
            <a:r>
              <a:rPr lang="ja-JP" altLang="en-US" dirty="0" smtClean="0"/>
              <a:t>会場設営</a:t>
            </a:r>
            <a:endParaRPr lang="en-US" altLang="ja-JP" dirty="0" smtClean="0"/>
          </a:p>
          <a:p>
            <a:pPr lvl="1">
              <a:buFont typeface="Arial"/>
              <a:buChar char="•"/>
            </a:pPr>
            <a:r>
              <a:rPr lang="ja-JP" altLang="en-US" dirty="0" smtClean="0"/>
              <a:t>全てのセッティングを当日までに行う</a:t>
            </a:r>
            <a:endParaRPr lang="en-US" altLang="ja-JP" dirty="0" smtClean="0"/>
          </a:p>
        </p:txBody>
      </p:sp>
      <p:pic>
        <p:nvPicPr>
          <p:cNvPr id="8" name="図 7" descr="P1070762.JPG"/>
          <p:cNvPicPr>
            <a:picLocks noChangeAspect="1"/>
          </p:cNvPicPr>
          <p:nvPr/>
        </p:nvPicPr>
        <p:blipFill>
          <a:blip r:embed="rId3"/>
          <a:stretch>
            <a:fillRect/>
          </a:stretch>
        </p:blipFill>
        <p:spPr>
          <a:xfrm>
            <a:off x="5315525" y="3676075"/>
            <a:ext cx="3657600" cy="2743199"/>
          </a:xfrm>
          <a:prstGeom prst="rect">
            <a:avLst/>
          </a:prstGeom>
        </p:spPr>
      </p:pic>
      <p:pic>
        <p:nvPicPr>
          <p:cNvPr id="9" name="図 8" descr="P1070761.JPG"/>
          <p:cNvPicPr>
            <a:picLocks noChangeAspect="1"/>
          </p:cNvPicPr>
          <p:nvPr/>
        </p:nvPicPr>
        <p:blipFill>
          <a:blip r:embed="rId4"/>
          <a:stretch>
            <a:fillRect/>
          </a:stretch>
        </p:blipFill>
        <p:spPr>
          <a:xfrm>
            <a:off x="5315525" y="838201"/>
            <a:ext cx="3657600" cy="2743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(2015</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09/25(</a:t>
            </a:r>
            <a:r>
              <a:rPr lang="ja-JP" altLang="en-US" dirty="0" smtClean="0"/>
              <a:t>金</a:t>
            </a:r>
            <a:r>
              <a:rPr lang="en-US" altLang="ja-JP" dirty="0" smtClean="0"/>
              <a:t>)</a:t>
            </a:r>
          </a:p>
          <a:p>
            <a:pPr lvl="1">
              <a:buFont typeface="Arial"/>
              <a:buChar char="•"/>
            </a:pPr>
            <a:r>
              <a:rPr lang="ja-JP" altLang="en-US" dirty="0" smtClean="0"/>
              <a:t>各係の決定</a:t>
            </a:r>
            <a:endParaRPr lang="en-US" altLang="ja-JP" dirty="0" smtClean="0"/>
          </a:p>
          <a:p>
            <a:pPr>
              <a:buFont typeface="Arial"/>
              <a:buChar char="•"/>
            </a:pPr>
            <a:r>
              <a:rPr lang="en-US" altLang="ja-JP" dirty="0" smtClean="0"/>
              <a:t>10/02(</a:t>
            </a:r>
            <a:r>
              <a:rPr lang="ja-JP" altLang="en-US" dirty="0"/>
              <a:t>金</a:t>
            </a:r>
            <a:r>
              <a:rPr lang="en-US" altLang="ja-JP" dirty="0" smtClean="0"/>
              <a:t>)</a:t>
            </a:r>
          </a:p>
          <a:p>
            <a:pPr lvl="1">
              <a:buFont typeface="Arial"/>
              <a:buChar char="•"/>
            </a:pPr>
            <a:r>
              <a:rPr lang="ja-JP" altLang="en-US" dirty="0" smtClean="0"/>
              <a:t>タイトル仮決め</a:t>
            </a:r>
            <a:endParaRPr lang="en-US" altLang="ja-JP" dirty="0" smtClean="0"/>
          </a:p>
          <a:p>
            <a:pPr>
              <a:buFont typeface="Arial"/>
              <a:buChar char="•"/>
            </a:pPr>
            <a:r>
              <a:rPr lang="en-US" altLang="ja-JP" dirty="0" smtClean="0"/>
              <a:t>10/12(</a:t>
            </a:r>
            <a:r>
              <a:rPr lang="ja-JP" altLang="en-US" dirty="0" smtClean="0"/>
              <a:t>月</a:t>
            </a:r>
            <a:r>
              <a:rPr lang="en-US" altLang="ja-JP" dirty="0" smtClean="0"/>
              <a:t>)</a:t>
            </a:r>
          </a:p>
          <a:p>
            <a:pPr lvl="1">
              <a:buFont typeface="Arial"/>
              <a:buChar char="•"/>
            </a:pPr>
            <a:r>
              <a:rPr lang="ja-JP" altLang="en-US" dirty="0" smtClean="0"/>
              <a:t>スライド第一版完成予定</a:t>
            </a:r>
            <a:endParaRPr lang="en-US" altLang="ja-JP" dirty="0" smtClean="0"/>
          </a:p>
          <a:p>
            <a:pPr>
              <a:buFont typeface="Arial"/>
              <a:buChar char="•"/>
            </a:pPr>
            <a:r>
              <a:rPr lang="en-US" altLang="ja-JP" dirty="0" smtClean="0"/>
              <a:t>10/12(</a:t>
            </a:r>
            <a:r>
              <a:rPr lang="ja-JP" altLang="en-US" dirty="0"/>
              <a:t>月</a:t>
            </a:r>
            <a:r>
              <a:rPr lang="en-US" altLang="ja-JP" dirty="0" smtClean="0"/>
              <a:t>)</a:t>
            </a:r>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機材チェック・接続試験・リハーサル</a:t>
            </a:r>
            <a:endParaRPr lang="en-US" altLang="ja-JP" dirty="0" smtClean="0"/>
          </a:p>
          <a:p>
            <a:pPr>
              <a:buFont typeface="Arial"/>
              <a:buChar char="•"/>
            </a:pPr>
            <a:r>
              <a:rPr lang="en-US" altLang="ja-JP" dirty="0" smtClean="0"/>
              <a:t>10 </a:t>
            </a:r>
            <a:r>
              <a:rPr lang="ja-JP" altLang="en-US" dirty="0" smtClean="0"/>
              <a:t>月</a:t>
            </a:r>
            <a:r>
              <a:rPr lang="en-US" altLang="ja-JP" dirty="0" smtClean="0"/>
              <a:t> 23 </a:t>
            </a:r>
            <a:r>
              <a:rPr lang="ja-JP" altLang="en-US" dirty="0" smtClean="0"/>
              <a:t>日 </a:t>
            </a:r>
            <a:r>
              <a:rPr lang="en-US" altLang="ja-JP" dirty="0" smtClean="0"/>
              <a:t>(</a:t>
            </a:r>
            <a:r>
              <a:rPr lang="ja-JP" altLang="en-US" dirty="0" smtClean="0"/>
              <a:t>金</a:t>
            </a:r>
            <a:r>
              <a:rPr lang="en-US" altLang="ja-JP" dirty="0" smtClean="0"/>
              <a:t>)</a:t>
            </a:r>
          </a:p>
          <a:p>
            <a:pPr lvl="1">
              <a:buFont typeface="Arial"/>
              <a:buChar char="•"/>
            </a:pPr>
            <a:r>
              <a:rPr lang="ja-JP" altLang="en-US" dirty="0" smtClean="0"/>
              <a:t>会場設営</a:t>
            </a:r>
            <a:endParaRPr lang="en-US" altLang="ja-JP" dirty="0" smtClean="0"/>
          </a:p>
          <a:p>
            <a:pPr>
              <a:buFont typeface="Arial"/>
              <a:buChar char="•"/>
            </a:pPr>
            <a:r>
              <a:rPr lang="en-US" altLang="ja-JP" dirty="0" smtClean="0"/>
              <a:t>10 </a:t>
            </a:r>
            <a:r>
              <a:rPr lang="ja-JP" altLang="en-US" dirty="0" smtClean="0"/>
              <a:t>月</a:t>
            </a:r>
            <a:r>
              <a:rPr lang="en-US" altLang="ja-JP" dirty="0" smtClean="0"/>
              <a:t> 26 </a:t>
            </a:r>
            <a:r>
              <a:rPr lang="ja-JP" altLang="en-US" dirty="0" smtClean="0"/>
              <a:t>日 </a:t>
            </a:r>
            <a:r>
              <a:rPr lang="en-US" altLang="ja-JP" dirty="0" smtClean="0"/>
              <a:t>(</a:t>
            </a:r>
            <a:r>
              <a:rPr lang="ja-JP" altLang="en-US" dirty="0" smtClean="0"/>
              <a:t>月</a:t>
            </a:r>
            <a:r>
              <a:rPr lang="en-US" altLang="ja-JP" dirty="0" smtClean="0"/>
              <a:t>)</a:t>
            </a:r>
          </a:p>
          <a:p>
            <a:pPr lvl="1">
              <a:buFont typeface="Arial"/>
              <a:buChar char="•"/>
            </a:pPr>
            <a:r>
              <a:rPr lang="ja-JP" altLang="en-US" dirty="0" smtClean="0">
                <a:solidFill>
                  <a:srgbClr val="FF0000"/>
                </a:solidFill>
              </a:rPr>
              <a:t>遠隔授業本番</a:t>
            </a:r>
            <a:endParaRPr lang="en-US" altLang="ja-JP" dirty="0" smtClean="0">
              <a:solidFill>
                <a:srgbClr val="FF0000"/>
              </a:solidFill>
            </a:endParaRPr>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2382426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本番当日</a:t>
            </a:r>
            <a:endParaRPr kumimoji="1" lang="ja-JP" altLang="en-US" dirty="0"/>
          </a:p>
        </p:txBody>
      </p:sp>
      <p:sp>
        <p:nvSpPr>
          <p:cNvPr id="3" name="コンテンツ プレースホルダ 2"/>
          <p:cNvSpPr>
            <a:spLocks noGrp="1"/>
          </p:cNvSpPr>
          <p:nvPr>
            <p:ph idx="1"/>
          </p:nvPr>
        </p:nvSpPr>
        <p:spPr>
          <a:xfrm>
            <a:off x="179388" y="914400"/>
            <a:ext cx="5230812" cy="5503862"/>
          </a:xfrm>
        </p:spPr>
        <p:txBody>
          <a:bodyPr/>
          <a:lstStyle/>
          <a:p>
            <a:pPr>
              <a:buFont typeface="Arial"/>
              <a:buChar char="•"/>
            </a:pPr>
            <a:r>
              <a:rPr kumimoji="1" lang="ja-JP" altLang="en-US" dirty="0" smtClean="0"/>
              <a:t>直前準備</a:t>
            </a:r>
            <a:endParaRPr kumimoji="1" lang="en-US" altLang="ja-JP" dirty="0" smtClean="0"/>
          </a:p>
          <a:p>
            <a:pPr lvl="1">
              <a:buFont typeface="Arial"/>
              <a:buChar char="•"/>
            </a:pPr>
            <a:r>
              <a:rPr lang="ja-JP" altLang="en-US" dirty="0" smtClean="0"/>
              <a:t>最終確認</a:t>
            </a:r>
            <a:endParaRPr lang="en-US" altLang="ja-JP" dirty="0" smtClean="0"/>
          </a:p>
          <a:p>
            <a:pPr lvl="2">
              <a:buFont typeface="Arial"/>
              <a:buChar char="•"/>
            </a:pPr>
            <a:r>
              <a:rPr kumimoji="1" lang="ja-JP" altLang="en-US" dirty="0" smtClean="0"/>
              <a:t>各係の役割分担等</a:t>
            </a:r>
            <a:endParaRPr lang="en-US" altLang="ja-JP" dirty="0" smtClean="0"/>
          </a:p>
          <a:p>
            <a:pPr>
              <a:buFont typeface="Arial"/>
              <a:buChar char="•"/>
            </a:pPr>
            <a:r>
              <a:rPr lang="ja-JP" altLang="en-US" dirty="0" smtClean="0"/>
              <a:t>当日スケジュール</a:t>
            </a:r>
            <a:r>
              <a:rPr lang="en-US" altLang="ja-JP" dirty="0" smtClean="0"/>
              <a:t> (2014</a:t>
            </a:r>
            <a:r>
              <a:rPr lang="ja-JP" altLang="en-US" dirty="0" smtClean="0"/>
              <a:t>年度</a:t>
            </a:r>
            <a:r>
              <a:rPr lang="en-US" altLang="ja-JP" dirty="0" smtClean="0"/>
              <a:t>)</a:t>
            </a:r>
          </a:p>
          <a:p>
            <a:pPr lvl="1">
              <a:buNone/>
            </a:pPr>
            <a:r>
              <a:rPr lang="en-US" altLang="ja-JP" dirty="0" smtClean="0"/>
              <a:t>13:30           </a:t>
            </a:r>
            <a:r>
              <a:rPr lang="ja-JP" altLang="en-US" dirty="0" smtClean="0"/>
              <a:t>北大スタッフ集合</a:t>
            </a:r>
            <a:endParaRPr lang="en-US" altLang="ja-JP" dirty="0" smtClean="0"/>
          </a:p>
          <a:p>
            <a:pPr lvl="1">
              <a:buNone/>
            </a:pPr>
            <a:r>
              <a:rPr lang="en-US" altLang="ja-JP" dirty="0" smtClean="0"/>
              <a:t>14:00           </a:t>
            </a:r>
            <a:r>
              <a:rPr lang="ja-JP" altLang="en-US" dirty="0" smtClean="0"/>
              <a:t>接続開始</a:t>
            </a:r>
            <a:endParaRPr lang="en-US" altLang="ja-JP" dirty="0" smtClean="0"/>
          </a:p>
          <a:p>
            <a:pPr lvl="1">
              <a:buNone/>
            </a:pPr>
            <a:r>
              <a:rPr lang="en-US" altLang="ja-JP" dirty="0" smtClean="0"/>
              <a:t>14:10-14:20 </a:t>
            </a:r>
            <a:r>
              <a:rPr lang="ja-JP" altLang="en-US" dirty="0" smtClean="0"/>
              <a:t>挨拶・</a:t>
            </a:r>
            <a:r>
              <a:rPr lang="en-US" altLang="ja-JP" dirty="0" smtClean="0"/>
              <a:t>Introduction</a:t>
            </a:r>
          </a:p>
          <a:p>
            <a:pPr lvl="1">
              <a:buNone/>
            </a:pPr>
            <a:r>
              <a:rPr lang="en-US" altLang="ja-JP" dirty="0" smtClean="0"/>
              <a:t>14:20-15:00 </a:t>
            </a:r>
            <a:r>
              <a:rPr lang="ja-JP" altLang="en-US" dirty="0" smtClean="0"/>
              <a:t>講義</a:t>
            </a:r>
            <a:r>
              <a:rPr lang="en-US" altLang="ja-JP" dirty="0" smtClean="0"/>
              <a:t> 1 (</a:t>
            </a:r>
            <a:r>
              <a:rPr lang="ja-JP" altLang="en-US" dirty="0" smtClean="0"/>
              <a:t>学生</a:t>
            </a:r>
            <a:r>
              <a:rPr lang="en-US" altLang="ja-JP" dirty="0" smtClean="0"/>
              <a:t> 2 </a:t>
            </a:r>
            <a:r>
              <a:rPr lang="ja-JP" altLang="en-US" dirty="0" smtClean="0"/>
              <a:t>名</a:t>
            </a:r>
            <a:r>
              <a:rPr lang="en-US" altLang="ja-JP" dirty="0" smtClean="0"/>
              <a:t>)</a:t>
            </a:r>
          </a:p>
          <a:p>
            <a:pPr lvl="1">
              <a:buNone/>
            </a:pPr>
            <a:r>
              <a:rPr lang="en-US" altLang="ja-JP" dirty="0" smtClean="0"/>
              <a:t>15:00-15:10 </a:t>
            </a:r>
            <a:r>
              <a:rPr lang="ja-JP" altLang="en-US" dirty="0" smtClean="0"/>
              <a:t>休憩</a:t>
            </a:r>
            <a:endParaRPr lang="en-US" altLang="ja-JP" dirty="0" smtClean="0"/>
          </a:p>
          <a:p>
            <a:pPr lvl="1">
              <a:buNone/>
            </a:pPr>
            <a:r>
              <a:rPr lang="en-US" altLang="ja-JP" dirty="0" smtClean="0"/>
              <a:t>15:10-15:50 </a:t>
            </a:r>
            <a:r>
              <a:rPr lang="ja-JP" altLang="en-US" dirty="0" smtClean="0"/>
              <a:t>講義</a:t>
            </a:r>
            <a:r>
              <a:rPr lang="en-US" altLang="ja-JP" dirty="0" smtClean="0"/>
              <a:t> 2 (</a:t>
            </a:r>
            <a:r>
              <a:rPr lang="ja-JP" altLang="en-US" dirty="0" smtClean="0"/>
              <a:t>講師</a:t>
            </a:r>
            <a:r>
              <a:rPr lang="en-US" altLang="ja-JP" dirty="0" smtClean="0"/>
              <a:t>)</a:t>
            </a:r>
          </a:p>
          <a:p>
            <a:pPr lvl="1">
              <a:buNone/>
            </a:pPr>
            <a:r>
              <a:rPr lang="en-US" altLang="ja-JP" dirty="0" smtClean="0"/>
              <a:t>15:50-16:00 </a:t>
            </a:r>
            <a:r>
              <a:rPr lang="ja-JP" altLang="en-US" dirty="0" smtClean="0"/>
              <a:t>アンケート記入</a:t>
            </a:r>
            <a:endParaRPr lang="en-US" altLang="ja-JP" dirty="0" smtClean="0"/>
          </a:p>
          <a:p>
            <a:pPr lvl="1">
              <a:buNone/>
            </a:pPr>
            <a:r>
              <a:rPr lang="en-US" altLang="ja-JP" dirty="0" smtClean="0"/>
              <a:t>16:00           </a:t>
            </a:r>
            <a:r>
              <a:rPr lang="ja-JP" altLang="en-US" dirty="0" smtClean="0"/>
              <a:t>終了</a:t>
            </a:r>
            <a:endParaRPr lang="en-US" altLang="ja-JP" dirty="0" smtClean="0"/>
          </a:p>
        </p:txBody>
      </p:sp>
      <p:pic>
        <p:nvPicPr>
          <p:cNvPr id="4" name="図 3"/>
          <p:cNvPicPr>
            <a:picLocks noChangeAspect="1"/>
          </p:cNvPicPr>
          <p:nvPr/>
        </p:nvPicPr>
        <p:blipFill>
          <a:blip r:embed="rId3"/>
          <a:stretch>
            <a:fillRect/>
          </a:stretch>
        </p:blipFill>
        <p:spPr>
          <a:xfrm>
            <a:off x="5412432" y="980728"/>
            <a:ext cx="3480048" cy="2610036"/>
          </a:xfrm>
          <a:prstGeom prst="rect">
            <a:avLst/>
          </a:prstGeom>
        </p:spPr>
      </p:pic>
      <p:pic>
        <p:nvPicPr>
          <p:cNvPr id="5" name="図 4"/>
          <p:cNvPicPr>
            <a:picLocks noChangeAspect="1"/>
          </p:cNvPicPr>
          <p:nvPr/>
        </p:nvPicPr>
        <p:blipFill>
          <a:blip r:embed="rId4"/>
          <a:stretch>
            <a:fillRect/>
          </a:stretch>
        </p:blipFill>
        <p:spPr>
          <a:xfrm>
            <a:off x="5085184" y="3723878"/>
            <a:ext cx="3591272" cy="269345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アンケート</a:t>
            </a:r>
            <a:endParaRPr kumimoji="1" lang="ja-JP" altLang="en-US" dirty="0"/>
          </a:p>
        </p:txBody>
      </p:sp>
      <p:sp>
        <p:nvSpPr>
          <p:cNvPr id="3" name="コンテンツ プレースホルダ 2"/>
          <p:cNvSpPr>
            <a:spLocks noGrp="1"/>
          </p:cNvSpPr>
          <p:nvPr>
            <p:ph idx="1"/>
          </p:nvPr>
        </p:nvSpPr>
        <p:spPr>
          <a:xfrm>
            <a:off x="179388" y="914400"/>
            <a:ext cx="8736012" cy="3505200"/>
          </a:xfrm>
        </p:spPr>
        <p:txBody>
          <a:bodyPr/>
          <a:lstStyle/>
          <a:p>
            <a:pPr>
              <a:buFont typeface="Arial"/>
              <a:buChar char="•"/>
            </a:pPr>
            <a:r>
              <a:rPr lang="ja-JP" altLang="en-US" dirty="0" smtClean="0"/>
              <a:t>授業環境・内容等について生徒にアンケート</a:t>
            </a:r>
            <a:endParaRPr lang="en-US" altLang="ja-JP" dirty="0" smtClean="0"/>
          </a:p>
          <a:p>
            <a:pPr>
              <a:buFont typeface="Arial"/>
              <a:buChar char="•"/>
            </a:pPr>
            <a:endParaRPr lang="en-US" altLang="ja-JP" dirty="0" smtClean="0"/>
          </a:p>
          <a:p>
            <a:pPr>
              <a:buFont typeface="Arial"/>
              <a:buChar char="•"/>
            </a:pPr>
            <a:r>
              <a:rPr lang="ja-JP" altLang="en-US" dirty="0" smtClean="0"/>
              <a:t>アンケート集計結果</a:t>
            </a:r>
            <a:r>
              <a:rPr lang="en-US" altLang="ja-JP" dirty="0" smtClean="0"/>
              <a:t> (2014</a:t>
            </a:r>
            <a:r>
              <a:rPr lang="ja-JP" altLang="en-US" dirty="0" smtClean="0"/>
              <a:t>年度</a:t>
            </a:r>
            <a:r>
              <a:rPr lang="en-US" altLang="ja-JP" dirty="0" smtClean="0"/>
              <a:t>)</a:t>
            </a:r>
          </a:p>
          <a:p>
            <a:pPr lvl="1">
              <a:buFont typeface="Arial"/>
              <a:buChar char="•"/>
            </a:pPr>
            <a:r>
              <a:rPr lang="en-US" altLang="ja-JP" dirty="0"/>
              <a:t>http://www.ep.sci.hokudai.ac.jp/~mosir/work/2014/ohgaki/question/index.html</a:t>
            </a:r>
            <a:endParaRPr lang="en-US" altLang="ja-JP"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 5"/>
          <p:cNvSpPr>
            <a:spLocks noGrp="1"/>
          </p:cNvSpPr>
          <p:nvPr>
            <p:ph idx="1"/>
          </p:nvPr>
        </p:nvSpPr>
        <p:spPr>
          <a:xfrm>
            <a:off x="2590800" y="2954338"/>
            <a:ext cx="4191000" cy="931862"/>
          </a:xfrm>
        </p:spPr>
        <p:txBody>
          <a:bodyPr/>
          <a:lstStyle/>
          <a:p>
            <a:r>
              <a:rPr lang="ja-JP" altLang="en-US" sz="3600" dirty="0" smtClean="0"/>
              <a:t>遠隔授業について</a:t>
            </a:r>
            <a:endParaRPr lang="ja-JP" altLang="en-US"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まとめ</a:t>
            </a:r>
            <a:endParaRPr lang="ja-JP" altLang="en-US" dirty="0"/>
          </a:p>
        </p:txBody>
      </p:sp>
      <p:sp>
        <p:nvSpPr>
          <p:cNvPr id="3" name="コンテンツ プレースホルダ 2"/>
          <p:cNvSpPr>
            <a:spLocks noGrp="1"/>
          </p:cNvSpPr>
          <p:nvPr>
            <p:ph idx="1"/>
          </p:nvPr>
        </p:nvSpPr>
        <p:spPr>
          <a:xfrm>
            <a:off x="179388" y="625280"/>
            <a:ext cx="8785225" cy="5562600"/>
          </a:xfrm>
        </p:spPr>
        <p:txBody>
          <a:bodyPr/>
          <a:lstStyle/>
          <a:p>
            <a:pPr>
              <a:buFont typeface="Arial"/>
              <a:buChar char="•"/>
            </a:pPr>
            <a:r>
              <a:rPr lang="ja-JP" altLang="en-US" dirty="0" smtClean="0"/>
              <a:t>遠隔授業の意義</a:t>
            </a:r>
            <a:endParaRPr lang="en-US" altLang="ja-JP" dirty="0" smtClean="0"/>
          </a:p>
          <a:p>
            <a:pPr lvl="1">
              <a:buFont typeface="Arial"/>
              <a:buChar char="•"/>
            </a:pPr>
            <a:r>
              <a:rPr lang="ja-JP" altLang="en-US" dirty="0" smtClean="0"/>
              <a:t>高校側</a:t>
            </a:r>
            <a:r>
              <a:rPr lang="en-US" altLang="ja-JP" dirty="0" smtClean="0"/>
              <a:t>: </a:t>
            </a:r>
            <a:r>
              <a:rPr lang="ja-JP" altLang="en-US" dirty="0" smtClean="0"/>
              <a:t>最先端の研究を身近に感じてもらう</a:t>
            </a:r>
            <a:endParaRPr lang="en-US" altLang="ja-JP" dirty="0" smtClean="0"/>
          </a:p>
          <a:p>
            <a:pPr lvl="1">
              <a:buFont typeface="Arial"/>
              <a:buChar char="•"/>
            </a:pPr>
            <a:r>
              <a:rPr lang="ja-JP" altLang="en-US" dirty="0" smtClean="0"/>
              <a:t>大学側</a:t>
            </a:r>
            <a:r>
              <a:rPr lang="en-US" altLang="ja-JP" dirty="0" smtClean="0"/>
              <a:t>: </a:t>
            </a:r>
            <a:r>
              <a:rPr lang="ja-JP" altLang="en-US" dirty="0" smtClean="0"/>
              <a:t>配信方法や授業の作り方を学ぶ</a:t>
            </a:r>
            <a:endParaRPr lang="en-US" altLang="ja-JP" dirty="0" smtClean="0"/>
          </a:p>
          <a:p>
            <a:pPr>
              <a:buFont typeface="Arial"/>
              <a:buChar char="•"/>
            </a:pPr>
            <a:r>
              <a:rPr lang="ja-JP" altLang="en-US" dirty="0" smtClean="0"/>
              <a:t>システム</a:t>
            </a:r>
            <a:endParaRPr lang="en-US" altLang="ja-JP" dirty="0" smtClean="0"/>
          </a:p>
          <a:p>
            <a:pPr lvl="1">
              <a:buFont typeface="Arial"/>
              <a:buChar char="•"/>
            </a:pPr>
            <a:r>
              <a:rPr lang="en-US" altLang="ja-JP" dirty="0" smtClean="0"/>
              <a:t>1 </a:t>
            </a:r>
            <a:r>
              <a:rPr lang="ja-JP" altLang="en-US" dirty="0" smtClean="0"/>
              <a:t>回目は</a:t>
            </a:r>
            <a:r>
              <a:rPr lang="en-US" altLang="ja-JP" dirty="0" smtClean="0"/>
              <a:t> DVTS, JGN </a:t>
            </a:r>
            <a:r>
              <a:rPr lang="ja-JP" altLang="en-US" dirty="0" smtClean="0"/>
              <a:t>を利用</a:t>
            </a:r>
            <a:endParaRPr lang="en-US" altLang="ja-JP" dirty="0" smtClean="0"/>
          </a:p>
          <a:p>
            <a:pPr lvl="1">
              <a:buFont typeface="Arial"/>
              <a:buChar char="•"/>
            </a:pPr>
            <a:r>
              <a:rPr lang="en-US" altLang="ja-JP" dirty="0" smtClean="0"/>
              <a:t>2 </a:t>
            </a:r>
            <a:r>
              <a:rPr lang="ja-JP" altLang="en-US" dirty="0" smtClean="0"/>
              <a:t>回目以降はテレビ会議システム</a:t>
            </a:r>
            <a:r>
              <a:rPr lang="en-US" altLang="ja-JP" dirty="0" smtClean="0"/>
              <a:t>, SINET </a:t>
            </a:r>
            <a:r>
              <a:rPr lang="ja-JP" altLang="en-US" dirty="0" smtClean="0"/>
              <a:t>を利用</a:t>
            </a:r>
            <a:endParaRPr lang="en-US" altLang="ja-JP" dirty="0" smtClean="0"/>
          </a:p>
          <a:p>
            <a:pPr lvl="1">
              <a:buFont typeface="Arial"/>
              <a:buChar char="•"/>
            </a:pPr>
            <a:r>
              <a:rPr lang="ja-JP" altLang="en-US" dirty="0" smtClean="0"/>
              <a:t>近年は</a:t>
            </a:r>
            <a:r>
              <a:rPr lang="en-US" altLang="ja-JP" dirty="0" smtClean="0"/>
              <a:t> Mac </a:t>
            </a:r>
            <a:r>
              <a:rPr lang="ja-JP" altLang="en-US" dirty="0" smtClean="0"/>
              <a:t>を用いて収録</a:t>
            </a:r>
            <a:r>
              <a:rPr lang="en-US" altLang="ja-JP" dirty="0" smtClean="0"/>
              <a:t> → </a:t>
            </a:r>
            <a:r>
              <a:rPr lang="ja-JP" altLang="en-US" dirty="0" smtClean="0"/>
              <a:t>アップロード等が簡略化</a:t>
            </a:r>
            <a:endParaRPr lang="en-US" altLang="ja-JP" dirty="0" smtClean="0"/>
          </a:p>
          <a:p>
            <a:pPr>
              <a:buFont typeface="Arial"/>
              <a:buChar char="•"/>
            </a:pPr>
            <a:r>
              <a:rPr lang="ja-JP" altLang="en-US" dirty="0" smtClean="0"/>
              <a:t>遠隔授業の流れ</a:t>
            </a:r>
            <a:endParaRPr lang="en-US" altLang="ja-JP" dirty="0" smtClean="0"/>
          </a:p>
          <a:p>
            <a:pPr lvl="1">
              <a:buFont typeface="Arial"/>
              <a:buChar char="•"/>
            </a:pPr>
            <a:r>
              <a:rPr lang="ja-JP" altLang="en-US" dirty="0" smtClean="0"/>
              <a:t>始動は</a:t>
            </a:r>
            <a:r>
              <a:rPr lang="en-US" altLang="ja-JP" dirty="0" smtClean="0"/>
              <a:t> 1, 2</a:t>
            </a:r>
            <a:r>
              <a:rPr lang="ja-JP" altLang="en-US" dirty="0" smtClean="0"/>
              <a:t>ヶ月前</a:t>
            </a:r>
            <a:endParaRPr lang="en-US" altLang="ja-JP" dirty="0" smtClean="0"/>
          </a:p>
          <a:p>
            <a:pPr lvl="2">
              <a:buFont typeface="Arial"/>
              <a:buChar char="•"/>
            </a:pPr>
            <a:r>
              <a:rPr lang="ja-JP" altLang="en-US" dirty="0" smtClean="0"/>
              <a:t>開始当初は</a:t>
            </a:r>
            <a:r>
              <a:rPr lang="en-US" altLang="ja-JP" dirty="0" smtClean="0"/>
              <a:t> 5 </a:t>
            </a:r>
            <a:r>
              <a:rPr lang="ja-JP" altLang="en-US" dirty="0" smtClean="0"/>
              <a:t>ヶ月前</a:t>
            </a:r>
            <a:endParaRPr lang="en-US" altLang="ja-JP" dirty="0" smtClean="0"/>
          </a:p>
          <a:p>
            <a:pPr lvl="2">
              <a:buFont typeface="Arial"/>
              <a:buChar char="•"/>
            </a:pPr>
            <a:r>
              <a:rPr lang="ja-JP" altLang="en-US" dirty="0" smtClean="0"/>
              <a:t>ノウハウが蓄積されてきている証拠</a:t>
            </a:r>
            <a:endParaRPr lang="en-US" altLang="ja-JP" dirty="0" smtClean="0"/>
          </a:p>
          <a:p>
            <a:pPr>
              <a:buFont typeface="Arial"/>
              <a:buChar char="•"/>
            </a:pPr>
            <a:r>
              <a:rPr lang="ja-JP" altLang="en-US" b="1" dirty="0" smtClean="0">
                <a:solidFill>
                  <a:srgbClr val="FF0000"/>
                </a:solidFill>
              </a:rPr>
              <a:t>期日までにちゃんと仕事をしましょう</a:t>
            </a:r>
            <a:endParaRPr lang="en-US" altLang="ja-JP" b="1" dirty="0" smtClean="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 2"/>
          <p:cNvSpPr>
            <a:spLocks noGrp="1"/>
          </p:cNvSpPr>
          <p:nvPr>
            <p:ph idx="1"/>
          </p:nvPr>
        </p:nvSpPr>
        <p:spPr>
          <a:xfrm>
            <a:off x="76200" y="685800"/>
            <a:ext cx="8964612" cy="4967287"/>
          </a:xfrm>
        </p:spPr>
        <p:txBody>
          <a:bodyPr/>
          <a:lstStyle/>
          <a:p>
            <a:pPr>
              <a:buFont typeface="Arial"/>
              <a:buChar char="•"/>
            </a:pPr>
            <a:r>
              <a:rPr kumimoji="1" lang="ja-JP" altLang="en-US" sz="1800" dirty="0" smtClean="0"/>
              <a:t>杉山耕一朗</a:t>
            </a:r>
            <a:r>
              <a:rPr kumimoji="1" lang="en-US" altLang="ja-JP" sz="1800" dirty="0" smtClean="0"/>
              <a:t>, </a:t>
            </a:r>
            <a:r>
              <a:rPr kumimoji="1" lang="ja-JP" altLang="en-US" sz="1800" dirty="0" smtClean="0"/>
              <a:t>鈴木絢子</a:t>
            </a:r>
            <a:r>
              <a:rPr kumimoji="1" lang="en-US" altLang="ja-JP" sz="1800" dirty="0" smtClean="0"/>
              <a:t>, </a:t>
            </a:r>
            <a:r>
              <a:rPr kumimoji="1" lang="ja-JP" altLang="en-US" sz="1800" dirty="0" smtClean="0"/>
              <a:t>高橋隼</a:t>
            </a:r>
            <a:r>
              <a:rPr kumimoji="1" lang="en-US" altLang="ja-JP" sz="1800" dirty="0" smtClean="0"/>
              <a:t>, </a:t>
            </a:r>
            <a:r>
              <a:rPr kumimoji="1" lang="ja-JP" altLang="en-US" sz="1800" dirty="0" smtClean="0"/>
              <a:t>中村友昭</a:t>
            </a:r>
            <a:r>
              <a:rPr kumimoji="1" lang="en-US" altLang="ja-JP" sz="1800" dirty="0" smtClean="0"/>
              <a:t>, </a:t>
            </a:r>
            <a:r>
              <a:rPr kumimoji="1" lang="ja-JP" altLang="en-US" sz="1800" dirty="0" smtClean="0"/>
              <a:t>真鍋翔</a:t>
            </a:r>
            <a:r>
              <a:rPr kumimoji="1" lang="en-US" altLang="ja-JP" sz="1800" dirty="0" smtClean="0"/>
              <a:t>, </a:t>
            </a:r>
            <a:r>
              <a:rPr kumimoji="1" lang="ja-JP" altLang="en-US" sz="1800" dirty="0" smtClean="0"/>
              <a:t>堺正太朗</a:t>
            </a:r>
            <a:r>
              <a:rPr kumimoji="1" lang="en-US" altLang="ja-JP" sz="1800" dirty="0" smtClean="0"/>
              <a:t>, </a:t>
            </a:r>
            <a:r>
              <a:rPr kumimoji="1" lang="ja-JP" altLang="en-US" sz="1800" dirty="0" smtClean="0"/>
              <a:t>鶴巻亮一</a:t>
            </a:r>
            <a:r>
              <a:rPr kumimoji="1" lang="en-US" altLang="ja-JP" sz="1800" dirty="0" smtClean="0"/>
              <a:t>, </a:t>
            </a:r>
            <a:r>
              <a:rPr kumimoji="1" lang="ja-JP" altLang="en-US" sz="1800" dirty="0" smtClean="0"/>
              <a:t>中岡礼奈</a:t>
            </a:r>
            <a:r>
              <a:rPr kumimoji="1" lang="en-US" altLang="ja-JP" sz="1800" dirty="0" smtClean="0"/>
              <a:t>, </a:t>
            </a:r>
            <a:r>
              <a:rPr kumimoji="1" lang="ja-JP" altLang="en-US" sz="1800" dirty="0" smtClean="0"/>
              <a:t>辰已信平</a:t>
            </a:r>
            <a:r>
              <a:rPr kumimoji="1" lang="en-US" altLang="ja-JP" sz="1800" dirty="0" smtClean="0"/>
              <a:t>, </a:t>
            </a:r>
            <a:r>
              <a:rPr kumimoji="1" lang="ja-JP" altLang="en-US" sz="1800" dirty="0" smtClean="0"/>
              <a:t>谷伊織</a:t>
            </a:r>
            <a:r>
              <a:rPr kumimoji="1" lang="en-US" altLang="ja-JP" sz="1800" dirty="0" smtClean="0"/>
              <a:t>, </a:t>
            </a:r>
            <a:r>
              <a:rPr kumimoji="1" lang="ja-JP" altLang="en-US" sz="1800" dirty="0" smtClean="0"/>
              <a:t>加藤則行</a:t>
            </a:r>
            <a:r>
              <a:rPr kumimoji="1" lang="en-US" altLang="ja-JP" sz="1800" dirty="0" smtClean="0"/>
              <a:t>, </a:t>
            </a:r>
            <a:r>
              <a:rPr kumimoji="1" lang="ja-JP" altLang="en-US" sz="1800" dirty="0" smtClean="0"/>
              <a:t>梅本隆史</a:t>
            </a:r>
            <a:r>
              <a:rPr kumimoji="1" lang="en-US" altLang="ja-JP" sz="1800" dirty="0" smtClean="0"/>
              <a:t>, </a:t>
            </a:r>
            <a:r>
              <a:rPr kumimoji="1" lang="ja-JP" altLang="en-US" sz="1800" dirty="0" smtClean="0"/>
              <a:t>押川智美</a:t>
            </a:r>
            <a:r>
              <a:rPr kumimoji="1" lang="en-US" altLang="ja-JP" sz="1800" dirty="0" smtClean="0"/>
              <a:t>, </a:t>
            </a:r>
            <a:r>
              <a:rPr kumimoji="1" lang="ja-JP" altLang="en-US" sz="1800" dirty="0" smtClean="0"/>
              <a:t>三上峻</a:t>
            </a:r>
            <a:r>
              <a:rPr kumimoji="1" lang="en-US" altLang="ja-JP" sz="1800" dirty="0" smtClean="0"/>
              <a:t>, </a:t>
            </a:r>
            <a:r>
              <a:rPr kumimoji="1" lang="ja-JP" altLang="en-US" sz="1800" dirty="0" smtClean="0"/>
              <a:t>倉本圭</a:t>
            </a:r>
            <a:r>
              <a:rPr kumimoji="1" lang="en-US" altLang="ja-JP" sz="1800" dirty="0" smtClean="0"/>
              <a:t>, </a:t>
            </a:r>
            <a:r>
              <a:rPr kumimoji="1" lang="ja-JP" altLang="en-US" sz="1800" dirty="0" smtClean="0"/>
              <a:t>林祥介</a:t>
            </a:r>
            <a:r>
              <a:rPr kumimoji="1" lang="en-US" altLang="ja-JP" sz="1800" dirty="0" smtClean="0"/>
              <a:t>, </a:t>
            </a:r>
            <a:r>
              <a:rPr kumimoji="1" lang="ja-JP" altLang="en-US" sz="1800" dirty="0" smtClean="0"/>
              <a:t>中川義次</a:t>
            </a:r>
            <a:r>
              <a:rPr kumimoji="1" lang="en-US" altLang="ja-JP" sz="1800" dirty="0" smtClean="0"/>
              <a:t>, </a:t>
            </a:r>
            <a:r>
              <a:rPr kumimoji="1" lang="ja-JP" altLang="en-US" sz="1800" dirty="0" smtClean="0"/>
              <a:t>惑星科学研究センター</a:t>
            </a:r>
            <a:r>
              <a:rPr kumimoji="1" lang="en-US" altLang="ja-JP" sz="1800" dirty="0" smtClean="0"/>
              <a:t> (2012), </a:t>
            </a:r>
            <a:r>
              <a:rPr kumimoji="1" lang="ja-JP" altLang="en-US" sz="1800" dirty="0" smtClean="0"/>
              <a:t>惑星科学研究センター</a:t>
            </a:r>
            <a:r>
              <a:rPr kumimoji="1" lang="en-US" altLang="ja-JP" sz="1800" dirty="0" smtClean="0"/>
              <a:t> (CPS) </a:t>
            </a:r>
            <a:r>
              <a:rPr kumimoji="1" lang="ja-JP" altLang="en-US" sz="1800" dirty="0" smtClean="0"/>
              <a:t>における知見アーカイブ</a:t>
            </a:r>
            <a:r>
              <a:rPr kumimoji="1" lang="en-US" altLang="ja-JP" sz="1800" dirty="0" smtClean="0"/>
              <a:t>, </a:t>
            </a:r>
            <a:r>
              <a:rPr kumimoji="1" lang="ja-JP" altLang="en-US" sz="1800" i="1" dirty="0" smtClean="0"/>
              <a:t>遊星人</a:t>
            </a:r>
            <a:r>
              <a:rPr kumimoji="1" lang="en-US" altLang="ja-JP" sz="1800" i="1" dirty="0" smtClean="0"/>
              <a:t>(</a:t>
            </a:r>
            <a:r>
              <a:rPr kumimoji="1" lang="ja-JP" altLang="en-US" sz="1800" i="1" dirty="0" smtClean="0"/>
              <a:t>日本惑星科学会誌</a:t>
            </a:r>
            <a:r>
              <a:rPr kumimoji="1" lang="en-US" altLang="ja-JP" sz="1800" i="1" dirty="0" smtClean="0"/>
              <a:t>)</a:t>
            </a:r>
            <a:r>
              <a:rPr kumimoji="1" lang="en-US" altLang="ja-JP" sz="1800" dirty="0" smtClean="0"/>
              <a:t>, </a:t>
            </a:r>
            <a:r>
              <a:rPr kumimoji="1" lang="en-US" altLang="ja-JP" sz="1800" i="1" dirty="0" smtClean="0"/>
              <a:t>21</a:t>
            </a:r>
            <a:r>
              <a:rPr kumimoji="1" lang="en-US" altLang="ja-JP" sz="1800" dirty="0" smtClean="0"/>
              <a:t>, 368-376.</a:t>
            </a:r>
          </a:p>
          <a:p>
            <a:pPr>
              <a:buFont typeface="Arial"/>
              <a:buChar char="•"/>
            </a:pPr>
            <a:endParaRPr kumimoji="1" lang="en-US" altLang="ja-JP" sz="1800" dirty="0" smtClean="0"/>
          </a:p>
          <a:p>
            <a:pPr>
              <a:buFont typeface="Arial"/>
              <a:buChar char="•"/>
            </a:pPr>
            <a:r>
              <a:rPr kumimoji="1" lang="ja-JP" altLang="en-US" sz="1800" dirty="0" smtClean="0"/>
              <a:t>中神雄一</a:t>
            </a:r>
            <a:r>
              <a:rPr kumimoji="1" lang="en-US" altLang="ja-JP" sz="1800" dirty="0" smtClean="0"/>
              <a:t>, </a:t>
            </a:r>
            <a:r>
              <a:rPr kumimoji="1" lang="ja-JP" altLang="en-US" sz="1800" dirty="0" smtClean="0"/>
              <a:t>大島修</a:t>
            </a:r>
            <a:r>
              <a:rPr kumimoji="1" lang="en-US" altLang="ja-JP" sz="1800" dirty="0" smtClean="0"/>
              <a:t>, </a:t>
            </a:r>
            <a:r>
              <a:rPr kumimoji="1" lang="ja-JP" altLang="en-US" sz="1800" dirty="0" smtClean="0"/>
              <a:t>杉山耕一朗</a:t>
            </a:r>
            <a:r>
              <a:rPr kumimoji="1" lang="en-US" altLang="ja-JP" sz="1800" dirty="0" smtClean="0"/>
              <a:t>, </a:t>
            </a:r>
            <a:r>
              <a:rPr kumimoji="1" lang="ja-JP" altLang="en-US" sz="1800" dirty="0" smtClean="0"/>
              <a:t>川端善仁</a:t>
            </a:r>
            <a:r>
              <a:rPr kumimoji="1" lang="en-US" altLang="ja-JP" sz="1800" dirty="0" smtClean="0"/>
              <a:t>, </a:t>
            </a:r>
            <a:r>
              <a:rPr kumimoji="1" lang="ja-JP" altLang="en-US" sz="1800" dirty="0" smtClean="0"/>
              <a:t>佐藤光一郎</a:t>
            </a:r>
            <a:r>
              <a:rPr kumimoji="1" lang="en-US" altLang="ja-JP" sz="1800" dirty="0" smtClean="0"/>
              <a:t>, </a:t>
            </a:r>
            <a:r>
              <a:rPr kumimoji="1" lang="ja-JP" altLang="en-US" sz="1800" dirty="0" smtClean="0"/>
              <a:t>小林和真</a:t>
            </a:r>
            <a:r>
              <a:rPr kumimoji="1" lang="en-US" altLang="ja-JP" sz="1800" dirty="0" smtClean="0"/>
              <a:t>, </a:t>
            </a:r>
            <a:r>
              <a:rPr kumimoji="1" lang="ja-JP" altLang="en-US" sz="1800" dirty="0" smtClean="0"/>
              <a:t>笹川浩達</a:t>
            </a:r>
            <a:r>
              <a:rPr kumimoji="1" lang="en-US" altLang="ja-JP" sz="1800" dirty="0" smtClean="0"/>
              <a:t>, </a:t>
            </a:r>
            <a:r>
              <a:rPr kumimoji="1" lang="ja-JP" altLang="en-US" sz="1800" dirty="0" smtClean="0"/>
              <a:t>小高正嗣</a:t>
            </a:r>
            <a:r>
              <a:rPr kumimoji="1" lang="en-US" altLang="ja-JP" sz="1800" dirty="0" smtClean="0"/>
              <a:t>, </a:t>
            </a:r>
            <a:r>
              <a:rPr kumimoji="1" lang="ja-JP" altLang="en-US" sz="1800" dirty="0" smtClean="0"/>
              <a:t>倉本圭</a:t>
            </a:r>
            <a:r>
              <a:rPr kumimoji="1" lang="en-US" altLang="ja-JP" sz="1800" dirty="0" smtClean="0"/>
              <a:t>, </a:t>
            </a:r>
            <a:r>
              <a:rPr kumimoji="1" lang="en-US" altLang="ja-JP" sz="1800" dirty="0" err="1" smtClean="0"/>
              <a:t>Mosir</a:t>
            </a:r>
            <a:r>
              <a:rPr kumimoji="1" lang="en-US" altLang="ja-JP" sz="1800" dirty="0" smtClean="0"/>
              <a:t> </a:t>
            </a:r>
            <a:r>
              <a:rPr kumimoji="1" lang="ja-JP" altLang="en-US" sz="1800" dirty="0" smtClean="0"/>
              <a:t>プロジェクト</a:t>
            </a:r>
            <a:r>
              <a:rPr kumimoji="1" lang="en-US" altLang="ja-JP" sz="1800" dirty="0" smtClean="0"/>
              <a:t> (2003),</a:t>
            </a:r>
            <a:r>
              <a:rPr lang="en-US" altLang="ja-JP" sz="1800" dirty="0" smtClean="0"/>
              <a:t> </a:t>
            </a:r>
            <a:r>
              <a:rPr kumimoji="1" lang="ja-JP" altLang="en-US" sz="1800" dirty="0" smtClean="0"/>
              <a:t>惑星科学を題材した高大連携双方向遠隔授業の実践</a:t>
            </a:r>
            <a:r>
              <a:rPr kumimoji="1" lang="en-US" altLang="ja-JP" sz="1800" dirty="0" smtClean="0"/>
              <a:t>, </a:t>
            </a:r>
            <a:r>
              <a:rPr kumimoji="1" lang="ja-JP" altLang="en-US" sz="1800" i="1" dirty="0" smtClean="0"/>
              <a:t>遊星人</a:t>
            </a:r>
            <a:r>
              <a:rPr kumimoji="1" lang="en-US" altLang="ja-JP" sz="1800" i="1" dirty="0" smtClean="0"/>
              <a:t>(</a:t>
            </a:r>
            <a:r>
              <a:rPr kumimoji="1" lang="ja-JP" altLang="en-US" sz="1800" i="1" dirty="0" smtClean="0"/>
              <a:t>日本惑星科学会誌</a:t>
            </a:r>
            <a:r>
              <a:rPr kumimoji="1" lang="en-US" altLang="ja-JP" sz="1800" i="1" dirty="0" smtClean="0"/>
              <a:t>)</a:t>
            </a:r>
            <a:r>
              <a:rPr kumimoji="1" lang="en-US" altLang="ja-JP" sz="1800" dirty="0" smtClean="0"/>
              <a:t>, </a:t>
            </a:r>
            <a:r>
              <a:rPr kumimoji="1" lang="en-US" altLang="ja-JP" sz="1800" i="1" dirty="0" smtClean="0"/>
              <a:t>12</a:t>
            </a:r>
            <a:r>
              <a:rPr kumimoji="1" lang="en-US" altLang="ja-JP" sz="1800" dirty="0" smtClean="0"/>
              <a:t>, </a:t>
            </a:r>
            <a:r>
              <a:rPr lang="en-US" altLang="ja-JP" sz="1800" dirty="0" smtClean="0"/>
              <a:t>80-88.</a:t>
            </a:r>
          </a:p>
          <a:p>
            <a:pPr>
              <a:buFont typeface="Arial"/>
              <a:buChar char="•"/>
            </a:pPr>
            <a:endParaRPr kumimoji="1" lang="en-US" altLang="ja-JP" sz="1800" dirty="0" smtClean="0"/>
          </a:p>
          <a:p>
            <a:pPr>
              <a:buFont typeface="Arial"/>
              <a:buChar char="•"/>
            </a:pPr>
            <a:r>
              <a:rPr kumimoji="1" lang="ja-JP" altLang="en-US" sz="1800" dirty="0" smtClean="0"/>
              <a:t>北大・大垣東高校間</a:t>
            </a:r>
            <a:r>
              <a:rPr kumimoji="1" lang="en-US" altLang="ja-JP" sz="1800" dirty="0" smtClean="0"/>
              <a:t> </a:t>
            </a:r>
            <a:r>
              <a:rPr kumimoji="1" lang="ja-JP" altLang="en-US" sz="1800" dirty="0" smtClean="0"/>
              <a:t>双方向遠隔授業プロジェクトサイト</a:t>
            </a:r>
            <a:r>
              <a:rPr kumimoji="1" lang="en-US" altLang="ja-JP" sz="1800" dirty="0" smtClean="0"/>
              <a:t> </a:t>
            </a:r>
            <a:r>
              <a:rPr lang="en-US" altLang="ja-JP" sz="1800" dirty="0" smtClean="0"/>
              <a:t>2014 </a:t>
            </a:r>
          </a:p>
          <a:p>
            <a:pPr marL="0" indent="0"/>
            <a:r>
              <a:rPr lang="en-US" altLang="ja-JP" sz="1800" dirty="0"/>
              <a:t>	https://www.cps-jp.org/~mosir/pub/2014/2014-11-11/web/pub/index.html	http://www.ep.sci.hokudai.ac.jp/~mosir/work/2014/ohgaki/</a:t>
            </a:r>
            <a:endParaRPr lang="en-US" altLang="ja-JP" sz="1800" dirty="0" smtClean="0"/>
          </a:p>
          <a:p>
            <a:pPr marL="0" indent="0"/>
            <a:endParaRPr lang="en-US" altLang="ja-JP" sz="1800" dirty="0"/>
          </a:p>
          <a:p>
            <a:pPr>
              <a:buFont typeface="Arial"/>
              <a:buChar char="•"/>
            </a:pPr>
            <a:r>
              <a:rPr lang="ja-JP" altLang="en-US" sz="1800" dirty="0" smtClean="0"/>
              <a:t>三上峻 </a:t>
            </a:r>
            <a:r>
              <a:rPr lang="en-US" altLang="ja-JP" sz="1800" dirty="0" smtClean="0"/>
              <a:t>(2014),</a:t>
            </a:r>
            <a:r>
              <a:rPr lang="ja-JP" altLang="en-US" sz="1800" dirty="0"/>
              <a:t>北大・高校間双方向遠隔</a:t>
            </a:r>
            <a:r>
              <a:rPr lang="ja-JP" altLang="en-US" sz="1800" dirty="0" smtClean="0"/>
              <a:t>授業</a:t>
            </a:r>
            <a:r>
              <a:rPr lang="en-US" altLang="ja-JP" sz="1800" dirty="0" smtClean="0"/>
              <a:t>, </a:t>
            </a:r>
            <a:r>
              <a:rPr lang="en-US" altLang="ja-JP" sz="1800" dirty="0" err="1" smtClean="0"/>
              <a:t>EPnetFaN</a:t>
            </a:r>
            <a:r>
              <a:rPr lang="en-US" altLang="ja-JP" sz="1800" dirty="0" smtClean="0"/>
              <a:t> </a:t>
            </a:r>
            <a:r>
              <a:rPr lang="ja-JP" altLang="en-US" sz="1800" dirty="0" smtClean="0"/>
              <a:t>座学編</a:t>
            </a:r>
            <a:endParaRPr lang="en-US" altLang="ja-JP" sz="1800" dirty="0" smtClean="0"/>
          </a:p>
          <a:p>
            <a:pPr marL="0" indent="0"/>
            <a:r>
              <a:rPr lang="en-US" altLang="ja-JP" sz="1800" dirty="0" smtClean="0"/>
              <a:t>	http</a:t>
            </a:r>
            <a:r>
              <a:rPr lang="en-US" altLang="ja-JP" sz="1800" dirty="0"/>
              <a:t>://www.ep.sci.hokudai.ac.jp/~</a:t>
            </a:r>
            <a:r>
              <a:rPr lang="en-US" altLang="ja-JP" sz="1800" dirty="0" smtClean="0"/>
              <a:t>epnetfan/zagaku/2014/1010/pub</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テキスト ボックス 3"/>
          <p:cNvSpPr txBox="1"/>
          <p:nvPr/>
        </p:nvSpPr>
        <p:spPr>
          <a:xfrm>
            <a:off x="2237867" y="3152001"/>
            <a:ext cx="4668266" cy="553998"/>
          </a:xfrm>
          <a:prstGeom prst="rect">
            <a:avLst/>
          </a:prstGeom>
          <a:noFill/>
        </p:spPr>
        <p:txBody>
          <a:bodyPr wrap="none" rtlCol="0">
            <a:spAutoFit/>
          </a:bodyPr>
          <a:lstStyle/>
          <a:p>
            <a:r>
              <a:rPr lang="ja-JP" altLang="en-US" sz="3000" dirty="0" smtClean="0"/>
              <a:t>以下，アップロード時に削除</a:t>
            </a:r>
            <a:endParaRPr kumimoji="1" lang="ja-JP" altLang="en-US" sz="3000" dirty="0"/>
          </a:p>
        </p:txBody>
      </p:sp>
    </p:spTree>
    <p:extLst>
      <p:ext uri="{BB962C8B-B14F-4D97-AF65-F5344CB8AC3E}">
        <p14:creationId xmlns:p14="http://schemas.microsoft.com/office/powerpoint/2010/main" val="1390614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32417" y="4394200"/>
            <a:ext cx="347980" cy="0"/>
          </a:xfrm>
          <a:custGeom>
            <a:avLst/>
            <a:gdLst/>
            <a:ahLst/>
            <a:cxnLst/>
            <a:rect l="l" t="t" r="r" b="b"/>
            <a:pathLst>
              <a:path w="347979">
                <a:moveTo>
                  <a:pt x="0" y="0"/>
                </a:moveTo>
                <a:lnTo>
                  <a:pt x="347882" y="0"/>
                </a:lnTo>
              </a:path>
            </a:pathLst>
          </a:custGeom>
          <a:ln w="57150">
            <a:solidFill>
              <a:srgbClr val="CC9900"/>
            </a:solidFill>
            <a:prstDash val="lgDash"/>
          </a:ln>
        </p:spPr>
        <p:txBody>
          <a:bodyPr wrap="square" lIns="0" tIns="0" rIns="0" bIns="0" rtlCol="0"/>
          <a:lstStyle/>
          <a:p>
            <a:endParaRPr/>
          </a:p>
        </p:txBody>
      </p:sp>
      <p:sp>
        <p:nvSpPr>
          <p:cNvPr id="3" name="object 3"/>
          <p:cNvSpPr/>
          <p:nvPr/>
        </p:nvSpPr>
        <p:spPr>
          <a:xfrm>
            <a:off x="1828800" y="3632200"/>
            <a:ext cx="711200" cy="139700"/>
          </a:xfrm>
          <a:custGeom>
            <a:avLst/>
            <a:gdLst/>
            <a:ahLst/>
            <a:cxnLst/>
            <a:rect l="l" t="t" r="r" b="b"/>
            <a:pathLst>
              <a:path w="711200" h="139700">
                <a:moveTo>
                  <a:pt x="711200" y="139700"/>
                </a:moveTo>
                <a:lnTo>
                  <a:pt x="0" y="0"/>
                </a:lnTo>
              </a:path>
            </a:pathLst>
          </a:custGeom>
          <a:ln w="76200">
            <a:solidFill>
              <a:srgbClr val="6666FF"/>
            </a:solidFill>
          </a:ln>
        </p:spPr>
        <p:txBody>
          <a:bodyPr wrap="square" lIns="0" tIns="0" rIns="0" bIns="0" rtlCol="0"/>
          <a:lstStyle/>
          <a:p>
            <a:endParaRPr/>
          </a:p>
        </p:txBody>
      </p:sp>
      <p:sp>
        <p:nvSpPr>
          <p:cNvPr id="4" name="object 4"/>
          <p:cNvSpPr/>
          <p:nvPr/>
        </p:nvSpPr>
        <p:spPr>
          <a:xfrm>
            <a:off x="5054600" y="5346700"/>
            <a:ext cx="508000" cy="381000"/>
          </a:xfrm>
          <a:custGeom>
            <a:avLst/>
            <a:gdLst/>
            <a:ahLst/>
            <a:cxnLst/>
            <a:rect l="l" t="t" r="r" b="b"/>
            <a:pathLst>
              <a:path w="508000" h="381000">
                <a:moveTo>
                  <a:pt x="0" y="0"/>
                </a:moveTo>
                <a:lnTo>
                  <a:pt x="508000" y="381000"/>
                </a:lnTo>
              </a:path>
            </a:pathLst>
          </a:custGeom>
          <a:ln w="76200">
            <a:solidFill>
              <a:srgbClr val="6666FF"/>
            </a:solidFill>
          </a:ln>
        </p:spPr>
        <p:txBody>
          <a:bodyPr wrap="square" lIns="0" tIns="0" rIns="0" bIns="0" rtlCol="0"/>
          <a:lstStyle/>
          <a:p>
            <a:endParaRPr/>
          </a:p>
        </p:txBody>
      </p:sp>
      <p:sp>
        <p:nvSpPr>
          <p:cNvPr id="5" name="object 5"/>
          <p:cNvSpPr/>
          <p:nvPr/>
        </p:nvSpPr>
        <p:spPr>
          <a:xfrm>
            <a:off x="5067300" y="5346700"/>
            <a:ext cx="1663700" cy="215900"/>
          </a:xfrm>
          <a:custGeom>
            <a:avLst/>
            <a:gdLst/>
            <a:ahLst/>
            <a:cxnLst/>
            <a:rect l="l" t="t" r="r" b="b"/>
            <a:pathLst>
              <a:path w="1663700" h="215900">
                <a:moveTo>
                  <a:pt x="0" y="0"/>
                </a:moveTo>
                <a:lnTo>
                  <a:pt x="1663700" y="215900"/>
                </a:lnTo>
              </a:path>
            </a:pathLst>
          </a:custGeom>
          <a:ln w="76200">
            <a:solidFill>
              <a:srgbClr val="6666FF"/>
            </a:solidFill>
          </a:ln>
        </p:spPr>
        <p:txBody>
          <a:bodyPr wrap="square" lIns="0" tIns="0" rIns="0" bIns="0" rtlCol="0"/>
          <a:lstStyle/>
          <a:p>
            <a:endParaRPr/>
          </a:p>
        </p:txBody>
      </p:sp>
      <p:sp>
        <p:nvSpPr>
          <p:cNvPr id="6" name="object 6"/>
          <p:cNvSpPr/>
          <p:nvPr/>
        </p:nvSpPr>
        <p:spPr>
          <a:xfrm>
            <a:off x="4826000" y="3733800"/>
            <a:ext cx="762000" cy="330200"/>
          </a:xfrm>
          <a:custGeom>
            <a:avLst/>
            <a:gdLst/>
            <a:ahLst/>
            <a:cxnLst/>
            <a:rect l="l" t="t" r="r" b="b"/>
            <a:pathLst>
              <a:path w="762000" h="330200">
                <a:moveTo>
                  <a:pt x="0" y="330200"/>
                </a:moveTo>
                <a:lnTo>
                  <a:pt x="762000" y="0"/>
                </a:lnTo>
              </a:path>
            </a:pathLst>
          </a:custGeom>
          <a:ln w="76200">
            <a:solidFill>
              <a:srgbClr val="6666FF"/>
            </a:solidFill>
          </a:ln>
        </p:spPr>
        <p:txBody>
          <a:bodyPr wrap="square" lIns="0" tIns="0" rIns="0" bIns="0" rtlCol="0"/>
          <a:lstStyle/>
          <a:p>
            <a:endParaRPr/>
          </a:p>
        </p:txBody>
      </p:sp>
      <p:sp>
        <p:nvSpPr>
          <p:cNvPr id="7" name="object 7"/>
          <p:cNvSpPr/>
          <p:nvPr/>
        </p:nvSpPr>
        <p:spPr>
          <a:xfrm>
            <a:off x="4800600" y="4051300"/>
            <a:ext cx="1892300" cy="419100"/>
          </a:xfrm>
          <a:custGeom>
            <a:avLst/>
            <a:gdLst/>
            <a:ahLst/>
            <a:cxnLst/>
            <a:rect l="l" t="t" r="r" b="b"/>
            <a:pathLst>
              <a:path w="1892300" h="419100">
                <a:moveTo>
                  <a:pt x="0" y="0"/>
                </a:moveTo>
                <a:lnTo>
                  <a:pt x="1892300" y="419100"/>
                </a:lnTo>
              </a:path>
            </a:pathLst>
          </a:custGeom>
          <a:ln w="76200">
            <a:solidFill>
              <a:srgbClr val="6666FF"/>
            </a:solidFill>
          </a:ln>
        </p:spPr>
        <p:txBody>
          <a:bodyPr wrap="square" lIns="0" tIns="0" rIns="0" bIns="0" rtlCol="0"/>
          <a:lstStyle/>
          <a:p>
            <a:endParaRPr/>
          </a:p>
        </p:txBody>
      </p:sp>
      <p:sp>
        <p:nvSpPr>
          <p:cNvPr id="8" name="object 8"/>
          <p:cNvSpPr/>
          <p:nvPr/>
        </p:nvSpPr>
        <p:spPr>
          <a:xfrm>
            <a:off x="2044700" y="5613400"/>
            <a:ext cx="508000" cy="127000"/>
          </a:xfrm>
          <a:custGeom>
            <a:avLst/>
            <a:gdLst/>
            <a:ahLst/>
            <a:cxnLst/>
            <a:rect l="l" t="t" r="r" b="b"/>
            <a:pathLst>
              <a:path w="508000" h="127000">
                <a:moveTo>
                  <a:pt x="0" y="127000"/>
                </a:moveTo>
                <a:lnTo>
                  <a:pt x="508000" y="127000"/>
                </a:lnTo>
                <a:lnTo>
                  <a:pt x="508000" y="0"/>
                </a:lnTo>
                <a:lnTo>
                  <a:pt x="0" y="0"/>
                </a:lnTo>
                <a:lnTo>
                  <a:pt x="0" y="127000"/>
                </a:lnTo>
                <a:close/>
              </a:path>
            </a:pathLst>
          </a:custGeom>
          <a:solidFill>
            <a:srgbClr val="6666FF"/>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0" rIns="0" bIns="0" rtlCol="0">
            <a:spAutoFit/>
          </a:bodyPr>
          <a:lstStyle/>
          <a:p>
            <a:pPr marL="12700">
              <a:lnSpc>
                <a:spcPts val="2840"/>
              </a:lnSpc>
            </a:pPr>
            <a:r>
              <a:rPr dirty="0"/>
              <a:t>利用事例</a:t>
            </a:r>
          </a:p>
        </p:txBody>
      </p:sp>
      <p:sp>
        <p:nvSpPr>
          <p:cNvPr id="10" name="object 10"/>
          <p:cNvSpPr txBox="1"/>
          <p:nvPr/>
        </p:nvSpPr>
        <p:spPr>
          <a:xfrm>
            <a:off x="2075814" y="303021"/>
            <a:ext cx="4591685" cy="360680"/>
          </a:xfrm>
          <a:prstGeom prst="rect">
            <a:avLst/>
          </a:prstGeom>
        </p:spPr>
        <p:txBody>
          <a:bodyPr vert="horz" wrap="square" lIns="0" tIns="0" rIns="0" bIns="0" rtlCol="0">
            <a:spAutoFit/>
          </a:bodyPr>
          <a:lstStyle/>
          <a:p>
            <a:pPr marL="12700">
              <a:lnSpc>
                <a:spcPts val="2840"/>
              </a:lnSpc>
              <a:tabLst>
                <a:tab pos="521334" algn="l"/>
              </a:tabLst>
            </a:pPr>
            <a:r>
              <a:rPr sz="2400" dirty="0">
                <a:solidFill>
                  <a:srgbClr val="777777"/>
                </a:solidFill>
                <a:latin typeface="MS UI Gothic"/>
                <a:cs typeface="MS UI Gothic"/>
              </a:rPr>
              <a:t>－	</a:t>
            </a:r>
            <a:r>
              <a:rPr sz="2400" spc="204" dirty="0">
                <a:solidFill>
                  <a:srgbClr val="777777"/>
                </a:solidFill>
                <a:latin typeface="MS UI Gothic"/>
                <a:cs typeface="MS UI Gothic"/>
              </a:rPr>
              <a:t>県と市町村をつなぐネットワーク</a:t>
            </a:r>
            <a:endParaRPr sz="2400">
              <a:latin typeface="MS UI Gothic"/>
              <a:cs typeface="MS UI Gothic"/>
            </a:endParaRPr>
          </a:p>
        </p:txBody>
      </p:sp>
      <p:sp>
        <p:nvSpPr>
          <p:cNvPr id="11" name="object 11"/>
          <p:cNvSpPr/>
          <p:nvPr/>
        </p:nvSpPr>
        <p:spPr>
          <a:xfrm>
            <a:off x="1192033" y="5365747"/>
            <a:ext cx="921385" cy="638810"/>
          </a:xfrm>
          <a:custGeom>
            <a:avLst/>
            <a:gdLst/>
            <a:ahLst/>
            <a:cxnLst/>
            <a:rect l="l" t="t" r="r" b="b"/>
            <a:pathLst>
              <a:path w="921385" h="638810">
                <a:moveTo>
                  <a:pt x="921064" y="628082"/>
                </a:moveTo>
                <a:lnTo>
                  <a:pt x="0" y="628082"/>
                </a:lnTo>
                <a:lnTo>
                  <a:pt x="0" y="638816"/>
                </a:lnTo>
                <a:lnTo>
                  <a:pt x="921064" y="638816"/>
                </a:lnTo>
                <a:lnTo>
                  <a:pt x="921064" y="628082"/>
                </a:lnTo>
                <a:close/>
              </a:path>
              <a:path w="921385" h="638810">
                <a:moveTo>
                  <a:pt x="651253" y="0"/>
                </a:moveTo>
                <a:lnTo>
                  <a:pt x="636932" y="0"/>
                </a:lnTo>
                <a:lnTo>
                  <a:pt x="37302" y="310562"/>
                </a:lnTo>
                <a:lnTo>
                  <a:pt x="37416" y="628082"/>
                </a:lnTo>
                <a:lnTo>
                  <a:pt x="883769" y="628082"/>
                </a:lnTo>
                <a:lnTo>
                  <a:pt x="883769" y="107538"/>
                </a:lnTo>
                <a:lnTo>
                  <a:pt x="651253" y="0"/>
                </a:lnTo>
                <a:close/>
              </a:path>
            </a:pathLst>
          </a:custGeom>
          <a:solidFill>
            <a:srgbClr val="000000"/>
          </a:solidFill>
        </p:spPr>
        <p:txBody>
          <a:bodyPr wrap="square" lIns="0" tIns="0" rIns="0" bIns="0" rtlCol="0"/>
          <a:lstStyle/>
          <a:p>
            <a:endParaRPr/>
          </a:p>
        </p:txBody>
      </p:sp>
      <p:sp>
        <p:nvSpPr>
          <p:cNvPr id="12" name="object 12"/>
          <p:cNvSpPr/>
          <p:nvPr/>
        </p:nvSpPr>
        <p:spPr>
          <a:xfrm>
            <a:off x="1240042" y="5376908"/>
            <a:ext cx="591185" cy="617220"/>
          </a:xfrm>
          <a:custGeom>
            <a:avLst/>
            <a:gdLst/>
            <a:ahLst/>
            <a:cxnLst/>
            <a:rect l="l" t="t" r="r" b="b"/>
            <a:pathLst>
              <a:path w="591185" h="617220">
                <a:moveTo>
                  <a:pt x="590674" y="0"/>
                </a:moveTo>
                <a:lnTo>
                  <a:pt x="0" y="305922"/>
                </a:lnTo>
                <a:lnTo>
                  <a:pt x="115" y="616921"/>
                </a:lnTo>
                <a:lnTo>
                  <a:pt x="590674" y="616921"/>
                </a:lnTo>
                <a:lnTo>
                  <a:pt x="590674" y="0"/>
                </a:lnTo>
                <a:close/>
              </a:path>
            </a:pathLst>
          </a:custGeom>
          <a:solidFill>
            <a:srgbClr val="E4CCB1"/>
          </a:solidFill>
        </p:spPr>
        <p:txBody>
          <a:bodyPr wrap="square" lIns="0" tIns="0" rIns="0" bIns="0" rtlCol="0"/>
          <a:lstStyle/>
          <a:p>
            <a:endParaRPr/>
          </a:p>
        </p:txBody>
      </p:sp>
      <p:sp>
        <p:nvSpPr>
          <p:cNvPr id="13" name="object 13"/>
          <p:cNvSpPr/>
          <p:nvPr/>
        </p:nvSpPr>
        <p:spPr>
          <a:xfrm>
            <a:off x="1266120" y="5921748"/>
            <a:ext cx="512445" cy="45085"/>
          </a:xfrm>
          <a:custGeom>
            <a:avLst/>
            <a:gdLst/>
            <a:ahLst/>
            <a:cxnLst/>
            <a:rect l="l" t="t" r="r" b="b"/>
            <a:pathLst>
              <a:path w="512444" h="45085">
                <a:moveTo>
                  <a:pt x="512271" y="0"/>
                </a:moveTo>
                <a:lnTo>
                  <a:pt x="0" y="34281"/>
                </a:lnTo>
                <a:lnTo>
                  <a:pt x="0" y="45072"/>
                </a:lnTo>
                <a:lnTo>
                  <a:pt x="512271" y="18988"/>
                </a:lnTo>
                <a:lnTo>
                  <a:pt x="512271" y="0"/>
                </a:lnTo>
                <a:close/>
              </a:path>
            </a:pathLst>
          </a:custGeom>
          <a:solidFill>
            <a:srgbClr val="000000"/>
          </a:solidFill>
        </p:spPr>
        <p:txBody>
          <a:bodyPr wrap="square" lIns="0" tIns="0" rIns="0" bIns="0" rtlCol="0"/>
          <a:lstStyle/>
          <a:p>
            <a:endParaRPr/>
          </a:p>
        </p:txBody>
      </p:sp>
      <p:sp>
        <p:nvSpPr>
          <p:cNvPr id="14" name="object 14"/>
          <p:cNvSpPr/>
          <p:nvPr/>
        </p:nvSpPr>
        <p:spPr>
          <a:xfrm>
            <a:off x="1266120" y="5863290"/>
            <a:ext cx="512445" cy="71755"/>
          </a:xfrm>
          <a:custGeom>
            <a:avLst/>
            <a:gdLst/>
            <a:ahLst/>
            <a:cxnLst/>
            <a:rect l="l" t="t" r="r" b="b"/>
            <a:pathLst>
              <a:path w="512444" h="71754">
                <a:moveTo>
                  <a:pt x="512271" y="0"/>
                </a:moveTo>
                <a:lnTo>
                  <a:pt x="0" y="60362"/>
                </a:lnTo>
                <a:lnTo>
                  <a:pt x="0" y="71155"/>
                </a:lnTo>
                <a:lnTo>
                  <a:pt x="512271" y="18982"/>
                </a:lnTo>
                <a:lnTo>
                  <a:pt x="512271" y="0"/>
                </a:lnTo>
                <a:close/>
              </a:path>
            </a:pathLst>
          </a:custGeom>
          <a:solidFill>
            <a:srgbClr val="000000"/>
          </a:solidFill>
        </p:spPr>
        <p:txBody>
          <a:bodyPr wrap="square" lIns="0" tIns="0" rIns="0" bIns="0" rtlCol="0"/>
          <a:lstStyle/>
          <a:p>
            <a:endParaRPr/>
          </a:p>
        </p:txBody>
      </p:sp>
      <p:sp>
        <p:nvSpPr>
          <p:cNvPr id="15" name="object 15"/>
          <p:cNvSpPr/>
          <p:nvPr/>
        </p:nvSpPr>
        <p:spPr>
          <a:xfrm>
            <a:off x="1266120" y="5804832"/>
            <a:ext cx="512445" cy="97790"/>
          </a:xfrm>
          <a:custGeom>
            <a:avLst/>
            <a:gdLst/>
            <a:ahLst/>
            <a:cxnLst/>
            <a:rect l="l" t="t" r="r" b="b"/>
            <a:pathLst>
              <a:path w="512444" h="97789">
                <a:moveTo>
                  <a:pt x="512271" y="0"/>
                </a:moveTo>
                <a:lnTo>
                  <a:pt x="0" y="86447"/>
                </a:lnTo>
                <a:lnTo>
                  <a:pt x="0" y="97178"/>
                </a:lnTo>
                <a:lnTo>
                  <a:pt x="512271" y="18982"/>
                </a:lnTo>
                <a:lnTo>
                  <a:pt x="512271" y="0"/>
                </a:lnTo>
                <a:close/>
              </a:path>
            </a:pathLst>
          </a:custGeom>
          <a:solidFill>
            <a:srgbClr val="000000"/>
          </a:solidFill>
        </p:spPr>
        <p:txBody>
          <a:bodyPr wrap="square" lIns="0" tIns="0" rIns="0" bIns="0" rtlCol="0"/>
          <a:lstStyle/>
          <a:p>
            <a:endParaRPr/>
          </a:p>
        </p:txBody>
      </p:sp>
      <p:sp>
        <p:nvSpPr>
          <p:cNvPr id="16" name="object 16"/>
          <p:cNvSpPr/>
          <p:nvPr/>
        </p:nvSpPr>
        <p:spPr>
          <a:xfrm>
            <a:off x="1266120" y="5746367"/>
            <a:ext cx="512445" cy="123825"/>
          </a:xfrm>
          <a:custGeom>
            <a:avLst/>
            <a:gdLst/>
            <a:ahLst/>
            <a:cxnLst/>
            <a:rect l="l" t="t" r="r" b="b"/>
            <a:pathLst>
              <a:path w="512444" h="123825">
                <a:moveTo>
                  <a:pt x="512271" y="0"/>
                </a:moveTo>
                <a:lnTo>
                  <a:pt x="0" y="112480"/>
                </a:lnTo>
                <a:lnTo>
                  <a:pt x="0" y="123271"/>
                </a:lnTo>
                <a:lnTo>
                  <a:pt x="512271" y="18989"/>
                </a:lnTo>
                <a:lnTo>
                  <a:pt x="512271" y="0"/>
                </a:lnTo>
                <a:close/>
              </a:path>
            </a:pathLst>
          </a:custGeom>
          <a:solidFill>
            <a:srgbClr val="000000"/>
          </a:solidFill>
        </p:spPr>
        <p:txBody>
          <a:bodyPr wrap="square" lIns="0" tIns="0" rIns="0" bIns="0" rtlCol="0"/>
          <a:lstStyle/>
          <a:p>
            <a:endParaRPr/>
          </a:p>
        </p:txBody>
      </p:sp>
      <p:sp>
        <p:nvSpPr>
          <p:cNvPr id="17" name="object 17"/>
          <p:cNvSpPr/>
          <p:nvPr/>
        </p:nvSpPr>
        <p:spPr>
          <a:xfrm>
            <a:off x="1266120" y="5687848"/>
            <a:ext cx="512445" cy="149860"/>
          </a:xfrm>
          <a:custGeom>
            <a:avLst/>
            <a:gdLst/>
            <a:ahLst/>
            <a:cxnLst/>
            <a:rect l="l" t="t" r="r" b="b"/>
            <a:pathLst>
              <a:path w="512444" h="149860">
                <a:moveTo>
                  <a:pt x="512271" y="0"/>
                </a:moveTo>
                <a:lnTo>
                  <a:pt x="0" y="138618"/>
                </a:lnTo>
                <a:lnTo>
                  <a:pt x="0" y="149356"/>
                </a:lnTo>
                <a:lnTo>
                  <a:pt x="512271" y="18989"/>
                </a:lnTo>
                <a:lnTo>
                  <a:pt x="512271" y="0"/>
                </a:lnTo>
                <a:close/>
              </a:path>
            </a:pathLst>
          </a:custGeom>
          <a:solidFill>
            <a:srgbClr val="000000"/>
          </a:solidFill>
        </p:spPr>
        <p:txBody>
          <a:bodyPr wrap="square" lIns="0" tIns="0" rIns="0" bIns="0" rtlCol="0"/>
          <a:lstStyle/>
          <a:p>
            <a:endParaRPr/>
          </a:p>
        </p:txBody>
      </p:sp>
      <p:sp>
        <p:nvSpPr>
          <p:cNvPr id="18" name="object 18"/>
          <p:cNvSpPr/>
          <p:nvPr/>
        </p:nvSpPr>
        <p:spPr>
          <a:xfrm>
            <a:off x="1266120" y="5629390"/>
            <a:ext cx="512445" cy="175895"/>
          </a:xfrm>
          <a:custGeom>
            <a:avLst/>
            <a:gdLst/>
            <a:ahLst/>
            <a:cxnLst/>
            <a:rect l="l" t="t" r="r" b="b"/>
            <a:pathLst>
              <a:path w="512444" h="175895">
                <a:moveTo>
                  <a:pt x="512271" y="0"/>
                </a:moveTo>
                <a:lnTo>
                  <a:pt x="0" y="164704"/>
                </a:lnTo>
                <a:lnTo>
                  <a:pt x="0" y="175442"/>
                </a:lnTo>
                <a:lnTo>
                  <a:pt x="512271" y="18989"/>
                </a:lnTo>
                <a:lnTo>
                  <a:pt x="512271" y="0"/>
                </a:lnTo>
                <a:close/>
              </a:path>
            </a:pathLst>
          </a:custGeom>
          <a:solidFill>
            <a:srgbClr val="000000"/>
          </a:solidFill>
        </p:spPr>
        <p:txBody>
          <a:bodyPr wrap="square" lIns="0" tIns="0" rIns="0" bIns="0" rtlCol="0"/>
          <a:lstStyle/>
          <a:p>
            <a:endParaRPr/>
          </a:p>
        </p:txBody>
      </p:sp>
      <p:sp>
        <p:nvSpPr>
          <p:cNvPr id="19" name="object 19"/>
          <p:cNvSpPr/>
          <p:nvPr/>
        </p:nvSpPr>
        <p:spPr>
          <a:xfrm>
            <a:off x="1266120" y="5570932"/>
            <a:ext cx="512445" cy="201930"/>
          </a:xfrm>
          <a:custGeom>
            <a:avLst/>
            <a:gdLst/>
            <a:ahLst/>
            <a:cxnLst/>
            <a:rect l="l" t="t" r="r" b="b"/>
            <a:pathLst>
              <a:path w="512444" h="201929">
                <a:moveTo>
                  <a:pt x="512271" y="0"/>
                </a:moveTo>
                <a:lnTo>
                  <a:pt x="0" y="190789"/>
                </a:lnTo>
                <a:lnTo>
                  <a:pt x="0" y="201520"/>
                </a:lnTo>
                <a:lnTo>
                  <a:pt x="512271" y="18982"/>
                </a:lnTo>
                <a:lnTo>
                  <a:pt x="512271" y="0"/>
                </a:lnTo>
                <a:close/>
              </a:path>
            </a:pathLst>
          </a:custGeom>
          <a:solidFill>
            <a:srgbClr val="000000"/>
          </a:solidFill>
        </p:spPr>
        <p:txBody>
          <a:bodyPr wrap="square" lIns="0" tIns="0" rIns="0" bIns="0" rtlCol="0"/>
          <a:lstStyle/>
          <a:p>
            <a:endParaRPr/>
          </a:p>
        </p:txBody>
      </p:sp>
      <p:sp>
        <p:nvSpPr>
          <p:cNvPr id="20" name="object 20"/>
          <p:cNvSpPr/>
          <p:nvPr/>
        </p:nvSpPr>
        <p:spPr>
          <a:xfrm>
            <a:off x="1266120" y="5512466"/>
            <a:ext cx="512445" cy="227965"/>
          </a:xfrm>
          <a:custGeom>
            <a:avLst/>
            <a:gdLst/>
            <a:ahLst/>
            <a:cxnLst/>
            <a:rect l="l" t="t" r="r" b="b"/>
            <a:pathLst>
              <a:path w="512444" h="227964">
                <a:moveTo>
                  <a:pt x="512271" y="0"/>
                </a:moveTo>
                <a:lnTo>
                  <a:pt x="0" y="216875"/>
                </a:lnTo>
                <a:lnTo>
                  <a:pt x="0" y="227613"/>
                </a:lnTo>
                <a:lnTo>
                  <a:pt x="512271" y="18989"/>
                </a:lnTo>
                <a:lnTo>
                  <a:pt x="512271" y="0"/>
                </a:lnTo>
                <a:close/>
              </a:path>
            </a:pathLst>
          </a:custGeom>
          <a:solidFill>
            <a:srgbClr val="000000"/>
          </a:solidFill>
        </p:spPr>
        <p:txBody>
          <a:bodyPr wrap="square" lIns="0" tIns="0" rIns="0" bIns="0" rtlCol="0"/>
          <a:lstStyle/>
          <a:p>
            <a:endParaRPr/>
          </a:p>
        </p:txBody>
      </p:sp>
      <p:sp>
        <p:nvSpPr>
          <p:cNvPr id="21" name="object 21"/>
          <p:cNvSpPr/>
          <p:nvPr/>
        </p:nvSpPr>
        <p:spPr>
          <a:xfrm>
            <a:off x="1266120" y="5454008"/>
            <a:ext cx="512445" cy="254000"/>
          </a:xfrm>
          <a:custGeom>
            <a:avLst/>
            <a:gdLst/>
            <a:ahLst/>
            <a:cxnLst/>
            <a:rect l="l" t="t" r="r" b="b"/>
            <a:pathLst>
              <a:path w="512444" h="254000">
                <a:moveTo>
                  <a:pt x="512271" y="0"/>
                </a:moveTo>
                <a:lnTo>
                  <a:pt x="0" y="242900"/>
                </a:lnTo>
                <a:lnTo>
                  <a:pt x="0" y="253638"/>
                </a:lnTo>
                <a:lnTo>
                  <a:pt x="512271" y="18989"/>
                </a:lnTo>
                <a:lnTo>
                  <a:pt x="512271" y="0"/>
                </a:lnTo>
                <a:close/>
              </a:path>
            </a:pathLst>
          </a:custGeom>
          <a:solidFill>
            <a:srgbClr val="000000"/>
          </a:solidFill>
        </p:spPr>
        <p:txBody>
          <a:bodyPr wrap="square" lIns="0" tIns="0" rIns="0" bIns="0" rtlCol="0"/>
          <a:lstStyle/>
          <a:p>
            <a:endParaRPr/>
          </a:p>
        </p:txBody>
      </p:sp>
      <p:sp>
        <p:nvSpPr>
          <p:cNvPr id="22" name="object 22"/>
          <p:cNvSpPr/>
          <p:nvPr/>
        </p:nvSpPr>
        <p:spPr>
          <a:xfrm>
            <a:off x="5553075" y="5500687"/>
            <a:ext cx="608012" cy="473075"/>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2530475" y="3679825"/>
            <a:ext cx="2306955" cy="2081530"/>
          </a:xfrm>
          <a:custGeom>
            <a:avLst/>
            <a:gdLst/>
            <a:ahLst/>
            <a:cxnLst/>
            <a:rect l="l" t="t" r="r" b="b"/>
            <a:pathLst>
              <a:path w="2306954" h="2081529">
                <a:moveTo>
                  <a:pt x="0" y="346837"/>
                </a:moveTo>
                <a:lnTo>
                  <a:pt x="3166" y="299781"/>
                </a:lnTo>
                <a:lnTo>
                  <a:pt x="12391" y="254646"/>
                </a:lnTo>
                <a:lnTo>
                  <a:pt x="27261" y="211847"/>
                </a:lnTo>
                <a:lnTo>
                  <a:pt x="47361" y="171798"/>
                </a:lnTo>
                <a:lnTo>
                  <a:pt x="72279" y="134910"/>
                </a:lnTo>
                <a:lnTo>
                  <a:pt x="101600" y="101600"/>
                </a:lnTo>
                <a:lnTo>
                  <a:pt x="134910" y="72279"/>
                </a:lnTo>
                <a:lnTo>
                  <a:pt x="171798" y="47361"/>
                </a:lnTo>
                <a:lnTo>
                  <a:pt x="211847" y="27261"/>
                </a:lnTo>
                <a:lnTo>
                  <a:pt x="254646" y="12391"/>
                </a:lnTo>
                <a:lnTo>
                  <a:pt x="299781" y="3166"/>
                </a:lnTo>
                <a:lnTo>
                  <a:pt x="346837" y="0"/>
                </a:lnTo>
                <a:lnTo>
                  <a:pt x="1959737" y="0"/>
                </a:lnTo>
                <a:lnTo>
                  <a:pt x="2006822" y="3166"/>
                </a:lnTo>
                <a:lnTo>
                  <a:pt x="2051980" y="12391"/>
                </a:lnTo>
                <a:lnTo>
                  <a:pt x="2094799" y="27261"/>
                </a:lnTo>
                <a:lnTo>
                  <a:pt x="2134865" y="47361"/>
                </a:lnTo>
                <a:lnTo>
                  <a:pt x="2171764" y="72279"/>
                </a:lnTo>
                <a:lnTo>
                  <a:pt x="2205085" y="101600"/>
                </a:lnTo>
                <a:lnTo>
                  <a:pt x="2234412" y="134910"/>
                </a:lnTo>
                <a:lnTo>
                  <a:pt x="2259334" y="171798"/>
                </a:lnTo>
                <a:lnTo>
                  <a:pt x="2279437" y="211847"/>
                </a:lnTo>
                <a:lnTo>
                  <a:pt x="2294308" y="254646"/>
                </a:lnTo>
                <a:lnTo>
                  <a:pt x="2303534" y="299781"/>
                </a:lnTo>
                <a:lnTo>
                  <a:pt x="2306701" y="346837"/>
                </a:lnTo>
                <a:lnTo>
                  <a:pt x="2306701" y="1734312"/>
                </a:lnTo>
                <a:lnTo>
                  <a:pt x="2303534" y="1781387"/>
                </a:lnTo>
                <a:lnTo>
                  <a:pt x="2294308" y="1826537"/>
                </a:lnTo>
                <a:lnTo>
                  <a:pt x="2279437" y="1869348"/>
                </a:lnTo>
                <a:lnTo>
                  <a:pt x="2259334" y="1909406"/>
                </a:lnTo>
                <a:lnTo>
                  <a:pt x="2234412" y="1946299"/>
                </a:lnTo>
                <a:lnTo>
                  <a:pt x="2205085" y="1979614"/>
                </a:lnTo>
                <a:lnTo>
                  <a:pt x="2171764" y="2008936"/>
                </a:lnTo>
                <a:lnTo>
                  <a:pt x="2134865" y="2033854"/>
                </a:lnTo>
                <a:lnTo>
                  <a:pt x="2094799" y="2053953"/>
                </a:lnTo>
                <a:lnTo>
                  <a:pt x="2051980" y="2068822"/>
                </a:lnTo>
                <a:lnTo>
                  <a:pt x="2006822" y="2078046"/>
                </a:lnTo>
                <a:lnTo>
                  <a:pt x="1959737" y="2081212"/>
                </a:lnTo>
                <a:lnTo>
                  <a:pt x="346837" y="2081212"/>
                </a:lnTo>
                <a:lnTo>
                  <a:pt x="299781" y="2078046"/>
                </a:lnTo>
                <a:lnTo>
                  <a:pt x="254646" y="2068822"/>
                </a:lnTo>
                <a:lnTo>
                  <a:pt x="211847" y="2053953"/>
                </a:lnTo>
                <a:lnTo>
                  <a:pt x="171798" y="2033854"/>
                </a:lnTo>
                <a:lnTo>
                  <a:pt x="134910" y="2008936"/>
                </a:lnTo>
                <a:lnTo>
                  <a:pt x="101600" y="1979614"/>
                </a:lnTo>
                <a:lnTo>
                  <a:pt x="72279" y="1946299"/>
                </a:lnTo>
                <a:lnTo>
                  <a:pt x="47361" y="1909406"/>
                </a:lnTo>
                <a:lnTo>
                  <a:pt x="27261" y="1869348"/>
                </a:lnTo>
                <a:lnTo>
                  <a:pt x="12391" y="1826537"/>
                </a:lnTo>
                <a:lnTo>
                  <a:pt x="3166" y="1781387"/>
                </a:lnTo>
                <a:lnTo>
                  <a:pt x="0" y="1734312"/>
                </a:lnTo>
                <a:lnTo>
                  <a:pt x="0" y="346837"/>
                </a:lnTo>
                <a:close/>
              </a:path>
            </a:pathLst>
          </a:custGeom>
          <a:ln w="127000">
            <a:solidFill>
              <a:srgbClr val="6666FF"/>
            </a:solidFill>
          </a:ln>
        </p:spPr>
        <p:txBody>
          <a:bodyPr wrap="square" lIns="0" tIns="0" rIns="0" bIns="0" rtlCol="0"/>
          <a:lstStyle/>
          <a:p>
            <a:endParaRPr/>
          </a:p>
        </p:txBody>
      </p:sp>
      <p:sp>
        <p:nvSpPr>
          <p:cNvPr id="24" name="object 24"/>
          <p:cNvSpPr txBox="1"/>
          <p:nvPr/>
        </p:nvSpPr>
        <p:spPr>
          <a:xfrm>
            <a:off x="2711323" y="4447285"/>
            <a:ext cx="1889125" cy="548005"/>
          </a:xfrm>
          <a:prstGeom prst="rect">
            <a:avLst/>
          </a:prstGeom>
        </p:spPr>
        <p:txBody>
          <a:bodyPr vert="horz" wrap="square" lIns="0" tIns="0" rIns="0" bIns="0" rtlCol="0">
            <a:spAutoFit/>
          </a:bodyPr>
          <a:lstStyle/>
          <a:p>
            <a:pPr marL="12700" marR="5080">
              <a:lnSpc>
                <a:spcPct val="100000"/>
              </a:lnSpc>
            </a:pPr>
            <a:r>
              <a:rPr sz="1800" dirty="0">
                <a:latin typeface="MS UI Gothic"/>
                <a:cs typeface="MS UI Gothic"/>
              </a:rPr>
              <a:t>岐阜情報  </a:t>
            </a:r>
            <a:r>
              <a:rPr sz="1800" spc="265" dirty="0">
                <a:latin typeface="MS UI Gothic"/>
                <a:cs typeface="MS UI Gothic"/>
              </a:rPr>
              <a:t>スーパ</a:t>
            </a:r>
            <a:r>
              <a:rPr sz="1800" spc="260" dirty="0">
                <a:latin typeface="MS UI Gothic"/>
                <a:cs typeface="MS UI Gothic"/>
              </a:rPr>
              <a:t>ー</a:t>
            </a:r>
            <a:r>
              <a:rPr sz="1800" spc="250" dirty="0">
                <a:latin typeface="MS UI Gothic"/>
                <a:cs typeface="MS UI Gothic"/>
              </a:rPr>
              <a:t>ハイウェイ</a:t>
            </a:r>
            <a:endParaRPr sz="1800">
              <a:latin typeface="MS UI Gothic"/>
              <a:cs typeface="MS UI Gothic"/>
            </a:endParaRPr>
          </a:p>
        </p:txBody>
      </p:sp>
      <p:sp>
        <p:nvSpPr>
          <p:cNvPr id="25" name="object 25"/>
          <p:cNvSpPr/>
          <p:nvPr/>
        </p:nvSpPr>
        <p:spPr>
          <a:xfrm>
            <a:off x="2341626" y="5480050"/>
            <a:ext cx="385699" cy="373062"/>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2341626" y="5480050"/>
            <a:ext cx="386080" cy="373380"/>
          </a:xfrm>
          <a:custGeom>
            <a:avLst/>
            <a:gdLst/>
            <a:ahLst/>
            <a:cxnLst/>
            <a:rect l="l" t="t" r="r" b="b"/>
            <a:pathLst>
              <a:path w="386080" h="373379">
                <a:moveTo>
                  <a:pt x="0" y="186537"/>
                </a:moveTo>
                <a:lnTo>
                  <a:pt x="6880" y="136965"/>
                </a:lnTo>
                <a:lnTo>
                  <a:pt x="26303" y="92410"/>
                </a:lnTo>
                <a:lnTo>
                  <a:pt x="56435" y="54654"/>
                </a:lnTo>
                <a:lnTo>
                  <a:pt x="95447" y="25479"/>
                </a:lnTo>
                <a:lnTo>
                  <a:pt x="141507" y="6666"/>
                </a:lnTo>
                <a:lnTo>
                  <a:pt x="192786" y="0"/>
                </a:lnTo>
                <a:lnTo>
                  <a:pt x="244073" y="6666"/>
                </a:lnTo>
                <a:lnTo>
                  <a:pt x="290157" y="25479"/>
                </a:lnTo>
                <a:lnTo>
                  <a:pt x="329199" y="54654"/>
                </a:lnTo>
                <a:lnTo>
                  <a:pt x="359362" y="92410"/>
                </a:lnTo>
                <a:lnTo>
                  <a:pt x="378808" y="136965"/>
                </a:lnTo>
                <a:lnTo>
                  <a:pt x="385699" y="186537"/>
                </a:lnTo>
                <a:lnTo>
                  <a:pt x="378808" y="236121"/>
                </a:lnTo>
                <a:lnTo>
                  <a:pt x="359362" y="280677"/>
                </a:lnTo>
                <a:lnTo>
                  <a:pt x="329199" y="318428"/>
                </a:lnTo>
                <a:lnTo>
                  <a:pt x="290157" y="347595"/>
                </a:lnTo>
                <a:lnTo>
                  <a:pt x="244073" y="366399"/>
                </a:lnTo>
                <a:lnTo>
                  <a:pt x="192786" y="373062"/>
                </a:lnTo>
                <a:lnTo>
                  <a:pt x="141507" y="366399"/>
                </a:lnTo>
                <a:lnTo>
                  <a:pt x="95447" y="347595"/>
                </a:lnTo>
                <a:lnTo>
                  <a:pt x="56435" y="318428"/>
                </a:lnTo>
                <a:lnTo>
                  <a:pt x="26303" y="280677"/>
                </a:lnTo>
                <a:lnTo>
                  <a:pt x="6880" y="236121"/>
                </a:lnTo>
                <a:lnTo>
                  <a:pt x="0" y="186537"/>
                </a:lnTo>
                <a:close/>
              </a:path>
            </a:pathLst>
          </a:custGeom>
          <a:ln w="9525">
            <a:solidFill>
              <a:srgbClr val="003366"/>
            </a:solidFill>
          </a:ln>
        </p:spPr>
        <p:txBody>
          <a:bodyPr wrap="square" lIns="0" tIns="0" rIns="0" bIns="0" rtlCol="0"/>
          <a:lstStyle/>
          <a:p>
            <a:endParaRPr/>
          </a:p>
        </p:txBody>
      </p:sp>
      <p:sp>
        <p:nvSpPr>
          <p:cNvPr id="27" name="object 27"/>
          <p:cNvSpPr txBox="1"/>
          <p:nvPr/>
        </p:nvSpPr>
        <p:spPr>
          <a:xfrm>
            <a:off x="1463166" y="6045403"/>
            <a:ext cx="330835" cy="186690"/>
          </a:xfrm>
          <a:prstGeom prst="rect">
            <a:avLst/>
          </a:prstGeom>
        </p:spPr>
        <p:txBody>
          <a:bodyPr vert="horz" wrap="square" lIns="0" tIns="0" rIns="0" bIns="0" rtlCol="0">
            <a:spAutoFit/>
          </a:bodyPr>
          <a:lstStyle/>
          <a:p>
            <a:pPr marL="12700">
              <a:lnSpc>
                <a:spcPct val="100000"/>
              </a:lnSpc>
            </a:pPr>
            <a:r>
              <a:rPr sz="1200" dirty="0">
                <a:latin typeface="MS UI Gothic"/>
                <a:cs typeface="MS UI Gothic"/>
              </a:rPr>
              <a:t>県庁</a:t>
            </a:r>
            <a:endParaRPr sz="1200">
              <a:latin typeface="MS UI Gothic"/>
              <a:cs typeface="MS UI Gothic"/>
            </a:endParaRPr>
          </a:p>
        </p:txBody>
      </p:sp>
      <p:sp>
        <p:nvSpPr>
          <p:cNvPr id="28" name="object 28"/>
          <p:cNvSpPr/>
          <p:nvPr/>
        </p:nvSpPr>
        <p:spPr>
          <a:xfrm>
            <a:off x="4610100" y="5059298"/>
            <a:ext cx="449325" cy="449325"/>
          </a:xfrm>
          <a:prstGeom prst="rect">
            <a:avLst/>
          </a:prstGeom>
          <a:blipFill>
            <a:blip r:embed="rId5" cstate="print"/>
            <a:stretch>
              <a:fillRect/>
            </a:stretch>
          </a:blipFill>
        </p:spPr>
        <p:txBody>
          <a:bodyPr wrap="square" lIns="0" tIns="0" rIns="0" bIns="0" rtlCol="0"/>
          <a:lstStyle/>
          <a:p>
            <a:endParaRPr/>
          </a:p>
        </p:txBody>
      </p:sp>
      <p:sp>
        <p:nvSpPr>
          <p:cNvPr id="29" name="object 29"/>
          <p:cNvSpPr txBox="1"/>
          <p:nvPr/>
        </p:nvSpPr>
        <p:spPr>
          <a:xfrm>
            <a:off x="4622038" y="5145023"/>
            <a:ext cx="427355" cy="280670"/>
          </a:xfrm>
          <a:prstGeom prst="rect">
            <a:avLst/>
          </a:prstGeom>
        </p:spPr>
        <p:txBody>
          <a:bodyPr vert="horz" wrap="square" lIns="0" tIns="0" rIns="0" bIns="0" rtlCol="0">
            <a:spAutoFit/>
          </a:bodyPr>
          <a:lstStyle/>
          <a:p>
            <a:pPr marL="26034" marR="5080" indent="-13970">
              <a:lnSpc>
                <a:spcPct val="100000"/>
              </a:lnSpc>
            </a:pPr>
            <a:r>
              <a:rPr sz="900" spc="120" dirty="0">
                <a:latin typeface="MS UI Gothic"/>
                <a:cs typeface="MS UI Gothic"/>
              </a:rPr>
              <a:t>ア</a:t>
            </a:r>
            <a:r>
              <a:rPr sz="900" spc="95" dirty="0">
                <a:latin typeface="MS UI Gothic"/>
                <a:cs typeface="MS UI Gothic"/>
              </a:rPr>
              <a:t>ク</a:t>
            </a:r>
            <a:r>
              <a:rPr sz="900" spc="85" dirty="0">
                <a:latin typeface="MS UI Gothic"/>
                <a:cs typeface="MS UI Gothic"/>
              </a:rPr>
              <a:t>セス </a:t>
            </a:r>
            <a:r>
              <a:rPr sz="900" spc="45" dirty="0">
                <a:latin typeface="MS UI Gothic"/>
                <a:cs typeface="MS UI Gothic"/>
              </a:rPr>
              <a:t> </a:t>
            </a:r>
            <a:r>
              <a:rPr sz="900" spc="110" dirty="0">
                <a:latin typeface="MS UI Gothic"/>
                <a:cs typeface="MS UI Gothic"/>
              </a:rPr>
              <a:t>ポ</a:t>
            </a:r>
            <a:r>
              <a:rPr sz="900" spc="95" dirty="0">
                <a:latin typeface="MS UI Gothic"/>
                <a:cs typeface="MS UI Gothic"/>
              </a:rPr>
              <a:t>イン</a:t>
            </a:r>
            <a:r>
              <a:rPr sz="900" spc="-55" dirty="0">
                <a:latin typeface="MS UI Gothic"/>
                <a:cs typeface="MS UI Gothic"/>
              </a:rPr>
              <a:t>ト</a:t>
            </a:r>
            <a:endParaRPr sz="900">
              <a:latin typeface="MS UI Gothic"/>
              <a:cs typeface="MS UI Gothic"/>
            </a:endParaRPr>
          </a:p>
        </p:txBody>
      </p:sp>
      <p:sp>
        <p:nvSpPr>
          <p:cNvPr id="30" name="object 30"/>
          <p:cNvSpPr txBox="1"/>
          <p:nvPr/>
        </p:nvSpPr>
        <p:spPr>
          <a:xfrm>
            <a:off x="5527675" y="6007303"/>
            <a:ext cx="635000" cy="186690"/>
          </a:xfrm>
          <a:prstGeom prst="rect">
            <a:avLst/>
          </a:prstGeom>
        </p:spPr>
        <p:txBody>
          <a:bodyPr vert="horz" wrap="square" lIns="0" tIns="0" rIns="0" bIns="0" rtlCol="0">
            <a:spAutoFit/>
          </a:bodyPr>
          <a:lstStyle/>
          <a:p>
            <a:pPr marL="12700">
              <a:lnSpc>
                <a:spcPct val="100000"/>
              </a:lnSpc>
            </a:pPr>
            <a:r>
              <a:rPr sz="1200" dirty="0">
                <a:latin typeface="MS UI Gothic"/>
                <a:cs typeface="MS UI Gothic"/>
              </a:rPr>
              <a:t>総合庁舎</a:t>
            </a:r>
            <a:endParaRPr sz="1200">
              <a:latin typeface="MS UI Gothic"/>
              <a:cs typeface="MS UI Gothic"/>
            </a:endParaRPr>
          </a:p>
        </p:txBody>
      </p:sp>
      <p:sp>
        <p:nvSpPr>
          <p:cNvPr id="31" name="object 31"/>
          <p:cNvSpPr/>
          <p:nvPr/>
        </p:nvSpPr>
        <p:spPr>
          <a:xfrm>
            <a:off x="5553075" y="3544823"/>
            <a:ext cx="608012" cy="473075"/>
          </a:xfrm>
          <a:prstGeom prst="rect">
            <a:avLst/>
          </a:prstGeom>
          <a:blipFill>
            <a:blip r:embed="rId3" cstate="print"/>
            <a:stretch>
              <a:fillRect/>
            </a:stretch>
          </a:blipFill>
        </p:spPr>
        <p:txBody>
          <a:bodyPr wrap="square" lIns="0" tIns="0" rIns="0" bIns="0" rtlCol="0"/>
          <a:lstStyle/>
          <a:p>
            <a:endParaRPr/>
          </a:p>
        </p:txBody>
      </p:sp>
      <p:sp>
        <p:nvSpPr>
          <p:cNvPr id="32" name="object 32"/>
          <p:cNvSpPr txBox="1"/>
          <p:nvPr/>
        </p:nvSpPr>
        <p:spPr>
          <a:xfrm>
            <a:off x="5527675" y="4012945"/>
            <a:ext cx="635000" cy="186690"/>
          </a:xfrm>
          <a:prstGeom prst="rect">
            <a:avLst/>
          </a:prstGeom>
        </p:spPr>
        <p:txBody>
          <a:bodyPr vert="horz" wrap="square" lIns="0" tIns="0" rIns="0" bIns="0" rtlCol="0">
            <a:spAutoFit/>
          </a:bodyPr>
          <a:lstStyle/>
          <a:p>
            <a:pPr marL="12700">
              <a:lnSpc>
                <a:spcPct val="100000"/>
              </a:lnSpc>
            </a:pPr>
            <a:r>
              <a:rPr sz="1200" dirty="0">
                <a:latin typeface="MS UI Gothic"/>
                <a:cs typeface="MS UI Gothic"/>
              </a:rPr>
              <a:t>総合庁舎</a:t>
            </a:r>
            <a:endParaRPr sz="1200">
              <a:latin typeface="MS UI Gothic"/>
              <a:cs typeface="MS UI Gothic"/>
            </a:endParaRPr>
          </a:p>
        </p:txBody>
      </p:sp>
      <p:sp>
        <p:nvSpPr>
          <p:cNvPr id="33" name="object 33"/>
          <p:cNvSpPr txBox="1"/>
          <p:nvPr/>
        </p:nvSpPr>
        <p:spPr>
          <a:xfrm>
            <a:off x="6506336" y="4661027"/>
            <a:ext cx="787400" cy="186690"/>
          </a:xfrm>
          <a:prstGeom prst="rect">
            <a:avLst/>
          </a:prstGeom>
        </p:spPr>
        <p:txBody>
          <a:bodyPr vert="horz" wrap="square" lIns="0" tIns="0" rIns="0" bIns="0" rtlCol="0">
            <a:spAutoFit/>
          </a:bodyPr>
          <a:lstStyle/>
          <a:p>
            <a:pPr marL="12700">
              <a:lnSpc>
                <a:spcPct val="100000"/>
              </a:lnSpc>
            </a:pPr>
            <a:r>
              <a:rPr sz="1200" dirty="0">
                <a:latin typeface="MS UI Gothic"/>
                <a:cs typeface="MS UI Gothic"/>
              </a:rPr>
              <a:t>市町村庁舎</a:t>
            </a:r>
            <a:endParaRPr sz="1200">
              <a:latin typeface="MS UI Gothic"/>
              <a:cs typeface="MS UI Gothic"/>
            </a:endParaRPr>
          </a:p>
        </p:txBody>
      </p:sp>
      <p:sp>
        <p:nvSpPr>
          <p:cNvPr id="34" name="object 34"/>
          <p:cNvSpPr txBox="1"/>
          <p:nvPr/>
        </p:nvSpPr>
        <p:spPr>
          <a:xfrm>
            <a:off x="6658102" y="5702503"/>
            <a:ext cx="635000" cy="186690"/>
          </a:xfrm>
          <a:prstGeom prst="rect">
            <a:avLst/>
          </a:prstGeom>
        </p:spPr>
        <p:txBody>
          <a:bodyPr vert="horz" wrap="square" lIns="0" tIns="0" rIns="0" bIns="0" rtlCol="0">
            <a:spAutoFit/>
          </a:bodyPr>
          <a:lstStyle/>
          <a:p>
            <a:pPr marL="12700">
              <a:lnSpc>
                <a:spcPct val="100000"/>
              </a:lnSpc>
            </a:pPr>
            <a:r>
              <a:rPr sz="1200" dirty="0">
                <a:latin typeface="MS UI Gothic"/>
                <a:cs typeface="MS UI Gothic"/>
              </a:rPr>
              <a:t>高等学校</a:t>
            </a:r>
            <a:endParaRPr sz="1200">
              <a:latin typeface="MS UI Gothic"/>
              <a:cs typeface="MS UI Gothic"/>
            </a:endParaRPr>
          </a:p>
        </p:txBody>
      </p:sp>
      <p:sp>
        <p:nvSpPr>
          <p:cNvPr id="35" name="object 35"/>
          <p:cNvSpPr txBox="1"/>
          <p:nvPr/>
        </p:nvSpPr>
        <p:spPr>
          <a:xfrm>
            <a:off x="675843" y="897001"/>
            <a:ext cx="2781300" cy="273685"/>
          </a:xfrm>
          <a:prstGeom prst="rect">
            <a:avLst/>
          </a:prstGeom>
        </p:spPr>
        <p:txBody>
          <a:bodyPr vert="horz" wrap="square" lIns="0" tIns="0" rIns="0" bIns="0" rtlCol="0">
            <a:spAutoFit/>
          </a:bodyPr>
          <a:lstStyle/>
          <a:p>
            <a:pPr marL="12700">
              <a:lnSpc>
                <a:spcPts val="2155"/>
              </a:lnSpc>
              <a:tabLst>
                <a:tab pos="394970" algn="l"/>
              </a:tabLst>
            </a:pPr>
            <a:r>
              <a:rPr sz="1800" b="1" spc="625" dirty="0">
                <a:solidFill>
                  <a:srgbClr val="CC9900"/>
                </a:solidFill>
                <a:latin typeface="Microsoft YaHei"/>
                <a:cs typeface="Microsoft YaHei"/>
              </a:rPr>
              <a:t>□	</a:t>
            </a:r>
            <a:r>
              <a:rPr sz="1800" b="1" spc="-110" dirty="0">
                <a:latin typeface="Microsoft YaHei"/>
                <a:cs typeface="Microsoft YaHei"/>
              </a:rPr>
              <a:t>岐阜県学校間総合ネット</a:t>
            </a:r>
            <a:endParaRPr sz="1800">
              <a:latin typeface="Microsoft YaHei"/>
              <a:cs typeface="Microsoft YaHei"/>
            </a:endParaRPr>
          </a:p>
        </p:txBody>
      </p:sp>
      <p:sp>
        <p:nvSpPr>
          <p:cNvPr id="36" name="object 36"/>
          <p:cNvSpPr txBox="1"/>
          <p:nvPr/>
        </p:nvSpPr>
        <p:spPr>
          <a:xfrm>
            <a:off x="4042664" y="1011301"/>
            <a:ext cx="1823720" cy="147320"/>
          </a:xfrm>
          <a:prstGeom prst="rect">
            <a:avLst/>
          </a:prstGeom>
        </p:spPr>
        <p:txBody>
          <a:bodyPr vert="horz" wrap="square" lIns="0" tIns="0" rIns="0" bIns="0" rtlCol="0">
            <a:spAutoFit/>
          </a:bodyPr>
          <a:lstStyle/>
          <a:p>
            <a:pPr marL="12700">
              <a:lnSpc>
                <a:spcPct val="100000"/>
              </a:lnSpc>
            </a:pPr>
            <a:r>
              <a:rPr sz="900" b="1" u="sng" spc="-5" dirty="0">
                <a:solidFill>
                  <a:srgbClr val="336699"/>
                </a:solidFill>
                <a:latin typeface="Verdana"/>
                <a:cs typeface="Verdana"/>
                <a:hlinkClick r:id="rId6"/>
              </a:rPr>
              <a:t>http://www.gifu-net.ed.jp/</a:t>
            </a:r>
            <a:endParaRPr sz="900">
              <a:latin typeface="Verdana"/>
              <a:cs typeface="Verdana"/>
            </a:endParaRPr>
          </a:p>
        </p:txBody>
      </p:sp>
      <p:sp>
        <p:nvSpPr>
          <p:cNvPr id="37" name="object 37"/>
          <p:cNvSpPr txBox="1"/>
          <p:nvPr/>
        </p:nvSpPr>
        <p:spPr>
          <a:xfrm>
            <a:off x="675843" y="1170813"/>
            <a:ext cx="7567295" cy="1128395"/>
          </a:xfrm>
          <a:prstGeom prst="rect">
            <a:avLst/>
          </a:prstGeom>
        </p:spPr>
        <p:txBody>
          <a:bodyPr vert="horz" wrap="square" lIns="0" tIns="0" rIns="0" bIns="0" rtlCol="0">
            <a:spAutoFit/>
          </a:bodyPr>
          <a:lstStyle/>
          <a:p>
            <a:pPr marL="12700">
              <a:lnSpc>
                <a:spcPct val="100000"/>
              </a:lnSpc>
            </a:pPr>
            <a:r>
              <a:rPr sz="1600" spc="100" dirty="0">
                <a:latin typeface="MS UI Gothic"/>
                <a:cs typeface="MS UI Gothic"/>
              </a:rPr>
              <a:t>高校、小中学校等をブロードバンドで結び、教育用コンテンツの配信などを行っています。</a:t>
            </a:r>
            <a:endParaRPr sz="1600" dirty="0">
              <a:latin typeface="MS UI Gothic"/>
              <a:cs typeface="MS UI Gothic"/>
            </a:endParaRPr>
          </a:p>
          <a:p>
            <a:pPr>
              <a:lnSpc>
                <a:spcPct val="100000"/>
              </a:lnSpc>
            </a:pPr>
            <a:endParaRPr sz="1600" dirty="0">
              <a:latin typeface="Times New Roman"/>
              <a:cs typeface="Times New Roman"/>
            </a:endParaRPr>
          </a:p>
          <a:p>
            <a:pPr marL="12700">
              <a:lnSpc>
                <a:spcPts val="2160"/>
              </a:lnSpc>
              <a:spcBef>
                <a:spcPts val="1045"/>
              </a:spcBef>
              <a:tabLst>
                <a:tab pos="394970" algn="l"/>
              </a:tabLst>
            </a:pPr>
            <a:r>
              <a:rPr sz="1800" b="1" spc="625" dirty="0">
                <a:solidFill>
                  <a:srgbClr val="CC9900"/>
                </a:solidFill>
                <a:latin typeface="Microsoft YaHei"/>
                <a:cs typeface="Microsoft YaHei"/>
              </a:rPr>
              <a:t>□	</a:t>
            </a:r>
            <a:r>
              <a:rPr sz="1800" b="1" spc="-190" dirty="0">
                <a:latin typeface="Arial"/>
                <a:cs typeface="Arial"/>
              </a:rPr>
              <a:t>LG-WAN</a:t>
            </a:r>
            <a:r>
              <a:rPr sz="1800" b="1" spc="-190" dirty="0">
                <a:latin typeface="Microsoft YaHei"/>
                <a:cs typeface="Microsoft YaHei"/>
              </a:rPr>
              <a:t>（総合行政ネットワーク</a:t>
            </a:r>
            <a:r>
              <a:rPr sz="1800" b="1" spc="-35" dirty="0">
                <a:latin typeface="Microsoft YaHei"/>
                <a:cs typeface="Microsoft YaHei"/>
              </a:rPr>
              <a:t> </a:t>
            </a:r>
            <a:r>
              <a:rPr sz="1800" b="1" spc="-900" dirty="0">
                <a:latin typeface="Microsoft YaHei"/>
                <a:cs typeface="Microsoft YaHei"/>
              </a:rPr>
              <a:t>）</a:t>
            </a:r>
            <a:endParaRPr sz="1800" dirty="0">
              <a:latin typeface="Microsoft YaHei"/>
              <a:cs typeface="Microsoft YaHei"/>
            </a:endParaRPr>
          </a:p>
          <a:p>
            <a:pPr marL="469265">
              <a:lnSpc>
                <a:spcPts val="1920"/>
              </a:lnSpc>
            </a:pPr>
            <a:r>
              <a:rPr sz="1600" spc="75" dirty="0">
                <a:latin typeface="MS UI Gothic"/>
                <a:cs typeface="MS UI Gothic"/>
              </a:rPr>
              <a:t>地方公共団体を相互に接続する行政専用ネットワークです。</a:t>
            </a:r>
            <a:endParaRPr sz="1600" dirty="0">
              <a:latin typeface="MS UI Gothic"/>
              <a:cs typeface="MS UI Gothic"/>
            </a:endParaRPr>
          </a:p>
        </p:txBody>
      </p:sp>
      <p:sp>
        <p:nvSpPr>
          <p:cNvPr id="38" name="object 38"/>
          <p:cNvSpPr/>
          <p:nvPr/>
        </p:nvSpPr>
        <p:spPr>
          <a:xfrm>
            <a:off x="7488301" y="3616325"/>
            <a:ext cx="1047750" cy="1428750"/>
          </a:xfrm>
          <a:custGeom>
            <a:avLst/>
            <a:gdLst/>
            <a:ahLst/>
            <a:cxnLst/>
            <a:rect l="l" t="t" r="r" b="b"/>
            <a:pathLst>
              <a:path w="1047750" h="1428750">
                <a:moveTo>
                  <a:pt x="0" y="714375"/>
                </a:moveTo>
                <a:lnTo>
                  <a:pt x="1575" y="658540"/>
                </a:lnTo>
                <a:lnTo>
                  <a:pt x="6224" y="603882"/>
                </a:lnTo>
                <a:lnTo>
                  <a:pt x="13830" y="550559"/>
                </a:lnTo>
                <a:lnTo>
                  <a:pt x="24277" y="498730"/>
                </a:lnTo>
                <a:lnTo>
                  <a:pt x="37448" y="448553"/>
                </a:lnTo>
                <a:lnTo>
                  <a:pt x="53228" y="400188"/>
                </a:lnTo>
                <a:lnTo>
                  <a:pt x="71500" y="353793"/>
                </a:lnTo>
                <a:lnTo>
                  <a:pt x="92148" y="309527"/>
                </a:lnTo>
                <a:lnTo>
                  <a:pt x="115056" y="267548"/>
                </a:lnTo>
                <a:lnTo>
                  <a:pt x="140107" y="228016"/>
                </a:lnTo>
                <a:lnTo>
                  <a:pt x="167185" y="191088"/>
                </a:lnTo>
                <a:lnTo>
                  <a:pt x="196173" y="156924"/>
                </a:lnTo>
                <a:lnTo>
                  <a:pt x="226957" y="125682"/>
                </a:lnTo>
                <a:lnTo>
                  <a:pt x="259418" y="97521"/>
                </a:lnTo>
                <a:lnTo>
                  <a:pt x="293442" y="72601"/>
                </a:lnTo>
                <a:lnTo>
                  <a:pt x="328911" y="51078"/>
                </a:lnTo>
                <a:lnTo>
                  <a:pt x="365710" y="33113"/>
                </a:lnTo>
                <a:lnTo>
                  <a:pt x="403722" y="18864"/>
                </a:lnTo>
                <a:lnTo>
                  <a:pt x="442831" y="8490"/>
                </a:lnTo>
                <a:lnTo>
                  <a:pt x="482920" y="2148"/>
                </a:lnTo>
                <a:lnTo>
                  <a:pt x="523875" y="0"/>
                </a:lnTo>
                <a:lnTo>
                  <a:pt x="564812" y="2148"/>
                </a:lnTo>
                <a:lnTo>
                  <a:pt x="604889" y="8490"/>
                </a:lnTo>
                <a:lnTo>
                  <a:pt x="643987" y="18864"/>
                </a:lnTo>
                <a:lnTo>
                  <a:pt x="681992" y="33113"/>
                </a:lnTo>
                <a:lnTo>
                  <a:pt x="718785" y="51078"/>
                </a:lnTo>
                <a:lnTo>
                  <a:pt x="754252" y="72601"/>
                </a:lnTo>
                <a:lnTo>
                  <a:pt x="788274" y="97521"/>
                </a:lnTo>
                <a:lnTo>
                  <a:pt x="820737" y="125682"/>
                </a:lnTo>
                <a:lnTo>
                  <a:pt x="851522" y="156924"/>
                </a:lnTo>
                <a:lnTo>
                  <a:pt x="880515" y="191088"/>
                </a:lnTo>
                <a:lnTo>
                  <a:pt x="907597" y="228016"/>
                </a:lnTo>
                <a:lnTo>
                  <a:pt x="932653" y="267548"/>
                </a:lnTo>
                <a:lnTo>
                  <a:pt x="955566" y="309527"/>
                </a:lnTo>
                <a:lnTo>
                  <a:pt x="976220" y="353793"/>
                </a:lnTo>
                <a:lnTo>
                  <a:pt x="994498" y="400188"/>
                </a:lnTo>
                <a:lnTo>
                  <a:pt x="1010284" y="448553"/>
                </a:lnTo>
                <a:lnTo>
                  <a:pt x="1023461" y="498730"/>
                </a:lnTo>
                <a:lnTo>
                  <a:pt x="1033912" y="550559"/>
                </a:lnTo>
                <a:lnTo>
                  <a:pt x="1041522" y="603882"/>
                </a:lnTo>
                <a:lnTo>
                  <a:pt x="1046173" y="658540"/>
                </a:lnTo>
                <a:lnTo>
                  <a:pt x="1047750" y="714375"/>
                </a:lnTo>
                <a:lnTo>
                  <a:pt x="1046173" y="770209"/>
                </a:lnTo>
                <a:lnTo>
                  <a:pt x="1041522" y="824867"/>
                </a:lnTo>
                <a:lnTo>
                  <a:pt x="1033912" y="878190"/>
                </a:lnTo>
                <a:lnTo>
                  <a:pt x="1023461" y="930019"/>
                </a:lnTo>
                <a:lnTo>
                  <a:pt x="1010284" y="980196"/>
                </a:lnTo>
                <a:lnTo>
                  <a:pt x="994498" y="1028561"/>
                </a:lnTo>
                <a:lnTo>
                  <a:pt x="976220" y="1074956"/>
                </a:lnTo>
                <a:lnTo>
                  <a:pt x="955566" y="1119222"/>
                </a:lnTo>
                <a:lnTo>
                  <a:pt x="932653" y="1161201"/>
                </a:lnTo>
                <a:lnTo>
                  <a:pt x="907597" y="1200733"/>
                </a:lnTo>
                <a:lnTo>
                  <a:pt x="880515" y="1237661"/>
                </a:lnTo>
                <a:lnTo>
                  <a:pt x="851522" y="1271825"/>
                </a:lnTo>
                <a:lnTo>
                  <a:pt x="820737" y="1303067"/>
                </a:lnTo>
                <a:lnTo>
                  <a:pt x="788274" y="1331228"/>
                </a:lnTo>
                <a:lnTo>
                  <a:pt x="754252" y="1356148"/>
                </a:lnTo>
                <a:lnTo>
                  <a:pt x="718785" y="1377671"/>
                </a:lnTo>
                <a:lnTo>
                  <a:pt x="681992" y="1395636"/>
                </a:lnTo>
                <a:lnTo>
                  <a:pt x="643987" y="1409885"/>
                </a:lnTo>
                <a:lnTo>
                  <a:pt x="604889" y="1420259"/>
                </a:lnTo>
                <a:lnTo>
                  <a:pt x="564812" y="1426601"/>
                </a:lnTo>
                <a:lnTo>
                  <a:pt x="523875" y="1428750"/>
                </a:lnTo>
                <a:lnTo>
                  <a:pt x="482920" y="1426601"/>
                </a:lnTo>
                <a:lnTo>
                  <a:pt x="442831" y="1420259"/>
                </a:lnTo>
                <a:lnTo>
                  <a:pt x="403722" y="1409885"/>
                </a:lnTo>
                <a:lnTo>
                  <a:pt x="365710" y="1395636"/>
                </a:lnTo>
                <a:lnTo>
                  <a:pt x="328911" y="1377671"/>
                </a:lnTo>
                <a:lnTo>
                  <a:pt x="293442" y="1356148"/>
                </a:lnTo>
                <a:lnTo>
                  <a:pt x="259418" y="1331228"/>
                </a:lnTo>
                <a:lnTo>
                  <a:pt x="226957" y="1303067"/>
                </a:lnTo>
                <a:lnTo>
                  <a:pt x="196173" y="1271825"/>
                </a:lnTo>
                <a:lnTo>
                  <a:pt x="167185" y="1237661"/>
                </a:lnTo>
                <a:lnTo>
                  <a:pt x="140107" y="1200733"/>
                </a:lnTo>
                <a:lnTo>
                  <a:pt x="115056" y="1161201"/>
                </a:lnTo>
                <a:lnTo>
                  <a:pt x="92148" y="1119222"/>
                </a:lnTo>
                <a:lnTo>
                  <a:pt x="71501" y="1074956"/>
                </a:lnTo>
                <a:lnTo>
                  <a:pt x="53228" y="1028561"/>
                </a:lnTo>
                <a:lnTo>
                  <a:pt x="37448" y="980196"/>
                </a:lnTo>
                <a:lnTo>
                  <a:pt x="24277" y="930019"/>
                </a:lnTo>
                <a:lnTo>
                  <a:pt x="13830" y="878190"/>
                </a:lnTo>
                <a:lnTo>
                  <a:pt x="6224" y="824867"/>
                </a:lnTo>
                <a:lnTo>
                  <a:pt x="1575" y="770209"/>
                </a:lnTo>
                <a:lnTo>
                  <a:pt x="0" y="714375"/>
                </a:lnTo>
                <a:close/>
              </a:path>
            </a:pathLst>
          </a:custGeom>
          <a:ln w="57150">
            <a:solidFill>
              <a:srgbClr val="CC9900"/>
            </a:solidFill>
            <a:prstDash val="lgDash"/>
          </a:ln>
        </p:spPr>
        <p:txBody>
          <a:bodyPr wrap="square" lIns="0" tIns="0" rIns="0" bIns="0" rtlCol="0"/>
          <a:lstStyle/>
          <a:p>
            <a:endParaRPr/>
          </a:p>
        </p:txBody>
      </p:sp>
      <p:sp>
        <p:nvSpPr>
          <p:cNvPr id="39" name="object 39"/>
          <p:cNvSpPr txBox="1"/>
          <p:nvPr/>
        </p:nvSpPr>
        <p:spPr>
          <a:xfrm>
            <a:off x="7682230" y="3965575"/>
            <a:ext cx="663575" cy="890905"/>
          </a:xfrm>
          <a:prstGeom prst="rect">
            <a:avLst/>
          </a:prstGeom>
        </p:spPr>
        <p:txBody>
          <a:bodyPr vert="horz" wrap="square" lIns="0" tIns="0" rIns="0" bIns="0" rtlCol="0">
            <a:spAutoFit/>
          </a:bodyPr>
          <a:lstStyle/>
          <a:p>
            <a:pPr marL="12065" marR="5080" indent="-635" algn="ctr">
              <a:lnSpc>
                <a:spcPct val="100000"/>
              </a:lnSpc>
            </a:pPr>
            <a:r>
              <a:rPr sz="1600" spc="-5" dirty="0">
                <a:latin typeface="MS UI Gothic"/>
                <a:cs typeface="MS UI Gothic"/>
              </a:rPr>
              <a:t>地域  </a:t>
            </a:r>
            <a:r>
              <a:rPr sz="1600" spc="155" dirty="0">
                <a:latin typeface="MS UI Gothic"/>
                <a:cs typeface="MS UI Gothic"/>
              </a:rPr>
              <a:t>イ</a:t>
            </a:r>
            <a:r>
              <a:rPr sz="1600" spc="75" dirty="0">
                <a:latin typeface="MS UI Gothic"/>
                <a:cs typeface="MS UI Gothic"/>
              </a:rPr>
              <a:t>ントラ </a:t>
            </a:r>
            <a:r>
              <a:rPr sz="1600" spc="35" dirty="0">
                <a:latin typeface="MS UI Gothic"/>
                <a:cs typeface="MS UI Gothic"/>
              </a:rPr>
              <a:t> </a:t>
            </a:r>
            <a:r>
              <a:rPr sz="1600" spc="105" dirty="0">
                <a:latin typeface="MS UI Gothic"/>
                <a:cs typeface="MS UI Gothic"/>
              </a:rPr>
              <a:t>ネット</a:t>
            </a:r>
            <a:endParaRPr sz="1600">
              <a:latin typeface="MS UI Gothic"/>
              <a:cs typeface="MS UI Gothic"/>
            </a:endParaRPr>
          </a:p>
          <a:p>
            <a:pPr marL="422275">
              <a:lnSpc>
                <a:spcPts val="1155"/>
              </a:lnSpc>
              <a:tabLst>
                <a:tab pos="626745" algn="l"/>
              </a:tabLst>
            </a:pPr>
            <a:r>
              <a:rPr sz="1200" u="heavy" dirty="0">
                <a:latin typeface="Times New Roman"/>
                <a:cs typeface="Times New Roman"/>
              </a:rPr>
              <a:t> 	</a:t>
            </a:r>
            <a:endParaRPr sz="1200">
              <a:latin typeface="Times New Roman"/>
              <a:cs typeface="Times New Roman"/>
            </a:endParaRPr>
          </a:p>
        </p:txBody>
      </p:sp>
      <p:sp>
        <p:nvSpPr>
          <p:cNvPr id="40" name="object 40"/>
          <p:cNvSpPr/>
          <p:nvPr/>
        </p:nvSpPr>
        <p:spPr>
          <a:xfrm>
            <a:off x="6723972" y="4528835"/>
            <a:ext cx="267335" cy="85090"/>
          </a:xfrm>
          <a:custGeom>
            <a:avLst/>
            <a:gdLst/>
            <a:ahLst/>
            <a:cxnLst/>
            <a:rect l="l" t="t" r="r" b="b"/>
            <a:pathLst>
              <a:path w="267334" h="85089">
                <a:moveTo>
                  <a:pt x="85182" y="0"/>
                </a:moveTo>
                <a:lnTo>
                  <a:pt x="182109" y="0"/>
                </a:lnTo>
                <a:lnTo>
                  <a:pt x="267067" y="84801"/>
                </a:lnTo>
                <a:lnTo>
                  <a:pt x="0" y="84801"/>
                </a:lnTo>
                <a:lnTo>
                  <a:pt x="85182" y="0"/>
                </a:lnTo>
                <a:close/>
              </a:path>
            </a:pathLst>
          </a:custGeom>
          <a:solidFill>
            <a:srgbClr val="B5B5B5"/>
          </a:solidFill>
        </p:spPr>
        <p:txBody>
          <a:bodyPr wrap="square" lIns="0" tIns="0" rIns="0" bIns="0" rtlCol="0"/>
          <a:lstStyle/>
          <a:p>
            <a:endParaRPr/>
          </a:p>
        </p:txBody>
      </p:sp>
      <p:sp>
        <p:nvSpPr>
          <p:cNvPr id="41" name="object 41"/>
          <p:cNvSpPr/>
          <p:nvPr/>
        </p:nvSpPr>
        <p:spPr>
          <a:xfrm>
            <a:off x="6582807" y="4237236"/>
            <a:ext cx="549910" cy="292100"/>
          </a:xfrm>
          <a:custGeom>
            <a:avLst/>
            <a:gdLst/>
            <a:ahLst/>
            <a:cxnLst/>
            <a:rect l="l" t="t" r="r" b="b"/>
            <a:pathLst>
              <a:path w="549909" h="292100">
                <a:moveTo>
                  <a:pt x="549609" y="291599"/>
                </a:moveTo>
                <a:lnTo>
                  <a:pt x="0" y="291599"/>
                </a:lnTo>
                <a:lnTo>
                  <a:pt x="0" y="0"/>
                </a:lnTo>
                <a:lnTo>
                  <a:pt x="549609" y="0"/>
                </a:lnTo>
                <a:lnTo>
                  <a:pt x="549609" y="291599"/>
                </a:lnTo>
                <a:close/>
              </a:path>
            </a:pathLst>
          </a:custGeom>
          <a:solidFill>
            <a:srgbClr val="FF9975"/>
          </a:solidFill>
        </p:spPr>
        <p:txBody>
          <a:bodyPr wrap="square" lIns="0" tIns="0" rIns="0" bIns="0" rtlCol="0"/>
          <a:lstStyle/>
          <a:p>
            <a:endParaRPr/>
          </a:p>
        </p:txBody>
      </p:sp>
      <p:sp>
        <p:nvSpPr>
          <p:cNvPr id="42" name="object 42"/>
          <p:cNvSpPr/>
          <p:nvPr/>
        </p:nvSpPr>
        <p:spPr>
          <a:xfrm>
            <a:off x="6799868" y="4419676"/>
            <a:ext cx="110489" cy="104139"/>
          </a:xfrm>
          <a:custGeom>
            <a:avLst/>
            <a:gdLst/>
            <a:ahLst/>
            <a:cxnLst/>
            <a:rect l="l" t="t" r="r" b="b"/>
            <a:pathLst>
              <a:path w="110490" h="104139">
                <a:moveTo>
                  <a:pt x="110184" y="103623"/>
                </a:moveTo>
                <a:lnTo>
                  <a:pt x="0" y="103623"/>
                </a:lnTo>
                <a:lnTo>
                  <a:pt x="0" y="0"/>
                </a:lnTo>
                <a:lnTo>
                  <a:pt x="110184" y="0"/>
                </a:lnTo>
                <a:lnTo>
                  <a:pt x="110184" y="103623"/>
                </a:lnTo>
                <a:close/>
              </a:path>
            </a:pathLst>
          </a:custGeom>
          <a:solidFill>
            <a:srgbClr val="82D2FF"/>
          </a:solidFill>
        </p:spPr>
        <p:txBody>
          <a:bodyPr wrap="square" lIns="0" tIns="0" rIns="0" bIns="0" rtlCol="0"/>
          <a:lstStyle/>
          <a:p>
            <a:endParaRPr/>
          </a:p>
        </p:txBody>
      </p:sp>
      <p:sp>
        <p:nvSpPr>
          <p:cNvPr id="43" name="object 43"/>
          <p:cNvSpPr/>
          <p:nvPr/>
        </p:nvSpPr>
        <p:spPr>
          <a:xfrm>
            <a:off x="6856735" y="4419676"/>
            <a:ext cx="0" cy="104139"/>
          </a:xfrm>
          <a:custGeom>
            <a:avLst/>
            <a:gdLst/>
            <a:ahLst/>
            <a:cxnLst/>
            <a:rect l="l" t="t" r="r" b="b"/>
            <a:pathLst>
              <a:path h="104139">
                <a:moveTo>
                  <a:pt x="0" y="0"/>
                </a:moveTo>
                <a:lnTo>
                  <a:pt x="0" y="103623"/>
                </a:lnTo>
              </a:path>
            </a:pathLst>
          </a:custGeom>
          <a:ln w="40711">
            <a:solidFill>
              <a:srgbClr val="FFEA00"/>
            </a:solidFill>
          </a:ln>
        </p:spPr>
        <p:txBody>
          <a:bodyPr wrap="square" lIns="0" tIns="0" rIns="0" bIns="0" rtlCol="0"/>
          <a:lstStyle/>
          <a:p>
            <a:endParaRPr/>
          </a:p>
        </p:txBody>
      </p:sp>
      <p:sp>
        <p:nvSpPr>
          <p:cNvPr id="44" name="object 44"/>
          <p:cNvSpPr/>
          <p:nvPr/>
        </p:nvSpPr>
        <p:spPr>
          <a:xfrm>
            <a:off x="6795451" y="4364990"/>
            <a:ext cx="122555" cy="51435"/>
          </a:xfrm>
          <a:custGeom>
            <a:avLst/>
            <a:gdLst/>
            <a:ahLst/>
            <a:cxnLst/>
            <a:rect l="l" t="t" r="r" b="b"/>
            <a:pathLst>
              <a:path w="122554" h="51435">
                <a:moveTo>
                  <a:pt x="59509" y="0"/>
                </a:moveTo>
                <a:lnTo>
                  <a:pt x="98903" y="12616"/>
                </a:lnTo>
                <a:lnTo>
                  <a:pt x="121686" y="47592"/>
                </a:lnTo>
                <a:lnTo>
                  <a:pt x="122357" y="51138"/>
                </a:lnTo>
                <a:lnTo>
                  <a:pt x="0" y="51138"/>
                </a:lnTo>
                <a:lnTo>
                  <a:pt x="20787" y="15266"/>
                </a:lnTo>
                <a:lnTo>
                  <a:pt x="59509" y="0"/>
                </a:lnTo>
                <a:close/>
              </a:path>
            </a:pathLst>
          </a:custGeom>
          <a:solidFill>
            <a:srgbClr val="FFFFFF"/>
          </a:solidFill>
        </p:spPr>
        <p:txBody>
          <a:bodyPr wrap="square" lIns="0" tIns="0" rIns="0" bIns="0" rtlCol="0"/>
          <a:lstStyle/>
          <a:p>
            <a:endParaRPr/>
          </a:p>
        </p:txBody>
      </p:sp>
      <p:sp>
        <p:nvSpPr>
          <p:cNvPr id="45" name="object 45"/>
          <p:cNvSpPr/>
          <p:nvPr/>
        </p:nvSpPr>
        <p:spPr>
          <a:xfrm>
            <a:off x="6914260" y="4237236"/>
            <a:ext cx="51435" cy="292100"/>
          </a:xfrm>
          <a:custGeom>
            <a:avLst/>
            <a:gdLst/>
            <a:ahLst/>
            <a:cxnLst/>
            <a:rect l="l" t="t" r="r" b="b"/>
            <a:pathLst>
              <a:path w="51434" h="292100">
                <a:moveTo>
                  <a:pt x="0" y="291599"/>
                </a:moveTo>
                <a:lnTo>
                  <a:pt x="51331" y="291599"/>
                </a:lnTo>
                <a:lnTo>
                  <a:pt x="51331" y="0"/>
                </a:lnTo>
                <a:lnTo>
                  <a:pt x="0" y="0"/>
                </a:lnTo>
                <a:lnTo>
                  <a:pt x="0" y="291599"/>
                </a:lnTo>
                <a:close/>
              </a:path>
            </a:pathLst>
          </a:custGeom>
          <a:solidFill>
            <a:srgbClr val="FFFFFF"/>
          </a:solidFill>
        </p:spPr>
        <p:txBody>
          <a:bodyPr wrap="square" lIns="0" tIns="0" rIns="0" bIns="0" rtlCol="0"/>
          <a:lstStyle/>
          <a:p>
            <a:endParaRPr/>
          </a:p>
        </p:txBody>
      </p:sp>
      <p:sp>
        <p:nvSpPr>
          <p:cNvPr id="46" name="object 46"/>
          <p:cNvSpPr/>
          <p:nvPr/>
        </p:nvSpPr>
        <p:spPr>
          <a:xfrm>
            <a:off x="6747439" y="4237236"/>
            <a:ext cx="51435" cy="292100"/>
          </a:xfrm>
          <a:custGeom>
            <a:avLst/>
            <a:gdLst/>
            <a:ahLst/>
            <a:cxnLst/>
            <a:rect l="l" t="t" r="r" b="b"/>
            <a:pathLst>
              <a:path w="51434" h="292100">
                <a:moveTo>
                  <a:pt x="0" y="291599"/>
                </a:moveTo>
                <a:lnTo>
                  <a:pt x="51331" y="291599"/>
                </a:lnTo>
                <a:lnTo>
                  <a:pt x="51331" y="0"/>
                </a:lnTo>
                <a:lnTo>
                  <a:pt x="0" y="0"/>
                </a:lnTo>
                <a:lnTo>
                  <a:pt x="0" y="291599"/>
                </a:lnTo>
                <a:close/>
              </a:path>
            </a:pathLst>
          </a:custGeom>
          <a:solidFill>
            <a:srgbClr val="FFFFFF"/>
          </a:solidFill>
        </p:spPr>
        <p:txBody>
          <a:bodyPr wrap="square" lIns="0" tIns="0" rIns="0" bIns="0" rtlCol="0"/>
          <a:lstStyle/>
          <a:p>
            <a:endParaRPr/>
          </a:p>
        </p:txBody>
      </p:sp>
      <p:sp>
        <p:nvSpPr>
          <p:cNvPr id="47" name="object 47"/>
          <p:cNvSpPr/>
          <p:nvPr/>
        </p:nvSpPr>
        <p:spPr>
          <a:xfrm>
            <a:off x="6943243" y="4237236"/>
            <a:ext cx="15875" cy="292100"/>
          </a:xfrm>
          <a:custGeom>
            <a:avLst/>
            <a:gdLst/>
            <a:ahLst/>
            <a:cxnLst/>
            <a:rect l="l" t="t" r="r" b="b"/>
            <a:pathLst>
              <a:path w="15875" h="292100">
                <a:moveTo>
                  <a:pt x="0" y="291599"/>
                </a:moveTo>
                <a:lnTo>
                  <a:pt x="15487" y="291599"/>
                </a:lnTo>
                <a:lnTo>
                  <a:pt x="15487" y="0"/>
                </a:lnTo>
                <a:lnTo>
                  <a:pt x="0" y="0"/>
                </a:lnTo>
                <a:lnTo>
                  <a:pt x="0" y="291599"/>
                </a:lnTo>
                <a:close/>
              </a:path>
            </a:pathLst>
          </a:custGeom>
          <a:solidFill>
            <a:srgbClr val="B5B5B5"/>
          </a:solidFill>
        </p:spPr>
        <p:txBody>
          <a:bodyPr wrap="square" lIns="0" tIns="0" rIns="0" bIns="0" rtlCol="0"/>
          <a:lstStyle/>
          <a:p>
            <a:endParaRPr/>
          </a:p>
        </p:txBody>
      </p:sp>
      <p:sp>
        <p:nvSpPr>
          <p:cNvPr id="48" name="object 48"/>
          <p:cNvSpPr/>
          <p:nvPr/>
        </p:nvSpPr>
        <p:spPr>
          <a:xfrm>
            <a:off x="6776198" y="4237236"/>
            <a:ext cx="15875" cy="292100"/>
          </a:xfrm>
          <a:custGeom>
            <a:avLst/>
            <a:gdLst/>
            <a:ahLst/>
            <a:cxnLst/>
            <a:rect l="l" t="t" r="r" b="b"/>
            <a:pathLst>
              <a:path w="15875" h="292100">
                <a:moveTo>
                  <a:pt x="0" y="291599"/>
                </a:moveTo>
                <a:lnTo>
                  <a:pt x="15487" y="291599"/>
                </a:lnTo>
                <a:lnTo>
                  <a:pt x="15487" y="0"/>
                </a:lnTo>
                <a:lnTo>
                  <a:pt x="0" y="0"/>
                </a:lnTo>
                <a:lnTo>
                  <a:pt x="0" y="291599"/>
                </a:lnTo>
                <a:close/>
              </a:path>
            </a:pathLst>
          </a:custGeom>
          <a:solidFill>
            <a:srgbClr val="B5B5B5"/>
          </a:solidFill>
        </p:spPr>
        <p:txBody>
          <a:bodyPr wrap="square" lIns="0" tIns="0" rIns="0" bIns="0" rtlCol="0"/>
          <a:lstStyle/>
          <a:p>
            <a:endParaRPr/>
          </a:p>
        </p:txBody>
      </p:sp>
      <p:sp>
        <p:nvSpPr>
          <p:cNvPr id="49" name="object 49"/>
          <p:cNvSpPr/>
          <p:nvPr/>
        </p:nvSpPr>
        <p:spPr>
          <a:xfrm>
            <a:off x="6574414" y="4179437"/>
            <a:ext cx="566420" cy="56515"/>
          </a:xfrm>
          <a:custGeom>
            <a:avLst/>
            <a:gdLst/>
            <a:ahLst/>
            <a:cxnLst/>
            <a:rect l="l" t="t" r="r" b="b"/>
            <a:pathLst>
              <a:path w="566420" h="56514">
                <a:moveTo>
                  <a:pt x="77873" y="0"/>
                </a:moveTo>
                <a:lnTo>
                  <a:pt x="488086" y="0"/>
                </a:lnTo>
                <a:lnTo>
                  <a:pt x="566191" y="56028"/>
                </a:lnTo>
                <a:lnTo>
                  <a:pt x="0" y="56028"/>
                </a:lnTo>
                <a:lnTo>
                  <a:pt x="77873" y="0"/>
                </a:lnTo>
                <a:close/>
              </a:path>
            </a:pathLst>
          </a:custGeom>
          <a:solidFill>
            <a:srgbClr val="0CC10C"/>
          </a:solidFill>
        </p:spPr>
        <p:txBody>
          <a:bodyPr wrap="square" lIns="0" tIns="0" rIns="0" bIns="0" rtlCol="0"/>
          <a:lstStyle/>
          <a:p>
            <a:endParaRPr/>
          </a:p>
        </p:txBody>
      </p:sp>
      <p:sp>
        <p:nvSpPr>
          <p:cNvPr id="50" name="object 50"/>
          <p:cNvSpPr/>
          <p:nvPr/>
        </p:nvSpPr>
        <p:spPr>
          <a:xfrm>
            <a:off x="6524841" y="4528613"/>
            <a:ext cx="665480" cy="0"/>
          </a:xfrm>
          <a:custGeom>
            <a:avLst/>
            <a:gdLst/>
            <a:ahLst/>
            <a:cxnLst/>
            <a:rect l="l" t="t" r="r" b="b"/>
            <a:pathLst>
              <a:path w="665479">
                <a:moveTo>
                  <a:pt x="0" y="0"/>
                </a:moveTo>
                <a:lnTo>
                  <a:pt x="664882" y="0"/>
                </a:lnTo>
              </a:path>
            </a:pathLst>
          </a:custGeom>
          <a:ln w="30555">
            <a:solidFill>
              <a:srgbClr val="000000"/>
            </a:solidFill>
          </a:ln>
        </p:spPr>
        <p:txBody>
          <a:bodyPr wrap="square" lIns="0" tIns="0" rIns="0" bIns="0" rtlCol="0"/>
          <a:lstStyle/>
          <a:p>
            <a:endParaRPr/>
          </a:p>
        </p:txBody>
      </p:sp>
      <p:sp>
        <p:nvSpPr>
          <p:cNvPr id="51" name="object 51"/>
          <p:cNvSpPr/>
          <p:nvPr/>
        </p:nvSpPr>
        <p:spPr>
          <a:xfrm>
            <a:off x="7132750" y="4237012"/>
            <a:ext cx="0" cy="292100"/>
          </a:xfrm>
          <a:custGeom>
            <a:avLst/>
            <a:gdLst/>
            <a:ahLst/>
            <a:cxnLst/>
            <a:rect l="l" t="t" r="r" b="b"/>
            <a:pathLst>
              <a:path h="292100">
                <a:moveTo>
                  <a:pt x="0" y="0"/>
                </a:moveTo>
                <a:lnTo>
                  <a:pt x="0" y="291823"/>
                </a:lnTo>
              </a:path>
            </a:pathLst>
          </a:custGeom>
          <a:ln w="28985">
            <a:solidFill>
              <a:srgbClr val="000000"/>
            </a:solidFill>
          </a:ln>
        </p:spPr>
        <p:txBody>
          <a:bodyPr wrap="square" lIns="0" tIns="0" rIns="0" bIns="0" rtlCol="0"/>
          <a:lstStyle/>
          <a:p>
            <a:endParaRPr/>
          </a:p>
        </p:txBody>
      </p:sp>
      <p:sp>
        <p:nvSpPr>
          <p:cNvPr id="52" name="object 52"/>
          <p:cNvSpPr/>
          <p:nvPr/>
        </p:nvSpPr>
        <p:spPr>
          <a:xfrm>
            <a:off x="6583804" y="4237012"/>
            <a:ext cx="0" cy="292100"/>
          </a:xfrm>
          <a:custGeom>
            <a:avLst/>
            <a:gdLst/>
            <a:ahLst/>
            <a:cxnLst/>
            <a:rect l="l" t="t" r="r" b="b"/>
            <a:pathLst>
              <a:path h="292100">
                <a:moveTo>
                  <a:pt x="0" y="0"/>
                </a:moveTo>
                <a:lnTo>
                  <a:pt x="0" y="291823"/>
                </a:lnTo>
              </a:path>
            </a:pathLst>
          </a:custGeom>
          <a:ln w="28985">
            <a:solidFill>
              <a:srgbClr val="000000"/>
            </a:solidFill>
          </a:ln>
        </p:spPr>
        <p:txBody>
          <a:bodyPr wrap="square" lIns="0" tIns="0" rIns="0" bIns="0" rtlCol="0"/>
          <a:lstStyle/>
          <a:p>
            <a:endParaRPr/>
          </a:p>
        </p:txBody>
      </p:sp>
      <p:sp>
        <p:nvSpPr>
          <p:cNvPr id="53" name="object 53"/>
          <p:cNvSpPr/>
          <p:nvPr/>
        </p:nvSpPr>
        <p:spPr>
          <a:xfrm>
            <a:off x="6966368" y="4237012"/>
            <a:ext cx="0" cy="292100"/>
          </a:xfrm>
          <a:custGeom>
            <a:avLst/>
            <a:gdLst/>
            <a:ahLst/>
            <a:cxnLst/>
            <a:rect l="l" t="t" r="r" b="b"/>
            <a:pathLst>
              <a:path h="292100">
                <a:moveTo>
                  <a:pt x="0" y="0"/>
                </a:moveTo>
                <a:lnTo>
                  <a:pt x="0" y="291823"/>
                </a:lnTo>
              </a:path>
            </a:pathLst>
          </a:custGeom>
          <a:ln w="28985">
            <a:solidFill>
              <a:srgbClr val="000000"/>
            </a:solidFill>
          </a:ln>
        </p:spPr>
        <p:txBody>
          <a:bodyPr wrap="square" lIns="0" tIns="0" rIns="0" bIns="0" rtlCol="0"/>
          <a:lstStyle/>
          <a:p>
            <a:endParaRPr/>
          </a:p>
        </p:txBody>
      </p:sp>
      <p:sp>
        <p:nvSpPr>
          <p:cNvPr id="54" name="object 54"/>
          <p:cNvSpPr/>
          <p:nvPr/>
        </p:nvSpPr>
        <p:spPr>
          <a:xfrm>
            <a:off x="6914819" y="4237012"/>
            <a:ext cx="0" cy="292100"/>
          </a:xfrm>
          <a:custGeom>
            <a:avLst/>
            <a:gdLst/>
            <a:ahLst/>
            <a:cxnLst/>
            <a:rect l="l" t="t" r="r" b="b"/>
            <a:pathLst>
              <a:path h="292100">
                <a:moveTo>
                  <a:pt x="0" y="0"/>
                </a:moveTo>
                <a:lnTo>
                  <a:pt x="0" y="291823"/>
                </a:lnTo>
              </a:path>
            </a:pathLst>
          </a:custGeom>
          <a:ln w="28985">
            <a:solidFill>
              <a:srgbClr val="000000"/>
            </a:solidFill>
          </a:ln>
        </p:spPr>
        <p:txBody>
          <a:bodyPr wrap="square" lIns="0" tIns="0" rIns="0" bIns="0" rtlCol="0"/>
          <a:lstStyle/>
          <a:p>
            <a:endParaRPr/>
          </a:p>
        </p:txBody>
      </p:sp>
      <p:sp>
        <p:nvSpPr>
          <p:cNvPr id="55" name="object 55"/>
          <p:cNvSpPr/>
          <p:nvPr/>
        </p:nvSpPr>
        <p:spPr>
          <a:xfrm>
            <a:off x="6799975" y="4237012"/>
            <a:ext cx="0" cy="292100"/>
          </a:xfrm>
          <a:custGeom>
            <a:avLst/>
            <a:gdLst/>
            <a:ahLst/>
            <a:cxnLst/>
            <a:rect l="l" t="t" r="r" b="b"/>
            <a:pathLst>
              <a:path h="292100">
                <a:moveTo>
                  <a:pt x="0" y="0"/>
                </a:moveTo>
                <a:lnTo>
                  <a:pt x="0" y="291823"/>
                </a:lnTo>
              </a:path>
            </a:pathLst>
          </a:custGeom>
          <a:ln w="28985">
            <a:solidFill>
              <a:srgbClr val="000000"/>
            </a:solidFill>
          </a:ln>
        </p:spPr>
        <p:txBody>
          <a:bodyPr wrap="square" lIns="0" tIns="0" rIns="0" bIns="0" rtlCol="0"/>
          <a:lstStyle/>
          <a:p>
            <a:endParaRPr/>
          </a:p>
        </p:txBody>
      </p:sp>
      <p:sp>
        <p:nvSpPr>
          <p:cNvPr id="56" name="object 56"/>
          <p:cNvSpPr/>
          <p:nvPr/>
        </p:nvSpPr>
        <p:spPr>
          <a:xfrm>
            <a:off x="6748426" y="4237012"/>
            <a:ext cx="0" cy="292100"/>
          </a:xfrm>
          <a:custGeom>
            <a:avLst/>
            <a:gdLst/>
            <a:ahLst/>
            <a:cxnLst/>
            <a:rect l="l" t="t" r="r" b="b"/>
            <a:pathLst>
              <a:path h="292100">
                <a:moveTo>
                  <a:pt x="0" y="0"/>
                </a:moveTo>
                <a:lnTo>
                  <a:pt x="0" y="291823"/>
                </a:lnTo>
              </a:path>
            </a:pathLst>
          </a:custGeom>
          <a:ln w="28985">
            <a:solidFill>
              <a:srgbClr val="000000"/>
            </a:solidFill>
          </a:ln>
        </p:spPr>
        <p:txBody>
          <a:bodyPr wrap="square" lIns="0" tIns="0" rIns="0" bIns="0" rtlCol="0"/>
          <a:lstStyle/>
          <a:p>
            <a:endParaRPr/>
          </a:p>
        </p:txBody>
      </p:sp>
      <p:sp>
        <p:nvSpPr>
          <p:cNvPr id="57" name="object 57"/>
          <p:cNvSpPr/>
          <p:nvPr/>
        </p:nvSpPr>
        <p:spPr>
          <a:xfrm>
            <a:off x="6524841" y="4223725"/>
            <a:ext cx="665480" cy="29209"/>
          </a:xfrm>
          <a:custGeom>
            <a:avLst/>
            <a:gdLst/>
            <a:ahLst/>
            <a:cxnLst/>
            <a:rect l="l" t="t" r="r" b="b"/>
            <a:pathLst>
              <a:path w="665479" h="29210">
                <a:moveTo>
                  <a:pt x="71702" y="0"/>
                </a:moveTo>
                <a:lnTo>
                  <a:pt x="593858" y="0"/>
                </a:lnTo>
                <a:lnTo>
                  <a:pt x="664882" y="28779"/>
                </a:lnTo>
                <a:lnTo>
                  <a:pt x="0" y="28779"/>
                </a:lnTo>
                <a:lnTo>
                  <a:pt x="71702" y="0"/>
                </a:lnTo>
                <a:close/>
              </a:path>
            </a:pathLst>
          </a:custGeom>
          <a:solidFill>
            <a:srgbClr val="000000"/>
          </a:solidFill>
        </p:spPr>
        <p:txBody>
          <a:bodyPr wrap="square" lIns="0" tIns="0" rIns="0" bIns="0" rtlCol="0"/>
          <a:lstStyle/>
          <a:p>
            <a:endParaRPr/>
          </a:p>
        </p:txBody>
      </p:sp>
      <p:sp>
        <p:nvSpPr>
          <p:cNvPr id="58" name="object 58"/>
          <p:cNvSpPr/>
          <p:nvPr/>
        </p:nvSpPr>
        <p:spPr>
          <a:xfrm>
            <a:off x="6524841" y="4165719"/>
            <a:ext cx="665480" cy="86995"/>
          </a:xfrm>
          <a:custGeom>
            <a:avLst/>
            <a:gdLst/>
            <a:ahLst/>
            <a:cxnLst/>
            <a:rect l="l" t="t" r="r" b="b"/>
            <a:pathLst>
              <a:path w="665479" h="86995">
                <a:moveTo>
                  <a:pt x="115720" y="0"/>
                </a:moveTo>
                <a:lnTo>
                  <a:pt x="549386" y="0"/>
                </a:lnTo>
                <a:lnTo>
                  <a:pt x="664882" y="86785"/>
                </a:lnTo>
                <a:lnTo>
                  <a:pt x="597178" y="71500"/>
                </a:lnTo>
                <a:lnTo>
                  <a:pt x="534118" y="28779"/>
                </a:lnTo>
                <a:lnTo>
                  <a:pt x="77345" y="28779"/>
                </a:lnTo>
                <a:lnTo>
                  <a:pt x="115720" y="0"/>
                </a:lnTo>
                <a:close/>
              </a:path>
              <a:path w="665479" h="86995">
                <a:moveTo>
                  <a:pt x="77345" y="28779"/>
                </a:moveTo>
                <a:lnTo>
                  <a:pt x="129217" y="28779"/>
                </a:lnTo>
                <a:lnTo>
                  <a:pt x="69931" y="71500"/>
                </a:lnTo>
                <a:lnTo>
                  <a:pt x="0" y="86785"/>
                </a:lnTo>
                <a:lnTo>
                  <a:pt x="77345" y="28779"/>
                </a:lnTo>
                <a:close/>
              </a:path>
            </a:pathLst>
          </a:custGeom>
          <a:solidFill>
            <a:srgbClr val="000000"/>
          </a:solidFill>
        </p:spPr>
        <p:txBody>
          <a:bodyPr wrap="square" lIns="0" tIns="0" rIns="0" bIns="0" rtlCol="0"/>
          <a:lstStyle/>
          <a:p>
            <a:endParaRPr/>
          </a:p>
        </p:txBody>
      </p:sp>
      <p:sp>
        <p:nvSpPr>
          <p:cNvPr id="59" name="object 59"/>
          <p:cNvSpPr/>
          <p:nvPr/>
        </p:nvSpPr>
        <p:spPr>
          <a:xfrm>
            <a:off x="6785048" y="4345953"/>
            <a:ext cx="143510" cy="74930"/>
          </a:xfrm>
          <a:custGeom>
            <a:avLst/>
            <a:gdLst/>
            <a:ahLst/>
            <a:cxnLst/>
            <a:rect l="l" t="t" r="r" b="b"/>
            <a:pathLst>
              <a:path w="143509" h="74929">
                <a:moveTo>
                  <a:pt x="67041" y="0"/>
                </a:moveTo>
                <a:lnTo>
                  <a:pt x="75673" y="0"/>
                </a:lnTo>
                <a:lnTo>
                  <a:pt x="84958" y="1101"/>
                </a:lnTo>
                <a:lnTo>
                  <a:pt x="123904" y="22358"/>
                </a:lnTo>
                <a:lnTo>
                  <a:pt x="143368" y="63325"/>
                </a:lnTo>
                <a:lnTo>
                  <a:pt x="115048" y="74822"/>
                </a:lnTo>
                <a:lnTo>
                  <a:pt x="115272" y="69521"/>
                </a:lnTo>
                <a:lnTo>
                  <a:pt x="114172" y="62653"/>
                </a:lnTo>
                <a:lnTo>
                  <a:pt x="87176" y="31653"/>
                </a:lnTo>
                <a:lnTo>
                  <a:pt x="73679" y="28779"/>
                </a:lnTo>
                <a:lnTo>
                  <a:pt x="14489" y="28779"/>
                </a:lnTo>
                <a:lnTo>
                  <a:pt x="19016" y="23012"/>
                </a:lnTo>
                <a:lnTo>
                  <a:pt x="57738" y="1101"/>
                </a:lnTo>
                <a:lnTo>
                  <a:pt x="67041" y="0"/>
                </a:lnTo>
                <a:close/>
              </a:path>
              <a:path w="143509" h="74929">
                <a:moveTo>
                  <a:pt x="14489" y="28779"/>
                </a:moveTo>
                <a:lnTo>
                  <a:pt x="73679" y="28779"/>
                </a:lnTo>
                <a:lnTo>
                  <a:pt x="66594" y="29227"/>
                </a:lnTo>
                <a:lnTo>
                  <a:pt x="59509" y="30552"/>
                </a:lnTo>
                <a:lnTo>
                  <a:pt x="30538" y="58883"/>
                </a:lnTo>
                <a:lnTo>
                  <a:pt x="28319" y="74822"/>
                </a:lnTo>
                <a:lnTo>
                  <a:pt x="0" y="63978"/>
                </a:lnTo>
                <a:lnTo>
                  <a:pt x="1994" y="55132"/>
                </a:lnTo>
                <a:lnTo>
                  <a:pt x="4642" y="46490"/>
                </a:lnTo>
                <a:lnTo>
                  <a:pt x="8631" y="38073"/>
                </a:lnTo>
                <a:lnTo>
                  <a:pt x="13274" y="30328"/>
                </a:lnTo>
                <a:lnTo>
                  <a:pt x="14489" y="28779"/>
                </a:lnTo>
                <a:close/>
              </a:path>
            </a:pathLst>
          </a:custGeom>
          <a:solidFill>
            <a:srgbClr val="000000"/>
          </a:solidFill>
        </p:spPr>
        <p:txBody>
          <a:bodyPr wrap="square" lIns="0" tIns="0" rIns="0" bIns="0" rtlCol="0"/>
          <a:lstStyle/>
          <a:p>
            <a:endParaRPr/>
          </a:p>
        </p:txBody>
      </p:sp>
      <p:sp>
        <p:nvSpPr>
          <p:cNvPr id="60" name="object 60"/>
          <p:cNvSpPr/>
          <p:nvPr/>
        </p:nvSpPr>
        <p:spPr>
          <a:xfrm>
            <a:off x="6798099" y="4418346"/>
            <a:ext cx="115570" cy="0"/>
          </a:xfrm>
          <a:custGeom>
            <a:avLst/>
            <a:gdLst/>
            <a:ahLst/>
            <a:cxnLst/>
            <a:rect l="l" t="t" r="r" b="b"/>
            <a:pathLst>
              <a:path w="115570">
                <a:moveTo>
                  <a:pt x="0" y="0"/>
                </a:moveTo>
                <a:lnTo>
                  <a:pt x="115496" y="0"/>
                </a:lnTo>
              </a:path>
            </a:pathLst>
          </a:custGeom>
          <a:ln w="28784">
            <a:solidFill>
              <a:srgbClr val="000000"/>
            </a:solidFill>
          </a:ln>
        </p:spPr>
        <p:txBody>
          <a:bodyPr wrap="square" lIns="0" tIns="0" rIns="0" bIns="0" rtlCol="0"/>
          <a:lstStyle/>
          <a:p>
            <a:endParaRPr/>
          </a:p>
        </p:txBody>
      </p:sp>
      <p:sp>
        <p:nvSpPr>
          <p:cNvPr id="61" name="object 61"/>
          <p:cNvSpPr/>
          <p:nvPr/>
        </p:nvSpPr>
        <p:spPr>
          <a:xfrm>
            <a:off x="6876757" y="4419676"/>
            <a:ext cx="0" cy="109220"/>
          </a:xfrm>
          <a:custGeom>
            <a:avLst/>
            <a:gdLst/>
            <a:ahLst/>
            <a:cxnLst/>
            <a:rect l="l" t="t" r="r" b="b"/>
            <a:pathLst>
              <a:path h="109220">
                <a:moveTo>
                  <a:pt x="0" y="0"/>
                </a:moveTo>
                <a:lnTo>
                  <a:pt x="0" y="109159"/>
                </a:lnTo>
              </a:path>
            </a:pathLst>
          </a:custGeom>
          <a:ln w="17036">
            <a:solidFill>
              <a:srgbClr val="000000"/>
            </a:solidFill>
          </a:ln>
        </p:spPr>
        <p:txBody>
          <a:bodyPr wrap="square" lIns="0" tIns="0" rIns="0" bIns="0" rtlCol="0"/>
          <a:lstStyle/>
          <a:p>
            <a:endParaRPr/>
          </a:p>
        </p:txBody>
      </p:sp>
      <p:sp>
        <p:nvSpPr>
          <p:cNvPr id="62" name="object 62"/>
          <p:cNvSpPr/>
          <p:nvPr/>
        </p:nvSpPr>
        <p:spPr>
          <a:xfrm>
            <a:off x="6836377" y="4419676"/>
            <a:ext cx="0" cy="109220"/>
          </a:xfrm>
          <a:custGeom>
            <a:avLst/>
            <a:gdLst/>
            <a:ahLst/>
            <a:cxnLst/>
            <a:rect l="l" t="t" r="r" b="b"/>
            <a:pathLst>
              <a:path h="109220">
                <a:moveTo>
                  <a:pt x="0" y="0"/>
                </a:moveTo>
                <a:lnTo>
                  <a:pt x="0" y="109159"/>
                </a:lnTo>
              </a:path>
            </a:pathLst>
          </a:custGeom>
          <a:ln w="17258">
            <a:solidFill>
              <a:srgbClr val="000000"/>
            </a:solidFill>
          </a:ln>
        </p:spPr>
        <p:txBody>
          <a:bodyPr wrap="square" lIns="0" tIns="0" rIns="0" bIns="0" rtlCol="0"/>
          <a:lstStyle/>
          <a:p>
            <a:endParaRPr/>
          </a:p>
        </p:txBody>
      </p:sp>
      <p:sp>
        <p:nvSpPr>
          <p:cNvPr id="63" name="object 63"/>
          <p:cNvSpPr/>
          <p:nvPr/>
        </p:nvSpPr>
        <p:spPr>
          <a:xfrm>
            <a:off x="6846331" y="4306203"/>
            <a:ext cx="22225" cy="0"/>
          </a:xfrm>
          <a:custGeom>
            <a:avLst/>
            <a:gdLst/>
            <a:ahLst/>
            <a:cxnLst/>
            <a:rect l="l" t="t" r="r" b="b"/>
            <a:pathLst>
              <a:path w="22225">
                <a:moveTo>
                  <a:pt x="0" y="0"/>
                </a:moveTo>
                <a:lnTo>
                  <a:pt x="21904" y="0"/>
                </a:lnTo>
              </a:path>
            </a:pathLst>
          </a:custGeom>
          <a:ln w="49376">
            <a:solidFill>
              <a:srgbClr val="000000"/>
            </a:solidFill>
          </a:ln>
        </p:spPr>
        <p:txBody>
          <a:bodyPr wrap="square" lIns="0" tIns="0" rIns="0" bIns="0" rtlCol="0"/>
          <a:lstStyle/>
          <a:p>
            <a:endParaRPr/>
          </a:p>
        </p:txBody>
      </p:sp>
      <p:sp>
        <p:nvSpPr>
          <p:cNvPr id="64" name="object 64"/>
          <p:cNvSpPr/>
          <p:nvPr/>
        </p:nvSpPr>
        <p:spPr>
          <a:xfrm>
            <a:off x="7076661" y="4281502"/>
            <a:ext cx="0" cy="58419"/>
          </a:xfrm>
          <a:custGeom>
            <a:avLst/>
            <a:gdLst/>
            <a:ahLst/>
            <a:cxnLst/>
            <a:rect l="l" t="t" r="r" b="b"/>
            <a:pathLst>
              <a:path h="58420">
                <a:moveTo>
                  <a:pt x="0" y="0"/>
                </a:moveTo>
                <a:lnTo>
                  <a:pt x="0" y="58011"/>
                </a:lnTo>
              </a:path>
            </a:pathLst>
          </a:custGeom>
          <a:ln w="28321">
            <a:solidFill>
              <a:srgbClr val="000000"/>
            </a:solidFill>
          </a:ln>
        </p:spPr>
        <p:txBody>
          <a:bodyPr wrap="square" lIns="0" tIns="0" rIns="0" bIns="0" rtlCol="0"/>
          <a:lstStyle/>
          <a:p>
            <a:endParaRPr/>
          </a:p>
        </p:txBody>
      </p:sp>
      <p:sp>
        <p:nvSpPr>
          <p:cNvPr id="65" name="object 65"/>
          <p:cNvSpPr/>
          <p:nvPr/>
        </p:nvSpPr>
        <p:spPr>
          <a:xfrm>
            <a:off x="7022121" y="4281502"/>
            <a:ext cx="0" cy="58419"/>
          </a:xfrm>
          <a:custGeom>
            <a:avLst/>
            <a:gdLst/>
            <a:ahLst/>
            <a:cxnLst/>
            <a:rect l="l" t="t" r="r" b="b"/>
            <a:pathLst>
              <a:path h="58420">
                <a:moveTo>
                  <a:pt x="0" y="0"/>
                </a:moveTo>
                <a:lnTo>
                  <a:pt x="0" y="58011"/>
                </a:lnTo>
              </a:path>
            </a:pathLst>
          </a:custGeom>
          <a:ln w="28541">
            <a:solidFill>
              <a:srgbClr val="000000"/>
            </a:solidFill>
          </a:ln>
        </p:spPr>
        <p:txBody>
          <a:bodyPr wrap="square" lIns="0" tIns="0" rIns="0" bIns="0" rtlCol="0"/>
          <a:lstStyle/>
          <a:p>
            <a:endParaRPr/>
          </a:p>
        </p:txBody>
      </p:sp>
      <p:sp>
        <p:nvSpPr>
          <p:cNvPr id="66" name="object 66"/>
          <p:cNvSpPr/>
          <p:nvPr/>
        </p:nvSpPr>
        <p:spPr>
          <a:xfrm>
            <a:off x="6694001" y="4281502"/>
            <a:ext cx="0" cy="58419"/>
          </a:xfrm>
          <a:custGeom>
            <a:avLst/>
            <a:gdLst/>
            <a:ahLst/>
            <a:cxnLst/>
            <a:rect l="l" t="t" r="r" b="b"/>
            <a:pathLst>
              <a:path h="58420">
                <a:moveTo>
                  <a:pt x="0" y="0"/>
                </a:moveTo>
                <a:lnTo>
                  <a:pt x="0" y="58011"/>
                </a:lnTo>
              </a:path>
            </a:pathLst>
          </a:custGeom>
          <a:ln w="28099">
            <a:solidFill>
              <a:srgbClr val="000000"/>
            </a:solidFill>
          </a:ln>
        </p:spPr>
        <p:txBody>
          <a:bodyPr wrap="square" lIns="0" tIns="0" rIns="0" bIns="0" rtlCol="0"/>
          <a:lstStyle/>
          <a:p>
            <a:endParaRPr/>
          </a:p>
        </p:txBody>
      </p:sp>
      <p:sp>
        <p:nvSpPr>
          <p:cNvPr id="67" name="object 67"/>
          <p:cNvSpPr/>
          <p:nvPr/>
        </p:nvSpPr>
        <p:spPr>
          <a:xfrm>
            <a:off x="6639454" y="4281502"/>
            <a:ext cx="0" cy="58419"/>
          </a:xfrm>
          <a:custGeom>
            <a:avLst/>
            <a:gdLst/>
            <a:ahLst/>
            <a:cxnLst/>
            <a:rect l="l" t="t" r="r" b="b"/>
            <a:pathLst>
              <a:path h="58420">
                <a:moveTo>
                  <a:pt x="0" y="0"/>
                </a:moveTo>
                <a:lnTo>
                  <a:pt x="0" y="58011"/>
                </a:lnTo>
              </a:path>
            </a:pathLst>
          </a:custGeom>
          <a:ln w="28763">
            <a:solidFill>
              <a:srgbClr val="000000"/>
            </a:solidFill>
          </a:ln>
        </p:spPr>
        <p:txBody>
          <a:bodyPr wrap="square" lIns="0" tIns="0" rIns="0" bIns="0" rtlCol="0"/>
          <a:lstStyle/>
          <a:p>
            <a:endParaRPr/>
          </a:p>
        </p:txBody>
      </p:sp>
      <p:sp>
        <p:nvSpPr>
          <p:cNvPr id="68" name="object 68"/>
          <p:cNvSpPr/>
          <p:nvPr/>
        </p:nvSpPr>
        <p:spPr>
          <a:xfrm>
            <a:off x="7076661" y="4403511"/>
            <a:ext cx="0" cy="58419"/>
          </a:xfrm>
          <a:custGeom>
            <a:avLst/>
            <a:gdLst/>
            <a:ahLst/>
            <a:cxnLst/>
            <a:rect l="l" t="t" r="r" b="b"/>
            <a:pathLst>
              <a:path h="58420">
                <a:moveTo>
                  <a:pt x="0" y="0"/>
                </a:moveTo>
                <a:lnTo>
                  <a:pt x="0" y="58011"/>
                </a:lnTo>
              </a:path>
            </a:pathLst>
          </a:custGeom>
          <a:ln w="28321">
            <a:solidFill>
              <a:srgbClr val="000000"/>
            </a:solidFill>
          </a:ln>
        </p:spPr>
        <p:txBody>
          <a:bodyPr wrap="square" lIns="0" tIns="0" rIns="0" bIns="0" rtlCol="0"/>
          <a:lstStyle/>
          <a:p>
            <a:endParaRPr/>
          </a:p>
        </p:txBody>
      </p:sp>
      <p:sp>
        <p:nvSpPr>
          <p:cNvPr id="69" name="object 69"/>
          <p:cNvSpPr/>
          <p:nvPr/>
        </p:nvSpPr>
        <p:spPr>
          <a:xfrm>
            <a:off x="7022121" y="4403511"/>
            <a:ext cx="0" cy="58419"/>
          </a:xfrm>
          <a:custGeom>
            <a:avLst/>
            <a:gdLst/>
            <a:ahLst/>
            <a:cxnLst/>
            <a:rect l="l" t="t" r="r" b="b"/>
            <a:pathLst>
              <a:path h="58420">
                <a:moveTo>
                  <a:pt x="0" y="0"/>
                </a:moveTo>
                <a:lnTo>
                  <a:pt x="0" y="58011"/>
                </a:lnTo>
              </a:path>
            </a:pathLst>
          </a:custGeom>
          <a:ln w="28541">
            <a:solidFill>
              <a:srgbClr val="000000"/>
            </a:solidFill>
          </a:ln>
        </p:spPr>
        <p:txBody>
          <a:bodyPr wrap="square" lIns="0" tIns="0" rIns="0" bIns="0" rtlCol="0"/>
          <a:lstStyle/>
          <a:p>
            <a:endParaRPr/>
          </a:p>
        </p:txBody>
      </p:sp>
      <p:sp>
        <p:nvSpPr>
          <p:cNvPr id="70" name="object 70"/>
          <p:cNvSpPr/>
          <p:nvPr/>
        </p:nvSpPr>
        <p:spPr>
          <a:xfrm>
            <a:off x="6694001" y="4403511"/>
            <a:ext cx="0" cy="58419"/>
          </a:xfrm>
          <a:custGeom>
            <a:avLst/>
            <a:gdLst/>
            <a:ahLst/>
            <a:cxnLst/>
            <a:rect l="l" t="t" r="r" b="b"/>
            <a:pathLst>
              <a:path h="58420">
                <a:moveTo>
                  <a:pt x="0" y="0"/>
                </a:moveTo>
                <a:lnTo>
                  <a:pt x="0" y="58011"/>
                </a:lnTo>
              </a:path>
            </a:pathLst>
          </a:custGeom>
          <a:ln w="28099">
            <a:solidFill>
              <a:srgbClr val="000000"/>
            </a:solidFill>
          </a:ln>
        </p:spPr>
        <p:txBody>
          <a:bodyPr wrap="square" lIns="0" tIns="0" rIns="0" bIns="0" rtlCol="0"/>
          <a:lstStyle/>
          <a:p>
            <a:endParaRPr/>
          </a:p>
        </p:txBody>
      </p:sp>
      <p:sp>
        <p:nvSpPr>
          <p:cNvPr id="71" name="object 71"/>
          <p:cNvSpPr/>
          <p:nvPr/>
        </p:nvSpPr>
        <p:spPr>
          <a:xfrm>
            <a:off x="6639454" y="4403511"/>
            <a:ext cx="0" cy="58419"/>
          </a:xfrm>
          <a:custGeom>
            <a:avLst/>
            <a:gdLst/>
            <a:ahLst/>
            <a:cxnLst/>
            <a:rect l="l" t="t" r="r" b="b"/>
            <a:pathLst>
              <a:path h="58420">
                <a:moveTo>
                  <a:pt x="0" y="0"/>
                </a:moveTo>
                <a:lnTo>
                  <a:pt x="0" y="58011"/>
                </a:lnTo>
              </a:path>
            </a:pathLst>
          </a:custGeom>
          <a:ln w="28763">
            <a:solidFill>
              <a:srgbClr val="000000"/>
            </a:solidFill>
          </a:ln>
        </p:spPr>
        <p:txBody>
          <a:bodyPr wrap="square" lIns="0" tIns="0" rIns="0" bIns="0" rtlCol="0"/>
          <a:lstStyle/>
          <a:p>
            <a:endParaRPr/>
          </a:p>
        </p:txBody>
      </p:sp>
      <p:sp>
        <p:nvSpPr>
          <p:cNvPr id="72" name="object 72"/>
          <p:cNvSpPr/>
          <p:nvPr/>
        </p:nvSpPr>
        <p:spPr>
          <a:xfrm>
            <a:off x="6686368" y="4527064"/>
            <a:ext cx="340360" cy="104139"/>
          </a:xfrm>
          <a:custGeom>
            <a:avLst/>
            <a:gdLst/>
            <a:ahLst/>
            <a:cxnLst/>
            <a:rect l="l" t="t" r="r" b="b"/>
            <a:pathLst>
              <a:path w="340359" h="104139">
                <a:moveTo>
                  <a:pt x="236511" y="0"/>
                </a:moveTo>
                <a:lnTo>
                  <a:pt x="340290" y="103843"/>
                </a:lnTo>
                <a:lnTo>
                  <a:pt x="0" y="103843"/>
                </a:lnTo>
                <a:lnTo>
                  <a:pt x="29206" y="74616"/>
                </a:lnTo>
                <a:lnTo>
                  <a:pt x="272362" y="74616"/>
                </a:lnTo>
                <a:lnTo>
                  <a:pt x="214400" y="16827"/>
                </a:lnTo>
                <a:lnTo>
                  <a:pt x="236511" y="0"/>
                </a:lnTo>
                <a:close/>
              </a:path>
              <a:path w="340359" h="104139">
                <a:moveTo>
                  <a:pt x="103769" y="0"/>
                </a:moveTo>
                <a:lnTo>
                  <a:pt x="125899" y="16827"/>
                </a:lnTo>
                <a:lnTo>
                  <a:pt x="67918" y="74616"/>
                </a:lnTo>
                <a:lnTo>
                  <a:pt x="29206" y="74616"/>
                </a:lnTo>
                <a:lnTo>
                  <a:pt x="103769" y="0"/>
                </a:lnTo>
                <a:close/>
              </a:path>
            </a:pathLst>
          </a:custGeom>
          <a:solidFill>
            <a:srgbClr val="000000"/>
          </a:solidFill>
        </p:spPr>
        <p:txBody>
          <a:bodyPr wrap="square" lIns="0" tIns="0" rIns="0" bIns="0" rtlCol="0"/>
          <a:lstStyle/>
          <a:p>
            <a:endParaRPr/>
          </a:p>
        </p:txBody>
      </p:sp>
      <p:sp>
        <p:nvSpPr>
          <p:cNvPr id="73" name="object 73"/>
          <p:cNvSpPr/>
          <p:nvPr/>
        </p:nvSpPr>
        <p:spPr>
          <a:xfrm>
            <a:off x="6715003" y="5302197"/>
            <a:ext cx="657225" cy="415290"/>
          </a:xfrm>
          <a:custGeom>
            <a:avLst/>
            <a:gdLst/>
            <a:ahLst/>
            <a:cxnLst/>
            <a:rect l="l" t="t" r="r" b="b"/>
            <a:pathLst>
              <a:path w="657225" h="415289">
                <a:moveTo>
                  <a:pt x="463379" y="86861"/>
                </a:moveTo>
                <a:lnTo>
                  <a:pt x="312990" y="86861"/>
                </a:lnTo>
                <a:lnTo>
                  <a:pt x="312177" y="87673"/>
                </a:lnTo>
                <a:lnTo>
                  <a:pt x="311365" y="87673"/>
                </a:lnTo>
                <a:lnTo>
                  <a:pt x="307302" y="91736"/>
                </a:lnTo>
                <a:lnTo>
                  <a:pt x="307302" y="129081"/>
                </a:lnTo>
                <a:lnTo>
                  <a:pt x="306489" y="129894"/>
                </a:lnTo>
                <a:lnTo>
                  <a:pt x="221940" y="129894"/>
                </a:lnTo>
                <a:lnTo>
                  <a:pt x="216252" y="130706"/>
                </a:lnTo>
                <a:lnTo>
                  <a:pt x="128446" y="130706"/>
                </a:lnTo>
                <a:lnTo>
                  <a:pt x="122756" y="131519"/>
                </a:lnTo>
                <a:lnTo>
                  <a:pt x="117066" y="131519"/>
                </a:lnTo>
                <a:lnTo>
                  <a:pt x="116251" y="132332"/>
                </a:lnTo>
                <a:lnTo>
                  <a:pt x="116251" y="134770"/>
                </a:lnTo>
                <a:lnTo>
                  <a:pt x="115439" y="136395"/>
                </a:lnTo>
                <a:lnTo>
                  <a:pt x="114626" y="160756"/>
                </a:lnTo>
                <a:lnTo>
                  <a:pt x="114626" y="209477"/>
                </a:lnTo>
                <a:lnTo>
                  <a:pt x="113813" y="233820"/>
                </a:lnTo>
                <a:lnTo>
                  <a:pt x="104871" y="233820"/>
                </a:lnTo>
                <a:lnTo>
                  <a:pt x="101619" y="234633"/>
                </a:lnTo>
                <a:lnTo>
                  <a:pt x="55279" y="234633"/>
                </a:lnTo>
                <a:lnTo>
                  <a:pt x="50402" y="237889"/>
                </a:lnTo>
                <a:lnTo>
                  <a:pt x="44712" y="241135"/>
                </a:lnTo>
                <a:lnTo>
                  <a:pt x="39834" y="244384"/>
                </a:lnTo>
                <a:lnTo>
                  <a:pt x="34957" y="248444"/>
                </a:lnTo>
                <a:lnTo>
                  <a:pt x="30079" y="251691"/>
                </a:lnTo>
                <a:lnTo>
                  <a:pt x="25202" y="255750"/>
                </a:lnTo>
                <a:lnTo>
                  <a:pt x="21137" y="260622"/>
                </a:lnTo>
                <a:lnTo>
                  <a:pt x="17072" y="264682"/>
                </a:lnTo>
                <a:lnTo>
                  <a:pt x="13820" y="269554"/>
                </a:lnTo>
                <a:lnTo>
                  <a:pt x="10568" y="275237"/>
                </a:lnTo>
                <a:lnTo>
                  <a:pt x="7316" y="280109"/>
                </a:lnTo>
                <a:lnTo>
                  <a:pt x="4877" y="285792"/>
                </a:lnTo>
                <a:lnTo>
                  <a:pt x="1625" y="297158"/>
                </a:lnTo>
                <a:lnTo>
                  <a:pt x="812" y="302843"/>
                </a:lnTo>
                <a:lnTo>
                  <a:pt x="0" y="309338"/>
                </a:lnTo>
                <a:lnTo>
                  <a:pt x="0" y="407581"/>
                </a:lnTo>
                <a:lnTo>
                  <a:pt x="1625" y="410829"/>
                </a:lnTo>
                <a:lnTo>
                  <a:pt x="57719" y="410829"/>
                </a:lnTo>
                <a:lnTo>
                  <a:pt x="69101" y="411641"/>
                </a:lnTo>
                <a:lnTo>
                  <a:pt x="148770" y="411641"/>
                </a:lnTo>
                <a:lnTo>
                  <a:pt x="160151" y="412453"/>
                </a:lnTo>
                <a:lnTo>
                  <a:pt x="217065" y="412453"/>
                </a:lnTo>
                <a:lnTo>
                  <a:pt x="229254" y="413265"/>
                </a:lnTo>
                <a:lnTo>
                  <a:pt x="286155" y="413265"/>
                </a:lnTo>
                <a:lnTo>
                  <a:pt x="297532" y="414077"/>
                </a:lnTo>
                <a:lnTo>
                  <a:pt x="354452" y="414077"/>
                </a:lnTo>
                <a:lnTo>
                  <a:pt x="365828" y="414889"/>
                </a:lnTo>
                <a:lnTo>
                  <a:pt x="367454" y="413265"/>
                </a:lnTo>
                <a:lnTo>
                  <a:pt x="367454" y="412453"/>
                </a:lnTo>
                <a:lnTo>
                  <a:pt x="368266" y="411641"/>
                </a:lnTo>
                <a:lnTo>
                  <a:pt x="368266" y="409205"/>
                </a:lnTo>
                <a:lnTo>
                  <a:pt x="369891" y="407581"/>
                </a:lnTo>
                <a:lnTo>
                  <a:pt x="369079" y="400274"/>
                </a:lnTo>
                <a:lnTo>
                  <a:pt x="369079" y="393778"/>
                </a:lnTo>
                <a:lnTo>
                  <a:pt x="369891" y="387282"/>
                </a:lnTo>
                <a:lnTo>
                  <a:pt x="369079" y="380787"/>
                </a:lnTo>
                <a:lnTo>
                  <a:pt x="369891" y="377540"/>
                </a:lnTo>
                <a:lnTo>
                  <a:pt x="655247" y="377540"/>
                </a:lnTo>
                <a:lnTo>
                  <a:pt x="655247" y="375916"/>
                </a:lnTo>
                <a:lnTo>
                  <a:pt x="656060" y="374293"/>
                </a:lnTo>
                <a:lnTo>
                  <a:pt x="655247" y="155880"/>
                </a:lnTo>
                <a:lnTo>
                  <a:pt x="656060" y="133957"/>
                </a:lnTo>
                <a:lnTo>
                  <a:pt x="656060" y="133144"/>
                </a:lnTo>
                <a:lnTo>
                  <a:pt x="656873" y="132332"/>
                </a:lnTo>
                <a:lnTo>
                  <a:pt x="656060" y="131519"/>
                </a:lnTo>
                <a:lnTo>
                  <a:pt x="656060" y="129894"/>
                </a:lnTo>
                <a:lnTo>
                  <a:pt x="655238" y="129081"/>
                </a:lnTo>
                <a:lnTo>
                  <a:pt x="465004" y="129081"/>
                </a:lnTo>
                <a:lnTo>
                  <a:pt x="465004" y="89298"/>
                </a:lnTo>
                <a:lnTo>
                  <a:pt x="463379" y="87673"/>
                </a:lnTo>
                <a:lnTo>
                  <a:pt x="463379" y="86861"/>
                </a:lnTo>
                <a:close/>
              </a:path>
              <a:path w="657225" h="415289">
                <a:moveTo>
                  <a:pt x="498339" y="377540"/>
                </a:moveTo>
                <a:lnTo>
                  <a:pt x="483712" y="377540"/>
                </a:lnTo>
                <a:lnTo>
                  <a:pt x="487775" y="378352"/>
                </a:lnTo>
                <a:lnTo>
                  <a:pt x="491026" y="378352"/>
                </a:lnTo>
                <a:lnTo>
                  <a:pt x="491026" y="388907"/>
                </a:lnTo>
                <a:lnTo>
                  <a:pt x="490213" y="389718"/>
                </a:lnTo>
                <a:lnTo>
                  <a:pt x="490213" y="392154"/>
                </a:lnTo>
                <a:lnTo>
                  <a:pt x="495089" y="392154"/>
                </a:lnTo>
                <a:lnTo>
                  <a:pt x="495902" y="391342"/>
                </a:lnTo>
                <a:lnTo>
                  <a:pt x="496714" y="391342"/>
                </a:lnTo>
                <a:lnTo>
                  <a:pt x="497527" y="390531"/>
                </a:lnTo>
                <a:lnTo>
                  <a:pt x="496714" y="378352"/>
                </a:lnTo>
                <a:lnTo>
                  <a:pt x="498339" y="377540"/>
                </a:lnTo>
                <a:close/>
              </a:path>
              <a:path w="657225" h="415289">
                <a:moveTo>
                  <a:pt x="655247" y="377540"/>
                </a:moveTo>
                <a:lnTo>
                  <a:pt x="542239" y="377540"/>
                </a:lnTo>
                <a:lnTo>
                  <a:pt x="543052" y="379163"/>
                </a:lnTo>
                <a:lnTo>
                  <a:pt x="543052" y="384035"/>
                </a:lnTo>
                <a:lnTo>
                  <a:pt x="542239" y="385659"/>
                </a:lnTo>
                <a:lnTo>
                  <a:pt x="542239" y="390531"/>
                </a:lnTo>
                <a:lnTo>
                  <a:pt x="543864" y="390531"/>
                </a:lnTo>
                <a:lnTo>
                  <a:pt x="544677" y="391342"/>
                </a:lnTo>
                <a:lnTo>
                  <a:pt x="547115" y="391342"/>
                </a:lnTo>
                <a:lnTo>
                  <a:pt x="547115" y="390531"/>
                </a:lnTo>
                <a:lnTo>
                  <a:pt x="548740" y="388095"/>
                </a:lnTo>
                <a:lnTo>
                  <a:pt x="548740" y="380787"/>
                </a:lnTo>
                <a:lnTo>
                  <a:pt x="549553" y="378352"/>
                </a:lnTo>
                <a:lnTo>
                  <a:pt x="655247" y="378352"/>
                </a:lnTo>
                <a:lnTo>
                  <a:pt x="655247" y="377540"/>
                </a:lnTo>
                <a:close/>
              </a:path>
              <a:path w="657225" h="415289">
                <a:moveTo>
                  <a:pt x="590202" y="389718"/>
                </a:moveTo>
                <a:lnTo>
                  <a:pt x="586951" y="389718"/>
                </a:lnTo>
                <a:lnTo>
                  <a:pt x="587764" y="390531"/>
                </a:lnTo>
                <a:lnTo>
                  <a:pt x="589389" y="390531"/>
                </a:lnTo>
                <a:lnTo>
                  <a:pt x="590202" y="389718"/>
                </a:lnTo>
                <a:close/>
              </a:path>
              <a:path w="657225" h="415289">
                <a:moveTo>
                  <a:pt x="594265" y="378352"/>
                </a:moveTo>
                <a:lnTo>
                  <a:pt x="586951" y="378352"/>
                </a:lnTo>
                <a:lnTo>
                  <a:pt x="586951" y="387282"/>
                </a:lnTo>
                <a:lnTo>
                  <a:pt x="585326" y="388907"/>
                </a:lnTo>
                <a:lnTo>
                  <a:pt x="586139" y="389718"/>
                </a:lnTo>
                <a:lnTo>
                  <a:pt x="591827" y="389718"/>
                </a:lnTo>
                <a:lnTo>
                  <a:pt x="592639" y="390531"/>
                </a:lnTo>
                <a:lnTo>
                  <a:pt x="593452" y="387282"/>
                </a:lnTo>
                <a:lnTo>
                  <a:pt x="593452" y="380787"/>
                </a:lnTo>
                <a:lnTo>
                  <a:pt x="594265" y="378352"/>
                </a:lnTo>
                <a:close/>
              </a:path>
              <a:path w="657225" h="415289">
                <a:moveTo>
                  <a:pt x="655247" y="378352"/>
                </a:moveTo>
                <a:lnTo>
                  <a:pt x="632476" y="378352"/>
                </a:lnTo>
                <a:lnTo>
                  <a:pt x="635726" y="379163"/>
                </a:lnTo>
                <a:lnTo>
                  <a:pt x="655247" y="379163"/>
                </a:lnTo>
                <a:lnTo>
                  <a:pt x="655247" y="378352"/>
                </a:lnTo>
                <a:close/>
              </a:path>
              <a:path w="657225" h="415289">
                <a:moveTo>
                  <a:pt x="85359" y="233820"/>
                </a:moveTo>
                <a:lnTo>
                  <a:pt x="64224" y="233820"/>
                </a:lnTo>
                <a:lnTo>
                  <a:pt x="60971" y="234633"/>
                </a:lnTo>
                <a:lnTo>
                  <a:pt x="88611" y="234633"/>
                </a:lnTo>
                <a:lnTo>
                  <a:pt x="85359" y="233820"/>
                </a:lnTo>
                <a:close/>
              </a:path>
              <a:path w="657225" h="415289">
                <a:moveTo>
                  <a:pt x="302426" y="129081"/>
                </a:moveTo>
                <a:lnTo>
                  <a:pt x="279655" y="129081"/>
                </a:lnTo>
                <a:lnTo>
                  <a:pt x="274779" y="129894"/>
                </a:lnTo>
                <a:lnTo>
                  <a:pt x="303239" y="129894"/>
                </a:lnTo>
                <a:lnTo>
                  <a:pt x="302426" y="129081"/>
                </a:lnTo>
                <a:close/>
              </a:path>
              <a:path w="657225" h="415289">
                <a:moveTo>
                  <a:pt x="654435" y="128287"/>
                </a:moveTo>
                <a:lnTo>
                  <a:pt x="507278" y="128287"/>
                </a:lnTo>
                <a:lnTo>
                  <a:pt x="504028" y="129081"/>
                </a:lnTo>
                <a:lnTo>
                  <a:pt x="655238" y="129081"/>
                </a:lnTo>
                <a:lnTo>
                  <a:pt x="654435" y="128287"/>
                </a:lnTo>
                <a:close/>
              </a:path>
              <a:path w="657225" h="415289">
                <a:moveTo>
                  <a:pt x="326805" y="1625"/>
                </a:moveTo>
                <a:lnTo>
                  <a:pt x="325179" y="3232"/>
                </a:lnTo>
                <a:lnTo>
                  <a:pt x="325179" y="86861"/>
                </a:lnTo>
                <a:lnTo>
                  <a:pt x="446314" y="86861"/>
                </a:lnTo>
                <a:lnTo>
                  <a:pt x="443876" y="86066"/>
                </a:lnTo>
                <a:lnTo>
                  <a:pt x="443876" y="2437"/>
                </a:lnTo>
                <a:lnTo>
                  <a:pt x="327617" y="2437"/>
                </a:lnTo>
                <a:lnTo>
                  <a:pt x="326805" y="1625"/>
                </a:lnTo>
                <a:close/>
              </a:path>
              <a:path w="657225" h="415289">
                <a:moveTo>
                  <a:pt x="443063" y="812"/>
                </a:moveTo>
                <a:lnTo>
                  <a:pt x="331680" y="812"/>
                </a:lnTo>
                <a:lnTo>
                  <a:pt x="330868" y="1625"/>
                </a:lnTo>
                <a:lnTo>
                  <a:pt x="329242" y="1625"/>
                </a:lnTo>
                <a:lnTo>
                  <a:pt x="328430" y="2437"/>
                </a:lnTo>
                <a:lnTo>
                  <a:pt x="443876" y="2437"/>
                </a:lnTo>
                <a:lnTo>
                  <a:pt x="443876" y="1625"/>
                </a:lnTo>
                <a:lnTo>
                  <a:pt x="443063" y="812"/>
                </a:lnTo>
                <a:close/>
              </a:path>
              <a:path w="657225" h="415289">
                <a:moveTo>
                  <a:pt x="347138" y="0"/>
                </a:moveTo>
                <a:lnTo>
                  <a:pt x="333305" y="0"/>
                </a:lnTo>
                <a:lnTo>
                  <a:pt x="332493" y="812"/>
                </a:lnTo>
                <a:lnTo>
                  <a:pt x="351201" y="812"/>
                </a:lnTo>
                <a:lnTo>
                  <a:pt x="347138" y="0"/>
                </a:lnTo>
                <a:close/>
              </a:path>
            </a:pathLst>
          </a:custGeom>
          <a:solidFill>
            <a:srgbClr val="000000"/>
          </a:solidFill>
        </p:spPr>
        <p:txBody>
          <a:bodyPr wrap="square" lIns="0" tIns="0" rIns="0" bIns="0" rtlCol="0"/>
          <a:lstStyle/>
          <a:p>
            <a:endParaRPr/>
          </a:p>
        </p:txBody>
      </p:sp>
      <p:sp>
        <p:nvSpPr>
          <p:cNvPr id="74" name="object 74"/>
          <p:cNvSpPr/>
          <p:nvPr/>
        </p:nvSpPr>
        <p:spPr>
          <a:xfrm>
            <a:off x="7049121" y="5371780"/>
            <a:ext cx="102235" cy="20320"/>
          </a:xfrm>
          <a:custGeom>
            <a:avLst/>
            <a:gdLst/>
            <a:ahLst/>
            <a:cxnLst/>
            <a:rect l="l" t="t" r="r" b="b"/>
            <a:pathLst>
              <a:path w="102234" h="20320">
                <a:moveTo>
                  <a:pt x="0" y="20320"/>
                </a:moveTo>
                <a:lnTo>
                  <a:pt x="102014" y="20320"/>
                </a:lnTo>
                <a:lnTo>
                  <a:pt x="102014" y="0"/>
                </a:lnTo>
                <a:lnTo>
                  <a:pt x="0" y="0"/>
                </a:lnTo>
                <a:lnTo>
                  <a:pt x="0" y="20320"/>
                </a:lnTo>
                <a:close/>
              </a:path>
            </a:pathLst>
          </a:custGeom>
          <a:solidFill>
            <a:srgbClr val="BEBEBE"/>
          </a:solidFill>
        </p:spPr>
        <p:txBody>
          <a:bodyPr wrap="square" lIns="0" tIns="0" rIns="0" bIns="0" rtlCol="0"/>
          <a:lstStyle/>
          <a:p>
            <a:endParaRPr/>
          </a:p>
        </p:txBody>
      </p:sp>
      <p:sp>
        <p:nvSpPr>
          <p:cNvPr id="75" name="object 75"/>
          <p:cNvSpPr/>
          <p:nvPr/>
        </p:nvSpPr>
        <p:spPr>
          <a:xfrm>
            <a:off x="7049121" y="5331140"/>
            <a:ext cx="102870" cy="40640"/>
          </a:xfrm>
          <a:custGeom>
            <a:avLst/>
            <a:gdLst/>
            <a:ahLst/>
            <a:cxnLst/>
            <a:rect l="l" t="t" r="r" b="b"/>
            <a:pathLst>
              <a:path w="102870" h="40639">
                <a:moveTo>
                  <a:pt x="0" y="40640"/>
                </a:moveTo>
                <a:lnTo>
                  <a:pt x="102444" y="40640"/>
                </a:lnTo>
                <a:lnTo>
                  <a:pt x="102444" y="0"/>
                </a:lnTo>
                <a:lnTo>
                  <a:pt x="0" y="0"/>
                </a:lnTo>
                <a:lnTo>
                  <a:pt x="0" y="40640"/>
                </a:lnTo>
                <a:close/>
              </a:path>
            </a:pathLst>
          </a:custGeom>
          <a:solidFill>
            <a:srgbClr val="BEBEBE"/>
          </a:solidFill>
        </p:spPr>
        <p:txBody>
          <a:bodyPr wrap="square" lIns="0" tIns="0" rIns="0" bIns="0" rtlCol="0"/>
          <a:lstStyle/>
          <a:p>
            <a:endParaRPr/>
          </a:p>
        </p:txBody>
      </p:sp>
      <p:sp>
        <p:nvSpPr>
          <p:cNvPr id="76" name="object 76"/>
          <p:cNvSpPr/>
          <p:nvPr/>
        </p:nvSpPr>
        <p:spPr>
          <a:xfrm>
            <a:off x="7049121" y="5310820"/>
            <a:ext cx="102870" cy="20320"/>
          </a:xfrm>
          <a:custGeom>
            <a:avLst/>
            <a:gdLst/>
            <a:ahLst/>
            <a:cxnLst/>
            <a:rect l="l" t="t" r="r" b="b"/>
            <a:pathLst>
              <a:path w="102870" h="20320">
                <a:moveTo>
                  <a:pt x="0" y="20320"/>
                </a:moveTo>
                <a:lnTo>
                  <a:pt x="102845" y="20320"/>
                </a:lnTo>
                <a:lnTo>
                  <a:pt x="102845" y="0"/>
                </a:lnTo>
                <a:lnTo>
                  <a:pt x="0" y="0"/>
                </a:lnTo>
                <a:lnTo>
                  <a:pt x="0" y="20320"/>
                </a:lnTo>
                <a:close/>
              </a:path>
            </a:pathLst>
          </a:custGeom>
          <a:solidFill>
            <a:srgbClr val="BEBEBE"/>
          </a:solidFill>
        </p:spPr>
        <p:txBody>
          <a:bodyPr wrap="square" lIns="0" tIns="0" rIns="0" bIns="0" rtlCol="0"/>
          <a:lstStyle/>
          <a:p>
            <a:endParaRPr/>
          </a:p>
        </p:txBody>
      </p:sp>
      <p:sp>
        <p:nvSpPr>
          <p:cNvPr id="77" name="object 77"/>
          <p:cNvSpPr/>
          <p:nvPr/>
        </p:nvSpPr>
        <p:spPr>
          <a:xfrm>
            <a:off x="7049121" y="5310185"/>
            <a:ext cx="87630" cy="0"/>
          </a:xfrm>
          <a:custGeom>
            <a:avLst/>
            <a:gdLst/>
            <a:ahLst/>
            <a:cxnLst/>
            <a:rect l="l" t="t" r="r" b="b"/>
            <a:pathLst>
              <a:path w="87629">
                <a:moveTo>
                  <a:pt x="0" y="0"/>
                </a:moveTo>
                <a:lnTo>
                  <a:pt x="87316" y="0"/>
                </a:lnTo>
              </a:path>
            </a:pathLst>
          </a:custGeom>
          <a:ln w="3175">
            <a:solidFill>
              <a:srgbClr val="BEBEBE"/>
            </a:solidFill>
          </a:ln>
        </p:spPr>
        <p:txBody>
          <a:bodyPr wrap="square" lIns="0" tIns="0" rIns="0" bIns="0" rtlCol="0"/>
          <a:lstStyle/>
          <a:p>
            <a:endParaRPr/>
          </a:p>
        </p:txBody>
      </p:sp>
      <p:sp>
        <p:nvSpPr>
          <p:cNvPr id="78" name="object 78"/>
          <p:cNvSpPr/>
          <p:nvPr/>
        </p:nvSpPr>
        <p:spPr>
          <a:xfrm>
            <a:off x="7051433" y="5308915"/>
            <a:ext cx="13970" cy="0"/>
          </a:xfrm>
          <a:custGeom>
            <a:avLst/>
            <a:gdLst/>
            <a:ahLst/>
            <a:cxnLst/>
            <a:rect l="l" t="t" r="r" b="b"/>
            <a:pathLst>
              <a:path w="13970">
                <a:moveTo>
                  <a:pt x="0" y="0"/>
                </a:moveTo>
                <a:lnTo>
                  <a:pt x="13849" y="0"/>
                </a:lnTo>
              </a:path>
            </a:pathLst>
          </a:custGeom>
          <a:ln w="3175">
            <a:solidFill>
              <a:srgbClr val="BEBEBE"/>
            </a:solidFill>
          </a:ln>
        </p:spPr>
        <p:txBody>
          <a:bodyPr wrap="square" lIns="0" tIns="0" rIns="0" bIns="0" rtlCol="0"/>
          <a:lstStyle/>
          <a:p>
            <a:endParaRPr/>
          </a:p>
        </p:txBody>
      </p:sp>
      <p:sp>
        <p:nvSpPr>
          <p:cNvPr id="79" name="object 79"/>
          <p:cNvSpPr/>
          <p:nvPr/>
        </p:nvSpPr>
        <p:spPr>
          <a:xfrm>
            <a:off x="7068642" y="5320870"/>
            <a:ext cx="65405" cy="66040"/>
          </a:xfrm>
          <a:custGeom>
            <a:avLst/>
            <a:gdLst/>
            <a:ahLst/>
            <a:cxnLst/>
            <a:rect l="l" t="t" r="r" b="b"/>
            <a:pathLst>
              <a:path w="65404" h="66039">
                <a:moveTo>
                  <a:pt x="39836" y="812"/>
                </a:moveTo>
                <a:lnTo>
                  <a:pt x="26816" y="812"/>
                </a:lnTo>
                <a:lnTo>
                  <a:pt x="24378" y="1625"/>
                </a:lnTo>
                <a:lnTo>
                  <a:pt x="22753" y="1625"/>
                </a:lnTo>
                <a:lnTo>
                  <a:pt x="20315" y="2437"/>
                </a:lnTo>
                <a:lnTo>
                  <a:pt x="18690" y="3250"/>
                </a:lnTo>
                <a:lnTo>
                  <a:pt x="16252" y="4875"/>
                </a:lnTo>
                <a:lnTo>
                  <a:pt x="14627" y="5670"/>
                </a:lnTo>
                <a:lnTo>
                  <a:pt x="13001" y="7295"/>
                </a:lnTo>
                <a:lnTo>
                  <a:pt x="11376" y="8108"/>
                </a:lnTo>
                <a:lnTo>
                  <a:pt x="8126" y="11358"/>
                </a:lnTo>
                <a:lnTo>
                  <a:pt x="7313" y="12984"/>
                </a:lnTo>
                <a:lnTo>
                  <a:pt x="5688" y="14609"/>
                </a:lnTo>
                <a:lnTo>
                  <a:pt x="4063" y="17047"/>
                </a:lnTo>
                <a:lnTo>
                  <a:pt x="3250" y="18672"/>
                </a:lnTo>
                <a:lnTo>
                  <a:pt x="1625" y="22735"/>
                </a:lnTo>
                <a:lnTo>
                  <a:pt x="812" y="26780"/>
                </a:lnTo>
                <a:lnTo>
                  <a:pt x="0" y="31656"/>
                </a:lnTo>
                <a:lnTo>
                  <a:pt x="0" y="36532"/>
                </a:lnTo>
                <a:lnTo>
                  <a:pt x="10564" y="56017"/>
                </a:lnTo>
                <a:lnTo>
                  <a:pt x="12189" y="58455"/>
                </a:lnTo>
                <a:lnTo>
                  <a:pt x="13814" y="59267"/>
                </a:lnTo>
                <a:lnTo>
                  <a:pt x="16252" y="60893"/>
                </a:lnTo>
                <a:lnTo>
                  <a:pt x="17877" y="61705"/>
                </a:lnTo>
                <a:lnTo>
                  <a:pt x="20315" y="63330"/>
                </a:lnTo>
                <a:lnTo>
                  <a:pt x="25191" y="64956"/>
                </a:lnTo>
                <a:lnTo>
                  <a:pt x="27629" y="64956"/>
                </a:lnTo>
                <a:lnTo>
                  <a:pt x="29254" y="65768"/>
                </a:lnTo>
                <a:lnTo>
                  <a:pt x="39836" y="65768"/>
                </a:lnTo>
                <a:lnTo>
                  <a:pt x="42274" y="64956"/>
                </a:lnTo>
                <a:lnTo>
                  <a:pt x="43086" y="64143"/>
                </a:lnTo>
                <a:lnTo>
                  <a:pt x="46337" y="64143"/>
                </a:lnTo>
                <a:lnTo>
                  <a:pt x="46337" y="63330"/>
                </a:lnTo>
                <a:lnTo>
                  <a:pt x="47962" y="63330"/>
                </a:lnTo>
                <a:lnTo>
                  <a:pt x="51213" y="60080"/>
                </a:lnTo>
                <a:lnTo>
                  <a:pt x="65027" y="38157"/>
                </a:lnTo>
                <a:lnTo>
                  <a:pt x="65027" y="28405"/>
                </a:lnTo>
                <a:lnTo>
                  <a:pt x="64215" y="23548"/>
                </a:lnTo>
                <a:lnTo>
                  <a:pt x="63402" y="19485"/>
                </a:lnTo>
                <a:lnTo>
                  <a:pt x="60964" y="15421"/>
                </a:lnTo>
                <a:lnTo>
                  <a:pt x="56088" y="10546"/>
                </a:lnTo>
                <a:lnTo>
                  <a:pt x="55276" y="8920"/>
                </a:lnTo>
                <a:lnTo>
                  <a:pt x="53650" y="7295"/>
                </a:lnTo>
                <a:lnTo>
                  <a:pt x="51213" y="6482"/>
                </a:lnTo>
                <a:lnTo>
                  <a:pt x="49587" y="4875"/>
                </a:lnTo>
                <a:lnTo>
                  <a:pt x="46337" y="3250"/>
                </a:lnTo>
                <a:lnTo>
                  <a:pt x="43899" y="2437"/>
                </a:lnTo>
                <a:lnTo>
                  <a:pt x="42274" y="1625"/>
                </a:lnTo>
                <a:lnTo>
                  <a:pt x="39836" y="812"/>
                </a:lnTo>
                <a:close/>
              </a:path>
              <a:path w="65404" h="66039">
                <a:moveTo>
                  <a:pt x="33317" y="0"/>
                </a:moveTo>
                <a:lnTo>
                  <a:pt x="30879" y="0"/>
                </a:lnTo>
                <a:lnTo>
                  <a:pt x="28441" y="812"/>
                </a:lnTo>
                <a:lnTo>
                  <a:pt x="34960" y="812"/>
                </a:lnTo>
                <a:lnTo>
                  <a:pt x="33317" y="0"/>
                </a:lnTo>
                <a:close/>
              </a:path>
            </a:pathLst>
          </a:custGeom>
          <a:solidFill>
            <a:srgbClr val="000000"/>
          </a:solidFill>
        </p:spPr>
        <p:txBody>
          <a:bodyPr wrap="square" lIns="0" tIns="0" rIns="0" bIns="0" rtlCol="0"/>
          <a:lstStyle/>
          <a:p>
            <a:endParaRPr/>
          </a:p>
        </p:txBody>
      </p:sp>
      <p:sp>
        <p:nvSpPr>
          <p:cNvPr id="80" name="object 80"/>
          <p:cNvSpPr/>
          <p:nvPr/>
        </p:nvSpPr>
        <p:spPr>
          <a:xfrm>
            <a:off x="7071893" y="5324120"/>
            <a:ext cx="59690" cy="60325"/>
          </a:xfrm>
          <a:custGeom>
            <a:avLst/>
            <a:gdLst/>
            <a:ahLst/>
            <a:cxnLst/>
            <a:rect l="l" t="t" r="r" b="b"/>
            <a:pathLst>
              <a:path w="59690" h="60325">
                <a:moveTo>
                  <a:pt x="32522" y="0"/>
                </a:moveTo>
                <a:lnTo>
                  <a:pt x="24378" y="0"/>
                </a:lnTo>
                <a:lnTo>
                  <a:pt x="21940" y="812"/>
                </a:lnTo>
                <a:lnTo>
                  <a:pt x="20315" y="1625"/>
                </a:lnTo>
                <a:lnTo>
                  <a:pt x="17877" y="2419"/>
                </a:lnTo>
                <a:lnTo>
                  <a:pt x="14627" y="4045"/>
                </a:lnTo>
                <a:lnTo>
                  <a:pt x="13001" y="5670"/>
                </a:lnTo>
                <a:lnTo>
                  <a:pt x="11376" y="6482"/>
                </a:lnTo>
                <a:lnTo>
                  <a:pt x="8938" y="8108"/>
                </a:lnTo>
                <a:lnTo>
                  <a:pt x="8126" y="9733"/>
                </a:lnTo>
                <a:lnTo>
                  <a:pt x="4875" y="12984"/>
                </a:lnTo>
                <a:lnTo>
                  <a:pt x="3250" y="16234"/>
                </a:lnTo>
                <a:lnTo>
                  <a:pt x="1625" y="18672"/>
                </a:lnTo>
                <a:lnTo>
                  <a:pt x="1625" y="20297"/>
                </a:lnTo>
                <a:lnTo>
                  <a:pt x="812" y="21922"/>
                </a:lnTo>
                <a:lnTo>
                  <a:pt x="0" y="24342"/>
                </a:lnTo>
                <a:lnTo>
                  <a:pt x="0" y="31656"/>
                </a:lnTo>
                <a:lnTo>
                  <a:pt x="12189" y="53579"/>
                </a:lnTo>
                <a:lnTo>
                  <a:pt x="13814" y="55204"/>
                </a:lnTo>
                <a:lnTo>
                  <a:pt x="15439" y="56017"/>
                </a:lnTo>
                <a:lnTo>
                  <a:pt x="17065" y="56017"/>
                </a:lnTo>
                <a:lnTo>
                  <a:pt x="21940" y="58455"/>
                </a:lnTo>
                <a:lnTo>
                  <a:pt x="23565" y="58455"/>
                </a:lnTo>
                <a:lnTo>
                  <a:pt x="25191" y="59267"/>
                </a:lnTo>
                <a:lnTo>
                  <a:pt x="26816" y="59267"/>
                </a:lnTo>
                <a:lnTo>
                  <a:pt x="29254" y="60080"/>
                </a:lnTo>
                <a:lnTo>
                  <a:pt x="34148" y="60080"/>
                </a:lnTo>
                <a:lnTo>
                  <a:pt x="35773" y="59267"/>
                </a:lnTo>
                <a:lnTo>
                  <a:pt x="39023" y="58455"/>
                </a:lnTo>
                <a:lnTo>
                  <a:pt x="41461" y="57642"/>
                </a:lnTo>
                <a:lnTo>
                  <a:pt x="43899" y="56017"/>
                </a:lnTo>
                <a:lnTo>
                  <a:pt x="46337" y="55204"/>
                </a:lnTo>
                <a:lnTo>
                  <a:pt x="48775" y="52766"/>
                </a:lnTo>
                <a:lnTo>
                  <a:pt x="51213" y="51141"/>
                </a:lnTo>
                <a:lnTo>
                  <a:pt x="54463" y="46265"/>
                </a:lnTo>
                <a:lnTo>
                  <a:pt x="56088" y="43033"/>
                </a:lnTo>
                <a:lnTo>
                  <a:pt x="57714" y="39782"/>
                </a:lnTo>
                <a:lnTo>
                  <a:pt x="59339" y="31656"/>
                </a:lnTo>
                <a:lnTo>
                  <a:pt x="59339" y="28405"/>
                </a:lnTo>
                <a:lnTo>
                  <a:pt x="52025" y="10546"/>
                </a:lnTo>
                <a:lnTo>
                  <a:pt x="50400" y="8108"/>
                </a:lnTo>
                <a:lnTo>
                  <a:pt x="47962" y="6482"/>
                </a:lnTo>
                <a:lnTo>
                  <a:pt x="46337" y="5670"/>
                </a:lnTo>
                <a:lnTo>
                  <a:pt x="43899" y="4045"/>
                </a:lnTo>
                <a:lnTo>
                  <a:pt x="42274" y="2419"/>
                </a:lnTo>
                <a:lnTo>
                  <a:pt x="37398" y="812"/>
                </a:lnTo>
                <a:lnTo>
                  <a:pt x="34960" y="812"/>
                </a:lnTo>
                <a:lnTo>
                  <a:pt x="32522" y="0"/>
                </a:lnTo>
                <a:close/>
              </a:path>
            </a:pathLst>
          </a:custGeom>
          <a:solidFill>
            <a:srgbClr val="FFFFFF"/>
          </a:solidFill>
        </p:spPr>
        <p:txBody>
          <a:bodyPr wrap="square" lIns="0" tIns="0" rIns="0" bIns="0" rtlCol="0"/>
          <a:lstStyle/>
          <a:p>
            <a:endParaRPr/>
          </a:p>
        </p:txBody>
      </p:sp>
      <p:sp>
        <p:nvSpPr>
          <p:cNvPr id="81" name="object 81"/>
          <p:cNvSpPr/>
          <p:nvPr/>
        </p:nvSpPr>
        <p:spPr>
          <a:xfrm>
            <a:off x="7096272" y="5330603"/>
            <a:ext cx="29845" cy="29845"/>
          </a:xfrm>
          <a:custGeom>
            <a:avLst/>
            <a:gdLst/>
            <a:ahLst/>
            <a:cxnLst/>
            <a:rect l="l" t="t" r="r" b="b"/>
            <a:pathLst>
              <a:path w="29845" h="29845">
                <a:moveTo>
                  <a:pt x="6500" y="27611"/>
                </a:moveTo>
                <a:lnTo>
                  <a:pt x="3250" y="27611"/>
                </a:lnTo>
                <a:lnTo>
                  <a:pt x="4875" y="29236"/>
                </a:lnTo>
                <a:lnTo>
                  <a:pt x="5688" y="29236"/>
                </a:lnTo>
                <a:lnTo>
                  <a:pt x="6500" y="28423"/>
                </a:lnTo>
                <a:lnTo>
                  <a:pt x="6500" y="27611"/>
                </a:lnTo>
                <a:close/>
              </a:path>
              <a:path w="29845" h="29845">
                <a:moveTo>
                  <a:pt x="27647" y="26798"/>
                </a:moveTo>
                <a:lnTo>
                  <a:pt x="19520" y="26798"/>
                </a:lnTo>
                <a:lnTo>
                  <a:pt x="21146" y="27611"/>
                </a:lnTo>
                <a:lnTo>
                  <a:pt x="23584" y="28423"/>
                </a:lnTo>
                <a:lnTo>
                  <a:pt x="24396" y="27611"/>
                </a:lnTo>
                <a:lnTo>
                  <a:pt x="26021" y="27611"/>
                </a:lnTo>
                <a:lnTo>
                  <a:pt x="27647" y="26798"/>
                </a:lnTo>
                <a:close/>
              </a:path>
              <a:path w="29845" h="29845">
                <a:moveTo>
                  <a:pt x="6500" y="812"/>
                </a:moveTo>
                <a:lnTo>
                  <a:pt x="3250" y="812"/>
                </a:lnTo>
                <a:lnTo>
                  <a:pt x="3250" y="1625"/>
                </a:lnTo>
                <a:lnTo>
                  <a:pt x="812" y="4063"/>
                </a:lnTo>
                <a:lnTo>
                  <a:pt x="812" y="8126"/>
                </a:lnTo>
                <a:lnTo>
                  <a:pt x="2437" y="9751"/>
                </a:lnTo>
                <a:lnTo>
                  <a:pt x="3250" y="12189"/>
                </a:lnTo>
                <a:lnTo>
                  <a:pt x="4875" y="14627"/>
                </a:lnTo>
                <a:lnTo>
                  <a:pt x="4875" y="17047"/>
                </a:lnTo>
                <a:lnTo>
                  <a:pt x="4063" y="19485"/>
                </a:lnTo>
                <a:lnTo>
                  <a:pt x="3250" y="20297"/>
                </a:lnTo>
                <a:lnTo>
                  <a:pt x="1625" y="20297"/>
                </a:lnTo>
                <a:lnTo>
                  <a:pt x="812" y="21110"/>
                </a:lnTo>
                <a:lnTo>
                  <a:pt x="812" y="21922"/>
                </a:lnTo>
                <a:lnTo>
                  <a:pt x="0" y="22735"/>
                </a:lnTo>
                <a:lnTo>
                  <a:pt x="0" y="23548"/>
                </a:lnTo>
                <a:lnTo>
                  <a:pt x="812" y="25173"/>
                </a:lnTo>
                <a:lnTo>
                  <a:pt x="812" y="25986"/>
                </a:lnTo>
                <a:lnTo>
                  <a:pt x="2437" y="27611"/>
                </a:lnTo>
                <a:lnTo>
                  <a:pt x="7331" y="27611"/>
                </a:lnTo>
                <a:lnTo>
                  <a:pt x="7331" y="26798"/>
                </a:lnTo>
                <a:lnTo>
                  <a:pt x="10582" y="26798"/>
                </a:lnTo>
                <a:lnTo>
                  <a:pt x="12207" y="25986"/>
                </a:lnTo>
                <a:lnTo>
                  <a:pt x="29272" y="25986"/>
                </a:lnTo>
                <a:lnTo>
                  <a:pt x="29272" y="24360"/>
                </a:lnTo>
                <a:lnTo>
                  <a:pt x="13832" y="24360"/>
                </a:lnTo>
                <a:lnTo>
                  <a:pt x="8956" y="22735"/>
                </a:lnTo>
                <a:lnTo>
                  <a:pt x="7331" y="19485"/>
                </a:lnTo>
                <a:lnTo>
                  <a:pt x="7331" y="9751"/>
                </a:lnTo>
                <a:lnTo>
                  <a:pt x="8956" y="8938"/>
                </a:lnTo>
                <a:lnTo>
                  <a:pt x="9769" y="8126"/>
                </a:lnTo>
                <a:lnTo>
                  <a:pt x="9769" y="6501"/>
                </a:lnTo>
                <a:lnTo>
                  <a:pt x="8144" y="5688"/>
                </a:lnTo>
                <a:lnTo>
                  <a:pt x="8144" y="4875"/>
                </a:lnTo>
                <a:lnTo>
                  <a:pt x="7331" y="4063"/>
                </a:lnTo>
                <a:lnTo>
                  <a:pt x="7331" y="1625"/>
                </a:lnTo>
                <a:lnTo>
                  <a:pt x="6500" y="812"/>
                </a:lnTo>
                <a:close/>
              </a:path>
              <a:path w="29845" h="29845">
                <a:moveTo>
                  <a:pt x="29272" y="25986"/>
                </a:moveTo>
                <a:lnTo>
                  <a:pt x="16270" y="25986"/>
                </a:lnTo>
                <a:lnTo>
                  <a:pt x="17895" y="26798"/>
                </a:lnTo>
                <a:lnTo>
                  <a:pt x="28459" y="26798"/>
                </a:lnTo>
                <a:lnTo>
                  <a:pt x="29272" y="25986"/>
                </a:lnTo>
                <a:close/>
              </a:path>
              <a:path w="29845" h="29845">
                <a:moveTo>
                  <a:pt x="23584" y="21922"/>
                </a:moveTo>
                <a:lnTo>
                  <a:pt x="21146" y="21922"/>
                </a:lnTo>
                <a:lnTo>
                  <a:pt x="17895" y="23548"/>
                </a:lnTo>
                <a:lnTo>
                  <a:pt x="15457" y="23548"/>
                </a:lnTo>
                <a:lnTo>
                  <a:pt x="13832" y="24360"/>
                </a:lnTo>
                <a:lnTo>
                  <a:pt x="29272" y="24360"/>
                </a:lnTo>
                <a:lnTo>
                  <a:pt x="26834" y="23548"/>
                </a:lnTo>
                <a:lnTo>
                  <a:pt x="23584" y="21922"/>
                </a:lnTo>
                <a:close/>
              </a:path>
              <a:path w="29845" h="29845">
                <a:moveTo>
                  <a:pt x="4875" y="0"/>
                </a:moveTo>
                <a:lnTo>
                  <a:pt x="4063" y="812"/>
                </a:lnTo>
                <a:lnTo>
                  <a:pt x="5688" y="812"/>
                </a:lnTo>
                <a:lnTo>
                  <a:pt x="4875" y="0"/>
                </a:lnTo>
                <a:close/>
              </a:path>
            </a:pathLst>
          </a:custGeom>
          <a:solidFill>
            <a:srgbClr val="000000"/>
          </a:solidFill>
        </p:spPr>
        <p:txBody>
          <a:bodyPr wrap="square" lIns="0" tIns="0" rIns="0" bIns="0" rtlCol="0"/>
          <a:lstStyle/>
          <a:p>
            <a:endParaRPr/>
          </a:p>
        </p:txBody>
      </p:sp>
      <p:sp>
        <p:nvSpPr>
          <p:cNvPr id="82" name="object 82"/>
          <p:cNvSpPr/>
          <p:nvPr/>
        </p:nvSpPr>
        <p:spPr>
          <a:xfrm>
            <a:off x="7030432" y="5395559"/>
            <a:ext cx="141605" cy="261620"/>
          </a:xfrm>
          <a:custGeom>
            <a:avLst/>
            <a:gdLst/>
            <a:ahLst/>
            <a:cxnLst/>
            <a:rect l="l" t="t" r="r" b="b"/>
            <a:pathLst>
              <a:path w="141604" h="261620">
                <a:moveTo>
                  <a:pt x="141449" y="136413"/>
                </a:moveTo>
                <a:lnTo>
                  <a:pt x="40649" y="136413"/>
                </a:lnTo>
                <a:lnTo>
                  <a:pt x="41461" y="137225"/>
                </a:lnTo>
                <a:lnTo>
                  <a:pt x="42274" y="137225"/>
                </a:lnTo>
                <a:lnTo>
                  <a:pt x="43899" y="138851"/>
                </a:lnTo>
                <a:lnTo>
                  <a:pt x="43899" y="171320"/>
                </a:lnTo>
                <a:lnTo>
                  <a:pt x="44712" y="182686"/>
                </a:lnTo>
                <a:lnTo>
                  <a:pt x="43899" y="184311"/>
                </a:lnTo>
                <a:lnTo>
                  <a:pt x="43899" y="185934"/>
                </a:lnTo>
                <a:lnTo>
                  <a:pt x="44712" y="188371"/>
                </a:lnTo>
                <a:lnTo>
                  <a:pt x="47149" y="193241"/>
                </a:lnTo>
                <a:lnTo>
                  <a:pt x="48775" y="195677"/>
                </a:lnTo>
                <a:lnTo>
                  <a:pt x="48775" y="197300"/>
                </a:lnTo>
                <a:lnTo>
                  <a:pt x="133323" y="197300"/>
                </a:lnTo>
                <a:lnTo>
                  <a:pt x="134949" y="199736"/>
                </a:lnTo>
                <a:lnTo>
                  <a:pt x="134136" y="216787"/>
                </a:lnTo>
                <a:lnTo>
                  <a:pt x="129260" y="216787"/>
                </a:lnTo>
                <a:lnTo>
                  <a:pt x="129260" y="239521"/>
                </a:lnTo>
                <a:lnTo>
                  <a:pt x="128448" y="250889"/>
                </a:lnTo>
                <a:lnTo>
                  <a:pt x="128448" y="261444"/>
                </a:lnTo>
                <a:lnTo>
                  <a:pt x="141449" y="261444"/>
                </a:lnTo>
                <a:lnTo>
                  <a:pt x="141449" y="136413"/>
                </a:lnTo>
                <a:close/>
              </a:path>
              <a:path w="141604" h="261620">
                <a:moveTo>
                  <a:pt x="3250" y="0"/>
                </a:moveTo>
                <a:lnTo>
                  <a:pt x="0" y="812"/>
                </a:lnTo>
                <a:lnTo>
                  <a:pt x="812" y="36532"/>
                </a:lnTo>
                <a:lnTo>
                  <a:pt x="0" y="73895"/>
                </a:lnTo>
                <a:lnTo>
                  <a:pt x="812" y="110427"/>
                </a:lnTo>
                <a:lnTo>
                  <a:pt x="1625" y="146150"/>
                </a:lnTo>
                <a:lnTo>
                  <a:pt x="4063" y="146963"/>
                </a:lnTo>
                <a:lnTo>
                  <a:pt x="5688" y="148586"/>
                </a:lnTo>
                <a:lnTo>
                  <a:pt x="8126" y="149397"/>
                </a:lnTo>
                <a:lnTo>
                  <a:pt x="9751" y="150209"/>
                </a:lnTo>
                <a:lnTo>
                  <a:pt x="11376" y="151833"/>
                </a:lnTo>
                <a:lnTo>
                  <a:pt x="13814" y="152646"/>
                </a:lnTo>
                <a:lnTo>
                  <a:pt x="15439" y="154269"/>
                </a:lnTo>
                <a:lnTo>
                  <a:pt x="17877" y="155082"/>
                </a:lnTo>
                <a:lnTo>
                  <a:pt x="18690" y="152646"/>
                </a:lnTo>
                <a:lnTo>
                  <a:pt x="18690" y="150209"/>
                </a:lnTo>
                <a:lnTo>
                  <a:pt x="17877" y="146963"/>
                </a:lnTo>
                <a:lnTo>
                  <a:pt x="17877" y="139663"/>
                </a:lnTo>
                <a:lnTo>
                  <a:pt x="18690" y="138038"/>
                </a:lnTo>
                <a:lnTo>
                  <a:pt x="21128" y="136413"/>
                </a:lnTo>
                <a:lnTo>
                  <a:pt x="141449" y="136413"/>
                </a:lnTo>
                <a:lnTo>
                  <a:pt x="141449" y="65768"/>
                </a:lnTo>
                <a:lnTo>
                  <a:pt x="140637" y="812"/>
                </a:lnTo>
                <a:lnTo>
                  <a:pt x="120321" y="812"/>
                </a:lnTo>
                <a:lnTo>
                  <a:pt x="3250" y="0"/>
                </a:lnTo>
                <a:close/>
              </a:path>
            </a:pathLst>
          </a:custGeom>
          <a:solidFill>
            <a:srgbClr val="BEBEBE"/>
          </a:solidFill>
        </p:spPr>
        <p:txBody>
          <a:bodyPr wrap="square" lIns="0" tIns="0" rIns="0" bIns="0" rtlCol="0"/>
          <a:lstStyle/>
          <a:p>
            <a:endParaRPr/>
          </a:p>
        </p:txBody>
      </p:sp>
      <p:sp>
        <p:nvSpPr>
          <p:cNvPr id="83" name="object 83"/>
          <p:cNvSpPr/>
          <p:nvPr/>
        </p:nvSpPr>
        <p:spPr>
          <a:xfrm>
            <a:off x="7134483" y="5406936"/>
            <a:ext cx="22225" cy="45720"/>
          </a:xfrm>
          <a:custGeom>
            <a:avLst/>
            <a:gdLst/>
            <a:ahLst/>
            <a:cxnLst/>
            <a:rect l="l" t="t" r="r" b="b"/>
            <a:pathLst>
              <a:path w="22225" h="45720">
                <a:moveTo>
                  <a:pt x="4063" y="0"/>
                </a:moveTo>
                <a:lnTo>
                  <a:pt x="3250" y="0"/>
                </a:lnTo>
                <a:lnTo>
                  <a:pt x="2437" y="812"/>
                </a:lnTo>
                <a:lnTo>
                  <a:pt x="812" y="812"/>
                </a:lnTo>
                <a:lnTo>
                  <a:pt x="0" y="43845"/>
                </a:lnTo>
                <a:lnTo>
                  <a:pt x="1625" y="44640"/>
                </a:lnTo>
                <a:lnTo>
                  <a:pt x="20333" y="45453"/>
                </a:lnTo>
                <a:lnTo>
                  <a:pt x="21958" y="43033"/>
                </a:lnTo>
                <a:lnTo>
                  <a:pt x="21958" y="812"/>
                </a:lnTo>
                <a:lnTo>
                  <a:pt x="4063" y="0"/>
                </a:lnTo>
                <a:close/>
              </a:path>
            </a:pathLst>
          </a:custGeom>
          <a:solidFill>
            <a:srgbClr val="000000"/>
          </a:solidFill>
        </p:spPr>
        <p:txBody>
          <a:bodyPr wrap="square" lIns="0" tIns="0" rIns="0" bIns="0" rtlCol="0"/>
          <a:lstStyle/>
          <a:p>
            <a:endParaRPr/>
          </a:p>
        </p:txBody>
      </p:sp>
      <p:sp>
        <p:nvSpPr>
          <p:cNvPr id="84" name="object 84"/>
          <p:cNvSpPr/>
          <p:nvPr/>
        </p:nvSpPr>
        <p:spPr>
          <a:xfrm>
            <a:off x="7049121" y="5408561"/>
            <a:ext cx="24130" cy="44450"/>
          </a:xfrm>
          <a:custGeom>
            <a:avLst/>
            <a:gdLst/>
            <a:ahLst/>
            <a:cxnLst/>
            <a:rect l="l" t="t" r="r" b="b"/>
            <a:pathLst>
              <a:path w="24129" h="44450">
                <a:moveTo>
                  <a:pt x="18708" y="0"/>
                </a:moveTo>
                <a:lnTo>
                  <a:pt x="6500" y="0"/>
                </a:lnTo>
                <a:lnTo>
                  <a:pt x="4875" y="812"/>
                </a:lnTo>
                <a:lnTo>
                  <a:pt x="812" y="812"/>
                </a:lnTo>
                <a:lnTo>
                  <a:pt x="0" y="11358"/>
                </a:lnTo>
                <a:lnTo>
                  <a:pt x="0" y="42220"/>
                </a:lnTo>
                <a:lnTo>
                  <a:pt x="812" y="43015"/>
                </a:lnTo>
                <a:lnTo>
                  <a:pt x="21958" y="43827"/>
                </a:lnTo>
                <a:lnTo>
                  <a:pt x="23584" y="42220"/>
                </a:lnTo>
                <a:lnTo>
                  <a:pt x="22771" y="41407"/>
                </a:lnTo>
                <a:lnTo>
                  <a:pt x="22771" y="40595"/>
                </a:lnTo>
                <a:lnTo>
                  <a:pt x="21958" y="40595"/>
                </a:lnTo>
                <a:lnTo>
                  <a:pt x="21958" y="38970"/>
                </a:lnTo>
                <a:lnTo>
                  <a:pt x="22771" y="38157"/>
                </a:lnTo>
                <a:lnTo>
                  <a:pt x="21958" y="2419"/>
                </a:lnTo>
                <a:lnTo>
                  <a:pt x="20333" y="812"/>
                </a:lnTo>
                <a:lnTo>
                  <a:pt x="18708" y="0"/>
                </a:lnTo>
                <a:close/>
              </a:path>
            </a:pathLst>
          </a:custGeom>
          <a:solidFill>
            <a:srgbClr val="000000"/>
          </a:solidFill>
        </p:spPr>
        <p:txBody>
          <a:bodyPr wrap="square" lIns="0" tIns="0" rIns="0" bIns="0" rtlCol="0"/>
          <a:lstStyle/>
          <a:p>
            <a:endParaRPr/>
          </a:p>
        </p:txBody>
      </p:sp>
      <p:sp>
        <p:nvSpPr>
          <p:cNvPr id="85" name="object 85"/>
          <p:cNvSpPr/>
          <p:nvPr/>
        </p:nvSpPr>
        <p:spPr>
          <a:xfrm>
            <a:off x="7084895" y="5409374"/>
            <a:ext cx="37465" cy="29209"/>
          </a:xfrm>
          <a:custGeom>
            <a:avLst/>
            <a:gdLst/>
            <a:ahLst/>
            <a:cxnLst/>
            <a:rect l="l" t="t" r="r" b="b"/>
            <a:pathLst>
              <a:path w="37465" h="29210">
                <a:moveTo>
                  <a:pt x="36585" y="0"/>
                </a:moveTo>
                <a:lnTo>
                  <a:pt x="0" y="0"/>
                </a:lnTo>
                <a:lnTo>
                  <a:pt x="0" y="26780"/>
                </a:lnTo>
                <a:lnTo>
                  <a:pt x="812" y="28405"/>
                </a:lnTo>
                <a:lnTo>
                  <a:pt x="32522" y="28405"/>
                </a:lnTo>
                <a:lnTo>
                  <a:pt x="34148" y="29218"/>
                </a:lnTo>
                <a:lnTo>
                  <a:pt x="36585" y="29218"/>
                </a:lnTo>
                <a:lnTo>
                  <a:pt x="37398" y="22717"/>
                </a:lnTo>
                <a:lnTo>
                  <a:pt x="37398" y="1607"/>
                </a:lnTo>
                <a:lnTo>
                  <a:pt x="36585" y="0"/>
                </a:lnTo>
                <a:close/>
              </a:path>
            </a:pathLst>
          </a:custGeom>
          <a:solidFill>
            <a:srgbClr val="000000"/>
          </a:solidFill>
        </p:spPr>
        <p:txBody>
          <a:bodyPr wrap="square" lIns="0" tIns="0" rIns="0" bIns="0" rtlCol="0"/>
          <a:lstStyle/>
          <a:p>
            <a:endParaRPr/>
          </a:p>
        </p:txBody>
      </p:sp>
      <p:sp>
        <p:nvSpPr>
          <p:cNvPr id="86" name="object 86"/>
          <p:cNvSpPr/>
          <p:nvPr/>
        </p:nvSpPr>
        <p:spPr>
          <a:xfrm>
            <a:off x="7138546" y="5429663"/>
            <a:ext cx="13970" cy="0"/>
          </a:xfrm>
          <a:custGeom>
            <a:avLst/>
            <a:gdLst/>
            <a:ahLst/>
            <a:cxnLst/>
            <a:rect l="l" t="t" r="r" b="b"/>
            <a:pathLst>
              <a:path w="13970">
                <a:moveTo>
                  <a:pt x="0" y="0"/>
                </a:moveTo>
                <a:lnTo>
                  <a:pt x="13832" y="0"/>
                </a:lnTo>
              </a:path>
            </a:pathLst>
          </a:custGeom>
          <a:ln w="37362">
            <a:solidFill>
              <a:srgbClr val="BEFFFF"/>
            </a:solidFill>
          </a:ln>
        </p:spPr>
        <p:txBody>
          <a:bodyPr wrap="square" lIns="0" tIns="0" rIns="0" bIns="0" rtlCol="0"/>
          <a:lstStyle/>
          <a:p>
            <a:endParaRPr/>
          </a:p>
        </p:txBody>
      </p:sp>
      <p:sp>
        <p:nvSpPr>
          <p:cNvPr id="87" name="object 87"/>
          <p:cNvSpPr/>
          <p:nvPr/>
        </p:nvSpPr>
        <p:spPr>
          <a:xfrm>
            <a:off x="7052372" y="5411794"/>
            <a:ext cx="16510" cy="36830"/>
          </a:xfrm>
          <a:custGeom>
            <a:avLst/>
            <a:gdLst/>
            <a:ahLst/>
            <a:cxnLst/>
            <a:rect l="l" t="t" r="r" b="b"/>
            <a:pathLst>
              <a:path w="16509" h="36829">
                <a:moveTo>
                  <a:pt x="13832" y="0"/>
                </a:moveTo>
                <a:lnTo>
                  <a:pt x="8144" y="0"/>
                </a:lnTo>
                <a:lnTo>
                  <a:pt x="6500" y="812"/>
                </a:lnTo>
                <a:lnTo>
                  <a:pt x="812" y="812"/>
                </a:lnTo>
                <a:lnTo>
                  <a:pt x="0" y="9751"/>
                </a:lnTo>
                <a:lnTo>
                  <a:pt x="0" y="27611"/>
                </a:lnTo>
                <a:lnTo>
                  <a:pt x="812" y="36550"/>
                </a:lnTo>
                <a:lnTo>
                  <a:pt x="14645" y="36550"/>
                </a:lnTo>
                <a:lnTo>
                  <a:pt x="16270" y="35737"/>
                </a:lnTo>
                <a:lnTo>
                  <a:pt x="15457" y="812"/>
                </a:lnTo>
                <a:lnTo>
                  <a:pt x="13832" y="0"/>
                </a:lnTo>
                <a:close/>
              </a:path>
            </a:pathLst>
          </a:custGeom>
          <a:solidFill>
            <a:srgbClr val="BEFFFF"/>
          </a:solidFill>
        </p:spPr>
        <p:txBody>
          <a:bodyPr wrap="square" lIns="0" tIns="0" rIns="0" bIns="0" rtlCol="0"/>
          <a:lstStyle/>
          <a:p>
            <a:endParaRPr/>
          </a:p>
        </p:txBody>
      </p:sp>
      <p:sp>
        <p:nvSpPr>
          <p:cNvPr id="88" name="object 88"/>
          <p:cNvSpPr/>
          <p:nvPr/>
        </p:nvSpPr>
        <p:spPr>
          <a:xfrm>
            <a:off x="7088958" y="5412606"/>
            <a:ext cx="29845" cy="22225"/>
          </a:xfrm>
          <a:custGeom>
            <a:avLst/>
            <a:gdLst/>
            <a:ahLst/>
            <a:cxnLst/>
            <a:rect l="l" t="t" r="r" b="b"/>
            <a:pathLst>
              <a:path w="29845" h="22225">
                <a:moveTo>
                  <a:pt x="812" y="0"/>
                </a:moveTo>
                <a:lnTo>
                  <a:pt x="0" y="812"/>
                </a:lnTo>
                <a:lnTo>
                  <a:pt x="0" y="21922"/>
                </a:lnTo>
                <a:lnTo>
                  <a:pt x="29272" y="21922"/>
                </a:lnTo>
                <a:lnTo>
                  <a:pt x="29272" y="812"/>
                </a:lnTo>
                <a:lnTo>
                  <a:pt x="812" y="0"/>
                </a:lnTo>
                <a:close/>
              </a:path>
            </a:pathLst>
          </a:custGeom>
          <a:solidFill>
            <a:srgbClr val="BEFFFF"/>
          </a:solidFill>
        </p:spPr>
        <p:txBody>
          <a:bodyPr wrap="square" lIns="0" tIns="0" rIns="0" bIns="0" rtlCol="0"/>
          <a:lstStyle/>
          <a:p>
            <a:endParaRPr/>
          </a:p>
        </p:txBody>
      </p:sp>
      <p:sp>
        <p:nvSpPr>
          <p:cNvPr id="89" name="object 89"/>
          <p:cNvSpPr/>
          <p:nvPr/>
        </p:nvSpPr>
        <p:spPr>
          <a:xfrm>
            <a:off x="7182039" y="5439090"/>
            <a:ext cx="0" cy="233679"/>
          </a:xfrm>
          <a:custGeom>
            <a:avLst/>
            <a:gdLst/>
            <a:ahLst/>
            <a:cxnLst/>
            <a:rect l="l" t="t" r="r" b="b"/>
            <a:pathLst>
              <a:path h="233679">
                <a:moveTo>
                  <a:pt x="0" y="0"/>
                </a:moveTo>
                <a:lnTo>
                  <a:pt x="0" y="233681"/>
                </a:lnTo>
              </a:path>
            </a:pathLst>
          </a:custGeom>
          <a:ln w="12189">
            <a:solidFill>
              <a:srgbClr val="BEBEBE"/>
            </a:solidFill>
          </a:ln>
        </p:spPr>
        <p:txBody>
          <a:bodyPr wrap="square" lIns="0" tIns="0" rIns="0" bIns="0" rtlCol="0"/>
          <a:lstStyle/>
          <a:p>
            <a:endParaRPr/>
          </a:p>
        </p:txBody>
      </p:sp>
      <p:sp>
        <p:nvSpPr>
          <p:cNvPr id="90" name="object 90"/>
          <p:cNvSpPr/>
          <p:nvPr/>
        </p:nvSpPr>
        <p:spPr>
          <a:xfrm>
            <a:off x="7191402" y="5456870"/>
            <a:ext cx="149225" cy="0"/>
          </a:xfrm>
          <a:custGeom>
            <a:avLst/>
            <a:gdLst/>
            <a:ahLst/>
            <a:cxnLst/>
            <a:rect l="l" t="t" r="r" b="b"/>
            <a:pathLst>
              <a:path w="149225">
                <a:moveTo>
                  <a:pt x="0" y="0"/>
                </a:moveTo>
                <a:lnTo>
                  <a:pt x="148763" y="0"/>
                </a:lnTo>
              </a:path>
            </a:pathLst>
          </a:custGeom>
          <a:ln w="5080">
            <a:solidFill>
              <a:srgbClr val="BEBEBE"/>
            </a:solidFill>
          </a:ln>
        </p:spPr>
        <p:txBody>
          <a:bodyPr wrap="square" lIns="0" tIns="0" rIns="0" bIns="0" rtlCol="0"/>
          <a:lstStyle/>
          <a:p>
            <a:endParaRPr/>
          </a:p>
        </p:txBody>
      </p:sp>
      <p:sp>
        <p:nvSpPr>
          <p:cNvPr id="91" name="object 91"/>
          <p:cNvSpPr/>
          <p:nvPr/>
        </p:nvSpPr>
        <p:spPr>
          <a:xfrm>
            <a:off x="7191402" y="5451790"/>
            <a:ext cx="149225" cy="0"/>
          </a:xfrm>
          <a:custGeom>
            <a:avLst/>
            <a:gdLst/>
            <a:ahLst/>
            <a:cxnLst/>
            <a:rect l="l" t="t" r="r" b="b"/>
            <a:pathLst>
              <a:path w="149225">
                <a:moveTo>
                  <a:pt x="0" y="0"/>
                </a:moveTo>
                <a:lnTo>
                  <a:pt x="149135" y="0"/>
                </a:lnTo>
              </a:path>
            </a:pathLst>
          </a:custGeom>
          <a:ln w="5080">
            <a:solidFill>
              <a:srgbClr val="BEBEBE"/>
            </a:solidFill>
          </a:ln>
        </p:spPr>
        <p:txBody>
          <a:bodyPr wrap="square" lIns="0" tIns="0" rIns="0" bIns="0" rtlCol="0"/>
          <a:lstStyle/>
          <a:p>
            <a:endParaRPr/>
          </a:p>
        </p:txBody>
      </p:sp>
      <p:sp>
        <p:nvSpPr>
          <p:cNvPr id="92" name="object 92"/>
          <p:cNvSpPr/>
          <p:nvPr/>
        </p:nvSpPr>
        <p:spPr>
          <a:xfrm>
            <a:off x="7191402" y="5446710"/>
            <a:ext cx="149860" cy="0"/>
          </a:xfrm>
          <a:custGeom>
            <a:avLst/>
            <a:gdLst/>
            <a:ahLst/>
            <a:cxnLst/>
            <a:rect l="l" t="t" r="r" b="b"/>
            <a:pathLst>
              <a:path w="149859">
                <a:moveTo>
                  <a:pt x="0" y="0"/>
                </a:moveTo>
                <a:lnTo>
                  <a:pt x="149576" y="0"/>
                </a:lnTo>
              </a:path>
            </a:pathLst>
          </a:custGeom>
          <a:ln w="5080">
            <a:solidFill>
              <a:srgbClr val="BEBEBE"/>
            </a:solidFill>
          </a:ln>
        </p:spPr>
        <p:txBody>
          <a:bodyPr wrap="square" lIns="0" tIns="0" rIns="0" bIns="0" rtlCol="0"/>
          <a:lstStyle/>
          <a:p>
            <a:endParaRPr/>
          </a:p>
        </p:txBody>
      </p:sp>
      <p:sp>
        <p:nvSpPr>
          <p:cNvPr id="93" name="object 93"/>
          <p:cNvSpPr/>
          <p:nvPr/>
        </p:nvSpPr>
        <p:spPr>
          <a:xfrm>
            <a:off x="7191402" y="5441631"/>
            <a:ext cx="149225" cy="0"/>
          </a:xfrm>
          <a:custGeom>
            <a:avLst/>
            <a:gdLst/>
            <a:ahLst/>
            <a:cxnLst/>
            <a:rect l="l" t="t" r="r" b="b"/>
            <a:pathLst>
              <a:path w="149225">
                <a:moveTo>
                  <a:pt x="0" y="0"/>
                </a:moveTo>
                <a:lnTo>
                  <a:pt x="149134" y="0"/>
                </a:lnTo>
              </a:path>
            </a:pathLst>
          </a:custGeom>
          <a:ln w="5080">
            <a:solidFill>
              <a:srgbClr val="BEBEBE"/>
            </a:solidFill>
          </a:ln>
        </p:spPr>
        <p:txBody>
          <a:bodyPr wrap="square" lIns="0" tIns="0" rIns="0" bIns="0" rtlCol="0"/>
          <a:lstStyle/>
          <a:p>
            <a:endParaRPr/>
          </a:p>
        </p:txBody>
      </p:sp>
      <p:sp>
        <p:nvSpPr>
          <p:cNvPr id="94" name="object 94"/>
          <p:cNvSpPr/>
          <p:nvPr/>
        </p:nvSpPr>
        <p:spPr>
          <a:xfrm>
            <a:off x="6862128" y="5460046"/>
            <a:ext cx="134620" cy="0"/>
          </a:xfrm>
          <a:custGeom>
            <a:avLst/>
            <a:gdLst/>
            <a:ahLst/>
            <a:cxnLst/>
            <a:rect l="l" t="t" r="r" b="b"/>
            <a:pathLst>
              <a:path w="134620">
                <a:moveTo>
                  <a:pt x="0" y="0"/>
                </a:moveTo>
                <a:lnTo>
                  <a:pt x="134066" y="0"/>
                </a:lnTo>
              </a:path>
            </a:pathLst>
          </a:custGeom>
          <a:ln w="3175">
            <a:solidFill>
              <a:srgbClr val="BEBEBE"/>
            </a:solidFill>
          </a:ln>
        </p:spPr>
        <p:txBody>
          <a:bodyPr wrap="square" lIns="0" tIns="0" rIns="0" bIns="0" rtlCol="0"/>
          <a:lstStyle/>
          <a:p>
            <a:endParaRPr/>
          </a:p>
        </p:txBody>
      </p:sp>
      <p:sp>
        <p:nvSpPr>
          <p:cNvPr id="95" name="object 95"/>
          <p:cNvSpPr/>
          <p:nvPr/>
        </p:nvSpPr>
        <p:spPr>
          <a:xfrm>
            <a:off x="6861721" y="5449885"/>
            <a:ext cx="145415" cy="0"/>
          </a:xfrm>
          <a:custGeom>
            <a:avLst/>
            <a:gdLst/>
            <a:ahLst/>
            <a:cxnLst/>
            <a:rect l="l" t="t" r="r" b="b"/>
            <a:pathLst>
              <a:path w="145415">
                <a:moveTo>
                  <a:pt x="0" y="0"/>
                </a:moveTo>
                <a:lnTo>
                  <a:pt x="145126" y="0"/>
                </a:lnTo>
              </a:path>
            </a:pathLst>
          </a:custGeom>
          <a:ln w="19050">
            <a:solidFill>
              <a:srgbClr val="BEBEBE"/>
            </a:solidFill>
          </a:ln>
        </p:spPr>
        <p:txBody>
          <a:bodyPr wrap="square" lIns="0" tIns="0" rIns="0" bIns="0" rtlCol="0"/>
          <a:lstStyle/>
          <a:p>
            <a:endParaRPr/>
          </a:p>
        </p:txBody>
      </p:sp>
      <p:sp>
        <p:nvSpPr>
          <p:cNvPr id="96" name="object 96"/>
          <p:cNvSpPr/>
          <p:nvPr/>
        </p:nvSpPr>
        <p:spPr>
          <a:xfrm>
            <a:off x="6873645" y="5439725"/>
            <a:ext cx="133350" cy="0"/>
          </a:xfrm>
          <a:custGeom>
            <a:avLst/>
            <a:gdLst/>
            <a:ahLst/>
            <a:cxnLst/>
            <a:rect l="l" t="t" r="r" b="b"/>
            <a:pathLst>
              <a:path w="133350">
                <a:moveTo>
                  <a:pt x="0" y="0"/>
                </a:moveTo>
                <a:lnTo>
                  <a:pt x="133201" y="0"/>
                </a:lnTo>
              </a:path>
            </a:pathLst>
          </a:custGeom>
          <a:ln w="3175">
            <a:solidFill>
              <a:srgbClr val="BEBEBE"/>
            </a:solidFill>
          </a:ln>
        </p:spPr>
        <p:txBody>
          <a:bodyPr wrap="square" lIns="0" tIns="0" rIns="0" bIns="0" rtlCol="0"/>
          <a:lstStyle/>
          <a:p>
            <a:endParaRPr/>
          </a:p>
        </p:txBody>
      </p:sp>
      <p:sp>
        <p:nvSpPr>
          <p:cNvPr id="97" name="object 97"/>
          <p:cNvSpPr/>
          <p:nvPr/>
        </p:nvSpPr>
        <p:spPr>
          <a:xfrm>
            <a:off x="7005222" y="5438592"/>
            <a:ext cx="1270" cy="1270"/>
          </a:xfrm>
          <a:custGeom>
            <a:avLst/>
            <a:gdLst/>
            <a:ahLst/>
            <a:cxnLst/>
            <a:rect l="l" t="t" r="r" b="b"/>
            <a:pathLst>
              <a:path w="1270" h="1270">
                <a:moveTo>
                  <a:pt x="812" y="0"/>
                </a:moveTo>
                <a:lnTo>
                  <a:pt x="0" y="812"/>
                </a:lnTo>
                <a:lnTo>
                  <a:pt x="812" y="812"/>
                </a:lnTo>
                <a:lnTo>
                  <a:pt x="812" y="0"/>
                </a:lnTo>
                <a:close/>
              </a:path>
            </a:pathLst>
          </a:custGeom>
          <a:solidFill>
            <a:srgbClr val="BEBEBE"/>
          </a:solidFill>
        </p:spPr>
        <p:txBody>
          <a:bodyPr wrap="square" lIns="0" tIns="0" rIns="0" bIns="0" rtlCol="0"/>
          <a:lstStyle/>
          <a:p>
            <a:endParaRPr/>
          </a:p>
        </p:txBody>
      </p:sp>
      <p:sp>
        <p:nvSpPr>
          <p:cNvPr id="98" name="object 98"/>
          <p:cNvSpPr/>
          <p:nvPr/>
        </p:nvSpPr>
        <p:spPr>
          <a:xfrm>
            <a:off x="7027120" y="5540056"/>
            <a:ext cx="635" cy="0"/>
          </a:xfrm>
          <a:custGeom>
            <a:avLst/>
            <a:gdLst/>
            <a:ahLst/>
            <a:cxnLst/>
            <a:rect l="l" t="t" r="r" b="b"/>
            <a:pathLst>
              <a:path w="634">
                <a:moveTo>
                  <a:pt x="0" y="0"/>
                </a:moveTo>
                <a:lnTo>
                  <a:pt x="60" y="0"/>
                </a:lnTo>
              </a:path>
            </a:pathLst>
          </a:custGeom>
          <a:ln w="3175">
            <a:solidFill>
              <a:srgbClr val="BEBEBE"/>
            </a:solidFill>
          </a:ln>
        </p:spPr>
        <p:txBody>
          <a:bodyPr wrap="square" lIns="0" tIns="0" rIns="0" bIns="0" rtlCol="0"/>
          <a:lstStyle/>
          <a:p>
            <a:endParaRPr/>
          </a:p>
        </p:txBody>
      </p:sp>
      <p:sp>
        <p:nvSpPr>
          <p:cNvPr id="99" name="object 99"/>
          <p:cNvSpPr/>
          <p:nvPr/>
        </p:nvSpPr>
        <p:spPr>
          <a:xfrm>
            <a:off x="7014340" y="5538786"/>
            <a:ext cx="13335" cy="0"/>
          </a:xfrm>
          <a:custGeom>
            <a:avLst/>
            <a:gdLst/>
            <a:ahLst/>
            <a:cxnLst/>
            <a:rect l="l" t="t" r="r" b="b"/>
            <a:pathLst>
              <a:path w="13334">
                <a:moveTo>
                  <a:pt x="0" y="0"/>
                </a:moveTo>
                <a:lnTo>
                  <a:pt x="12840" y="0"/>
                </a:lnTo>
              </a:path>
            </a:pathLst>
          </a:custGeom>
          <a:ln w="3175">
            <a:solidFill>
              <a:srgbClr val="BEBEBE"/>
            </a:solidFill>
          </a:ln>
        </p:spPr>
        <p:txBody>
          <a:bodyPr wrap="square" lIns="0" tIns="0" rIns="0" bIns="0" rtlCol="0"/>
          <a:lstStyle/>
          <a:p>
            <a:endParaRPr/>
          </a:p>
        </p:txBody>
      </p:sp>
      <p:sp>
        <p:nvSpPr>
          <p:cNvPr id="100" name="object 100"/>
          <p:cNvSpPr/>
          <p:nvPr/>
        </p:nvSpPr>
        <p:spPr>
          <a:xfrm>
            <a:off x="7019452" y="5439090"/>
            <a:ext cx="0" cy="99060"/>
          </a:xfrm>
          <a:custGeom>
            <a:avLst/>
            <a:gdLst/>
            <a:ahLst/>
            <a:cxnLst/>
            <a:rect l="l" t="t" r="r" b="b"/>
            <a:pathLst>
              <a:path h="99060">
                <a:moveTo>
                  <a:pt x="0" y="0"/>
                </a:moveTo>
                <a:lnTo>
                  <a:pt x="0" y="99060"/>
                </a:lnTo>
              </a:path>
            </a:pathLst>
          </a:custGeom>
          <a:ln w="15457">
            <a:solidFill>
              <a:srgbClr val="BEBEBE"/>
            </a:solidFill>
          </a:ln>
        </p:spPr>
        <p:txBody>
          <a:bodyPr wrap="square" lIns="0" tIns="0" rIns="0" bIns="0" rtlCol="0"/>
          <a:lstStyle/>
          <a:p>
            <a:endParaRPr/>
          </a:p>
        </p:txBody>
      </p:sp>
      <p:sp>
        <p:nvSpPr>
          <p:cNvPr id="101" name="object 101"/>
          <p:cNvSpPr/>
          <p:nvPr/>
        </p:nvSpPr>
        <p:spPr>
          <a:xfrm>
            <a:off x="7352762" y="5438592"/>
            <a:ext cx="0" cy="235585"/>
          </a:xfrm>
          <a:custGeom>
            <a:avLst/>
            <a:gdLst/>
            <a:ahLst/>
            <a:cxnLst/>
            <a:rect l="l" t="t" r="r" b="b"/>
            <a:pathLst>
              <a:path h="235585">
                <a:moveTo>
                  <a:pt x="0" y="0"/>
                </a:moveTo>
                <a:lnTo>
                  <a:pt x="0" y="235461"/>
                </a:lnTo>
              </a:path>
            </a:pathLst>
          </a:custGeom>
          <a:ln w="18690">
            <a:solidFill>
              <a:srgbClr val="BEBEBE"/>
            </a:solidFill>
          </a:ln>
        </p:spPr>
        <p:txBody>
          <a:bodyPr wrap="square" lIns="0" tIns="0" rIns="0" bIns="0" rtlCol="0"/>
          <a:lstStyle/>
          <a:p>
            <a:endParaRPr/>
          </a:p>
        </p:txBody>
      </p:sp>
      <p:sp>
        <p:nvSpPr>
          <p:cNvPr id="102" name="object 102"/>
          <p:cNvSpPr/>
          <p:nvPr/>
        </p:nvSpPr>
        <p:spPr>
          <a:xfrm>
            <a:off x="6842509" y="5536246"/>
            <a:ext cx="13970" cy="0"/>
          </a:xfrm>
          <a:custGeom>
            <a:avLst/>
            <a:gdLst/>
            <a:ahLst/>
            <a:cxnLst/>
            <a:rect l="l" t="t" r="r" b="b"/>
            <a:pathLst>
              <a:path w="13970">
                <a:moveTo>
                  <a:pt x="0" y="0"/>
                </a:moveTo>
                <a:lnTo>
                  <a:pt x="13490" y="0"/>
                </a:lnTo>
              </a:path>
            </a:pathLst>
          </a:custGeom>
          <a:ln w="3175">
            <a:solidFill>
              <a:srgbClr val="BEBEBE"/>
            </a:solidFill>
          </a:ln>
        </p:spPr>
        <p:txBody>
          <a:bodyPr wrap="square" lIns="0" tIns="0" rIns="0" bIns="0" rtlCol="0"/>
          <a:lstStyle/>
          <a:p>
            <a:endParaRPr/>
          </a:p>
        </p:txBody>
      </p:sp>
      <p:sp>
        <p:nvSpPr>
          <p:cNvPr id="103" name="object 103"/>
          <p:cNvSpPr/>
          <p:nvPr/>
        </p:nvSpPr>
        <p:spPr>
          <a:xfrm>
            <a:off x="6837759" y="5529896"/>
            <a:ext cx="19050" cy="0"/>
          </a:xfrm>
          <a:custGeom>
            <a:avLst/>
            <a:gdLst/>
            <a:ahLst/>
            <a:cxnLst/>
            <a:rect l="l" t="t" r="r" b="b"/>
            <a:pathLst>
              <a:path w="19050">
                <a:moveTo>
                  <a:pt x="0" y="0"/>
                </a:moveTo>
                <a:lnTo>
                  <a:pt x="18697" y="0"/>
                </a:lnTo>
              </a:path>
            </a:pathLst>
          </a:custGeom>
          <a:ln w="11430">
            <a:solidFill>
              <a:srgbClr val="BEBEBE"/>
            </a:solidFill>
          </a:ln>
        </p:spPr>
        <p:txBody>
          <a:bodyPr wrap="square" lIns="0" tIns="0" rIns="0" bIns="0" rtlCol="0"/>
          <a:lstStyle/>
          <a:p>
            <a:endParaRPr/>
          </a:p>
        </p:txBody>
      </p:sp>
      <p:sp>
        <p:nvSpPr>
          <p:cNvPr id="104" name="object 104"/>
          <p:cNvSpPr/>
          <p:nvPr/>
        </p:nvSpPr>
        <p:spPr>
          <a:xfrm>
            <a:off x="6837759" y="5521641"/>
            <a:ext cx="19685" cy="0"/>
          </a:xfrm>
          <a:custGeom>
            <a:avLst/>
            <a:gdLst/>
            <a:ahLst/>
            <a:cxnLst/>
            <a:rect l="l" t="t" r="r" b="b"/>
            <a:pathLst>
              <a:path w="19684">
                <a:moveTo>
                  <a:pt x="0" y="0"/>
                </a:moveTo>
                <a:lnTo>
                  <a:pt x="19065" y="0"/>
                </a:lnTo>
              </a:path>
            </a:pathLst>
          </a:custGeom>
          <a:ln w="5080">
            <a:solidFill>
              <a:srgbClr val="BEBEBE"/>
            </a:solidFill>
          </a:ln>
        </p:spPr>
        <p:txBody>
          <a:bodyPr wrap="square" lIns="0" tIns="0" rIns="0" bIns="0" rtlCol="0"/>
          <a:lstStyle/>
          <a:p>
            <a:endParaRPr/>
          </a:p>
        </p:txBody>
      </p:sp>
      <p:sp>
        <p:nvSpPr>
          <p:cNvPr id="105" name="object 105"/>
          <p:cNvSpPr/>
          <p:nvPr/>
        </p:nvSpPr>
        <p:spPr>
          <a:xfrm>
            <a:off x="6847514" y="5464490"/>
            <a:ext cx="0" cy="71120"/>
          </a:xfrm>
          <a:custGeom>
            <a:avLst/>
            <a:gdLst/>
            <a:ahLst/>
            <a:cxnLst/>
            <a:rect l="l" t="t" r="r" b="b"/>
            <a:pathLst>
              <a:path h="71120">
                <a:moveTo>
                  <a:pt x="0" y="0"/>
                </a:moveTo>
                <a:lnTo>
                  <a:pt x="0" y="71120"/>
                </a:lnTo>
              </a:path>
            </a:pathLst>
          </a:custGeom>
          <a:ln w="19510">
            <a:solidFill>
              <a:srgbClr val="BEBEBE"/>
            </a:solidFill>
          </a:ln>
        </p:spPr>
        <p:txBody>
          <a:bodyPr wrap="square" lIns="0" tIns="0" rIns="0" bIns="0" rtlCol="0"/>
          <a:lstStyle/>
          <a:p>
            <a:endParaRPr/>
          </a:p>
        </p:txBody>
      </p:sp>
      <p:sp>
        <p:nvSpPr>
          <p:cNvPr id="106" name="object 106"/>
          <p:cNvSpPr/>
          <p:nvPr/>
        </p:nvSpPr>
        <p:spPr>
          <a:xfrm>
            <a:off x="6837759" y="5463856"/>
            <a:ext cx="19050" cy="0"/>
          </a:xfrm>
          <a:custGeom>
            <a:avLst/>
            <a:gdLst/>
            <a:ahLst/>
            <a:cxnLst/>
            <a:rect l="l" t="t" r="r" b="b"/>
            <a:pathLst>
              <a:path w="19050">
                <a:moveTo>
                  <a:pt x="0" y="0"/>
                </a:moveTo>
                <a:lnTo>
                  <a:pt x="18787" y="0"/>
                </a:lnTo>
              </a:path>
            </a:pathLst>
          </a:custGeom>
          <a:ln w="3175">
            <a:solidFill>
              <a:srgbClr val="BEBEBE"/>
            </a:solidFill>
          </a:ln>
        </p:spPr>
        <p:txBody>
          <a:bodyPr wrap="square" lIns="0" tIns="0" rIns="0" bIns="0" rtlCol="0"/>
          <a:lstStyle/>
          <a:p>
            <a:endParaRPr/>
          </a:p>
        </p:txBody>
      </p:sp>
      <p:sp>
        <p:nvSpPr>
          <p:cNvPr id="107" name="object 107"/>
          <p:cNvSpPr/>
          <p:nvPr/>
        </p:nvSpPr>
        <p:spPr>
          <a:xfrm>
            <a:off x="6837759" y="5462585"/>
            <a:ext cx="19050" cy="0"/>
          </a:xfrm>
          <a:custGeom>
            <a:avLst/>
            <a:gdLst/>
            <a:ahLst/>
            <a:cxnLst/>
            <a:rect l="l" t="t" r="r" b="b"/>
            <a:pathLst>
              <a:path w="19050">
                <a:moveTo>
                  <a:pt x="0" y="0"/>
                </a:moveTo>
                <a:lnTo>
                  <a:pt x="18697" y="0"/>
                </a:lnTo>
              </a:path>
            </a:pathLst>
          </a:custGeom>
          <a:ln w="3175">
            <a:solidFill>
              <a:srgbClr val="BEBEBE"/>
            </a:solidFill>
          </a:ln>
        </p:spPr>
        <p:txBody>
          <a:bodyPr wrap="square" lIns="0" tIns="0" rIns="0" bIns="0" rtlCol="0"/>
          <a:lstStyle/>
          <a:p>
            <a:endParaRPr/>
          </a:p>
        </p:txBody>
      </p:sp>
      <p:sp>
        <p:nvSpPr>
          <p:cNvPr id="108" name="object 108"/>
          <p:cNvSpPr/>
          <p:nvPr/>
        </p:nvSpPr>
        <p:spPr>
          <a:xfrm>
            <a:off x="6837759" y="5450520"/>
            <a:ext cx="19685" cy="0"/>
          </a:xfrm>
          <a:custGeom>
            <a:avLst/>
            <a:gdLst/>
            <a:ahLst/>
            <a:cxnLst/>
            <a:rect l="l" t="t" r="r" b="b"/>
            <a:pathLst>
              <a:path w="19684">
                <a:moveTo>
                  <a:pt x="0" y="0"/>
                </a:moveTo>
                <a:lnTo>
                  <a:pt x="19510" y="0"/>
                </a:lnTo>
              </a:path>
            </a:pathLst>
          </a:custGeom>
          <a:ln w="22860">
            <a:solidFill>
              <a:srgbClr val="BEBEBE"/>
            </a:solidFill>
          </a:ln>
        </p:spPr>
        <p:txBody>
          <a:bodyPr wrap="square" lIns="0" tIns="0" rIns="0" bIns="0" rtlCol="0"/>
          <a:lstStyle/>
          <a:p>
            <a:endParaRPr/>
          </a:p>
        </p:txBody>
      </p:sp>
      <p:sp>
        <p:nvSpPr>
          <p:cNvPr id="109" name="object 109"/>
          <p:cNvSpPr/>
          <p:nvPr/>
        </p:nvSpPr>
        <p:spPr>
          <a:xfrm>
            <a:off x="7231221" y="5462953"/>
            <a:ext cx="34290" cy="30480"/>
          </a:xfrm>
          <a:custGeom>
            <a:avLst/>
            <a:gdLst/>
            <a:ahLst/>
            <a:cxnLst/>
            <a:rect l="l" t="t" r="r" b="b"/>
            <a:pathLst>
              <a:path w="34290" h="30479">
                <a:moveTo>
                  <a:pt x="812" y="0"/>
                </a:moveTo>
                <a:lnTo>
                  <a:pt x="0" y="812"/>
                </a:lnTo>
                <a:lnTo>
                  <a:pt x="0" y="30049"/>
                </a:lnTo>
                <a:lnTo>
                  <a:pt x="33335" y="30049"/>
                </a:lnTo>
                <a:lnTo>
                  <a:pt x="33335" y="22735"/>
                </a:lnTo>
                <a:lnTo>
                  <a:pt x="34148" y="15421"/>
                </a:lnTo>
                <a:lnTo>
                  <a:pt x="34148" y="8126"/>
                </a:lnTo>
                <a:lnTo>
                  <a:pt x="33335" y="812"/>
                </a:lnTo>
                <a:lnTo>
                  <a:pt x="812" y="0"/>
                </a:lnTo>
                <a:close/>
              </a:path>
            </a:pathLst>
          </a:custGeom>
          <a:solidFill>
            <a:srgbClr val="BEFFFF"/>
          </a:solidFill>
        </p:spPr>
        <p:txBody>
          <a:bodyPr wrap="square" lIns="0" tIns="0" rIns="0" bIns="0" rtlCol="0"/>
          <a:lstStyle/>
          <a:p>
            <a:endParaRPr/>
          </a:p>
        </p:txBody>
      </p:sp>
      <p:sp>
        <p:nvSpPr>
          <p:cNvPr id="110" name="object 110"/>
          <p:cNvSpPr/>
          <p:nvPr/>
        </p:nvSpPr>
        <p:spPr>
          <a:xfrm>
            <a:off x="7268619" y="5462953"/>
            <a:ext cx="31750" cy="30480"/>
          </a:xfrm>
          <a:custGeom>
            <a:avLst/>
            <a:gdLst/>
            <a:ahLst/>
            <a:cxnLst/>
            <a:rect l="l" t="t" r="r" b="b"/>
            <a:pathLst>
              <a:path w="31750" h="30479">
                <a:moveTo>
                  <a:pt x="30084" y="0"/>
                </a:moveTo>
                <a:lnTo>
                  <a:pt x="14645" y="0"/>
                </a:lnTo>
                <a:lnTo>
                  <a:pt x="12207" y="812"/>
                </a:lnTo>
                <a:lnTo>
                  <a:pt x="0" y="812"/>
                </a:lnTo>
                <a:lnTo>
                  <a:pt x="0" y="30049"/>
                </a:lnTo>
                <a:lnTo>
                  <a:pt x="30897" y="30049"/>
                </a:lnTo>
                <a:lnTo>
                  <a:pt x="31710" y="21922"/>
                </a:lnTo>
                <a:lnTo>
                  <a:pt x="31710" y="812"/>
                </a:lnTo>
                <a:lnTo>
                  <a:pt x="30084" y="0"/>
                </a:lnTo>
                <a:close/>
              </a:path>
            </a:pathLst>
          </a:custGeom>
          <a:solidFill>
            <a:srgbClr val="BEFFFF"/>
          </a:solidFill>
        </p:spPr>
        <p:txBody>
          <a:bodyPr wrap="square" lIns="0" tIns="0" rIns="0" bIns="0" rtlCol="0"/>
          <a:lstStyle/>
          <a:p>
            <a:endParaRPr/>
          </a:p>
        </p:txBody>
      </p:sp>
      <p:sp>
        <p:nvSpPr>
          <p:cNvPr id="111" name="object 111"/>
          <p:cNvSpPr/>
          <p:nvPr/>
        </p:nvSpPr>
        <p:spPr>
          <a:xfrm>
            <a:off x="7304392" y="5462953"/>
            <a:ext cx="36830" cy="30480"/>
          </a:xfrm>
          <a:custGeom>
            <a:avLst/>
            <a:gdLst/>
            <a:ahLst/>
            <a:cxnLst/>
            <a:rect l="l" t="t" r="r" b="b"/>
            <a:pathLst>
              <a:path w="36829" h="30479">
                <a:moveTo>
                  <a:pt x="812" y="0"/>
                </a:moveTo>
                <a:lnTo>
                  <a:pt x="0" y="812"/>
                </a:lnTo>
                <a:lnTo>
                  <a:pt x="0" y="30049"/>
                </a:lnTo>
                <a:lnTo>
                  <a:pt x="35773" y="30049"/>
                </a:lnTo>
                <a:lnTo>
                  <a:pt x="36585" y="812"/>
                </a:lnTo>
                <a:lnTo>
                  <a:pt x="812" y="0"/>
                </a:lnTo>
                <a:close/>
              </a:path>
            </a:pathLst>
          </a:custGeom>
          <a:solidFill>
            <a:srgbClr val="BEFFFF"/>
          </a:solidFill>
        </p:spPr>
        <p:txBody>
          <a:bodyPr wrap="square" lIns="0" tIns="0" rIns="0" bIns="0" rtlCol="0"/>
          <a:lstStyle/>
          <a:p>
            <a:endParaRPr/>
          </a:p>
        </p:txBody>
      </p:sp>
      <p:sp>
        <p:nvSpPr>
          <p:cNvPr id="112" name="object 112"/>
          <p:cNvSpPr/>
          <p:nvPr/>
        </p:nvSpPr>
        <p:spPr>
          <a:xfrm>
            <a:off x="7191402" y="5478384"/>
            <a:ext cx="36195" cy="0"/>
          </a:xfrm>
          <a:custGeom>
            <a:avLst/>
            <a:gdLst/>
            <a:ahLst/>
            <a:cxnLst/>
            <a:rect l="l" t="t" r="r" b="b"/>
            <a:pathLst>
              <a:path w="36195">
                <a:moveTo>
                  <a:pt x="0" y="0"/>
                </a:moveTo>
                <a:lnTo>
                  <a:pt x="35755" y="0"/>
                </a:lnTo>
              </a:path>
            </a:pathLst>
          </a:custGeom>
          <a:ln w="29236">
            <a:solidFill>
              <a:srgbClr val="BEFFFF"/>
            </a:solidFill>
          </a:ln>
        </p:spPr>
        <p:txBody>
          <a:bodyPr wrap="square" lIns="0" tIns="0" rIns="0" bIns="0" rtlCol="0"/>
          <a:lstStyle/>
          <a:p>
            <a:endParaRPr/>
          </a:p>
        </p:txBody>
      </p:sp>
      <p:sp>
        <p:nvSpPr>
          <p:cNvPr id="113" name="object 113"/>
          <p:cNvSpPr/>
          <p:nvPr/>
        </p:nvSpPr>
        <p:spPr>
          <a:xfrm>
            <a:off x="6939382" y="5463766"/>
            <a:ext cx="33020" cy="29845"/>
          </a:xfrm>
          <a:custGeom>
            <a:avLst/>
            <a:gdLst/>
            <a:ahLst/>
            <a:cxnLst/>
            <a:rect l="l" t="t" r="r" b="b"/>
            <a:pathLst>
              <a:path w="33020" h="29845">
                <a:moveTo>
                  <a:pt x="30879" y="0"/>
                </a:moveTo>
                <a:lnTo>
                  <a:pt x="17065" y="0"/>
                </a:lnTo>
                <a:lnTo>
                  <a:pt x="15439" y="812"/>
                </a:lnTo>
                <a:lnTo>
                  <a:pt x="0" y="812"/>
                </a:lnTo>
                <a:lnTo>
                  <a:pt x="0" y="29236"/>
                </a:lnTo>
                <a:lnTo>
                  <a:pt x="31710" y="29236"/>
                </a:lnTo>
                <a:lnTo>
                  <a:pt x="32522" y="22735"/>
                </a:lnTo>
                <a:lnTo>
                  <a:pt x="32522" y="812"/>
                </a:lnTo>
                <a:lnTo>
                  <a:pt x="30879" y="0"/>
                </a:lnTo>
                <a:close/>
              </a:path>
            </a:pathLst>
          </a:custGeom>
          <a:solidFill>
            <a:srgbClr val="BEFFFF"/>
          </a:solidFill>
        </p:spPr>
        <p:txBody>
          <a:bodyPr wrap="square" lIns="0" tIns="0" rIns="0" bIns="0" rtlCol="0"/>
          <a:lstStyle/>
          <a:p>
            <a:endParaRPr/>
          </a:p>
        </p:txBody>
      </p:sp>
      <p:sp>
        <p:nvSpPr>
          <p:cNvPr id="114" name="object 114"/>
          <p:cNvSpPr/>
          <p:nvPr/>
        </p:nvSpPr>
        <p:spPr>
          <a:xfrm>
            <a:off x="6975967" y="5478384"/>
            <a:ext cx="31750" cy="0"/>
          </a:xfrm>
          <a:custGeom>
            <a:avLst/>
            <a:gdLst/>
            <a:ahLst/>
            <a:cxnLst/>
            <a:rect l="l" t="t" r="r" b="b"/>
            <a:pathLst>
              <a:path w="31750">
                <a:moveTo>
                  <a:pt x="0" y="0"/>
                </a:moveTo>
                <a:lnTo>
                  <a:pt x="31692" y="0"/>
                </a:lnTo>
              </a:path>
            </a:pathLst>
          </a:custGeom>
          <a:ln w="29236">
            <a:solidFill>
              <a:srgbClr val="BEFFFF"/>
            </a:solidFill>
          </a:ln>
        </p:spPr>
        <p:txBody>
          <a:bodyPr wrap="square" lIns="0" tIns="0" rIns="0" bIns="0" rtlCol="0"/>
          <a:lstStyle/>
          <a:p>
            <a:endParaRPr/>
          </a:p>
        </p:txBody>
      </p:sp>
      <p:sp>
        <p:nvSpPr>
          <p:cNvPr id="115" name="object 115"/>
          <p:cNvSpPr/>
          <p:nvPr/>
        </p:nvSpPr>
        <p:spPr>
          <a:xfrm>
            <a:off x="6861334" y="5464578"/>
            <a:ext cx="36195" cy="28575"/>
          </a:xfrm>
          <a:custGeom>
            <a:avLst/>
            <a:gdLst/>
            <a:ahLst/>
            <a:cxnLst/>
            <a:rect l="l" t="t" r="r" b="b"/>
            <a:pathLst>
              <a:path w="36195" h="28575">
                <a:moveTo>
                  <a:pt x="35773" y="0"/>
                </a:moveTo>
                <a:lnTo>
                  <a:pt x="0" y="0"/>
                </a:lnTo>
                <a:lnTo>
                  <a:pt x="0" y="28423"/>
                </a:lnTo>
                <a:lnTo>
                  <a:pt x="34960" y="28423"/>
                </a:lnTo>
                <a:lnTo>
                  <a:pt x="35773" y="21110"/>
                </a:lnTo>
                <a:lnTo>
                  <a:pt x="35773" y="0"/>
                </a:lnTo>
                <a:close/>
              </a:path>
            </a:pathLst>
          </a:custGeom>
          <a:solidFill>
            <a:srgbClr val="BEFFFF"/>
          </a:solidFill>
        </p:spPr>
        <p:txBody>
          <a:bodyPr wrap="square" lIns="0" tIns="0" rIns="0" bIns="0" rtlCol="0"/>
          <a:lstStyle/>
          <a:p>
            <a:endParaRPr/>
          </a:p>
        </p:txBody>
      </p:sp>
      <p:sp>
        <p:nvSpPr>
          <p:cNvPr id="116" name="object 116"/>
          <p:cNvSpPr/>
          <p:nvPr/>
        </p:nvSpPr>
        <p:spPr>
          <a:xfrm>
            <a:off x="6901171" y="5464578"/>
            <a:ext cx="34290" cy="28575"/>
          </a:xfrm>
          <a:custGeom>
            <a:avLst/>
            <a:gdLst/>
            <a:ahLst/>
            <a:cxnLst/>
            <a:rect l="l" t="t" r="r" b="b"/>
            <a:pathLst>
              <a:path w="34290" h="28575">
                <a:moveTo>
                  <a:pt x="33335" y="0"/>
                </a:moveTo>
                <a:lnTo>
                  <a:pt x="0" y="0"/>
                </a:lnTo>
                <a:lnTo>
                  <a:pt x="0" y="28423"/>
                </a:lnTo>
                <a:lnTo>
                  <a:pt x="33335" y="28423"/>
                </a:lnTo>
                <a:lnTo>
                  <a:pt x="33335" y="21110"/>
                </a:lnTo>
                <a:lnTo>
                  <a:pt x="34148" y="14609"/>
                </a:lnTo>
                <a:lnTo>
                  <a:pt x="34148" y="6501"/>
                </a:lnTo>
                <a:lnTo>
                  <a:pt x="33335" y="0"/>
                </a:lnTo>
                <a:close/>
              </a:path>
            </a:pathLst>
          </a:custGeom>
          <a:solidFill>
            <a:srgbClr val="BEFFFF"/>
          </a:solidFill>
        </p:spPr>
        <p:txBody>
          <a:bodyPr wrap="square" lIns="0" tIns="0" rIns="0" bIns="0" rtlCol="0"/>
          <a:lstStyle/>
          <a:p>
            <a:endParaRPr/>
          </a:p>
        </p:txBody>
      </p:sp>
      <p:sp>
        <p:nvSpPr>
          <p:cNvPr id="117" name="object 117"/>
          <p:cNvSpPr/>
          <p:nvPr/>
        </p:nvSpPr>
        <p:spPr>
          <a:xfrm>
            <a:off x="7084895" y="5471892"/>
            <a:ext cx="36830" cy="29209"/>
          </a:xfrm>
          <a:custGeom>
            <a:avLst/>
            <a:gdLst/>
            <a:ahLst/>
            <a:cxnLst/>
            <a:rect l="l" t="t" r="r" b="b"/>
            <a:pathLst>
              <a:path w="36829" h="29210">
                <a:moveTo>
                  <a:pt x="35773" y="0"/>
                </a:moveTo>
                <a:lnTo>
                  <a:pt x="0" y="0"/>
                </a:lnTo>
                <a:lnTo>
                  <a:pt x="812" y="7295"/>
                </a:lnTo>
                <a:lnTo>
                  <a:pt x="812" y="28405"/>
                </a:lnTo>
                <a:lnTo>
                  <a:pt x="34960" y="29218"/>
                </a:lnTo>
                <a:lnTo>
                  <a:pt x="36585" y="27593"/>
                </a:lnTo>
                <a:lnTo>
                  <a:pt x="36585" y="1607"/>
                </a:lnTo>
                <a:lnTo>
                  <a:pt x="35773" y="0"/>
                </a:lnTo>
                <a:close/>
              </a:path>
            </a:pathLst>
          </a:custGeom>
          <a:solidFill>
            <a:srgbClr val="000000"/>
          </a:solidFill>
        </p:spPr>
        <p:txBody>
          <a:bodyPr wrap="square" lIns="0" tIns="0" rIns="0" bIns="0" rtlCol="0"/>
          <a:lstStyle/>
          <a:p>
            <a:endParaRPr/>
          </a:p>
        </p:txBody>
      </p:sp>
      <p:sp>
        <p:nvSpPr>
          <p:cNvPr id="118" name="object 118"/>
          <p:cNvSpPr/>
          <p:nvPr/>
        </p:nvSpPr>
        <p:spPr>
          <a:xfrm>
            <a:off x="7133670" y="5472687"/>
            <a:ext cx="22225" cy="43180"/>
          </a:xfrm>
          <a:custGeom>
            <a:avLst/>
            <a:gdLst/>
            <a:ahLst/>
            <a:cxnLst/>
            <a:rect l="l" t="t" r="r" b="b"/>
            <a:pathLst>
              <a:path w="22225" h="43179">
                <a:moveTo>
                  <a:pt x="2437" y="0"/>
                </a:moveTo>
                <a:lnTo>
                  <a:pt x="1625" y="812"/>
                </a:lnTo>
                <a:lnTo>
                  <a:pt x="812" y="812"/>
                </a:lnTo>
                <a:lnTo>
                  <a:pt x="0" y="1625"/>
                </a:lnTo>
                <a:lnTo>
                  <a:pt x="0" y="43033"/>
                </a:lnTo>
                <a:lnTo>
                  <a:pt x="18708" y="43033"/>
                </a:lnTo>
                <a:lnTo>
                  <a:pt x="20333" y="42220"/>
                </a:lnTo>
                <a:lnTo>
                  <a:pt x="21958" y="42220"/>
                </a:lnTo>
                <a:lnTo>
                  <a:pt x="21958" y="3250"/>
                </a:lnTo>
                <a:lnTo>
                  <a:pt x="21146" y="1625"/>
                </a:lnTo>
                <a:lnTo>
                  <a:pt x="6500" y="1625"/>
                </a:lnTo>
                <a:lnTo>
                  <a:pt x="4063" y="812"/>
                </a:lnTo>
                <a:lnTo>
                  <a:pt x="2437" y="0"/>
                </a:lnTo>
                <a:close/>
              </a:path>
            </a:pathLst>
          </a:custGeom>
          <a:solidFill>
            <a:srgbClr val="000000"/>
          </a:solidFill>
        </p:spPr>
        <p:txBody>
          <a:bodyPr wrap="square" lIns="0" tIns="0" rIns="0" bIns="0" rtlCol="0"/>
          <a:lstStyle/>
          <a:p>
            <a:endParaRPr/>
          </a:p>
        </p:txBody>
      </p:sp>
      <p:sp>
        <p:nvSpPr>
          <p:cNvPr id="119" name="object 119"/>
          <p:cNvSpPr/>
          <p:nvPr/>
        </p:nvSpPr>
        <p:spPr>
          <a:xfrm>
            <a:off x="7049121" y="5473499"/>
            <a:ext cx="24765" cy="42545"/>
          </a:xfrm>
          <a:custGeom>
            <a:avLst/>
            <a:gdLst/>
            <a:ahLst/>
            <a:cxnLst/>
            <a:rect l="l" t="t" r="r" b="b"/>
            <a:pathLst>
              <a:path w="24765" h="42545">
                <a:moveTo>
                  <a:pt x="812" y="0"/>
                </a:moveTo>
                <a:lnTo>
                  <a:pt x="0" y="1625"/>
                </a:lnTo>
                <a:lnTo>
                  <a:pt x="0" y="42220"/>
                </a:lnTo>
                <a:lnTo>
                  <a:pt x="24396" y="42220"/>
                </a:lnTo>
                <a:lnTo>
                  <a:pt x="23584" y="32487"/>
                </a:lnTo>
                <a:lnTo>
                  <a:pt x="23584" y="812"/>
                </a:lnTo>
                <a:lnTo>
                  <a:pt x="22771" y="812"/>
                </a:lnTo>
                <a:lnTo>
                  <a:pt x="812" y="0"/>
                </a:lnTo>
                <a:close/>
              </a:path>
            </a:pathLst>
          </a:custGeom>
          <a:solidFill>
            <a:srgbClr val="000000"/>
          </a:solidFill>
        </p:spPr>
        <p:txBody>
          <a:bodyPr wrap="square" lIns="0" tIns="0" rIns="0" bIns="0" rtlCol="0"/>
          <a:lstStyle/>
          <a:p>
            <a:endParaRPr/>
          </a:p>
        </p:txBody>
      </p:sp>
      <p:sp>
        <p:nvSpPr>
          <p:cNvPr id="120" name="object 120"/>
          <p:cNvSpPr/>
          <p:nvPr/>
        </p:nvSpPr>
        <p:spPr>
          <a:xfrm>
            <a:off x="7089771" y="5475937"/>
            <a:ext cx="28575" cy="21590"/>
          </a:xfrm>
          <a:custGeom>
            <a:avLst/>
            <a:gdLst/>
            <a:ahLst/>
            <a:cxnLst/>
            <a:rect l="l" t="t" r="r" b="b"/>
            <a:pathLst>
              <a:path w="28575" h="21589">
                <a:moveTo>
                  <a:pt x="28459" y="0"/>
                </a:moveTo>
                <a:lnTo>
                  <a:pt x="0" y="0"/>
                </a:lnTo>
                <a:lnTo>
                  <a:pt x="0" y="21110"/>
                </a:lnTo>
                <a:lnTo>
                  <a:pt x="27647" y="21110"/>
                </a:lnTo>
                <a:lnTo>
                  <a:pt x="28459" y="16252"/>
                </a:lnTo>
                <a:lnTo>
                  <a:pt x="28459" y="0"/>
                </a:lnTo>
                <a:close/>
              </a:path>
            </a:pathLst>
          </a:custGeom>
          <a:solidFill>
            <a:srgbClr val="BEFFFF"/>
          </a:solidFill>
        </p:spPr>
        <p:txBody>
          <a:bodyPr wrap="square" lIns="0" tIns="0" rIns="0" bIns="0" rtlCol="0"/>
          <a:lstStyle/>
          <a:p>
            <a:endParaRPr/>
          </a:p>
        </p:txBody>
      </p:sp>
      <p:sp>
        <p:nvSpPr>
          <p:cNvPr id="121" name="object 121"/>
          <p:cNvSpPr/>
          <p:nvPr/>
        </p:nvSpPr>
        <p:spPr>
          <a:xfrm>
            <a:off x="7053184" y="5476750"/>
            <a:ext cx="15875" cy="36195"/>
          </a:xfrm>
          <a:custGeom>
            <a:avLst/>
            <a:gdLst/>
            <a:ahLst/>
            <a:cxnLst/>
            <a:rect l="l" t="t" r="r" b="b"/>
            <a:pathLst>
              <a:path w="15875" h="36195">
                <a:moveTo>
                  <a:pt x="15457" y="0"/>
                </a:moveTo>
                <a:lnTo>
                  <a:pt x="0" y="0"/>
                </a:lnTo>
                <a:lnTo>
                  <a:pt x="0" y="34924"/>
                </a:lnTo>
                <a:lnTo>
                  <a:pt x="3250" y="34924"/>
                </a:lnTo>
                <a:lnTo>
                  <a:pt x="5688" y="35737"/>
                </a:lnTo>
                <a:lnTo>
                  <a:pt x="15457" y="35737"/>
                </a:lnTo>
                <a:lnTo>
                  <a:pt x="15457" y="0"/>
                </a:lnTo>
                <a:close/>
              </a:path>
            </a:pathLst>
          </a:custGeom>
          <a:solidFill>
            <a:srgbClr val="BEFFFF"/>
          </a:solidFill>
        </p:spPr>
        <p:txBody>
          <a:bodyPr wrap="square" lIns="0" tIns="0" rIns="0" bIns="0" rtlCol="0"/>
          <a:lstStyle/>
          <a:p>
            <a:endParaRPr/>
          </a:p>
        </p:txBody>
      </p:sp>
      <p:sp>
        <p:nvSpPr>
          <p:cNvPr id="122" name="object 122"/>
          <p:cNvSpPr/>
          <p:nvPr/>
        </p:nvSpPr>
        <p:spPr>
          <a:xfrm>
            <a:off x="7136920" y="5477562"/>
            <a:ext cx="15875" cy="34290"/>
          </a:xfrm>
          <a:custGeom>
            <a:avLst/>
            <a:gdLst/>
            <a:ahLst/>
            <a:cxnLst/>
            <a:rect l="l" t="t" r="r" b="b"/>
            <a:pathLst>
              <a:path w="15875" h="34289">
                <a:moveTo>
                  <a:pt x="11394" y="0"/>
                </a:moveTo>
                <a:lnTo>
                  <a:pt x="0" y="0"/>
                </a:lnTo>
                <a:lnTo>
                  <a:pt x="0" y="34112"/>
                </a:lnTo>
                <a:lnTo>
                  <a:pt x="14645" y="34112"/>
                </a:lnTo>
                <a:lnTo>
                  <a:pt x="15457" y="812"/>
                </a:lnTo>
                <a:lnTo>
                  <a:pt x="13832" y="812"/>
                </a:lnTo>
                <a:lnTo>
                  <a:pt x="11394" y="0"/>
                </a:lnTo>
                <a:close/>
              </a:path>
            </a:pathLst>
          </a:custGeom>
          <a:solidFill>
            <a:srgbClr val="BEFFFF"/>
          </a:solidFill>
        </p:spPr>
        <p:txBody>
          <a:bodyPr wrap="square" lIns="0" tIns="0" rIns="0" bIns="0" rtlCol="0"/>
          <a:lstStyle/>
          <a:p>
            <a:endParaRPr/>
          </a:p>
        </p:txBody>
      </p:sp>
      <p:sp>
        <p:nvSpPr>
          <p:cNvPr id="123" name="object 123"/>
          <p:cNvSpPr/>
          <p:nvPr/>
        </p:nvSpPr>
        <p:spPr>
          <a:xfrm>
            <a:off x="7191402" y="5496235"/>
            <a:ext cx="149225" cy="16510"/>
          </a:xfrm>
          <a:custGeom>
            <a:avLst/>
            <a:gdLst/>
            <a:ahLst/>
            <a:cxnLst/>
            <a:rect l="l" t="t" r="r" b="b"/>
            <a:pathLst>
              <a:path w="149225" h="16510">
                <a:moveTo>
                  <a:pt x="23565" y="0"/>
                </a:moveTo>
                <a:lnTo>
                  <a:pt x="0" y="812"/>
                </a:lnTo>
                <a:lnTo>
                  <a:pt x="0" y="16252"/>
                </a:lnTo>
                <a:lnTo>
                  <a:pt x="148763" y="16252"/>
                </a:lnTo>
                <a:lnTo>
                  <a:pt x="148763" y="1625"/>
                </a:lnTo>
                <a:lnTo>
                  <a:pt x="23565" y="0"/>
                </a:lnTo>
                <a:close/>
              </a:path>
            </a:pathLst>
          </a:custGeom>
          <a:solidFill>
            <a:srgbClr val="B1B1B1"/>
          </a:solidFill>
        </p:spPr>
        <p:txBody>
          <a:bodyPr wrap="square" lIns="0" tIns="0" rIns="0" bIns="0" rtlCol="0"/>
          <a:lstStyle/>
          <a:p>
            <a:endParaRPr/>
          </a:p>
        </p:txBody>
      </p:sp>
      <p:sp>
        <p:nvSpPr>
          <p:cNvPr id="124" name="object 124"/>
          <p:cNvSpPr/>
          <p:nvPr/>
        </p:nvSpPr>
        <p:spPr>
          <a:xfrm>
            <a:off x="6888974" y="5513706"/>
            <a:ext cx="96520" cy="0"/>
          </a:xfrm>
          <a:custGeom>
            <a:avLst/>
            <a:gdLst/>
            <a:ahLst/>
            <a:cxnLst/>
            <a:rect l="l" t="t" r="r" b="b"/>
            <a:pathLst>
              <a:path w="96520">
                <a:moveTo>
                  <a:pt x="0" y="0"/>
                </a:moveTo>
                <a:lnTo>
                  <a:pt x="95932" y="0"/>
                </a:lnTo>
              </a:path>
            </a:pathLst>
          </a:custGeom>
          <a:ln w="3175">
            <a:solidFill>
              <a:srgbClr val="BEBEBE"/>
            </a:solidFill>
          </a:ln>
        </p:spPr>
        <p:txBody>
          <a:bodyPr wrap="square" lIns="0" tIns="0" rIns="0" bIns="0" rtlCol="0"/>
          <a:lstStyle/>
          <a:p>
            <a:endParaRPr/>
          </a:p>
        </p:txBody>
      </p:sp>
      <p:sp>
        <p:nvSpPr>
          <p:cNvPr id="125" name="object 125"/>
          <p:cNvSpPr/>
          <p:nvPr/>
        </p:nvSpPr>
        <p:spPr>
          <a:xfrm>
            <a:off x="6861334" y="5505174"/>
            <a:ext cx="146685" cy="0"/>
          </a:xfrm>
          <a:custGeom>
            <a:avLst/>
            <a:gdLst/>
            <a:ahLst/>
            <a:cxnLst/>
            <a:rect l="l" t="t" r="r" b="b"/>
            <a:pathLst>
              <a:path w="146684">
                <a:moveTo>
                  <a:pt x="0" y="0"/>
                </a:moveTo>
                <a:lnTo>
                  <a:pt x="146325" y="0"/>
                </a:lnTo>
              </a:path>
            </a:pathLst>
          </a:custGeom>
          <a:ln w="16252">
            <a:solidFill>
              <a:srgbClr val="BEBEBE"/>
            </a:solidFill>
          </a:ln>
        </p:spPr>
        <p:txBody>
          <a:bodyPr wrap="square" lIns="0" tIns="0" rIns="0" bIns="0" rtlCol="0"/>
          <a:lstStyle/>
          <a:p>
            <a:endParaRPr/>
          </a:p>
        </p:txBody>
      </p:sp>
      <p:sp>
        <p:nvSpPr>
          <p:cNvPr id="126" name="object 126"/>
          <p:cNvSpPr/>
          <p:nvPr/>
        </p:nvSpPr>
        <p:spPr>
          <a:xfrm>
            <a:off x="7191402" y="5517345"/>
            <a:ext cx="36195" cy="26034"/>
          </a:xfrm>
          <a:custGeom>
            <a:avLst/>
            <a:gdLst/>
            <a:ahLst/>
            <a:cxnLst/>
            <a:rect l="l" t="t" r="r" b="b"/>
            <a:pathLst>
              <a:path w="36195" h="26035">
                <a:moveTo>
                  <a:pt x="33317" y="0"/>
                </a:moveTo>
                <a:lnTo>
                  <a:pt x="0" y="0"/>
                </a:lnTo>
                <a:lnTo>
                  <a:pt x="0" y="25987"/>
                </a:lnTo>
                <a:lnTo>
                  <a:pt x="34942" y="25987"/>
                </a:lnTo>
                <a:lnTo>
                  <a:pt x="35755" y="812"/>
                </a:lnTo>
                <a:lnTo>
                  <a:pt x="33317" y="0"/>
                </a:lnTo>
                <a:close/>
              </a:path>
            </a:pathLst>
          </a:custGeom>
          <a:solidFill>
            <a:srgbClr val="BEFFFF"/>
          </a:solidFill>
        </p:spPr>
        <p:txBody>
          <a:bodyPr wrap="square" lIns="0" tIns="0" rIns="0" bIns="0" rtlCol="0"/>
          <a:lstStyle/>
          <a:p>
            <a:endParaRPr/>
          </a:p>
        </p:txBody>
      </p:sp>
      <p:sp>
        <p:nvSpPr>
          <p:cNvPr id="127" name="object 127"/>
          <p:cNvSpPr/>
          <p:nvPr/>
        </p:nvSpPr>
        <p:spPr>
          <a:xfrm>
            <a:off x="7230408" y="5530339"/>
            <a:ext cx="34290" cy="0"/>
          </a:xfrm>
          <a:custGeom>
            <a:avLst/>
            <a:gdLst/>
            <a:ahLst/>
            <a:cxnLst/>
            <a:rect l="l" t="t" r="r" b="b"/>
            <a:pathLst>
              <a:path w="34290">
                <a:moveTo>
                  <a:pt x="0" y="0"/>
                </a:moveTo>
                <a:lnTo>
                  <a:pt x="34148" y="0"/>
                </a:lnTo>
              </a:path>
            </a:pathLst>
          </a:custGeom>
          <a:ln w="25987">
            <a:solidFill>
              <a:srgbClr val="BEFFFF"/>
            </a:solidFill>
          </a:ln>
        </p:spPr>
        <p:txBody>
          <a:bodyPr wrap="square" lIns="0" tIns="0" rIns="0" bIns="0" rtlCol="0"/>
          <a:lstStyle/>
          <a:p>
            <a:endParaRPr/>
          </a:p>
        </p:txBody>
      </p:sp>
      <p:sp>
        <p:nvSpPr>
          <p:cNvPr id="128" name="object 128"/>
          <p:cNvSpPr/>
          <p:nvPr/>
        </p:nvSpPr>
        <p:spPr>
          <a:xfrm>
            <a:off x="6861334" y="5517345"/>
            <a:ext cx="36830" cy="19685"/>
          </a:xfrm>
          <a:custGeom>
            <a:avLst/>
            <a:gdLst/>
            <a:ahLst/>
            <a:cxnLst/>
            <a:rect l="l" t="t" r="r" b="b"/>
            <a:pathLst>
              <a:path w="36829" h="19685">
                <a:moveTo>
                  <a:pt x="34960" y="0"/>
                </a:moveTo>
                <a:lnTo>
                  <a:pt x="15446" y="0"/>
                </a:lnTo>
                <a:lnTo>
                  <a:pt x="13007" y="812"/>
                </a:lnTo>
                <a:lnTo>
                  <a:pt x="0" y="812"/>
                </a:lnTo>
                <a:lnTo>
                  <a:pt x="0" y="18672"/>
                </a:lnTo>
                <a:lnTo>
                  <a:pt x="35773" y="19485"/>
                </a:lnTo>
                <a:lnTo>
                  <a:pt x="36585" y="2437"/>
                </a:lnTo>
                <a:lnTo>
                  <a:pt x="34960" y="0"/>
                </a:lnTo>
                <a:close/>
              </a:path>
            </a:pathLst>
          </a:custGeom>
          <a:solidFill>
            <a:srgbClr val="BEFFFF"/>
          </a:solidFill>
        </p:spPr>
        <p:txBody>
          <a:bodyPr wrap="square" lIns="0" tIns="0" rIns="0" bIns="0" rtlCol="0"/>
          <a:lstStyle/>
          <a:p>
            <a:endParaRPr/>
          </a:p>
        </p:txBody>
      </p:sp>
      <p:sp>
        <p:nvSpPr>
          <p:cNvPr id="129" name="object 129"/>
          <p:cNvSpPr/>
          <p:nvPr/>
        </p:nvSpPr>
        <p:spPr>
          <a:xfrm>
            <a:off x="6901171" y="5517345"/>
            <a:ext cx="33655" cy="20320"/>
          </a:xfrm>
          <a:custGeom>
            <a:avLst/>
            <a:gdLst/>
            <a:ahLst/>
            <a:cxnLst/>
            <a:rect l="l" t="t" r="r" b="b"/>
            <a:pathLst>
              <a:path w="33654" h="20320">
                <a:moveTo>
                  <a:pt x="30897" y="0"/>
                </a:moveTo>
                <a:lnTo>
                  <a:pt x="1625" y="0"/>
                </a:lnTo>
                <a:lnTo>
                  <a:pt x="0" y="812"/>
                </a:lnTo>
                <a:lnTo>
                  <a:pt x="0" y="15439"/>
                </a:lnTo>
                <a:lnTo>
                  <a:pt x="812" y="19485"/>
                </a:lnTo>
                <a:lnTo>
                  <a:pt x="32522" y="20297"/>
                </a:lnTo>
                <a:lnTo>
                  <a:pt x="33335" y="2437"/>
                </a:lnTo>
                <a:lnTo>
                  <a:pt x="32522" y="812"/>
                </a:lnTo>
                <a:lnTo>
                  <a:pt x="30897" y="0"/>
                </a:lnTo>
                <a:close/>
              </a:path>
            </a:pathLst>
          </a:custGeom>
          <a:solidFill>
            <a:srgbClr val="BEFFFF"/>
          </a:solidFill>
        </p:spPr>
        <p:txBody>
          <a:bodyPr wrap="square" lIns="0" tIns="0" rIns="0" bIns="0" rtlCol="0"/>
          <a:lstStyle/>
          <a:p>
            <a:endParaRPr/>
          </a:p>
        </p:txBody>
      </p:sp>
      <p:sp>
        <p:nvSpPr>
          <p:cNvPr id="130" name="object 130"/>
          <p:cNvSpPr/>
          <p:nvPr/>
        </p:nvSpPr>
        <p:spPr>
          <a:xfrm>
            <a:off x="6937757" y="5517345"/>
            <a:ext cx="33020" cy="21590"/>
          </a:xfrm>
          <a:custGeom>
            <a:avLst/>
            <a:gdLst/>
            <a:ahLst/>
            <a:cxnLst/>
            <a:rect l="l" t="t" r="r" b="b"/>
            <a:pathLst>
              <a:path w="33020" h="21589">
                <a:moveTo>
                  <a:pt x="32504" y="0"/>
                </a:moveTo>
                <a:lnTo>
                  <a:pt x="1625" y="0"/>
                </a:lnTo>
                <a:lnTo>
                  <a:pt x="0" y="9751"/>
                </a:lnTo>
                <a:lnTo>
                  <a:pt x="812" y="15439"/>
                </a:lnTo>
                <a:lnTo>
                  <a:pt x="0" y="20297"/>
                </a:lnTo>
                <a:lnTo>
                  <a:pt x="32504" y="21110"/>
                </a:lnTo>
                <a:lnTo>
                  <a:pt x="32504" y="0"/>
                </a:lnTo>
                <a:close/>
              </a:path>
            </a:pathLst>
          </a:custGeom>
          <a:solidFill>
            <a:srgbClr val="BEFFFF"/>
          </a:solidFill>
        </p:spPr>
        <p:txBody>
          <a:bodyPr wrap="square" lIns="0" tIns="0" rIns="0" bIns="0" rtlCol="0"/>
          <a:lstStyle/>
          <a:p>
            <a:endParaRPr/>
          </a:p>
        </p:txBody>
      </p:sp>
      <p:sp>
        <p:nvSpPr>
          <p:cNvPr id="131" name="object 131"/>
          <p:cNvSpPr/>
          <p:nvPr/>
        </p:nvSpPr>
        <p:spPr>
          <a:xfrm>
            <a:off x="6974343" y="5517345"/>
            <a:ext cx="33655" cy="21590"/>
          </a:xfrm>
          <a:custGeom>
            <a:avLst/>
            <a:gdLst/>
            <a:ahLst/>
            <a:cxnLst/>
            <a:rect l="l" t="t" r="r" b="b"/>
            <a:pathLst>
              <a:path w="33654" h="21589">
                <a:moveTo>
                  <a:pt x="1625" y="0"/>
                </a:moveTo>
                <a:lnTo>
                  <a:pt x="812" y="4875"/>
                </a:lnTo>
                <a:lnTo>
                  <a:pt x="0" y="10564"/>
                </a:lnTo>
                <a:lnTo>
                  <a:pt x="0" y="15439"/>
                </a:lnTo>
                <a:lnTo>
                  <a:pt x="812" y="21110"/>
                </a:lnTo>
                <a:lnTo>
                  <a:pt x="2437" y="20297"/>
                </a:lnTo>
                <a:lnTo>
                  <a:pt x="33317" y="20297"/>
                </a:lnTo>
                <a:lnTo>
                  <a:pt x="33317" y="5688"/>
                </a:lnTo>
                <a:lnTo>
                  <a:pt x="32504" y="812"/>
                </a:lnTo>
                <a:lnTo>
                  <a:pt x="1625" y="0"/>
                </a:lnTo>
                <a:close/>
              </a:path>
              <a:path w="33654" h="21589">
                <a:moveTo>
                  <a:pt x="33317" y="20297"/>
                </a:moveTo>
                <a:lnTo>
                  <a:pt x="8126" y="20297"/>
                </a:lnTo>
                <a:lnTo>
                  <a:pt x="10564" y="21110"/>
                </a:lnTo>
                <a:lnTo>
                  <a:pt x="33317" y="21110"/>
                </a:lnTo>
                <a:lnTo>
                  <a:pt x="33317" y="20297"/>
                </a:lnTo>
                <a:close/>
              </a:path>
            </a:pathLst>
          </a:custGeom>
          <a:solidFill>
            <a:srgbClr val="BEFFFF"/>
          </a:solidFill>
        </p:spPr>
        <p:txBody>
          <a:bodyPr wrap="square" lIns="0" tIns="0" rIns="0" bIns="0" rtlCol="0"/>
          <a:lstStyle/>
          <a:p>
            <a:endParaRPr/>
          </a:p>
        </p:txBody>
      </p:sp>
      <p:sp>
        <p:nvSpPr>
          <p:cNvPr id="132" name="object 132"/>
          <p:cNvSpPr/>
          <p:nvPr/>
        </p:nvSpPr>
        <p:spPr>
          <a:xfrm>
            <a:off x="7268619" y="5530745"/>
            <a:ext cx="31750" cy="0"/>
          </a:xfrm>
          <a:custGeom>
            <a:avLst/>
            <a:gdLst/>
            <a:ahLst/>
            <a:cxnLst/>
            <a:rect l="l" t="t" r="r" b="b"/>
            <a:pathLst>
              <a:path w="31750">
                <a:moveTo>
                  <a:pt x="0" y="0"/>
                </a:moveTo>
                <a:lnTo>
                  <a:pt x="31710" y="0"/>
                </a:lnTo>
              </a:path>
            </a:pathLst>
          </a:custGeom>
          <a:ln w="26800">
            <a:solidFill>
              <a:srgbClr val="BEFFFF"/>
            </a:solidFill>
          </a:ln>
        </p:spPr>
        <p:txBody>
          <a:bodyPr wrap="square" lIns="0" tIns="0" rIns="0" bIns="0" rtlCol="0"/>
          <a:lstStyle/>
          <a:p>
            <a:endParaRPr/>
          </a:p>
        </p:txBody>
      </p:sp>
      <p:sp>
        <p:nvSpPr>
          <p:cNvPr id="133" name="object 133"/>
          <p:cNvSpPr/>
          <p:nvPr/>
        </p:nvSpPr>
        <p:spPr>
          <a:xfrm>
            <a:off x="7304392" y="5530745"/>
            <a:ext cx="36195" cy="0"/>
          </a:xfrm>
          <a:custGeom>
            <a:avLst/>
            <a:gdLst/>
            <a:ahLst/>
            <a:cxnLst/>
            <a:rect l="l" t="t" r="r" b="b"/>
            <a:pathLst>
              <a:path w="36195">
                <a:moveTo>
                  <a:pt x="0" y="0"/>
                </a:moveTo>
                <a:lnTo>
                  <a:pt x="35773" y="0"/>
                </a:lnTo>
              </a:path>
            </a:pathLst>
          </a:custGeom>
          <a:ln w="26800">
            <a:solidFill>
              <a:srgbClr val="BEFFFF"/>
            </a:solidFill>
          </a:ln>
        </p:spPr>
        <p:txBody>
          <a:bodyPr wrap="square" lIns="0" tIns="0" rIns="0" bIns="0" rtlCol="0"/>
          <a:lstStyle/>
          <a:p>
            <a:endParaRPr/>
          </a:p>
        </p:txBody>
      </p:sp>
      <p:sp>
        <p:nvSpPr>
          <p:cNvPr id="134" name="object 134"/>
          <p:cNvSpPr/>
          <p:nvPr/>
        </p:nvSpPr>
        <p:spPr>
          <a:xfrm>
            <a:off x="7085707" y="5532785"/>
            <a:ext cx="37465" cy="31115"/>
          </a:xfrm>
          <a:custGeom>
            <a:avLst/>
            <a:gdLst/>
            <a:ahLst/>
            <a:cxnLst/>
            <a:rect l="l" t="t" r="r" b="b"/>
            <a:pathLst>
              <a:path w="37465" h="31114">
                <a:moveTo>
                  <a:pt x="36585" y="0"/>
                </a:moveTo>
                <a:lnTo>
                  <a:pt x="3250" y="0"/>
                </a:lnTo>
                <a:lnTo>
                  <a:pt x="2437" y="812"/>
                </a:lnTo>
                <a:lnTo>
                  <a:pt x="812" y="812"/>
                </a:lnTo>
                <a:lnTo>
                  <a:pt x="812" y="1625"/>
                </a:lnTo>
                <a:lnTo>
                  <a:pt x="0" y="2437"/>
                </a:lnTo>
                <a:lnTo>
                  <a:pt x="0" y="29222"/>
                </a:lnTo>
                <a:lnTo>
                  <a:pt x="2437" y="30845"/>
                </a:lnTo>
                <a:lnTo>
                  <a:pt x="34148" y="30845"/>
                </a:lnTo>
                <a:lnTo>
                  <a:pt x="34960" y="30034"/>
                </a:lnTo>
                <a:lnTo>
                  <a:pt x="34960" y="29222"/>
                </a:lnTo>
                <a:lnTo>
                  <a:pt x="35773" y="28411"/>
                </a:lnTo>
                <a:lnTo>
                  <a:pt x="35773" y="4045"/>
                </a:lnTo>
                <a:lnTo>
                  <a:pt x="37398" y="2437"/>
                </a:lnTo>
                <a:lnTo>
                  <a:pt x="37398" y="1625"/>
                </a:lnTo>
                <a:lnTo>
                  <a:pt x="36585" y="0"/>
                </a:lnTo>
                <a:close/>
              </a:path>
            </a:pathLst>
          </a:custGeom>
          <a:solidFill>
            <a:srgbClr val="000000"/>
          </a:solidFill>
        </p:spPr>
        <p:txBody>
          <a:bodyPr wrap="square" lIns="0" tIns="0" rIns="0" bIns="0" rtlCol="0"/>
          <a:lstStyle/>
          <a:p>
            <a:endParaRPr/>
          </a:p>
        </p:txBody>
      </p:sp>
      <p:sp>
        <p:nvSpPr>
          <p:cNvPr id="135" name="object 135"/>
          <p:cNvSpPr/>
          <p:nvPr/>
        </p:nvSpPr>
        <p:spPr>
          <a:xfrm>
            <a:off x="7132857" y="5532785"/>
            <a:ext cx="22860" cy="48260"/>
          </a:xfrm>
          <a:custGeom>
            <a:avLst/>
            <a:gdLst/>
            <a:ahLst/>
            <a:cxnLst/>
            <a:rect l="l" t="t" r="r" b="b"/>
            <a:pathLst>
              <a:path w="22859" h="48260">
                <a:moveTo>
                  <a:pt x="21958" y="0"/>
                </a:moveTo>
                <a:lnTo>
                  <a:pt x="812" y="0"/>
                </a:lnTo>
                <a:lnTo>
                  <a:pt x="812" y="17043"/>
                </a:lnTo>
                <a:lnTo>
                  <a:pt x="0" y="26786"/>
                </a:lnTo>
                <a:lnTo>
                  <a:pt x="0" y="36530"/>
                </a:lnTo>
                <a:lnTo>
                  <a:pt x="812" y="47085"/>
                </a:lnTo>
                <a:lnTo>
                  <a:pt x="21146" y="47896"/>
                </a:lnTo>
                <a:lnTo>
                  <a:pt x="21958" y="47085"/>
                </a:lnTo>
                <a:lnTo>
                  <a:pt x="21958" y="22726"/>
                </a:lnTo>
                <a:lnTo>
                  <a:pt x="22771" y="11360"/>
                </a:lnTo>
                <a:lnTo>
                  <a:pt x="21958" y="0"/>
                </a:lnTo>
                <a:close/>
              </a:path>
            </a:pathLst>
          </a:custGeom>
          <a:solidFill>
            <a:srgbClr val="000000"/>
          </a:solidFill>
        </p:spPr>
        <p:txBody>
          <a:bodyPr wrap="square" lIns="0" tIns="0" rIns="0" bIns="0" rtlCol="0"/>
          <a:lstStyle/>
          <a:p>
            <a:endParaRPr/>
          </a:p>
        </p:txBody>
      </p:sp>
      <p:sp>
        <p:nvSpPr>
          <p:cNvPr id="136" name="object 136"/>
          <p:cNvSpPr/>
          <p:nvPr/>
        </p:nvSpPr>
        <p:spPr>
          <a:xfrm>
            <a:off x="7052372" y="5535223"/>
            <a:ext cx="19050" cy="40005"/>
          </a:xfrm>
          <a:custGeom>
            <a:avLst/>
            <a:gdLst/>
            <a:ahLst/>
            <a:cxnLst/>
            <a:rect l="l" t="t" r="r" b="b"/>
            <a:pathLst>
              <a:path w="19050" h="40004">
                <a:moveTo>
                  <a:pt x="812" y="0"/>
                </a:moveTo>
                <a:lnTo>
                  <a:pt x="0" y="17852"/>
                </a:lnTo>
                <a:lnTo>
                  <a:pt x="1625" y="21101"/>
                </a:lnTo>
                <a:lnTo>
                  <a:pt x="4875" y="23537"/>
                </a:lnTo>
                <a:lnTo>
                  <a:pt x="6500" y="25973"/>
                </a:lnTo>
                <a:lnTo>
                  <a:pt x="8956" y="28407"/>
                </a:lnTo>
                <a:lnTo>
                  <a:pt x="11394" y="31656"/>
                </a:lnTo>
                <a:lnTo>
                  <a:pt x="13832" y="34092"/>
                </a:lnTo>
                <a:lnTo>
                  <a:pt x="16270" y="37339"/>
                </a:lnTo>
                <a:lnTo>
                  <a:pt x="18708" y="39775"/>
                </a:lnTo>
                <a:lnTo>
                  <a:pt x="17895" y="30032"/>
                </a:lnTo>
                <a:lnTo>
                  <a:pt x="17895" y="10546"/>
                </a:lnTo>
                <a:lnTo>
                  <a:pt x="17083" y="794"/>
                </a:lnTo>
                <a:lnTo>
                  <a:pt x="2437" y="794"/>
                </a:lnTo>
                <a:lnTo>
                  <a:pt x="812" y="0"/>
                </a:lnTo>
                <a:close/>
              </a:path>
            </a:pathLst>
          </a:custGeom>
          <a:solidFill>
            <a:srgbClr val="BEFFFF"/>
          </a:solidFill>
        </p:spPr>
        <p:txBody>
          <a:bodyPr wrap="square" lIns="0" tIns="0" rIns="0" bIns="0" rtlCol="0"/>
          <a:lstStyle/>
          <a:p>
            <a:endParaRPr/>
          </a:p>
        </p:txBody>
      </p:sp>
      <p:sp>
        <p:nvSpPr>
          <p:cNvPr id="137" name="object 137"/>
          <p:cNvSpPr/>
          <p:nvPr/>
        </p:nvSpPr>
        <p:spPr>
          <a:xfrm>
            <a:off x="7136920" y="5536017"/>
            <a:ext cx="15240" cy="40640"/>
          </a:xfrm>
          <a:custGeom>
            <a:avLst/>
            <a:gdLst/>
            <a:ahLst/>
            <a:cxnLst/>
            <a:rect l="l" t="t" r="r" b="b"/>
            <a:pathLst>
              <a:path w="15240" h="40639">
                <a:moveTo>
                  <a:pt x="0" y="0"/>
                </a:moveTo>
                <a:lnTo>
                  <a:pt x="0" y="40604"/>
                </a:lnTo>
                <a:lnTo>
                  <a:pt x="13832" y="39793"/>
                </a:lnTo>
                <a:lnTo>
                  <a:pt x="14645" y="30049"/>
                </a:lnTo>
                <a:lnTo>
                  <a:pt x="14645" y="812"/>
                </a:lnTo>
                <a:lnTo>
                  <a:pt x="0" y="0"/>
                </a:lnTo>
                <a:close/>
              </a:path>
            </a:pathLst>
          </a:custGeom>
          <a:solidFill>
            <a:srgbClr val="BEFFFF"/>
          </a:solidFill>
        </p:spPr>
        <p:txBody>
          <a:bodyPr wrap="square" lIns="0" tIns="0" rIns="0" bIns="0" rtlCol="0"/>
          <a:lstStyle/>
          <a:p>
            <a:endParaRPr/>
          </a:p>
        </p:txBody>
      </p:sp>
      <p:sp>
        <p:nvSpPr>
          <p:cNvPr id="138" name="object 138"/>
          <p:cNvSpPr/>
          <p:nvPr/>
        </p:nvSpPr>
        <p:spPr>
          <a:xfrm>
            <a:off x="7089771" y="5536830"/>
            <a:ext cx="28575" cy="22860"/>
          </a:xfrm>
          <a:custGeom>
            <a:avLst/>
            <a:gdLst/>
            <a:ahLst/>
            <a:cxnLst/>
            <a:rect l="l" t="t" r="r" b="b"/>
            <a:pathLst>
              <a:path w="28575" h="22860">
                <a:moveTo>
                  <a:pt x="28459" y="0"/>
                </a:moveTo>
                <a:lnTo>
                  <a:pt x="0" y="0"/>
                </a:lnTo>
                <a:lnTo>
                  <a:pt x="0" y="22740"/>
                </a:lnTo>
                <a:lnTo>
                  <a:pt x="27647" y="22740"/>
                </a:lnTo>
                <a:lnTo>
                  <a:pt x="28459" y="17057"/>
                </a:lnTo>
                <a:lnTo>
                  <a:pt x="28459" y="0"/>
                </a:lnTo>
                <a:close/>
              </a:path>
            </a:pathLst>
          </a:custGeom>
          <a:solidFill>
            <a:srgbClr val="BEFFFF"/>
          </a:solidFill>
        </p:spPr>
        <p:txBody>
          <a:bodyPr wrap="square" lIns="0" tIns="0" rIns="0" bIns="0" rtlCol="0"/>
          <a:lstStyle/>
          <a:p>
            <a:endParaRPr/>
          </a:p>
        </p:txBody>
      </p:sp>
      <p:sp>
        <p:nvSpPr>
          <p:cNvPr id="139" name="object 139"/>
          <p:cNvSpPr/>
          <p:nvPr/>
        </p:nvSpPr>
        <p:spPr>
          <a:xfrm>
            <a:off x="6722319" y="5543333"/>
            <a:ext cx="268605" cy="66040"/>
          </a:xfrm>
          <a:custGeom>
            <a:avLst/>
            <a:gdLst/>
            <a:ahLst/>
            <a:cxnLst/>
            <a:rect l="l" t="t" r="r" b="b"/>
            <a:pathLst>
              <a:path w="268604" h="66039">
                <a:moveTo>
                  <a:pt x="107309" y="0"/>
                </a:moveTo>
                <a:lnTo>
                  <a:pt x="61785" y="0"/>
                </a:lnTo>
                <a:lnTo>
                  <a:pt x="52028" y="1623"/>
                </a:lnTo>
                <a:lnTo>
                  <a:pt x="14633" y="29229"/>
                </a:lnTo>
                <a:lnTo>
                  <a:pt x="6503" y="43033"/>
                </a:lnTo>
                <a:lnTo>
                  <a:pt x="4064" y="47903"/>
                </a:lnTo>
                <a:lnTo>
                  <a:pt x="812" y="57647"/>
                </a:lnTo>
                <a:lnTo>
                  <a:pt x="0" y="63330"/>
                </a:lnTo>
                <a:lnTo>
                  <a:pt x="13008" y="63330"/>
                </a:lnTo>
                <a:lnTo>
                  <a:pt x="15445" y="64143"/>
                </a:lnTo>
                <a:lnTo>
                  <a:pt x="39835" y="64143"/>
                </a:lnTo>
                <a:lnTo>
                  <a:pt x="43085" y="64954"/>
                </a:lnTo>
                <a:lnTo>
                  <a:pt x="96742" y="64954"/>
                </a:lnTo>
                <a:lnTo>
                  <a:pt x="99992" y="65766"/>
                </a:lnTo>
                <a:lnTo>
                  <a:pt x="204872" y="65766"/>
                </a:lnTo>
                <a:lnTo>
                  <a:pt x="204872" y="61707"/>
                </a:lnTo>
                <a:lnTo>
                  <a:pt x="206498" y="56835"/>
                </a:lnTo>
                <a:lnTo>
                  <a:pt x="208936" y="51152"/>
                </a:lnTo>
                <a:lnTo>
                  <a:pt x="211373" y="46280"/>
                </a:lnTo>
                <a:lnTo>
                  <a:pt x="214624" y="41407"/>
                </a:lnTo>
                <a:lnTo>
                  <a:pt x="217874" y="37348"/>
                </a:lnTo>
                <a:lnTo>
                  <a:pt x="221125" y="32478"/>
                </a:lnTo>
                <a:lnTo>
                  <a:pt x="229251" y="24359"/>
                </a:lnTo>
                <a:lnTo>
                  <a:pt x="234127" y="21110"/>
                </a:lnTo>
                <a:lnTo>
                  <a:pt x="238190" y="17863"/>
                </a:lnTo>
                <a:lnTo>
                  <a:pt x="247941" y="11367"/>
                </a:lnTo>
                <a:lnTo>
                  <a:pt x="253648" y="8931"/>
                </a:lnTo>
                <a:lnTo>
                  <a:pt x="258523" y="6495"/>
                </a:lnTo>
                <a:lnTo>
                  <a:pt x="263399" y="4872"/>
                </a:lnTo>
                <a:lnTo>
                  <a:pt x="268275" y="2436"/>
                </a:lnTo>
                <a:lnTo>
                  <a:pt x="254460" y="2436"/>
                </a:lnTo>
                <a:lnTo>
                  <a:pt x="249585" y="1623"/>
                </a:lnTo>
                <a:lnTo>
                  <a:pt x="215437" y="1623"/>
                </a:lnTo>
                <a:lnTo>
                  <a:pt x="210561" y="812"/>
                </a:lnTo>
                <a:lnTo>
                  <a:pt x="110562" y="812"/>
                </a:lnTo>
                <a:lnTo>
                  <a:pt x="107309" y="0"/>
                </a:lnTo>
                <a:close/>
              </a:path>
              <a:path w="268604" h="66039">
                <a:moveTo>
                  <a:pt x="118691" y="0"/>
                </a:moveTo>
                <a:lnTo>
                  <a:pt x="113812" y="0"/>
                </a:lnTo>
                <a:lnTo>
                  <a:pt x="112999" y="812"/>
                </a:lnTo>
                <a:lnTo>
                  <a:pt x="122755" y="812"/>
                </a:lnTo>
                <a:lnTo>
                  <a:pt x="118691" y="0"/>
                </a:lnTo>
                <a:close/>
              </a:path>
            </a:pathLst>
          </a:custGeom>
          <a:solidFill>
            <a:srgbClr val="FF99CC"/>
          </a:solidFill>
        </p:spPr>
        <p:txBody>
          <a:bodyPr wrap="square" lIns="0" tIns="0" rIns="0" bIns="0" rtlCol="0"/>
          <a:lstStyle/>
          <a:p>
            <a:endParaRPr/>
          </a:p>
        </p:txBody>
      </p:sp>
      <p:sp>
        <p:nvSpPr>
          <p:cNvPr id="140" name="object 140"/>
          <p:cNvSpPr/>
          <p:nvPr/>
        </p:nvSpPr>
        <p:spPr>
          <a:xfrm>
            <a:off x="6929630" y="5545769"/>
            <a:ext cx="146685" cy="147320"/>
          </a:xfrm>
          <a:custGeom>
            <a:avLst/>
            <a:gdLst/>
            <a:ahLst/>
            <a:cxnLst/>
            <a:rect l="l" t="t" r="r" b="b"/>
            <a:pathLst>
              <a:path w="146684" h="147320">
                <a:moveTo>
                  <a:pt x="136574" y="146146"/>
                </a:moveTo>
                <a:lnTo>
                  <a:pt x="117053" y="146146"/>
                </a:lnTo>
                <a:lnTo>
                  <a:pt x="119491" y="146959"/>
                </a:lnTo>
                <a:lnTo>
                  <a:pt x="134136" y="146959"/>
                </a:lnTo>
                <a:lnTo>
                  <a:pt x="136574" y="146146"/>
                </a:lnTo>
                <a:close/>
              </a:path>
              <a:path w="146684" h="147320">
                <a:moveTo>
                  <a:pt x="145931" y="106362"/>
                </a:moveTo>
                <a:lnTo>
                  <a:pt x="106489" y="106362"/>
                </a:lnTo>
                <a:lnTo>
                  <a:pt x="108927" y="107985"/>
                </a:lnTo>
                <a:lnTo>
                  <a:pt x="108114" y="117730"/>
                </a:lnTo>
                <a:lnTo>
                  <a:pt x="108114" y="127472"/>
                </a:lnTo>
                <a:lnTo>
                  <a:pt x="107301" y="137215"/>
                </a:lnTo>
                <a:lnTo>
                  <a:pt x="107301" y="146146"/>
                </a:lnTo>
                <a:lnTo>
                  <a:pt x="146325" y="146146"/>
                </a:lnTo>
                <a:lnTo>
                  <a:pt x="145931" y="106362"/>
                </a:lnTo>
                <a:close/>
              </a:path>
              <a:path w="146684" h="147320">
                <a:moveTo>
                  <a:pt x="91049" y="812"/>
                </a:moveTo>
                <a:lnTo>
                  <a:pt x="76404" y="812"/>
                </a:lnTo>
                <a:lnTo>
                  <a:pt x="74779" y="1623"/>
                </a:lnTo>
                <a:lnTo>
                  <a:pt x="73153" y="1623"/>
                </a:lnTo>
                <a:lnTo>
                  <a:pt x="72341" y="2436"/>
                </a:lnTo>
                <a:lnTo>
                  <a:pt x="69090" y="2436"/>
                </a:lnTo>
                <a:lnTo>
                  <a:pt x="67465" y="3246"/>
                </a:lnTo>
                <a:lnTo>
                  <a:pt x="65840" y="3246"/>
                </a:lnTo>
                <a:lnTo>
                  <a:pt x="65027" y="4059"/>
                </a:lnTo>
                <a:lnTo>
                  <a:pt x="61777" y="4059"/>
                </a:lnTo>
                <a:lnTo>
                  <a:pt x="60151" y="4872"/>
                </a:lnTo>
                <a:lnTo>
                  <a:pt x="56901" y="4872"/>
                </a:lnTo>
                <a:lnTo>
                  <a:pt x="48775" y="9742"/>
                </a:lnTo>
                <a:lnTo>
                  <a:pt x="43899" y="12178"/>
                </a:lnTo>
                <a:lnTo>
                  <a:pt x="35755" y="17050"/>
                </a:lnTo>
                <a:lnTo>
                  <a:pt x="19502" y="30041"/>
                </a:lnTo>
                <a:lnTo>
                  <a:pt x="16252" y="34101"/>
                </a:lnTo>
                <a:lnTo>
                  <a:pt x="13001" y="37348"/>
                </a:lnTo>
                <a:lnTo>
                  <a:pt x="9751" y="41407"/>
                </a:lnTo>
                <a:lnTo>
                  <a:pt x="7313" y="45467"/>
                </a:lnTo>
                <a:lnTo>
                  <a:pt x="4875" y="50339"/>
                </a:lnTo>
                <a:lnTo>
                  <a:pt x="2437" y="54399"/>
                </a:lnTo>
                <a:lnTo>
                  <a:pt x="812" y="59271"/>
                </a:lnTo>
                <a:lnTo>
                  <a:pt x="0" y="81192"/>
                </a:lnTo>
                <a:lnTo>
                  <a:pt x="0" y="102302"/>
                </a:lnTo>
                <a:lnTo>
                  <a:pt x="812" y="123413"/>
                </a:lnTo>
                <a:lnTo>
                  <a:pt x="812" y="145335"/>
                </a:lnTo>
                <a:lnTo>
                  <a:pt x="49587" y="145335"/>
                </a:lnTo>
                <a:lnTo>
                  <a:pt x="49587" y="135591"/>
                </a:lnTo>
                <a:lnTo>
                  <a:pt x="51213" y="116106"/>
                </a:lnTo>
                <a:lnTo>
                  <a:pt x="51213" y="106362"/>
                </a:lnTo>
                <a:lnTo>
                  <a:pt x="145931" y="106362"/>
                </a:lnTo>
                <a:lnTo>
                  <a:pt x="145513" y="64141"/>
                </a:lnTo>
                <a:lnTo>
                  <a:pt x="145513" y="60082"/>
                </a:lnTo>
                <a:lnTo>
                  <a:pt x="144700" y="55211"/>
                </a:lnTo>
                <a:lnTo>
                  <a:pt x="141449" y="47090"/>
                </a:lnTo>
                <a:lnTo>
                  <a:pt x="139824" y="43844"/>
                </a:lnTo>
                <a:lnTo>
                  <a:pt x="138199" y="39784"/>
                </a:lnTo>
                <a:lnTo>
                  <a:pt x="135761" y="35724"/>
                </a:lnTo>
                <a:lnTo>
                  <a:pt x="130885" y="29229"/>
                </a:lnTo>
                <a:lnTo>
                  <a:pt x="128430" y="25982"/>
                </a:lnTo>
                <a:lnTo>
                  <a:pt x="121929" y="19486"/>
                </a:lnTo>
                <a:lnTo>
                  <a:pt x="119491" y="16238"/>
                </a:lnTo>
                <a:lnTo>
                  <a:pt x="115428" y="13802"/>
                </a:lnTo>
                <a:lnTo>
                  <a:pt x="112177" y="10555"/>
                </a:lnTo>
                <a:lnTo>
                  <a:pt x="108927" y="8119"/>
                </a:lnTo>
                <a:lnTo>
                  <a:pt x="106489" y="7306"/>
                </a:lnTo>
                <a:lnTo>
                  <a:pt x="104864" y="6495"/>
                </a:lnTo>
                <a:lnTo>
                  <a:pt x="97550" y="4059"/>
                </a:lnTo>
                <a:lnTo>
                  <a:pt x="95925" y="3246"/>
                </a:lnTo>
                <a:lnTo>
                  <a:pt x="93487" y="2436"/>
                </a:lnTo>
                <a:lnTo>
                  <a:pt x="91049" y="812"/>
                </a:lnTo>
                <a:close/>
              </a:path>
              <a:path w="146684" h="147320">
                <a:moveTo>
                  <a:pt x="80467" y="0"/>
                </a:moveTo>
                <a:lnTo>
                  <a:pt x="78842" y="812"/>
                </a:lnTo>
                <a:lnTo>
                  <a:pt x="82092" y="812"/>
                </a:lnTo>
                <a:lnTo>
                  <a:pt x="80467" y="0"/>
                </a:lnTo>
                <a:close/>
              </a:path>
            </a:pathLst>
          </a:custGeom>
          <a:solidFill>
            <a:srgbClr val="7E7E7E"/>
          </a:solidFill>
        </p:spPr>
        <p:txBody>
          <a:bodyPr wrap="square" lIns="0" tIns="0" rIns="0" bIns="0" rtlCol="0"/>
          <a:lstStyle/>
          <a:p>
            <a:endParaRPr/>
          </a:p>
        </p:txBody>
      </p:sp>
      <p:sp>
        <p:nvSpPr>
          <p:cNvPr id="141" name="object 141"/>
          <p:cNvSpPr/>
          <p:nvPr/>
        </p:nvSpPr>
        <p:spPr>
          <a:xfrm>
            <a:off x="7230150" y="5564186"/>
            <a:ext cx="110489" cy="0"/>
          </a:xfrm>
          <a:custGeom>
            <a:avLst/>
            <a:gdLst/>
            <a:ahLst/>
            <a:cxnLst/>
            <a:rect l="l" t="t" r="r" b="b"/>
            <a:pathLst>
              <a:path w="110490">
                <a:moveTo>
                  <a:pt x="0" y="0"/>
                </a:moveTo>
                <a:lnTo>
                  <a:pt x="110015" y="0"/>
                </a:lnTo>
              </a:path>
            </a:pathLst>
          </a:custGeom>
          <a:ln w="3175">
            <a:solidFill>
              <a:srgbClr val="B1B1B1"/>
            </a:solidFill>
          </a:ln>
        </p:spPr>
        <p:txBody>
          <a:bodyPr wrap="square" lIns="0" tIns="0" rIns="0" bIns="0" rtlCol="0"/>
          <a:lstStyle/>
          <a:p>
            <a:endParaRPr/>
          </a:p>
        </p:txBody>
      </p:sp>
      <p:sp>
        <p:nvSpPr>
          <p:cNvPr id="142" name="object 142"/>
          <p:cNvSpPr/>
          <p:nvPr/>
        </p:nvSpPr>
        <p:spPr>
          <a:xfrm>
            <a:off x="7214730" y="5564186"/>
            <a:ext cx="12700" cy="0"/>
          </a:xfrm>
          <a:custGeom>
            <a:avLst/>
            <a:gdLst/>
            <a:ahLst/>
            <a:cxnLst/>
            <a:rect l="l" t="t" r="r" b="b"/>
            <a:pathLst>
              <a:path w="12700">
                <a:moveTo>
                  <a:pt x="0" y="0"/>
                </a:moveTo>
                <a:lnTo>
                  <a:pt x="12685" y="0"/>
                </a:lnTo>
              </a:path>
            </a:pathLst>
          </a:custGeom>
          <a:ln w="3175">
            <a:solidFill>
              <a:srgbClr val="B1B1B1"/>
            </a:solidFill>
          </a:ln>
        </p:spPr>
        <p:txBody>
          <a:bodyPr wrap="square" lIns="0" tIns="0" rIns="0" bIns="0" rtlCol="0"/>
          <a:lstStyle/>
          <a:p>
            <a:endParaRPr/>
          </a:p>
        </p:txBody>
      </p:sp>
      <p:sp>
        <p:nvSpPr>
          <p:cNvPr id="143" name="object 143"/>
          <p:cNvSpPr/>
          <p:nvPr/>
        </p:nvSpPr>
        <p:spPr>
          <a:xfrm>
            <a:off x="7191402" y="5555931"/>
            <a:ext cx="149225" cy="0"/>
          </a:xfrm>
          <a:custGeom>
            <a:avLst/>
            <a:gdLst/>
            <a:ahLst/>
            <a:cxnLst/>
            <a:rect l="l" t="t" r="r" b="b"/>
            <a:pathLst>
              <a:path w="149225">
                <a:moveTo>
                  <a:pt x="0" y="0"/>
                </a:moveTo>
                <a:lnTo>
                  <a:pt x="148763" y="0"/>
                </a:lnTo>
              </a:path>
            </a:pathLst>
          </a:custGeom>
          <a:ln w="15240">
            <a:solidFill>
              <a:srgbClr val="B1B1B1"/>
            </a:solidFill>
          </a:ln>
        </p:spPr>
        <p:txBody>
          <a:bodyPr wrap="square" lIns="0" tIns="0" rIns="0" bIns="0" rtlCol="0"/>
          <a:lstStyle/>
          <a:p>
            <a:endParaRPr/>
          </a:p>
        </p:txBody>
      </p:sp>
      <p:sp>
        <p:nvSpPr>
          <p:cNvPr id="144" name="object 144"/>
          <p:cNvSpPr/>
          <p:nvPr/>
        </p:nvSpPr>
        <p:spPr>
          <a:xfrm>
            <a:off x="7191402" y="5547676"/>
            <a:ext cx="1905" cy="0"/>
          </a:xfrm>
          <a:custGeom>
            <a:avLst/>
            <a:gdLst/>
            <a:ahLst/>
            <a:cxnLst/>
            <a:rect l="l" t="t" r="r" b="b"/>
            <a:pathLst>
              <a:path w="1904">
                <a:moveTo>
                  <a:pt x="0" y="0"/>
                </a:moveTo>
                <a:lnTo>
                  <a:pt x="1700" y="0"/>
                </a:lnTo>
              </a:path>
            </a:pathLst>
          </a:custGeom>
          <a:ln w="3175">
            <a:solidFill>
              <a:srgbClr val="B1B1B1"/>
            </a:solidFill>
          </a:ln>
        </p:spPr>
        <p:txBody>
          <a:bodyPr wrap="square" lIns="0" tIns="0" rIns="0" bIns="0" rtlCol="0"/>
          <a:lstStyle/>
          <a:p>
            <a:endParaRPr/>
          </a:p>
        </p:txBody>
      </p:sp>
      <p:sp>
        <p:nvSpPr>
          <p:cNvPr id="145" name="object 145"/>
          <p:cNvSpPr/>
          <p:nvPr/>
        </p:nvSpPr>
        <p:spPr>
          <a:xfrm>
            <a:off x="7191402" y="5579870"/>
            <a:ext cx="35560" cy="0"/>
          </a:xfrm>
          <a:custGeom>
            <a:avLst/>
            <a:gdLst/>
            <a:ahLst/>
            <a:cxnLst/>
            <a:rect l="l" t="t" r="r" b="b"/>
            <a:pathLst>
              <a:path w="35559">
                <a:moveTo>
                  <a:pt x="0" y="0"/>
                </a:moveTo>
                <a:lnTo>
                  <a:pt x="34942" y="0"/>
                </a:lnTo>
              </a:path>
            </a:pathLst>
          </a:custGeom>
          <a:ln w="22733">
            <a:solidFill>
              <a:srgbClr val="BEFFFF"/>
            </a:solidFill>
          </a:ln>
        </p:spPr>
        <p:txBody>
          <a:bodyPr wrap="square" lIns="0" tIns="0" rIns="0" bIns="0" rtlCol="0"/>
          <a:lstStyle/>
          <a:p>
            <a:endParaRPr/>
          </a:p>
        </p:txBody>
      </p:sp>
      <p:sp>
        <p:nvSpPr>
          <p:cNvPr id="146" name="object 146"/>
          <p:cNvSpPr/>
          <p:nvPr/>
        </p:nvSpPr>
        <p:spPr>
          <a:xfrm>
            <a:off x="7230408" y="5579870"/>
            <a:ext cx="34290" cy="0"/>
          </a:xfrm>
          <a:custGeom>
            <a:avLst/>
            <a:gdLst/>
            <a:ahLst/>
            <a:cxnLst/>
            <a:rect l="l" t="t" r="r" b="b"/>
            <a:pathLst>
              <a:path w="34290">
                <a:moveTo>
                  <a:pt x="0" y="0"/>
                </a:moveTo>
                <a:lnTo>
                  <a:pt x="34148" y="0"/>
                </a:lnTo>
              </a:path>
            </a:pathLst>
          </a:custGeom>
          <a:ln w="22733">
            <a:solidFill>
              <a:srgbClr val="BEFFFF"/>
            </a:solidFill>
          </a:ln>
        </p:spPr>
        <p:txBody>
          <a:bodyPr wrap="square" lIns="0" tIns="0" rIns="0" bIns="0" rtlCol="0"/>
          <a:lstStyle/>
          <a:p>
            <a:endParaRPr/>
          </a:p>
        </p:txBody>
      </p:sp>
      <p:sp>
        <p:nvSpPr>
          <p:cNvPr id="147" name="object 147"/>
          <p:cNvSpPr/>
          <p:nvPr/>
        </p:nvSpPr>
        <p:spPr>
          <a:xfrm>
            <a:off x="7268619" y="5579870"/>
            <a:ext cx="31750" cy="0"/>
          </a:xfrm>
          <a:custGeom>
            <a:avLst/>
            <a:gdLst/>
            <a:ahLst/>
            <a:cxnLst/>
            <a:rect l="l" t="t" r="r" b="b"/>
            <a:pathLst>
              <a:path w="31750">
                <a:moveTo>
                  <a:pt x="0" y="0"/>
                </a:moveTo>
                <a:lnTo>
                  <a:pt x="31710" y="0"/>
                </a:lnTo>
              </a:path>
            </a:pathLst>
          </a:custGeom>
          <a:ln w="22733">
            <a:solidFill>
              <a:srgbClr val="BEFFFF"/>
            </a:solidFill>
          </a:ln>
        </p:spPr>
        <p:txBody>
          <a:bodyPr wrap="square" lIns="0" tIns="0" rIns="0" bIns="0" rtlCol="0"/>
          <a:lstStyle/>
          <a:p>
            <a:endParaRPr/>
          </a:p>
        </p:txBody>
      </p:sp>
      <p:sp>
        <p:nvSpPr>
          <p:cNvPr id="148" name="object 148"/>
          <p:cNvSpPr/>
          <p:nvPr/>
        </p:nvSpPr>
        <p:spPr>
          <a:xfrm>
            <a:off x="7304392" y="5580275"/>
            <a:ext cx="36195" cy="0"/>
          </a:xfrm>
          <a:custGeom>
            <a:avLst/>
            <a:gdLst/>
            <a:ahLst/>
            <a:cxnLst/>
            <a:rect l="l" t="t" r="r" b="b"/>
            <a:pathLst>
              <a:path w="36195">
                <a:moveTo>
                  <a:pt x="0" y="0"/>
                </a:moveTo>
                <a:lnTo>
                  <a:pt x="35769" y="0"/>
                </a:lnTo>
              </a:path>
            </a:pathLst>
          </a:custGeom>
          <a:ln w="21922">
            <a:solidFill>
              <a:srgbClr val="BEFFFF"/>
            </a:solidFill>
          </a:ln>
        </p:spPr>
        <p:txBody>
          <a:bodyPr wrap="square" lIns="0" tIns="0" rIns="0" bIns="0" rtlCol="0"/>
          <a:lstStyle/>
          <a:p>
            <a:endParaRPr/>
          </a:p>
        </p:txBody>
      </p:sp>
      <p:sp>
        <p:nvSpPr>
          <p:cNvPr id="149" name="object 149"/>
          <p:cNvSpPr/>
          <p:nvPr/>
        </p:nvSpPr>
        <p:spPr>
          <a:xfrm>
            <a:off x="7194648" y="5609906"/>
            <a:ext cx="146050" cy="0"/>
          </a:xfrm>
          <a:custGeom>
            <a:avLst/>
            <a:gdLst/>
            <a:ahLst/>
            <a:cxnLst/>
            <a:rect l="l" t="t" r="r" b="b"/>
            <a:pathLst>
              <a:path w="146050">
                <a:moveTo>
                  <a:pt x="0" y="0"/>
                </a:moveTo>
                <a:lnTo>
                  <a:pt x="145517" y="0"/>
                </a:lnTo>
              </a:path>
            </a:pathLst>
          </a:custGeom>
          <a:ln w="3175">
            <a:solidFill>
              <a:srgbClr val="B1B1B1"/>
            </a:solidFill>
          </a:ln>
        </p:spPr>
        <p:txBody>
          <a:bodyPr wrap="square" lIns="0" tIns="0" rIns="0" bIns="0" rtlCol="0"/>
          <a:lstStyle/>
          <a:p>
            <a:endParaRPr/>
          </a:p>
        </p:txBody>
      </p:sp>
      <p:sp>
        <p:nvSpPr>
          <p:cNvPr id="150" name="object 150"/>
          <p:cNvSpPr/>
          <p:nvPr/>
        </p:nvSpPr>
        <p:spPr>
          <a:xfrm>
            <a:off x="7191402" y="5602921"/>
            <a:ext cx="149225" cy="0"/>
          </a:xfrm>
          <a:custGeom>
            <a:avLst/>
            <a:gdLst/>
            <a:ahLst/>
            <a:cxnLst/>
            <a:rect l="l" t="t" r="r" b="b"/>
            <a:pathLst>
              <a:path w="149225">
                <a:moveTo>
                  <a:pt x="0" y="0"/>
                </a:moveTo>
                <a:lnTo>
                  <a:pt x="148763" y="0"/>
                </a:lnTo>
              </a:path>
            </a:pathLst>
          </a:custGeom>
          <a:ln w="12700">
            <a:solidFill>
              <a:srgbClr val="B1B1B1"/>
            </a:solidFill>
          </a:ln>
        </p:spPr>
        <p:txBody>
          <a:bodyPr wrap="square" lIns="0" tIns="0" rIns="0" bIns="0" rtlCol="0"/>
          <a:lstStyle/>
          <a:p>
            <a:endParaRPr/>
          </a:p>
        </p:txBody>
      </p:sp>
      <p:sp>
        <p:nvSpPr>
          <p:cNvPr id="151" name="object 151"/>
          <p:cNvSpPr/>
          <p:nvPr/>
        </p:nvSpPr>
        <p:spPr>
          <a:xfrm>
            <a:off x="7228783" y="5596515"/>
            <a:ext cx="111760" cy="0"/>
          </a:xfrm>
          <a:custGeom>
            <a:avLst/>
            <a:gdLst/>
            <a:ahLst/>
            <a:cxnLst/>
            <a:rect l="l" t="t" r="r" b="b"/>
            <a:pathLst>
              <a:path w="111759">
                <a:moveTo>
                  <a:pt x="0" y="0"/>
                </a:moveTo>
                <a:lnTo>
                  <a:pt x="111383" y="0"/>
                </a:lnTo>
              </a:path>
            </a:pathLst>
          </a:custGeom>
          <a:ln w="3175">
            <a:solidFill>
              <a:srgbClr val="B1B1B1"/>
            </a:solidFill>
          </a:ln>
        </p:spPr>
        <p:txBody>
          <a:bodyPr wrap="square" lIns="0" tIns="0" rIns="0" bIns="0" rtlCol="0"/>
          <a:lstStyle/>
          <a:p>
            <a:endParaRPr/>
          </a:p>
        </p:txBody>
      </p:sp>
      <p:sp>
        <p:nvSpPr>
          <p:cNvPr id="152" name="object 152"/>
          <p:cNvSpPr/>
          <p:nvPr/>
        </p:nvSpPr>
        <p:spPr>
          <a:xfrm>
            <a:off x="7080832" y="5596921"/>
            <a:ext cx="80645" cy="11430"/>
          </a:xfrm>
          <a:custGeom>
            <a:avLst/>
            <a:gdLst/>
            <a:ahLst/>
            <a:cxnLst/>
            <a:rect l="l" t="t" r="r" b="b"/>
            <a:pathLst>
              <a:path w="80645" h="11429">
                <a:moveTo>
                  <a:pt x="80485" y="810"/>
                </a:moveTo>
                <a:lnTo>
                  <a:pt x="0" y="810"/>
                </a:lnTo>
                <a:lnTo>
                  <a:pt x="3250" y="10555"/>
                </a:lnTo>
                <a:lnTo>
                  <a:pt x="79672" y="11365"/>
                </a:lnTo>
                <a:lnTo>
                  <a:pt x="79672" y="3246"/>
                </a:lnTo>
                <a:lnTo>
                  <a:pt x="80485" y="810"/>
                </a:lnTo>
                <a:close/>
              </a:path>
              <a:path w="80645" h="11429">
                <a:moveTo>
                  <a:pt x="56088" y="0"/>
                </a:moveTo>
                <a:lnTo>
                  <a:pt x="25209" y="0"/>
                </a:lnTo>
                <a:lnTo>
                  <a:pt x="19502" y="810"/>
                </a:lnTo>
                <a:lnTo>
                  <a:pt x="60964" y="810"/>
                </a:lnTo>
                <a:lnTo>
                  <a:pt x="56088" y="0"/>
                </a:lnTo>
                <a:close/>
              </a:path>
            </a:pathLst>
          </a:custGeom>
          <a:solidFill>
            <a:srgbClr val="BEBEBE"/>
          </a:solidFill>
        </p:spPr>
        <p:txBody>
          <a:bodyPr wrap="square" lIns="0" tIns="0" rIns="0" bIns="0" rtlCol="0"/>
          <a:lstStyle/>
          <a:p>
            <a:endParaRPr/>
          </a:p>
        </p:txBody>
      </p:sp>
      <p:sp>
        <p:nvSpPr>
          <p:cNvPr id="153" name="object 153"/>
          <p:cNvSpPr/>
          <p:nvPr/>
        </p:nvSpPr>
        <p:spPr>
          <a:xfrm>
            <a:off x="6721506" y="5610723"/>
            <a:ext cx="205104" cy="80645"/>
          </a:xfrm>
          <a:custGeom>
            <a:avLst/>
            <a:gdLst/>
            <a:ahLst/>
            <a:cxnLst/>
            <a:rect l="l" t="t" r="r" b="b"/>
            <a:pathLst>
              <a:path w="205104" h="80645">
                <a:moveTo>
                  <a:pt x="204855" y="43031"/>
                </a:moveTo>
                <a:lnTo>
                  <a:pt x="57720" y="43031"/>
                </a:lnTo>
                <a:lnTo>
                  <a:pt x="60158" y="45467"/>
                </a:lnTo>
                <a:lnTo>
                  <a:pt x="59345" y="54399"/>
                </a:lnTo>
                <a:lnTo>
                  <a:pt x="60158" y="62518"/>
                </a:lnTo>
                <a:lnTo>
                  <a:pt x="60158" y="70637"/>
                </a:lnTo>
                <a:lnTo>
                  <a:pt x="59345" y="79569"/>
                </a:lnTo>
                <a:lnTo>
                  <a:pt x="69100" y="79569"/>
                </a:lnTo>
                <a:lnTo>
                  <a:pt x="73978" y="80381"/>
                </a:lnTo>
                <a:lnTo>
                  <a:pt x="142267" y="80381"/>
                </a:lnTo>
                <a:lnTo>
                  <a:pt x="142267" y="72260"/>
                </a:lnTo>
                <a:lnTo>
                  <a:pt x="143079" y="64141"/>
                </a:lnTo>
                <a:lnTo>
                  <a:pt x="143079" y="56022"/>
                </a:lnTo>
                <a:lnTo>
                  <a:pt x="143892" y="47903"/>
                </a:lnTo>
                <a:lnTo>
                  <a:pt x="145517" y="44656"/>
                </a:lnTo>
                <a:lnTo>
                  <a:pt x="204855" y="44656"/>
                </a:lnTo>
                <a:lnTo>
                  <a:pt x="204855" y="43031"/>
                </a:lnTo>
                <a:close/>
              </a:path>
              <a:path w="205104" h="80645">
                <a:moveTo>
                  <a:pt x="204855" y="44656"/>
                </a:moveTo>
                <a:lnTo>
                  <a:pt x="169907" y="44656"/>
                </a:lnTo>
                <a:lnTo>
                  <a:pt x="173163" y="45467"/>
                </a:lnTo>
                <a:lnTo>
                  <a:pt x="173975" y="53586"/>
                </a:lnTo>
                <a:lnTo>
                  <a:pt x="173975" y="62518"/>
                </a:lnTo>
                <a:lnTo>
                  <a:pt x="173163" y="71449"/>
                </a:lnTo>
                <a:lnTo>
                  <a:pt x="173163" y="79569"/>
                </a:lnTo>
                <a:lnTo>
                  <a:pt x="173975" y="80381"/>
                </a:lnTo>
                <a:lnTo>
                  <a:pt x="204855" y="80381"/>
                </a:lnTo>
                <a:lnTo>
                  <a:pt x="204855" y="44656"/>
                </a:lnTo>
                <a:close/>
              </a:path>
              <a:path w="205104" h="80645">
                <a:moveTo>
                  <a:pt x="23576" y="0"/>
                </a:moveTo>
                <a:lnTo>
                  <a:pt x="0" y="0"/>
                </a:lnTo>
                <a:lnTo>
                  <a:pt x="0" y="79569"/>
                </a:lnTo>
                <a:lnTo>
                  <a:pt x="30891" y="79569"/>
                </a:lnTo>
                <a:lnTo>
                  <a:pt x="31705" y="71449"/>
                </a:lnTo>
                <a:lnTo>
                  <a:pt x="31705" y="53586"/>
                </a:lnTo>
                <a:lnTo>
                  <a:pt x="32518" y="43844"/>
                </a:lnTo>
                <a:lnTo>
                  <a:pt x="34956" y="43844"/>
                </a:lnTo>
                <a:lnTo>
                  <a:pt x="36583" y="43031"/>
                </a:lnTo>
                <a:lnTo>
                  <a:pt x="204855" y="43031"/>
                </a:lnTo>
                <a:lnTo>
                  <a:pt x="204855" y="3246"/>
                </a:lnTo>
                <a:lnTo>
                  <a:pt x="201604" y="2436"/>
                </a:lnTo>
                <a:lnTo>
                  <a:pt x="159339" y="2436"/>
                </a:lnTo>
                <a:lnTo>
                  <a:pt x="156087" y="1623"/>
                </a:lnTo>
                <a:lnTo>
                  <a:pt x="152022" y="1623"/>
                </a:lnTo>
                <a:lnTo>
                  <a:pt x="27640" y="812"/>
                </a:lnTo>
                <a:lnTo>
                  <a:pt x="23576" y="0"/>
                </a:lnTo>
                <a:close/>
              </a:path>
            </a:pathLst>
          </a:custGeom>
          <a:solidFill>
            <a:srgbClr val="7E7E7E"/>
          </a:solidFill>
        </p:spPr>
        <p:txBody>
          <a:bodyPr wrap="square" lIns="0" tIns="0" rIns="0" bIns="0" rtlCol="0"/>
          <a:lstStyle/>
          <a:p>
            <a:endParaRPr/>
          </a:p>
        </p:txBody>
      </p:sp>
      <p:sp>
        <p:nvSpPr>
          <p:cNvPr id="154" name="object 154"/>
          <p:cNvSpPr/>
          <p:nvPr/>
        </p:nvSpPr>
        <p:spPr>
          <a:xfrm>
            <a:off x="7084895" y="5612347"/>
            <a:ext cx="57150" cy="45085"/>
          </a:xfrm>
          <a:custGeom>
            <a:avLst/>
            <a:gdLst/>
            <a:ahLst/>
            <a:cxnLst/>
            <a:rect l="l" t="t" r="r" b="b"/>
            <a:pathLst>
              <a:path w="57150" h="45085">
                <a:moveTo>
                  <a:pt x="56901" y="0"/>
                </a:moveTo>
                <a:lnTo>
                  <a:pt x="0" y="0"/>
                </a:lnTo>
                <a:lnTo>
                  <a:pt x="0" y="43844"/>
                </a:lnTo>
                <a:lnTo>
                  <a:pt x="52838" y="44656"/>
                </a:lnTo>
                <a:lnTo>
                  <a:pt x="55276" y="43844"/>
                </a:lnTo>
                <a:lnTo>
                  <a:pt x="56901" y="0"/>
                </a:lnTo>
                <a:close/>
              </a:path>
            </a:pathLst>
          </a:custGeom>
          <a:solidFill>
            <a:srgbClr val="CCCCFF"/>
          </a:solidFill>
        </p:spPr>
        <p:txBody>
          <a:bodyPr wrap="square" lIns="0" tIns="0" rIns="0" bIns="0" rtlCol="0"/>
          <a:lstStyle/>
          <a:p>
            <a:endParaRPr/>
          </a:p>
        </p:txBody>
      </p:sp>
      <p:sp>
        <p:nvSpPr>
          <p:cNvPr id="155" name="object 155"/>
          <p:cNvSpPr/>
          <p:nvPr/>
        </p:nvSpPr>
        <p:spPr>
          <a:xfrm>
            <a:off x="7144234" y="5612347"/>
            <a:ext cx="11430" cy="45720"/>
          </a:xfrm>
          <a:custGeom>
            <a:avLst/>
            <a:gdLst/>
            <a:ahLst/>
            <a:cxnLst/>
            <a:rect l="l" t="t" r="r" b="b"/>
            <a:pathLst>
              <a:path w="11429" h="45720">
                <a:moveTo>
                  <a:pt x="6519" y="44656"/>
                </a:moveTo>
                <a:lnTo>
                  <a:pt x="3268" y="44656"/>
                </a:lnTo>
                <a:lnTo>
                  <a:pt x="4893" y="45467"/>
                </a:lnTo>
                <a:lnTo>
                  <a:pt x="6519" y="44656"/>
                </a:lnTo>
                <a:close/>
              </a:path>
              <a:path w="11429" h="45720">
                <a:moveTo>
                  <a:pt x="11394" y="0"/>
                </a:moveTo>
                <a:lnTo>
                  <a:pt x="2437" y="0"/>
                </a:lnTo>
                <a:lnTo>
                  <a:pt x="1625" y="10555"/>
                </a:lnTo>
                <a:lnTo>
                  <a:pt x="812" y="21922"/>
                </a:lnTo>
                <a:lnTo>
                  <a:pt x="812" y="43033"/>
                </a:lnTo>
                <a:lnTo>
                  <a:pt x="0" y="43844"/>
                </a:lnTo>
                <a:lnTo>
                  <a:pt x="812" y="44656"/>
                </a:lnTo>
                <a:lnTo>
                  <a:pt x="10582" y="44656"/>
                </a:lnTo>
                <a:lnTo>
                  <a:pt x="10582" y="22733"/>
                </a:lnTo>
                <a:lnTo>
                  <a:pt x="11394" y="11367"/>
                </a:lnTo>
                <a:lnTo>
                  <a:pt x="11394" y="0"/>
                </a:lnTo>
                <a:close/>
              </a:path>
            </a:pathLst>
          </a:custGeom>
          <a:solidFill>
            <a:srgbClr val="BEBEBE"/>
          </a:solidFill>
        </p:spPr>
        <p:txBody>
          <a:bodyPr wrap="square" lIns="0" tIns="0" rIns="0" bIns="0" rtlCol="0"/>
          <a:lstStyle/>
          <a:p>
            <a:endParaRPr/>
          </a:p>
        </p:txBody>
      </p:sp>
      <p:sp>
        <p:nvSpPr>
          <p:cNvPr id="156" name="object 156"/>
          <p:cNvSpPr/>
          <p:nvPr/>
        </p:nvSpPr>
        <p:spPr>
          <a:xfrm>
            <a:off x="7191402" y="5613970"/>
            <a:ext cx="35560" cy="27305"/>
          </a:xfrm>
          <a:custGeom>
            <a:avLst/>
            <a:gdLst/>
            <a:ahLst/>
            <a:cxnLst/>
            <a:rect l="l" t="t" r="r" b="b"/>
            <a:pathLst>
              <a:path w="35559" h="27304">
                <a:moveTo>
                  <a:pt x="34942" y="0"/>
                </a:moveTo>
                <a:lnTo>
                  <a:pt x="0" y="0"/>
                </a:lnTo>
                <a:lnTo>
                  <a:pt x="812" y="26795"/>
                </a:lnTo>
                <a:lnTo>
                  <a:pt x="1625" y="24359"/>
                </a:lnTo>
                <a:lnTo>
                  <a:pt x="5688" y="20299"/>
                </a:lnTo>
                <a:lnTo>
                  <a:pt x="8126" y="19486"/>
                </a:lnTo>
                <a:lnTo>
                  <a:pt x="9751" y="17863"/>
                </a:lnTo>
                <a:lnTo>
                  <a:pt x="13001" y="17863"/>
                </a:lnTo>
                <a:lnTo>
                  <a:pt x="15439" y="17050"/>
                </a:lnTo>
                <a:lnTo>
                  <a:pt x="34392" y="17050"/>
                </a:lnTo>
                <a:lnTo>
                  <a:pt x="34942" y="0"/>
                </a:lnTo>
                <a:close/>
              </a:path>
              <a:path w="35559" h="27304">
                <a:moveTo>
                  <a:pt x="34392" y="17050"/>
                </a:moveTo>
                <a:lnTo>
                  <a:pt x="17877" y="17050"/>
                </a:lnTo>
                <a:lnTo>
                  <a:pt x="22753" y="18674"/>
                </a:lnTo>
                <a:lnTo>
                  <a:pt x="24378" y="18674"/>
                </a:lnTo>
                <a:lnTo>
                  <a:pt x="26816" y="19486"/>
                </a:lnTo>
                <a:lnTo>
                  <a:pt x="28441" y="20299"/>
                </a:lnTo>
                <a:lnTo>
                  <a:pt x="30879" y="21110"/>
                </a:lnTo>
                <a:lnTo>
                  <a:pt x="32504" y="22735"/>
                </a:lnTo>
                <a:lnTo>
                  <a:pt x="34130" y="25169"/>
                </a:lnTo>
                <a:lnTo>
                  <a:pt x="34392" y="17050"/>
                </a:lnTo>
                <a:close/>
              </a:path>
            </a:pathLst>
          </a:custGeom>
          <a:solidFill>
            <a:srgbClr val="BEFFFF"/>
          </a:solidFill>
        </p:spPr>
        <p:txBody>
          <a:bodyPr wrap="square" lIns="0" tIns="0" rIns="0" bIns="0" rtlCol="0"/>
          <a:lstStyle/>
          <a:p>
            <a:endParaRPr/>
          </a:p>
        </p:txBody>
      </p:sp>
      <p:sp>
        <p:nvSpPr>
          <p:cNvPr id="157" name="object 157"/>
          <p:cNvSpPr/>
          <p:nvPr/>
        </p:nvSpPr>
        <p:spPr>
          <a:xfrm>
            <a:off x="7229595" y="5613970"/>
            <a:ext cx="35560" cy="27940"/>
          </a:xfrm>
          <a:custGeom>
            <a:avLst/>
            <a:gdLst/>
            <a:ahLst/>
            <a:cxnLst/>
            <a:rect l="l" t="t" r="r" b="b"/>
            <a:pathLst>
              <a:path w="35559" h="27939">
                <a:moveTo>
                  <a:pt x="34960" y="0"/>
                </a:moveTo>
                <a:lnTo>
                  <a:pt x="812" y="0"/>
                </a:lnTo>
                <a:lnTo>
                  <a:pt x="0" y="27605"/>
                </a:lnTo>
                <a:lnTo>
                  <a:pt x="16270" y="27605"/>
                </a:lnTo>
                <a:lnTo>
                  <a:pt x="17895" y="25169"/>
                </a:lnTo>
                <a:lnTo>
                  <a:pt x="19520" y="23546"/>
                </a:lnTo>
                <a:lnTo>
                  <a:pt x="21958" y="21922"/>
                </a:lnTo>
                <a:lnTo>
                  <a:pt x="24396" y="21110"/>
                </a:lnTo>
                <a:lnTo>
                  <a:pt x="26834" y="21110"/>
                </a:lnTo>
                <a:lnTo>
                  <a:pt x="31710" y="19486"/>
                </a:lnTo>
                <a:lnTo>
                  <a:pt x="34148" y="19486"/>
                </a:lnTo>
                <a:lnTo>
                  <a:pt x="34960" y="0"/>
                </a:lnTo>
                <a:close/>
              </a:path>
            </a:pathLst>
          </a:custGeom>
          <a:solidFill>
            <a:srgbClr val="BEFFFF"/>
          </a:solidFill>
        </p:spPr>
        <p:txBody>
          <a:bodyPr wrap="square" lIns="0" tIns="0" rIns="0" bIns="0" rtlCol="0"/>
          <a:lstStyle/>
          <a:p>
            <a:endParaRPr/>
          </a:p>
        </p:txBody>
      </p:sp>
      <p:sp>
        <p:nvSpPr>
          <p:cNvPr id="158" name="object 158"/>
          <p:cNvSpPr/>
          <p:nvPr/>
        </p:nvSpPr>
        <p:spPr>
          <a:xfrm>
            <a:off x="7268619" y="5613970"/>
            <a:ext cx="31750" cy="28575"/>
          </a:xfrm>
          <a:custGeom>
            <a:avLst/>
            <a:gdLst/>
            <a:ahLst/>
            <a:cxnLst/>
            <a:rect l="l" t="t" r="r" b="b"/>
            <a:pathLst>
              <a:path w="31750" h="28575">
                <a:moveTo>
                  <a:pt x="30897" y="0"/>
                </a:moveTo>
                <a:lnTo>
                  <a:pt x="0" y="0"/>
                </a:lnTo>
                <a:lnTo>
                  <a:pt x="0" y="20299"/>
                </a:lnTo>
                <a:lnTo>
                  <a:pt x="1625" y="21922"/>
                </a:lnTo>
                <a:lnTo>
                  <a:pt x="3250" y="22735"/>
                </a:lnTo>
                <a:lnTo>
                  <a:pt x="4063" y="24359"/>
                </a:lnTo>
                <a:lnTo>
                  <a:pt x="5688" y="25169"/>
                </a:lnTo>
                <a:lnTo>
                  <a:pt x="6500" y="25982"/>
                </a:lnTo>
                <a:lnTo>
                  <a:pt x="8126" y="26795"/>
                </a:lnTo>
                <a:lnTo>
                  <a:pt x="8938" y="28418"/>
                </a:lnTo>
                <a:lnTo>
                  <a:pt x="9751" y="27605"/>
                </a:lnTo>
                <a:lnTo>
                  <a:pt x="12207" y="27605"/>
                </a:lnTo>
                <a:lnTo>
                  <a:pt x="13832" y="26795"/>
                </a:lnTo>
                <a:lnTo>
                  <a:pt x="21146" y="26795"/>
                </a:lnTo>
                <a:lnTo>
                  <a:pt x="21958" y="25169"/>
                </a:lnTo>
                <a:lnTo>
                  <a:pt x="25209" y="21922"/>
                </a:lnTo>
                <a:lnTo>
                  <a:pt x="26021" y="20299"/>
                </a:lnTo>
                <a:lnTo>
                  <a:pt x="27647" y="18674"/>
                </a:lnTo>
                <a:lnTo>
                  <a:pt x="29272" y="17863"/>
                </a:lnTo>
                <a:lnTo>
                  <a:pt x="31710" y="17050"/>
                </a:lnTo>
                <a:lnTo>
                  <a:pt x="30897" y="0"/>
                </a:lnTo>
                <a:close/>
              </a:path>
              <a:path w="31750" h="28575">
                <a:moveTo>
                  <a:pt x="21146" y="26795"/>
                </a:moveTo>
                <a:lnTo>
                  <a:pt x="13832" y="26795"/>
                </a:lnTo>
                <a:lnTo>
                  <a:pt x="14645" y="27605"/>
                </a:lnTo>
                <a:lnTo>
                  <a:pt x="18708" y="27605"/>
                </a:lnTo>
                <a:lnTo>
                  <a:pt x="21146" y="26795"/>
                </a:lnTo>
                <a:close/>
              </a:path>
            </a:pathLst>
          </a:custGeom>
          <a:solidFill>
            <a:srgbClr val="BEFFFF"/>
          </a:solidFill>
        </p:spPr>
        <p:txBody>
          <a:bodyPr wrap="square" lIns="0" tIns="0" rIns="0" bIns="0" rtlCol="0"/>
          <a:lstStyle/>
          <a:p>
            <a:endParaRPr/>
          </a:p>
        </p:txBody>
      </p:sp>
      <p:sp>
        <p:nvSpPr>
          <p:cNvPr id="159" name="object 159"/>
          <p:cNvSpPr/>
          <p:nvPr/>
        </p:nvSpPr>
        <p:spPr>
          <a:xfrm>
            <a:off x="7304392" y="5613970"/>
            <a:ext cx="35560" cy="27940"/>
          </a:xfrm>
          <a:custGeom>
            <a:avLst/>
            <a:gdLst/>
            <a:ahLst/>
            <a:cxnLst/>
            <a:rect l="l" t="t" r="r" b="b"/>
            <a:pathLst>
              <a:path w="35559" h="27939">
                <a:moveTo>
                  <a:pt x="32522" y="26795"/>
                </a:moveTo>
                <a:lnTo>
                  <a:pt x="18690" y="26795"/>
                </a:lnTo>
                <a:lnTo>
                  <a:pt x="20333" y="27605"/>
                </a:lnTo>
                <a:lnTo>
                  <a:pt x="30897" y="27605"/>
                </a:lnTo>
                <a:lnTo>
                  <a:pt x="32522" y="26795"/>
                </a:lnTo>
                <a:close/>
              </a:path>
              <a:path w="35559" h="27939">
                <a:moveTo>
                  <a:pt x="8126" y="0"/>
                </a:moveTo>
                <a:lnTo>
                  <a:pt x="0" y="0"/>
                </a:lnTo>
                <a:lnTo>
                  <a:pt x="0" y="16239"/>
                </a:lnTo>
                <a:lnTo>
                  <a:pt x="812" y="17050"/>
                </a:lnTo>
                <a:lnTo>
                  <a:pt x="2437" y="17050"/>
                </a:lnTo>
                <a:lnTo>
                  <a:pt x="5688" y="18674"/>
                </a:lnTo>
                <a:lnTo>
                  <a:pt x="8126" y="21110"/>
                </a:lnTo>
                <a:lnTo>
                  <a:pt x="9751" y="21922"/>
                </a:lnTo>
                <a:lnTo>
                  <a:pt x="10564" y="22735"/>
                </a:lnTo>
                <a:lnTo>
                  <a:pt x="12189" y="22735"/>
                </a:lnTo>
                <a:lnTo>
                  <a:pt x="13001" y="24359"/>
                </a:lnTo>
                <a:lnTo>
                  <a:pt x="14627" y="25169"/>
                </a:lnTo>
                <a:lnTo>
                  <a:pt x="15439" y="25982"/>
                </a:lnTo>
                <a:lnTo>
                  <a:pt x="17065" y="26795"/>
                </a:lnTo>
                <a:lnTo>
                  <a:pt x="34960" y="26795"/>
                </a:lnTo>
                <a:lnTo>
                  <a:pt x="34960" y="812"/>
                </a:lnTo>
                <a:lnTo>
                  <a:pt x="10564" y="812"/>
                </a:lnTo>
                <a:lnTo>
                  <a:pt x="8126" y="0"/>
                </a:lnTo>
                <a:close/>
              </a:path>
              <a:path w="35559" h="27939">
                <a:moveTo>
                  <a:pt x="34960" y="0"/>
                </a:moveTo>
                <a:lnTo>
                  <a:pt x="30897" y="0"/>
                </a:lnTo>
                <a:lnTo>
                  <a:pt x="28459" y="812"/>
                </a:lnTo>
                <a:lnTo>
                  <a:pt x="34960" y="812"/>
                </a:lnTo>
                <a:lnTo>
                  <a:pt x="34960" y="0"/>
                </a:lnTo>
                <a:close/>
              </a:path>
            </a:pathLst>
          </a:custGeom>
          <a:solidFill>
            <a:srgbClr val="BEFFFF"/>
          </a:solidFill>
        </p:spPr>
        <p:txBody>
          <a:bodyPr wrap="square" lIns="0" tIns="0" rIns="0" bIns="0" rtlCol="0"/>
          <a:lstStyle/>
          <a:p>
            <a:endParaRPr/>
          </a:p>
        </p:txBody>
      </p:sp>
      <p:sp>
        <p:nvSpPr>
          <p:cNvPr id="160" name="object 160"/>
          <p:cNvSpPr/>
          <p:nvPr/>
        </p:nvSpPr>
        <p:spPr>
          <a:xfrm>
            <a:off x="7192215" y="5635081"/>
            <a:ext cx="33020" cy="34925"/>
          </a:xfrm>
          <a:custGeom>
            <a:avLst/>
            <a:gdLst/>
            <a:ahLst/>
            <a:cxnLst/>
            <a:rect l="l" t="t" r="r" b="b"/>
            <a:pathLst>
              <a:path w="33020" h="34925">
                <a:moveTo>
                  <a:pt x="13814" y="0"/>
                </a:moveTo>
                <a:lnTo>
                  <a:pt x="12189" y="0"/>
                </a:lnTo>
                <a:lnTo>
                  <a:pt x="10564" y="812"/>
                </a:lnTo>
                <a:lnTo>
                  <a:pt x="8126" y="2436"/>
                </a:lnTo>
                <a:lnTo>
                  <a:pt x="6500" y="3248"/>
                </a:lnTo>
                <a:lnTo>
                  <a:pt x="4875" y="4872"/>
                </a:lnTo>
                <a:lnTo>
                  <a:pt x="3250" y="9744"/>
                </a:lnTo>
                <a:lnTo>
                  <a:pt x="3250" y="12180"/>
                </a:lnTo>
                <a:lnTo>
                  <a:pt x="0" y="15427"/>
                </a:lnTo>
                <a:lnTo>
                  <a:pt x="0" y="20299"/>
                </a:lnTo>
                <a:lnTo>
                  <a:pt x="812" y="22733"/>
                </a:lnTo>
                <a:lnTo>
                  <a:pt x="4063" y="24359"/>
                </a:lnTo>
                <a:lnTo>
                  <a:pt x="5688" y="27605"/>
                </a:lnTo>
                <a:lnTo>
                  <a:pt x="6500" y="28418"/>
                </a:lnTo>
                <a:lnTo>
                  <a:pt x="6500" y="30041"/>
                </a:lnTo>
                <a:lnTo>
                  <a:pt x="7313" y="30854"/>
                </a:lnTo>
                <a:lnTo>
                  <a:pt x="10564" y="32478"/>
                </a:lnTo>
                <a:lnTo>
                  <a:pt x="13001" y="32478"/>
                </a:lnTo>
                <a:lnTo>
                  <a:pt x="13814" y="33288"/>
                </a:lnTo>
                <a:lnTo>
                  <a:pt x="15439" y="34101"/>
                </a:lnTo>
                <a:lnTo>
                  <a:pt x="16252" y="34101"/>
                </a:lnTo>
                <a:lnTo>
                  <a:pt x="17877" y="34914"/>
                </a:lnTo>
                <a:lnTo>
                  <a:pt x="19502" y="34914"/>
                </a:lnTo>
                <a:lnTo>
                  <a:pt x="20315" y="34101"/>
                </a:lnTo>
                <a:lnTo>
                  <a:pt x="21940" y="33288"/>
                </a:lnTo>
                <a:lnTo>
                  <a:pt x="22753" y="33288"/>
                </a:lnTo>
                <a:lnTo>
                  <a:pt x="28441" y="27605"/>
                </a:lnTo>
                <a:lnTo>
                  <a:pt x="30066" y="26795"/>
                </a:lnTo>
                <a:lnTo>
                  <a:pt x="31692" y="25169"/>
                </a:lnTo>
                <a:lnTo>
                  <a:pt x="31692" y="23546"/>
                </a:lnTo>
                <a:lnTo>
                  <a:pt x="32504" y="22733"/>
                </a:lnTo>
                <a:lnTo>
                  <a:pt x="32504" y="19486"/>
                </a:lnTo>
                <a:lnTo>
                  <a:pt x="30879" y="17863"/>
                </a:lnTo>
                <a:lnTo>
                  <a:pt x="30879" y="11367"/>
                </a:lnTo>
                <a:lnTo>
                  <a:pt x="30066" y="9744"/>
                </a:lnTo>
                <a:lnTo>
                  <a:pt x="30066" y="7308"/>
                </a:lnTo>
                <a:lnTo>
                  <a:pt x="25191" y="2436"/>
                </a:lnTo>
                <a:lnTo>
                  <a:pt x="21128" y="2436"/>
                </a:lnTo>
                <a:lnTo>
                  <a:pt x="17877" y="812"/>
                </a:lnTo>
                <a:lnTo>
                  <a:pt x="16252" y="812"/>
                </a:lnTo>
                <a:lnTo>
                  <a:pt x="13814" y="0"/>
                </a:lnTo>
                <a:close/>
              </a:path>
            </a:pathLst>
          </a:custGeom>
          <a:solidFill>
            <a:srgbClr val="33CC33"/>
          </a:solidFill>
        </p:spPr>
        <p:txBody>
          <a:bodyPr wrap="square" lIns="0" tIns="0" rIns="0" bIns="0" rtlCol="0"/>
          <a:lstStyle/>
          <a:p>
            <a:endParaRPr/>
          </a:p>
        </p:txBody>
      </p:sp>
      <p:sp>
        <p:nvSpPr>
          <p:cNvPr id="161" name="object 161"/>
          <p:cNvSpPr/>
          <p:nvPr/>
        </p:nvSpPr>
        <p:spPr>
          <a:xfrm>
            <a:off x="7288953" y="5635081"/>
            <a:ext cx="31750" cy="34925"/>
          </a:xfrm>
          <a:custGeom>
            <a:avLst/>
            <a:gdLst/>
            <a:ahLst/>
            <a:cxnLst/>
            <a:rect l="l" t="t" r="r" b="b"/>
            <a:pathLst>
              <a:path w="31750" h="34925">
                <a:moveTo>
                  <a:pt x="22753" y="32478"/>
                </a:moveTo>
                <a:lnTo>
                  <a:pt x="15439" y="32478"/>
                </a:lnTo>
                <a:lnTo>
                  <a:pt x="17065" y="34101"/>
                </a:lnTo>
                <a:lnTo>
                  <a:pt x="18690" y="34914"/>
                </a:lnTo>
                <a:lnTo>
                  <a:pt x="19502" y="34914"/>
                </a:lnTo>
                <a:lnTo>
                  <a:pt x="21128" y="34101"/>
                </a:lnTo>
                <a:lnTo>
                  <a:pt x="22753" y="32478"/>
                </a:lnTo>
                <a:close/>
              </a:path>
              <a:path w="31750" h="34925">
                <a:moveTo>
                  <a:pt x="18690" y="812"/>
                </a:moveTo>
                <a:lnTo>
                  <a:pt x="11376" y="812"/>
                </a:lnTo>
                <a:lnTo>
                  <a:pt x="10564" y="1625"/>
                </a:lnTo>
                <a:lnTo>
                  <a:pt x="8938" y="1625"/>
                </a:lnTo>
                <a:lnTo>
                  <a:pt x="8126" y="3248"/>
                </a:lnTo>
                <a:lnTo>
                  <a:pt x="8126" y="4059"/>
                </a:lnTo>
                <a:lnTo>
                  <a:pt x="6500" y="5684"/>
                </a:lnTo>
                <a:lnTo>
                  <a:pt x="4875" y="6495"/>
                </a:lnTo>
                <a:lnTo>
                  <a:pt x="4063" y="7308"/>
                </a:lnTo>
                <a:lnTo>
                  <a:pt x="2437" y="8119"/>
                </a:lnTo>
                <a:lnTo>
                  <a:pt x="1625" y="9744"/>
                </a:lnTo>
                <a:lnTo>
                  <a:pt x="0" y="11367"/>
                </a:lnTo>
                <a:lnTo>
                  <a:pt x="0" y="14614"/>
                </a:lnTo>
                <a:lnTo>
                  <a:pt x="812" y="17050"/>
                </a:lnTo>
                <a:lnTo>
                  <a:pt x="1625" y="18674"/>
                </a:lnTo>
                <a:lnTo>
                  <a:pt x="1625" y="25169"/>
                </a:lnTo>
                <a:lnTo>
                  <a:pt x="4063" y="27605"/>
                </a:lnTo>
                <a:lnTo>
                  <a:pt x="4875" y="29229"/>
                </a:lnTo>
                <a:lnTo>
                  <a:pt x="7313" y="31665"/>
                </a:lnTo>
                <a:lnTo>
                  <a:pt x="10564" y="33288"/>
                </a:lnTo>
                <a:lnTo>
                  <a:pt x="12189" y="33288"/>
                </a:lnTo>
                <a:lnTo>
                  <a:pt x="13814" y="32478"/>
                </a:lnTo>
                <a:lnTo>
                  <a:pt x="22753" y="32478"/>
                </a:lnTo>
                <a:lnTo>
                  <a:pt x="24378" y="31665"/>
                </a:lnTo>
                <a:lnTo>
                  <a:pt x="25191" y="30854"/>
                </a:lnTo>
                <a:lnTo>
                  <a:pt x="26003" y="30854"/>
                </a:lnTo>
                <a:lnTo>
                  <a:pt x="27629" y="30041"/>
                </a:lnTo>
                <a:lnTo>
                  <a:pt x="28441" y="29229"/>
                </a:lnTo>
                <a:lnTo>
                  <a:pt x="30066" y="28418"/>
                </a:lnTo>
                <a:lnTo>
                  <a:pt x="30879" y="26795"/>
                </a:lnTo>
                <a:lnTo>
                  <a:pt x="31692" y="24359"/>
                </a:lnTo>
                <a:lnTo>
                  <a:pt x="30879" y="21922"/>
                </a:lnTo>
                <a:lnTo>
                  <a:pt x="30879" y="19486"/>
                </a:lnTo>
                <a:lnTo>
                  <a:pt x="31692" y="17863"/>
                </a:lnTo>
                <a:lnTo>
                  <a:pt x="31692" y="15427"/>
                </a:lnTo>
                <a:lnTo>
                  <a:pt x="30879" y="12991"/>
                </a:lnTo>
                <a:lnTo>
                  <a:pt x="30879" y="10555"/>
                </a:lnTo>
                <a:lnTo>
                  <a:pt x="30066" y="8931"/>
                </a:lnTo>
                <a:lnTo>
                  <a:pt x="28441" y="7308"/>
                </a:lnTo>
                <a:lnTo>
                  <a:pt x="25191" y="5684"/>
                </a:lnTo>
                <a:lnTo>
                  <a:pt x="23565" y="5684"/>
                </a:lnTo>
                <a:lnTo>
                  <a:pt x="20315" y="4059"/>
                </a:lnTo>
                <a:lnTo>
                  <a:pt x="19502" y="1625"/>
                </a:lnTo>
                <a:lnTo>
                  <a:pt x="18690" y="812"/>
                </a:lnTo>
                <a:close/>
              </a:path>
              <a:path w="31750" h="34925">
                <a:moveTo>
                  <a:pt x="15439" y="0"/>
                </a:moveTo>
                <a:lnTo>
                  <a:pt x="14627" y="0"/>
                </a:lnTo>
                <a:lnTo>
                  <a:pt x="13001" y="812"/>
                </a:lnTo>
                <a:lnTo>
                  <a:pt x="17065" y="812"/>
                </a:lnTo>
                <a:lnTo>
                  <a:pt x="15439" y="0"/>
                </a:lnTo>
                <a:close/>
              </a:path>
            </a:pathLst>
          </a:custGeom>
          <a:solidFill>
            <a:srgbClr val="33CC33"/>
          </a:solidFill>
        </p:spPr>
        <p:txBody>
          <a:bodyPr wrap="square" lIns="0" tIns="0" rIns="0" bIns="0" rtlCol="0"/>
          <a:lstStyle/>
          <a:p>
            <a:endParaRPr/>
          </a:p>
        </p:txBody>
      </p:sp>
      <p:sp>
        <p:nvSpPr>
          <p:cNvPr id="162" name="object 162"/>
          <p:cNvSpPr/>
          <p:nvPr/>
        </p:nvSpPr>
        <p:spPr>
          <a:xfrm>
            <a:off x="7246678" y="5637517"/>
            <a:ext cx="30480" cy="31750"/>
          </a:xfrm>
          <a:custGeom>
            <a:avLst/>
            <a:gdLst/>
            <a:ahLst/>
            <a:cxnLst/>
            <a:rect l="l" t="t" r="r" b="b"/>
            <a:pathLst>
              <a:path w="30479" h="31750">
                <a:moveTo>
                  <a:pt x="21128" y="1623"/>
                </a:moveTo>
                <a:lnTo>
                  <a:pt x="8126" y="1623"/>
                </a:lnTo>
                <a:lnTo>
                  <a:pt x="7313" y="2436"/>
                </a:lnTo>
                <a:lnTo>
                  <a:pt x="5688" y="3248"/>
                </a:lnTo>
                <a:lnTo>
                  <a:pt x="4875" y="4059"/>
                </a:lnTo>
                <a:lnTo>
                  <a:pt x="3250" y="4872"/>
                </a:lnTo>
                <a:lnTo>
                  <a:pt x="2437" y="6495"/>
                </a:lnTo>
                <a:lnTo>
                  <a:pt x="812" y="8119"/>
                </a:lnTo>
                <a:lnTo>
                  <a:pt x="0" y="10555"/>
                </a:lnTo>
                <a:lnTo>
                  <a:pt x="0" y="12178"/>
                </a:lnTo>
                <a:lnTo>
                  <a:pt x="812" y="13803"/>
                </a:lnTo>
                <a:lnTo>
                  <a:pt x="1625" y="16238"/>
                </a:lnTo>
                <a:lnTo>
                  <a:pt x="1625" y="20297"/>
                </a:lnTo>
                <a:lnTo>
                  <a:pt x="812" y="21922"/>
                </a:lnTo>
                <a:lnTo>
                  <a:pt x="812" y="24359"/>
                </a:lnTo>
                <a:lnTo>
                  <a:pt x="3250" y="26793"/>
                </a:lnTo>
                <a:lnTo>
                  <a:pt x="8126" y="29229"/>
                </a:lnTo>
                <a:lnTo>
                  <a:pt x="8938" y="30041"/>
                </a:lnTo>
                <a:lnTo>
                  <a:pt x="10564" y="30852"/>
                </a:lnTo>
                <a:lnTo>
                  <a:pt x="11376" y="31665"/>
                </a:lnTo>
                <a:lnTo>
                  <a:pt x="13001" y="31665"/>
                </a:lnTo>
                <a:lnTo>
                  <a:pt x="13814" y="30852"/>
                </a:lnTo>
                <a:lnTo>
                  <a:pt x="24378" y="30852"/>
                </a:lnTo>
                <a:lnTo>
                  <a:pt x="26003" y="29229"/>
                </a:lnTo>
                <a:lnTo>
                  <a:pt x="26816" y="26793"/>
                </a:lnTo>
                <a:lnTo>
                  <a:pt x="26816" y="21922"/>
                </a:lnTo>
                <a:lnTo>
                  <a:pt x="28441" y="21110"/>
                </a:lnTo>
                <a:lnTo>
                  <a:pt x="29254" y="20297"/>
                </a:lnTo>
                <a:lnTo>
                  <a:pt x="29254" y="18674"/>
                </a:lnTo>
                <a:lnTo>
                  <a:pt x="30066" y="17863"/>
                </a:lnTo>
                <a:lnTo>
                  <a:pt x="30066" y="12991"/>
                </a:lnTo>
                <a:lnTo>
                  <a:pt x="28441" y="9744"/>
                </a:lnTo>
                <a:lnTo>
                  <a:pt x="26816" y="8119"/>
                </a:lnTo>
                <a:lnTo>
                  <a:pt x="26003" y="6495"/>
                </a:lnTo>
                <a:lnTo>
                  <a:pt x="24378" y="4872"/>
                </a:lnTo>
                <a:lnTo>
                  <a:pt x="23565" y="3248"/>
                </a:lnTo>
                <a:lnTo>
                  <a:pt x="21940" y="2436"/>
                </a:lnTo>
                <a:lnTo>
                  <a:pt x="21128" y="1623"/>
                </a:lnTo>
                <a:close/>
              </a:path>
              <a:path w="30479" h="31750">
                <a:moveTo>
                  <a:pt x="21940" y="30852"/>
                </a:moveTo>
                <a:lnTo>
                  <a:pt x="17065" y="30852"/>
                </a:lnTo>
                <a:lnTo>
                  <a:pt x="17065" y="31665"/>
                </a:lnTo>
                <a:lnTo>
                  <a:pt x="21128" y="31665"/>
                </a:lnTo>
                <a:lnTo>
                  <a:pt x="21940" y="30852"/>
                </a:lnTo>
                <a:close/>
              </a:path>
              <a:path w="30479" h="31750">
                <a:moveTo>
                  <a:pt x="15439" y="0"/>
                </a:moveTo>
                <a:lnTo>
                  <a:pt x="13001" y="0"/>
                </a:lnTo>
                <a:lnTo>
                  <a:pt x="9751" y="1623"/>
                </a:lnTo>
                <a:lnTo>
                  <a:pt x="19502" y="1623"/>
                </a:lnTo>
                <a:lnTo>
                  <a:pt x="18690" y="812"/>
                </a:lnTo>
                <a:lnTo>
                  <a:pt x="17065" y="812"/>
                </a:lnTo>
                <a:lnTo>
                  <a:pt x="15439" y="0"/>
                </a:lnTo>
                <a:close/>
              </a:path>
            </a:pathLst>
          </a:custGeom>
          <a:solidFill>
            <a:srgbClr val="33CC33"/>
          </a:solidFill>
        </p:spPr>
        <p:txBody>
          <a:bodyPr wrap="square" lIns="0" tIns="0" rIns="0" bIns="0" rtlCol="0"/>
          <a:lstStyle/>
          <a:p>
            <a:endParaRPr/>
          </a:p>
        </p:txBody>
      </p:sp>
      <p:sp>
        <p:nvSpPr>
          <p:cNvPr id="163" name="object 163"/>
          <p:cNvSpPr/>
          <p:nvPr/>
        </p:nvSpPr>
        <p:spPr>
          <a:xfrm>
            <a:off x="7269432" y="5645636"/>
            <a:ext cx="33655" cy="27940"/>
          </a:xfrm>
          <a:custGeom>
            <a:avLst/>
            <a:gdLst/>
            <a:ahLst/>
            <a:cxnLst/>
            <a:rect l="l" t="t" r="r" b="b"/>
            <a:pathLst>
              <a:path w="33654" h="27939">
                <a:moveTo>
                  <a:pt x="16270" y="0"/>
                </a:moveTo>
                <a:lnTo>
                  <a:pt x="9751" y="0"/>
                </a:lnTo>
                <a:lnTo>
                  <a:pt x="11394" y="2436"/>
                </a:lnTo>
                <a:lnTo>
                  <a:pt x="12207" y="4872"/>
                </a:lnTo>
                <a:lnTo>
                  <a:pt x="11394" y="7308"/>
                </a:lnTo>
                <a:lnTo>
                  <a:pt x="11394" y="9744"/>
                </a:lnTo>
                <a:lnTo>
                  <a:pt x="10582" y="12178"/>
                </a:lnTo>
                <a:lnTo>
                  <a:pt x="9751" y="14614"/>
                </a:lnTo>
                <a:lnTo>
                  <a:pt x="8938" y="17050"/>
                </a:lnTo>
                <a:lnTo>
                  <a:pt x="8938" y="20299"/>
                </a:lnTo>
                <a:lnTo>
                  <a:pt x="8126" y="21110"/>
                </a:lnTo>
                <a:lnTo>
                  <a:pt x="7313" y="22733"/>
                </a:lnTo>
                <a:lnTo>
                  <a:pt x="4875" y="25169"/>
                </a:lnTo>
                <a:lnTo>
                  <a:pt x="0" y="27605"/>
                </a:lnTo>
                <a:lnTo>
                  <a:pt x="33335" y="27605"/>
                </a:lnTo>
                <a:lnTo>
                  <a:pt x="30084" y="26795"/>
                </a:lnTo>
                <a:lnTo>
                  <a:pt x="27647" y="25982"/>
                </a:lnTo>
                <a:lnTo>
                  <a:pt x="26021" y="25169"/>
                </a:lnTo>
                <a:lnTo>
                  <a:pt x="17083" y="16239"/>
                </a:lnTo>
                <a:lnTo>
                  <a:pt x="17083" y="9744"/>
                </a:lnTo>
                <a:lnTo>
                  <a:pt x="16270" y="8119"/>
                </a:lnTo>
                <a:lnTo>
                  <a:pt x="15457" y="5684"/>
                </a:lnTo>
                <a:lnTo>
                  <a:pt x="15457" y="2436"/>
                </a:lnTo>
                <a:lnTo>
                  <a:pt x="16270" y="0"/>
                </a:lnTo>
                <a:close/>
              </a:path>
            </a:pathLst>
          </a:custGeom>
          <a:solidFill>
            <a:srgbClr val="BEBEBE"/>
          </a:solidFill>
        </p:spPr>
        <p:txBody>
          <a:bodyPr wrap="square" lIns="0" tIns="0" rIns="0" bIns="0" rtlCol="0"/>
          <a:lstStyle/>
          <a:p>
            <a:endParaRPr/>
          </a:p>
        </p:txBody>
      </p:sp>
      <p:sp>
        <p:nvSpPr>
          <p:cNvPr id="164" name="object 164"/>
          <p:cNvSpPr/>
          <p:nvPr/>
        </p:nvSpPr>
        <p:spPr>
          <a:xfrm>
            <a:off x="7214968" y="5645636"/>
            <a:ext cx="43180" cy="27940"/>
          </a:xfrm>
          <a:custGeom>
            <a:avLst/>
            <a:gdLst/>
            <a:ahLst/>
            <a:cxnLst/>
            <a:rect l="l" t="t" r="r" b="b"/>
            <a:pathLst>
              <a:path w="43179" h="27939">
                <a:moveTo>
                  <a:pt x="28459" y="0"/>
                </a:moveTo>
                <a:lnTo>
                  <a:pt x="13001" y="0"/>
                </a:lnTo>
                <a:lnTo>
                  <a:pt x="12189" y="1625"/>
                </a:lnTo>
                <a:lnTo>
                  <a:pt x="12189" y="3248"/>
                </a:lnTo>
                <a:lnTo>
                  <a:pt x="13001" y="4872"/>
                </a:lnTo>
                <a:lnTo>
                  <a:pt x="13814" y="7308"/>
                </a:lnTo>
                <a:lnTo>
                  <a:pt x="13814" y="13803"/>
                </a:lnTo>
                <a:lnTo>
                  <a:pt x="12189" y="17050"/>
                </a:lnTo>
                <a:lnTo>
                  <a:pt x="10564" y="18674"/>
                </a:lnTo>
                <a:lnTo>
                  <a:pt x="9751" y="20299"/>
                </a:lnTo>
                <a:lnTo>
                  <a:pt x="8126" y="20299"/>
                </a:lnTo>
                <a:lnTo>
                  <a:pt x="6500" y="21110"/>
                </a:lnTo>
                <a:lnTo>
                  <a:pt x="5688" y="22733"/>
                </a:lnTo>
                <a:lnTo>
                  <a:pt x="4875" y="23546"/>
                </a:lnTo>
                <a:lnTo>
                  <a:pt x="4063" y="25169"/>
                </a:lnTo>
                <a:lnTo>
                  <a:pt x="812" y="26795"/>
                </a:lnTo>
                <a:lnTo>
                  <a:pt x="0" y="27605"/>
                </a:lnTo>
                <a:lnTo>
                  <a:pt x="43086" y="27605"/>
                </a:lnTo>
                <a:lnTo>
                  <a:pt x="42274" y="26795"/>
                </a:lnTo>
                <a:lnTo>
                  <a:pt x="40649" y="26795"/>
                </a:lnTo>
                <a:lnTo>
                  <a:pt x="39836" y="25982"/>
                </a:lnTo>
                <a:lnTo>
                  <a:pt x="39023" y="25982"/>
                </a:lnTo>
                <a:lnTo>
                  <a:pt x="37398" y="25169"/>
                </a:lnTo>
                <a:lnTo>
                  <a:pt x="36585" y="24359"/>
                </a:lnTo>
                <a:lnTo>
                  <a:pt x="35773" y="24359"/>
                </a:lnTo>
                <a:lnTo>
                  <a:pt x="34960" y="23546"/>
                </a:lnTo>
                <a:lnTo>
                  <a:pt x="31710" y="21922"/>
                </a:lnTo>
                <a:lnTo>
                  <a:pt x="30897" y="20299"/>
                </a:lnTo>
                <a:lnTo>
                  <a:pt x="30084" y="19486"/>
                </a:lnTo>
                <a:lnTo>
                  <a:pt x="30084" y="17863"/>
                </a:lnTo>
                <a:lnTo>
                  <a:pt x="28459" y="14614"/>
                </a:lnTo>
                <a:lnTo>
                  <a:pt x="28459" y="11367"/>
                </a:lnTo>
                <a:lnTo>
                  <a:pt x="29272" y="9744"/>
                </a:lnTo>
                <a:lnTo>
                  <a:pt x="28459" y="8119"/>
                </a:lnTo>
                <a:lnTo>
                  <a:pt x="28459" y="6495"/>
                </a:lnTo>
                <a:lnTo>
                  <a:pt x="27647" y="4872"/>
                </a:lnTo>
                <a:lnTo>
                  <a:pt x="27647" y="1625"/>
                </a:lnTo>
                <a:lnTo>
                  <a:pt x="28459" y="0"/>
                </a:lnTo>
                <a:close/>
              </a:path>
            </a:pathLst>
          </a:custGeom>
          <a:solidFill>
            <a:srgbClr val="BEBEBE"/>
          </a:solidFill>
        </p:spPr>
        <p:txBody>
          <a:bodyPr wrap="square" lIns="0" tIns="0" rIns="0" bIns="0" rtlCol="0"/>
          <a:lstStyle/>
          <a:p>
            <a:endParaRPr/>
          </a:p>
        </p:txBody>
      </p:sp>
      <p:sp>
        <p:nvSpPr>
          <p:cNvPr id="165" name="object 165"/>
          <p:cNvSpPr/>
          <p:nvPr/>
        </p:nvSpPr>
        <p:spPr>
          <a:xfrm>
            <a:off x="7311706" y="5645636"/>
            <a:ext cx="27940" cy="28575"/>
          </a:xfrm>
          <a:custGeom>
            <a:avLst/>
            <a:gdLst/>
            <a:ahLst/>
            <a:cxnLst/>
            <a:rect l="l" t="t" r="r" b="b"/>
            <a:pathLst>
              <a:path w="27940" h="28575">
                <a:moveTo>
                  <a:pt x="27647" y="0"/>
                </a:moveTo>
                <a:lnTo>
                  <a:pt x="12207" y="0"/>
                </a:lnTo>
                <a:lnTo>
                  <a:pt x="13019" y="3248"/>
                </a:lnTo>
                <a:lnTo>
                  <a:pt x="13019" y="6495"/>
                </a:lnTo>
                <a:lnTo>
                  <a:pt x="12207" y="9744"/>
                </a:lnTo>
                <a:lnTo>
                  <a:pt x="13019" y="12991"/>
                </a:lnTo>
                <a:lnTo>
                  <a:pt x="12207" y="16239"/>
                </a:lnTo>
                <a:lnTo>
                  <a:pt x="11376" y="18674"/>
                </a:lnTo>
                <a:lnTo>
                  <a:pt x="8126" y="21922"/>
                </a:lnTo>
                <a:lnTo>
                  <a:pt x="5688" y="23546"/>
                </a:lnTo>
                <a:lnTo>
                  <a:pt x="4063" y="25169"/>
                </a:lnTo>
                <a:lnTo>
                  <a:pt x="1625" y="25982"/>
                </a:lnTo>
                <a:lnTo>
                  <a:pt x="0" y="27605"/>
                </a:lnTo>
                <a:lnTo>
                  <a:pt x="25209" y="27605"/>
                </a:lnTo>
                <a:lnTo>
                  <a:pt x="26834" y="28418"/>
                </a:lnTo>
                <a:lnTo>
                  <a:pt x="27647" y="21110"/>
                </a:lnTo>
                <a:lnTo>
                  <a:pt x="27647" y="0"/>
                </a:lnTo>
                <a:close/>
              </a:path>
            </a:pathLst>
          </a:custGeom>
          <a:solidFill>
            <a:srgbClr val="BEBEBE"/>
          </a:solidFill>
        </p:spPr>
        <p:txBody>
          <a:bodyPr wrap="square" lIns="0" tIns="0" rIns="0" bIns="0" rtlCol="0"/>
          <a:lstStyle/>
          <a:p>
            <a:endParaRPr/>
          </a:p>
        </p:txBody>
      </p:sp>
      <p:sp>
        <p:nvSpPr>
          <p:cNvPr id="166" name="object 166"/>
          <p:cNvSpPr/>
          <p:nvPr/>
        </p:nvSpPr>
        <p:spPr>
          <a:xfrm>
            <a:off x="6984094" y="5656191"/>
            <a:ext cx="50165" cy="36195"/>
          </a:xfrm>
          <a:custGeom>
            <a:avLst/>
            <a:gdLst/>
            <a:ahLst/>
            <a:cxnLst/>
            <a:rect l="l" t="t" r="r" b="b"/>
            <a:pathLst>
              <a:path w="50165" h="36195">
                <a:moveTo>
                  <a:pt x="812" y="0"/>
                </a:moveTo>
                <a:lnTo>
                  <a:pt x="0" y="8931"/>
                </a:lnTo>
                <a:lnTo>
                  <a:pt x="0" y="35724"/>
                </a:lnTo>
                <a:lnTo>
                  <a:pt x="48775" y="35724"/>
                </a:lnTo>
                <a:lnTo>
                  <a:pt x="48775" y="17863"/>
                </a:lnTo>
                <a:lnTo>
                  <a:pt x="49587" y="8931"/>
                </a:lnTo>
                <a:lnTo>
                  <a:pt x="49587" y="812"/>
                </a:lnTo>
                <a:lnTo>
                  <a:pt x="812" y="0"/>
                </a:lnTo>
                <a:close/>
              </a:path>
            </a:pathLst>
          </a:custGeom>
          <a:solidFill>
            <a:srgbClr val="9999FF"/>
          </a:solidFill>
        </p:spPr>
        <p:txBody>
          <a:bodyPr wrap="square" lIns="0" tIns="0" rIns="0" bIns="0" rtlCol="0"/>
          <a:lstStyle/>
          <a:p>
            <a:endParaRPr/>
          </a:p>
        </p:txBody>
      </p:sp>
      <p:sp>
        <p:nvSpPr>
          <p:cNvPr id="167" name="object 167"/>
          <p:cNvSpPr/>
          <p:nvPr/>
        </p:nvSpPr>
        <p:spPr>
          <a:xfrm>
            <a:off x="6757277" y="5657814"/>
            <a:ext cx="21590" cy="33020"/>
          </a:xfrm>
          <a:custGeom>
            <a:avLst/>
            <a:gdLst/>
            <a:ahLst/>
            <a:cxnLst/>
            <a:rect l="l" t="t" r="r" b="b"/>
            <a:pathLst>
              <a:path w="21590" h="33020">
                <a:moveTo>
                  <a:pt x="812" y="0"/>
                </a:moveTo>
                <a:lnTo>
                  <a:pt x="0" y="8120"/>
                </a:lnTo>
                <a:lnTo>
                  <a:pt x="0" y="32478"/>
                </a:lnTo>
                <a:lnTo>
                  <a:pt x="19510" y="32478"/>
                </a:lnTo>
                <a:lnTo>
                  <a:pt x="19510" y="24359"/>
                </a:lnTo>
                <a:lnTo>
                  <a:pt x="20322" y="17050"/>
                </a:lnTo>
                <a:lnTo>
                  <a:pt x="20322" y="8931"/>
                </a:lnTo>
                <a:lnTo>
                  <a:pt x="21135" y="812"/>
                </a:lnTo>
                <a:lnTo>
                  <a:pt x="812" y="0"/>
                </a:lnTo>
                <a:close/>
              </a:path>
            </a:pathLst>
          </a:custGeom>
          <a:solidFill>
            <a:srgbClr val="9999FF"/>
          </a:solidFill>
        </p:spPr>
        <p:txBody>
          <a:bodyPr wrap="square" lIns="0" tIns="0" rIns="0" bIns="0" rtlCol="0"/>
          <a:lstStyle/>
          <a:p>
            <a:endParaRPr/>
          </a:p>
        </p:txBody>
      </p:sp>
      <p:sp>
        <p:nvSpPr>
          <p:cNvPr id="168" name="object 168"/>
          <p:cNvSpPr/>
          <p:nvPr/>
        </p:nvSpPr>
        <p:spPr>
          <a:xfrm>
            <a:off x="6867838" y="5658627"/>
            <a:ext cx="24130" cy="33020"/>
          </a:xfrm>
          <a:custGeom>
            <a:avLst/>
            <a:gdLst/>
            <a:ahLst/>
            <a:cxnLst/>
            <a:rect l="l" t="t" r="r" b="b"/>
            <a:pathLst>
              <a:path w="24129" h="33020">
                <a:moveTo>
                  <a:pt x="1625" y="0"/>
                </a:moveTo>
                <a:lnTo>
                  <a:pt x="812" y="8119"/>
                </a:lnTo>
                <a:lnTo>
                  <a:pt x="812" y="16238"/>
                </a:lnTo>
                <a:lnTo>
                  <a:pt x="0" y="24357"/>
                </a:lnTo>
                <a:lnTo>
                  <a:pt x="0" y="32478"/>
                </a:lnTo>
                <a:lnTo>
                  <a:pt x="22762" y="32478"/>
                </a:lnTo>
                <a:lnTo>
                  <a:pt x="22762" y="25169"/>
                </a:lnTo>
                <a:lnTo>
                  <a:pt x="23574" y="17050"/>
                </a:lnTo>
                <a:lnTo>
                  <a:pt x="23574" y="1623"/>
                </a:lnTo>
                <a:lnTo>
                  <a:pt x="1625" y="0"/>
                </a:lnTo>
                <a:close/>
              </a:path>
            </a:pathLst>
          </a:custGeom>
          <a:solidFill>
            <a:srgbClr val="9999FF"/>
          </a:solidFill>
        </p:spPr>
        <p:txBody>
          <a:bodyPr wrap="square" lIns="0" tIns="0" rIns="0" bIns="0" rtlCol="0"/>
          <a:lstStyle/>
          <a:p>
            <a:endParaRPr/>
          </a:p>
        </p:txBody>
      </p:sp>
      <p:sp>
        <p:nvSpPr>
          <p:cNvPr id="169" name="object 169"/>
          <p:cNvSpPr/>
          <p:nvPr/>
        </p:nvSpPr>
        <p:spPr>
          <a:xfrm>
            <a:off x="7084895" y="5661063"/>
            <a:ext cx="86995" cy="12700"/>
          </a:xfrm>
          <a:custGeom>
            <a:avLst/>
            <a:gdLst/>
            <a:ahLst/>
            <a:cxnLst/>
            <a:rect l="l" t="t" r="r" b="b"/>
            <a:pathLst>
              <a:path w="86995" h="12700">
                <a:moveTo>
                  <a:pt x="45524" y="0"/>
                </a:moveTo>
                <a:lnTo>
                  <a:pt x="0" y="0"/>
                </a:lnTo>
                <a:lnTo>
                  <a:pt x="0" y="10555"/>
                </a:lnTo>
                <a:lnTo>
                  <a:pt x="86986" y="12178"/>
                </a:lnTo>
                <a:lnTo>
                  <a:pt x="86986" y="1623"/>
                </a:lnTo>
                <a:lnTo>
                  <a:pt x="84548" y="812"/>
                </a:lnTo>
                <a:lnTo>
                  <a:pt x="48775" y="812"/>
                </a:lnTo>
                <a:lnTo>
                  <a:pt x="45524" y="0"/>
                </a:lnTo>
                <a:close/>
              </a:path>
            </a:pathLst>
          </a:custGeom>
          <a:solidFill>
            <a:srgbClr val="BEBEBE"/>
          </a:solidFill>
        </p:spPr>
        <p:txBody>
          <a:bodyPr wrap="square" lIns="0" tIns="0" rIns="0" bIns="0" rtlCol="0"/>
          <a:lstStyle/>
          <a:p>
            <a:endParaRPr/>
          </a:p>
        </p:txBody>
      </p:sp>
      <p:sp>
        <p:nvSpPr>
          <p:cNvPr id="170" name="object 170"/>
          <p:cNvSpPr/>
          <p:nvPr/>
        </p:nvSpPr>
        <p:spPr>
          <a:xfrm>
            <a:off x="7192215" y="5662686"/>
            <a:ext cx="11430" cy="10795"/>
          </a:xfrm>
          <a:custGeom>
            <a:avLst/>
            <a:gdLst/>
            <a:ahLst/>
            <a:cxnLst/>
            <a:rect l="l" t="t" r="r" b="b"/>
            <a:pathLst>
              <a:path w="11429" h="10795">
                <a:moveTo>
                  <a:pt x="0" y="0"/>
                </a:moveTo>
                <a:lnTo>
                  <a:pt x="0" y="10555"/>
                </a:lnTo>
                <a:lnTo>
                  <a:pt x="11376" y="10555"/>
                </a:lnTo>
                <a:lnTo>
                  <a:pt x="9751" y="9744"/>
                </a:lnTo>
                <a:lnTo>
                  <a:pt x="8938" y="8931"/>
                </a:lnTo>
                <a:lnTo>
                  <a:pt x="5688" y="7308"/>
                </a:lnTo>
                <a:lnTo>
                  <a:pt x="4875" y="5682"/>
                </a:lnTo>
                <a:lnTo>
                  <a:pt x="4063" y="4872"/>
                </a:lnTo>
                <a:lnTo>
                  <a:pt x="2437" y="4059"/>
                </a:lnTo>
                <a:lnTo>
                  <a:pt x="1625" y="2436"/>
                </a:lnTo>
                <a:lnTo>
                  <a:pt x="1625" y="1623"/>
                </a:lnTo>
                <a:lnTo>
                  <a:pt x="0" y="0"/>
                </a:lnTo>
                <a:close/>
              </a:path>
            </a:pathLst>
          </a:custGeom>
          <a:solidFill>
            <a:srgbClr val="B1B1B1"/>
          </a:solidFill>
        </p:spPr>
        <p:txBody>
          <a:bodyPr wrap="square" lIns="0" tIns="0" rIns="0" bIns="0" rtlCol="0"/>
          <a:lstStyle/>
          <a:p>
            <a:endParaRPr/>
          </a:p>
        </p:txBody>
      </p:sp>
      <p:sp>
        <p:nvSpPr>
          <p:cNvPr id="171" name="object 171"/>
          <p:cNvSpPr/>
          <p:nvPr/>
        </p:nvSpPr>
        <p:spPr>
          <a:xfrm>
            <a:off x="6810099" y="5706427"/>
            <a:ext cx="115570" cy="0"/>
          </a:xfrm>
          <a:custGeom>
            <a:avLst/>
            <a:gdLst/>
            <a:ahLst/>
            <a:cxnLst/>
            <a:rect l="l" t="t" r="r" b="b"/>
            <a:pathLst>
              <a:path w="115570">
                <a:moveTo>
                  <a:pt x="0" y="0"/>
                </a:moveTo>
                <a:lnTo>
                  <a:pt x="115511" y="0"/>
                </a:lnTo>
              </a:path>
            </a:pathLst>
          </a:custGeom>
          <a:ln w="3175">
            <a:solidFill>
              <a:srgbClr val="3E3E3E"/>
            </a:solidFill>
          </a:ln>
        </p:spPr>
        <p:txBody>
          <a:bodyPr wrap="square" lIns="0" tIns="0" rIns="0" bIns="0" rtlCol="0"/>
          <a:lstStyle/>
          <a:p>
            <a:endParaRPr/>
          </a:p>
        </p:txBody>
      </p:sp>
      <p:sp>
        <p:nvSpPr>
          <p:cNvPr id="172" name="object 172"/>
          <p:cNvSpPr/>
          <p:nvPr/>
        </p:nvSpPr>
        <p:spPr>
          <a:xfrm>
            <a:off x="6749271" y="5705157"/>
            <a:ext cx="176530" cy="0"/>
          </a:xfrm>
          <a:custGeom>
            <a:avLst/>
            <a:gdLst/>
            <a:ahLst/>
            <a:cxnLst/>
            <a:rect l="l" t="t" r="r" b="b"/>
            <a:pathLst>
              <a:path w="176529">
                <a:moveTo>
                  <a:pt x="0" y="0"/>
                </a:moveTo>
                <a:lnTo>
                  <a:pt x="176423" y="0"/>
                </a:lnTo>
              </a:path>
            </a:pathLst>
          </a:custGeom>
          <a:ln w="3175">
            <a:solidFill>
              <a:srgbClr val="3E3E3E"/>
            </a:solidFill>
          </a:ln>
        </p:spPr>
        <p:txBody>
          <a:bodyPr wrap="square" lIns="0" tIns="0" rIns="0" bIns="0" rtlCol="0"/>
          <a:lstStyle/>
          <a:p>
            <a:endParaRPr/>
          </a:p>
        </p:txBody>
      </p:sp>
      <p:sp>
        <p:nvSpPr>
          <p:cNvPr id="173" name="object 173"/>
          <p:cNvSpPr/>
          <p:nvPr/>
        </p:nvSpPr>
        <p:spPr>
          <a:xfrm>
            <a:off x="6721767" y="5703252"/>
            <a:ext cx="204470" cy="0"/>
          </a:xfrm>
          <a:custGeom>
            <a:avLst/>
            <a:gdLst/>
            <a:ahLst/>
            <a:cxnLst/>
            <a:rect l="l" t="t" r="r" b="b"/>
            <a:pathLst>
              <a:path w="204470">
                <a:moveTo>
                  <a:pt x="0" y="0"/>
                </a:moveTo>
                <a:lnTo>
                  <a:pt x="204055" y="0"/>
                </a:lnTo>
              </a:path>
            </a:pathLst>
          </a:custGeom>
          <a:ln w="3175">
            <a:solidFill>
              <a:srgbClr val="3E3E3E"/>
            </a:solidFill>
          </a:ln>
        </p:spPr>
        <p:txBody>
          <a:bodyPr wrap="square" lIns="0" tIns="0" rIns="0" bIns="0" rtlCol="0"/>
          <a:lstStyle/>
          <a:p>
            <a:endParaRPr/>
          </a:p>
        </p:txBody>
      </p:sp>
      <p:sp>
        <p:nvSpPr>
          <p:cNvPr id="174" name="object 174"/>
          <p:cNvSpPr/>
          <p:nvPr/>
        </p:nvSpPr>
        <p:spPr>
          <a:xfrm>
            <a:off x="6721506" y="5699442"/>
            <a:ext cx="205104" cy="0"/>
          </a:xfrm>
          <a:custGeom>
            <a:avLst/>
            <a:gdLst/>
            <a:ahLst/>
            <a:cxnLst/>
            <a:rect l="l" t="t" r="r" b="b"/>
            <a:pathLst>
              <a:path w="205104">
                <a:moveTo>
                  <a:pt x="0" y="0"/>
                </a:moveTo>
                <a:lnTo>
                  <a:pt x="204569" y="0"/>
                </a:lnTo>
              </a:path>
            </a:pathLst>
          </a:custGeom>
          <a:ln w="5080">
            <a:solidFill>
              <a:srgbClr val="3E3E3E"/>
            </a:solidFill>
          </a:ln>
        </p:spPr>
        <p:txBody>
          <a:bodyPr wrap="square" lIns="0" tIns="0" rIns="0" bIns="0" rtlCol="0"/>
          <a:lstStyle/>
          <a:p>
            <a:endParaRPr/>
          </a:p>
        </p:txBody>
      </p:sp>
      <p:sp>
        <p:nvSpPr>
          <p:cNvPr id="175" name="object 175"/>
          <p:cNvSpPr/>
          <p:nvPr/>
        </p:nvSpPr>
        <p:spPr>
          <a:xfrm>
            <a:off x="6721681" y="5696267"/>
            <a:ext cx="205104" cy="0"/>
          </a:xfrm>
          <a:custGeom>
            <a:avLst/>
            <a:gdLst/>
            <a:ahLst/>
            <a:cxnLst/>
            <a:rect l="l" t="t" r="r" b="b"/>
            <a:pathLst>
              <a:path w="205104">
                <a:moveTo>
                  <a:pt x="0" y="0"/>
                </a:moveTo>
                <a:lnTo>
                  <a:pt x="204607" y="0"/>
                </a:lnTo>
              </a:path>
            </a:pathLst>
          </a:custGeom>
          <a:ln w="3175">
            <a:solidFill>
              <a:srgbClr val="3E3E3E"/>
            </a:solidFill>
          </a:ln>
        </p:spPr>
        <p:txBody>
          <a:bodyPr wrap="square" lIns="0" tIns="0" rIns="0" bIns="0" rtlCol="0"/>
          <a:lstStyle/>
          <a:p>
            <a:endParaRPr/>
          </a:p>
        </p:txBody>
      </p:sp>
      <p:sp>
        <p:nvSpPr>
          <p:cNvPr id="176" name="object 176"/>
          <p:cNvSpPr/>
          <p:nvPr/>
        </p:nvSpPr>
        <p:spPr>
          <a:xfrm>
            <a:off x="6722104" y="5694997"/>
            <a:ext cx="56515" cy="0"/>
          </a:xfrm>
          <a:custGeom>
            <a:avLst/>
            <a:gdLst/>
            <a:ahLst/>
            <a:cxnLst/>
            <a:rect l="l" t="t" r="r" b="b"/>
            <a:pathLst>
              <a:path w="56515">
                <a:moveTo>
                  <a:pt x="0" y="0"/>
                </a:moveTo>
                <a:lnTo>
                  <a:pt x="56140" y="0"/>
                </a:lnTo>
              </a:path>
            </a:pathLst>
          </a:custGeom>
          <a:ln w="3175">
            <a:solidFill>
              <a:srgbClr val="3E3E3E"/>
            </a:solidFill>
          </a:ln>
        </p:spPr>
        <p:txBody>
          <a:bodyPr wrap="square" lIns="0" tIns="0" rIns="0" bIns="0" rtlCol="0"/>
          <a:lstStyle/>
          <a:p>
            <a:endParaRPr/>
          </a:p>
        </p:txBody>
      </p:sp>
      <p:sp>
        <p:nvSpPr>
          <p:cNvPr id="177" name="object 177"/>
          <p:cNvSpPr/>
          <p:nvPr/>
        </p:nvSpPr>
        <p:spPr>
          <a:xfrm>
            <a:off x="6780040" y="5694758"/>
            <a:ext cx="91440" cy="0"/>
          </a:xfrm>
          <a:custGeom>
            <a:avLst/>
            <a:gdLst/>
            <a:ahLst/>
            <a:cxnLst/>
            <a:rect l="l" t="t" r="r" b="b"/>
            <a:pathLst>
              <a:path w="91440">
                <a:moveTo>
                  <a:pt x="0" y="0"/>
                </a:moveTo>
                <a:lnTo>
                  <a:pt x="91049" y="0"/>
                </a:lnTo>
              </a:path>
            </a:pathLst>
          </a:custGeom>
          <a:ln w="3175">
            <a:solidFill>
              <a:srgbClr val="3E3E3E"/>
            </a:solidFill>
          </a:ln>
        </p:spPr>
        <p:txBody>
          <a:bodyPr wrap="square" lIns="0" tIns="0" rIns="0" bIns="0" rtlCol="0"/>
          <a:lstStyle/>
          <a:p>
            <a:endParaRPr/>
          </a:p>
        </p:txBody>
      </p:sp>
      <p:sp>
        <p:nvSpPr>
          <p:cNvPr id="178" name="object 178"/>
          <p:cNvSpPr/>
          <p:nvPr/>
        </p:nvSpPr>
        <p:spPr>
          <a:xfrm>
            <a:off x="6974489" y="5707697"/>
            <a:ext cx="100965" cy="0"/>
          </a:xfrm>
          <a:custGeom>
            <a:avLst/>
            <a:gdLst/>
            <a:ahLst/>
            <a:cxnLst/>
            <a:rect l="l" t="t" r="r" b="b"/>
            <a:pathLst>
              <a:path w="100965">
                <a:moveTo>
                  <a:pt x="0" y="0"/>
                </a:moveTo>
                <a:lnTo>
                  <a:pt x="100654" y="0"/>
                </a:lnTo>
              </a:path>
            </a:pathLst>
          </a:custGeom>
          <a:ln w="3175">
            <a:solidFill>
              <a:srgbClr val="3E3E3E"/>
            </a:solidFill>
          </a:ln>
        </p:spPr>
        <p:txBody>
          <a:bodyPr wrap="square" lIns="0" tIns="0" rIns="0" bIns="0" rtlCol="0"/>
          <a:lstStyle/>
          <a:p>
            <a:endParaRPr/>
          </a:p>
        </p:txBody>
      </p:sp>
      <p:sp>
        <p:nvSpPr>
          <p:cNvPr id="179" name="object 179"/>
          <p:cNvSpPr/>
          <p:nvPr/>
        </p:nvSpPr>
        <p:spPr>
          <a:xfrm>
            <a:off x="6930443" y="5705792"/>
            <a:ext cx="144780" cy="0"/>
          </a:xfrm>
          <a:custGeom>
            <a:avLst/>
            <a:gdLst/>
            <a:ahLst/>
            <a:cxnLst/>
            <a:rect l="l" t="t" r="r" b="b"/>
            <a:pathLst>
              <a:path w="144779">
                <a:moveTo>
                  <a:pt x="0" y="0"/>
                </a:moveTo>
                <a:lnTo>
                  <a:pt x="144700" y="0"/>
                </a:lnTo>
              </a:path>
            </a:pathLst>
          </a:custGeom>
          <a:ln w="3175">
            <a:solidFill>
              <a:srgbClr val="3E3E3E"/>
            </a:solidFill>
          </a:ln>
        </p:spPr>
        <p:txBody>
          <a:bodyPr wrap="square" lIns="0" tIns="0" rIns="0" bIns="0" rtlCol="0"/>
          <a:lstStyle/>
          <a:p>
            <a:endParaRPr/>
          </a:p>
        </p:txBody>
      </p:sp>
      <p:sp>
        <p:nvSpPr>
          <p:cNvPr id="180" name="object 180"/>
          <p:cNvSpPr/>
          <p:nvPr/>
        </p:nvSpPr>
        <p:spPr>
          <a:xfrm>
            <a:off x="6930028" y="5703252"/>
            <a:ext cx="145415" cy="0"/>
          </a:xfrm>
          <a:custGeom>
            <a:avLst/>
            <a:gdLst/>
            <a:ahLst/>
            <a:cxnLst/>
            <a:rect l="l" t="t" r="r" b="b"/>
            <a:pathLst>
              <a:path w="145415">
                <a:moveTo>
                  <a:pt x="0" y="0"/>
                </a:moveTo>
                <a:lnTo>
                  <a:pt x="145114" y="0"/>
                </a:lnTo>
              </a:path>
            </a:pathLst>
          </a:custGeom>
          <a:ln w="3175">
            <a:solidFill>
              <a:srgbClr val="3E3E3E"/>
            </a:solidFill>
          </a:ln>
        </p:spPr>
        <p:txBody>
          <a:bodyPr wrap="square" lIns="0" tIns="0" rIns="0" bIns="0" rtlCol="0"/>
          <a:lstStyle/>
          <a:p>
            <a:endParaRPr/>
          </a:p>
        </p:txBody>
      </p:sp>
      <p:sp>
        <p:nvSpPr>
          <p:cNvPr id="181" name="object 181"/>
          <p:cNvSpPr/>
          <p:nvPr/>
        </p:nvSpPr>
        <p:spPr>
          <a:xfrm>
            <a:off x="6930026" y="5700077"/>
            <a:ext cx="145415" cy="0"/>
          </a:xfrm>
          <a:custGeom>
            <a:avLst/>
            <a:gdLst/>
            <a:ahLst/>
            <a:cxnLst/>
            <a:rect l="l" t="t" r="r" b="b"/>
            <a:pathLst>
              <a:path w="145415">
                <a:moveTo>
                  <a:pt x="0" y="0"/>
                </a:moveTo>
                <a:lnTo>
                  <a:pt x="145117" y="0"/>
                </a:lnTo>
              </a:path>
            </a:pathLst>
          </a:custGeom>
          <a:ln w="3810">
            <a:solidFill>
              <a:srgbClr val="3E3E3E"/>
            </a:solidFill>
          </a:ln>
        </p:spPr>
        <p:txBody>
          <a:bodyPr wrap="square" lIns="0" tIns="0" rIns="0" bIns="0" rtlCol="0"/>
          <a:lstStyle/>
          <a:p>
            <a:endParaRPr/>
          </a:p>
        </p:txBody>
      </p:sp>
      <p:sp>
        <p:nvSpPr>
          <p:cNvPr id="182" name="object 182"/>
          <p:cNvSpPr/>
          <p:nvPr/>
        </p:nvSpPr>
        <p:spPr>
          <a:xfrm>
            <a:off x="6930443" y="5697537"/>
            <a:ext cx="144780" cy="0"/>
          </a:xfrm>
          <a:custGeom>
            <a:avLst/>
            <a:gdLst/>
            <a:ahLst/>
            <a:cxnLst/>
            <a:rect l="l" t="t" r="r" b="b"/>
            <a:pathLst>
              <a:path w="144779">
                <a:moveTo>
                  <a:pt x="0" y="0"/>
                </a:moveTo>
                <a:lnTo>
                  <a:pt x="144700" y="0"/>
                </a:lnTo>
              </a:path>
            </a:pathLst>
          </a:custGeom>
          <a:ln w="3175">
            <a:solidFill>
              <a:srgbClr val="3E3E3E"/>
            </a:solidFill>
          </a:ln>
        </p:spPr>
        <p:txBody>
          <a:bodyPr wrap="square" lIns="0" tIns="0" rIns="0" bIns="0" rtlCol="0"/>
          <a:lstStyle/>
          <a:p>
            <a:endParaRPr/>
          </a:p>
        </p:txBody>
      </p:sp>
      <p:sp>
        <p:nvSpPr>
          <p:cNvPr id="183" name="object 183"/>
          <p:cNvSpPr/>
          <p:nvPr/>
        </p:nvSpPr>
        <p:spPr>
          <a:xfrm>
            <a:off x="6930443" y="5696267"/>
            <a:ext cx="138430" cy="0"/>
          </a:xfrm>
          <a:custGeom>
            <a:avLst/>
            <a:gdLst/>
            <a:ahLst/>
            <a:cxnLst/>
            <a:rect l="l" t="t" r="r" b="b"/>
            <a:pathLst>
              <a:path w="138429">
                <a:moveTo>
                  <a:pt x="0" y="0"/>
                </a:moveTo>
                <a:lnTo>
                  <a:pt x="137969" y="0"/>
                </a:lnTo>
              </a:path>
            </a:pathLst>
          </a:custGeom>
          <a:ln w="3175">
            <a:solidFill>
              <a:srgbClr val="3E3E3E"/>
            </a:solidFill>
          </a:ln>
        </p:spPr>
        <p:txBody>
          <a:bodyPr wrap="square" lIns="0" tIns="0" rIns="0" bIns="0" rtlCol="0"/>
          <a:lstStyle/>
          <a:p>
            <a:endParaRPr/>
          </a:p>
        </p:txBody>
      </p:sp>
      <p:sp>
        <p:nvSpPr>
          <p:cNvPr id="184" name="object 184"/>
          <p:cNvSpPr/>
          <p:nvPr/>
        </p:nvSpPr>
        <p:spPr>
          <a:xfrm>
            <a:off x="6941007" y="5707749"/>
            <a:ext cx="18415" cy="0"/>
          </a:xfrm>
          <a:custGeom>
            <a:avLst/>
            <a:gdLst/>
            <a:ahLst/>
            <a:cxnLst/>
            <a:rect l="l" t="t" r="r" b="b"/>
            <a:pathLst>
              <a:path w="18415">
                <a:moveTo>
                  <a:pt x="0" y="0"/>
                </a:moveTo>
                <a:lnTo>
                  <a:pt x="17877" y="0"/>
                </a:lnTo>
              </a:path>
            </a:pathLst>
          </a:custGeom>
          <a:ln w="3175">
            <a:solidFill>
              <a:srgbClr val="3E3E3E"/>
            </a:solidFill>
          </a:ln>
        </p:spPr>
        <p:txBody>
          <a:bodyPr wrap="square" lIns="0" tIns="0" rIns="0" bIns="0" rtlCol="0"/>
          <a:lstStyle/>
          <a:p>
            <a:endParaRPr/>
          </a:p>
        </p:txBody>
      </p:sp>
      <p:sp>
        <p:nvSpPr>
          <p:cNvPr id="185" name="object 185"/>
          <p:cNvSpPr/>
          <p:nvPr/>
        </p:nvSpPr>
        <p:spPr>
          <a:xfrm>
            <a:off x="7981828" y="4751335"/>
            <a:ext cx="657225" cy="415290"/>
          </a:xfrm>
          <a:custGeom>
            <a:avLst/>
            <a:gdLst/>
            <a:ahLst/>
            <a:cxnLst/>
            <a:rect l="l" t="t" r="r" b="b"/>
            <a:pathLst>
              <a:path w="657225" h="415289">
                <a:moveTo>
                  <a:pt x="463379" y="86861"/>
                </a:moveTo>
                <a:lnTo>
                  <a:pt x="312990" y="86861"/>
                </a:lnTo>
                <a:lnTo>
                  <a:pt x="312177" y="87673"/>
                </a:lnTo>
                <a:lnTo>
                  <a:pt x="311365" y="87673"/>
                </a:lnTo>
                <a:lnTo>
                  <a:pt x="307302" y="91736"/>
                </a:lnTo>
                <a:lnTo>
                  <a:pt x="307302" y="129081"/>
                </a:lnTo>
                <a:lnTo>
                  <a:pt x="306489" y="129894"/>
                </a:lnTo>
                <a:lnTo>
                  <a:pt x="221940" y="129894"/>
                </a:lnTo>
                <a:lnTo>
                  <a:pt x="216252" y="130706"/>
                </a:lnTo>
                <a:lnTo>
                  <a:pt x="128446" y="130706"/>
                </a:lnTo>
                <a:lnTo>
                  <a:pt x="122756" y="131519"/>
                </a:lnTo>
                <a:lnTo>
                  <a:pt x="117066" y="131519"/>
                </a:lnTo>
                <a:lnTo>
                  <a:pt x="116251" y="132332"/>
                </a:lnTo>
                <a:lnTo>
                  <a:pt x="116251" y="134770"/>
                </a:lnTo>
                <a:lnTo>
                  <a:pt x="115439" y="136395"/>
                </a:lnTo>
                <a:lnTo>
                  <a:pt x="114626" y="160756"/>
                </a:lnTo>
                <a:lnTo>
                  <a:pt x="114626" y="209477"/>
                </a:lnTo>
                <a:lnTo>
                  <a:pt x="113813" y="233820"/>
                </a:lnTo>
                <a:lnTo>
                  <a:pt x="104871" y="233820"/>
                </a:lnTo>
                <a:lnTo>
                  <a:pt x="101619" y="234633"/>
                </a:lnTo>
                <a:lnTo>
                  <a:pt x="55279" y="234633"/>
                </a:lnTo>
                <a:lnTo>
                  <a:pt x="50402" y="237889"/>
                </a:lnTo>
                <a:lnTo>
                  <a:pt x="44712" y="241135"/>
                </a:lnTo>
                <a:lnTo>
                  <a:pt x="39834" y="244384"/>
                </a:lnTo>
                <a:lnTo>
                  <a:pt x="34957" y="248444"/>
                </a:lnTo>
                <a:lnTo>
                  <a:pt x="30079" y="251691"/>
                </a:lnTo>
                <a:lnTo>
                  <a:pt x="25202" y="255750"/>
                </a:lnTo>
                <a:lnTo>
                  <a:pt x="21137" y="260622"/>
                </a:lnTo>
                <a:lnTo>
                  <a:pt x="17072" y="264682"/>
                </a:lnTo>
                <a:lnTo>
                  <a:pt x="13820" y="269554"/>
                </a:lnTo>
                <a:lnTo>
                  <a:pt x="10568" y="275237"/>
                </a:lnTo>
                <a:lnTo>
                  <a:pt x="7316" y="280109"/>
                </a:lnTo>
                <a:lnTo>
                  <a:pt x="4877" y="285792"/>
                </a:lnTo>
                <a:lnTo>
                  <a:pt x="1625" y="297158"/>
                </a:lnTo>
                <a:lnTo>
                  <a:pt x="812" y="302843"/>
                </a:lnTo>
                <a:lnTo>
                  <a:pt x="0" y="309338"/>
                </a:lnTo>
                <a:lnTo>
                  <a:pt x="0" y="407581"/>
                </a:lnTo>
                <a:lnTo>
                  <a:pt x="1625" y="410829"/>
                </a:lnTo>
                <a:lnTo>
                  <a:pt x="57719" y="410829"/>
                </a:lnTo>
                <a:lnTo>
                  <a:pt x="69101" y="411641"/>
                </a:lnTo>
                <a:lnTo>
                  <a:pt x="148770" y="411641"/>
                </a:lnTo>
                <a:lnTo>
                  <a:pt x="160151" y="412453"/>
                </a:lnTo>
                <a:lnTo>
                  <a:pt x="217065" y="412453"/>
                </a:lnTo>
                <a:lnTo>
                  <a:pt x="229254" y="413265"/>
                </a:lnTo>
                <a:lnTo>
                  <a:pt x="286155" y="413265"/>
                </a:lnTo>
                <a:lnTo>
                  <a:pt x="297532" y="414077"/>
                </a:lnTo>
                <a:lnTo>
                  <a:pt x="354452" y="414077"/>
                </a:lnTo>
                <a:lnTo>
                  <a:pt x="365828" y="414889"/>
                </a:lnTo>
                <a:lnTo>
                  <a:pt x="367454" y="413265"/>
                </a:lnTo>
                <a:lnTo>
                  <a:pt x="367454" y="412453"/>
                </a:lnTo>
                <a:lnTo>
                  <a:pt x="368266" y="411641"/>
                </a:lnTo>
                <a:lnTo>
                  <a:pt x="368266" y="409205"/>
                </a:lnTo>
                <a:lnTo>
                  <a:pt x="369891" y="407581"/>
                </a:lnTo>
                <a:lnTo>
                  <a:pt x="369079" y="400274"/>
                </a:lnTo>
                <a:lnTo>
                  <a:pt x="369079" y="393778"/>
                </a:lnTo>
                <a:lnTo>
                  <a:pt x="369891" y="387282"/>
                </a:lnTo>
                <a:lnTo>
                  <a:pt x="369079" y="380787"/>
                </a:lnTo>
                <a:lnTo>
                  <a:pt x="369891" y="377540"/>
                </a:lnTo>
                <a:lnTo>
                  <a:pt x="655247" y="377540"/>
                </a:lnTo>
                <a:lnTo>
                  <a:pt x="655247" y="375916"/>
                </a:lnTo>
                <a:lnTo>
                  <a:pt x="656060" y="374293"/>
                </a:lnTo>
                <a:lnTo>
                  <a:pt x="655247" y="155880"/>
                </a:lnTo>
                <a:lnTo>
                  <a:pt x="656060" y="133957"/>
                </a:lnTo>
                <a:lnTo>
                  <a:pt x="656060" y="133144"/>
                </a:lnTo>
                <a:lnTo>
                  <a:pt x="656873" y="132332"/>
                </a:lnTo>
                <a:lnTo>
                  <a:pt x="656060" y="131519"/>
                </a:lnTo>
                <a:lnTo>
                  <a:pt x="656060" y="129894"/>
                </a:lnTo>
                <a:lnTo>
                  <a:pt x="655238" y="129081"/>
                </a:lnTo>
                <a:lnTo>
                  <a:pt x="465004" y="129081"/>
                </a:lnTo>
                <a:lnTo>
                  <a:pt x="465004" y="89298"/>
                </a:lnTo>
                <a:lnTo>
                  <a:pt x="463379" y="87673"/>
                </a:lnTo>
                <a:lnTo>
                  <a:pt x="463379" y="86861"/>
                </a:lnTo>
                <a:close/>
              </a:path>
              <a:path w="657225" h="415289">
                <a:moveTo>
                  <a:pt x="498339" y="377540"/>
                </a:moveTo>
                <a:lnTo>
                  <a:pt x="483712" y="377540"/>
                </a:lnTo>
                <a:lnTo>
                  <a:pt x="487775" y="378352"/>
                </a:lnTo>
                <a:lnTo>
                  <a:pt x="491026" y="378352"/>
                </a:lnTo>
                <a:lnTo>
                  <a:pt x="491026" y="388907"/>
                </a:lnTo>
                <a:lnTo>
                  <a:pt x="490213" y="389718"/>
                </a:lnTo>
                <a:lnTo>
                  <a:pt x="490213" y="392154"/>
                </a:lnTo>
                <a:lnTo>
                  <a:pt x="495089" y="392154"/>
                </a:lnTo>
                <a:lnTo>
                  <a:pt x="495902" y="391342"/>
                </a:lnTo>
                <a:lnTo>
                  <a:pt x="496714" y="391342"/>
                </a:lnTo>
                <a:lnTo>
                  <a:pt x="497527" y="390531"/>
                </a:lnTo>
                <a:lnTo>
                  <a:pt x="496714" y="378352"/>
                </a:lnTo>
                <a:lnTo>
                  <a:pt x="498339" y="377540"/>
                </a:lnTo>
                <a:close/>
              </a:path>
              <a:path w="657225" h="415289">
                <a:moveTo>
                  <a:pt x="655247" y="377540"/>
                </a:moveTo>
                <a:lnTo>
                  <a:pt x="542239" y="377540"/>
                </a:lnTo>
                <a:lnTo>
                  <a:pt x="543052" y="379163"/>
                </a:lnTo>
                <a:lnTo>
                  <a:pt x="543052" y="384035"/>
                </a:lnTo>
                <a:lnTo>
                  <a:pt x="542239" y="385659"/>
                </a:lnTo>
                <a:lnTo>
                  <a:pt x="542239" y="390531"/>
                </a:lnTo>
                <a:lnTo>
                  <a:pt x="543864" y="390531"/>
                </a:lnTo>
                <a:lnTo>
                  <a:pt x="544677" y="391342"/>
                </a:lnTo>
                <a:lnTo>
                  <a:pt x="547115" y="391342"/>
                </a:lnTo>
                <a:lnTo>
                  <a:pt x="547115" y="390531"/>
                </a:lnTo>
                <a:lnTo>
                  <a:pt x="548740" y="388095"/>
                </a:lnTo>
                <a:lnTo>
                  <a:pt x="548740" y="380787"/>
                </a:lnTo>
                <a:lnTo>
                  <a:pt x="549553" y="378352"/>
                </a:lnTo>
                <a:lnTo>
                  <a:pt x="655247" y="378352"/>
                </a:lnTo>
                <a:lnTo>
                  <a:pt x="655247" y="377540"/>
                </a:lnTo>
                <a:close/>
              </a:path>
              <a:path w="657225" h="415289">
                <a:moveTo>
                  <a:pt x="590202" y="389718"/>
                </a:moveTo>
                <a:lnTo>
                  <a:pt x="586951" y="389718"/>
                </a:lnTo>
                <a:lnTo>
                  <a:pt x="587764" y="390531"/>
                </a:lnTo>
                <a:lnTo>
                  <a:pt x="589389" y="390531"/>
                </a:lnTo>
                <a:lnTo>
                  <a:pt x="590202" y="389718"/>
                </a:lnTo>
                <a:close/>
              </a:path>
              <a:path w="657225" h="415289">
                <a:moveTo>
                  <a:pt x="594265" y="378352"/>
                </a:moveTo>
                <a:lnTo>
                  <a:pt x="586951" y="378352"/>
                </a:lnTo>
                <a:lnTo>
                  <a:pt x="586951" y="387282"/>
                </a:lnTo>
                <a:lnTo>
                  <a:pt x="585326" y="388907"/>
                </a:lnTo>
                <a:lnTo>
                  <a:pt x="586139" y="389718"/>
                </a:lnTo>
                <a:lnTo>
                  <a:pt x="591827" y="389718"/>
                </a:lnTo>
                <a:lnTo>
                  <a:pt x="592639" y="390531"/>
                </a:lnTo>
                <a:lnTo>
                  <a:pt x="593452" y="387282"/>
                </a:lnTo>
                <a:lnTo>
                  <a:pt x="593452" y="380787"/>
                </a:lnTo>
                <a:lnTo>
                  <a:pt x="594265" y="378352"/>
                </a:lnTo>
                <a:close/>
              </a:path>
              <a:path w="657225" h="415289">
                <a:moveTo>
                  <a:pt x="655247" y="378352"/>
                </a:moveTo>
                <a:lnTo>
                  <a:pt x="632476" y="378352"/>
                </a:lnTo>
                <a:lnTo>
                  <a:pt x="635726" y="379163"/>
                </a:lnTo>
                <a:lnTo>
                  <a:pt x="655247" y="379163"/>
                </a:lnTo>
                <a:lnTo>
                  <a:pt x="655247" y="378352"/>
                </a:lnTo>
                <a:close/>
              </a:path>
              <a:path w="657225" h="415289">
                <a:moveTo>
                  <a:pt x="85359" y="233820"/>
                </a:moveTo>
                <a:lnTo>
                  <a:pt x="64224" y="233820"/>
                </a:lnTo>
                <a:lnTo>
                  <a:pt x="60971" y="234633"/>
                </a:lnTo>
                <a:lnTo>
                  <a:pt x="88611" y="234633"/>
                </a:lnTo>
                <a:lnTo>
                  <a:pt x="85359" y="233820"/>
                </a:lnTo>
                <a:close/>
              </a:path>
              <a:path w="657225" h="415289">
                <a:moveTo>
                  <a:pt x="302426" y="129081"/>
                </a:moveTo>
                <a:lnTo>
                  <a:pt x="279655" y="129081"/>
                </a:lnTo>
                <a:lnTo>
                  <a:pt x="274779" y="129894"/>
                </a:lnTo>
                <a:lnTo>
                  <a:pt x="303239" y="129894"/>
                </a:lnTo>
                <a:lnTo>
                  <a:pt x="302426" y="129081"/>
                </a:lnTo>
                <a:close/>
              </a:path>
              <a:path w="657225" h="415289">
                <a:moveTo>
                  <a:pt x="654435" y="128287"/>
                </a:moveTo>
                <a:lnTo>
                  <a:pt x="507278" y="128287"/>
                </a:lnTo>
                <a:lnTo>
                  <a:pt x="504028" y="129081"/>
                </a:lnTo>
                <a:lnTo>
                  <a:pt x="655238" y="129081"/>
                </a:lnTo>
                <a:lnTo>
                  <a:pt x="654435" y="128287"/>
                </a:lnTo>
                <a:close/>
              </a:path>
              <a:path w="657225" h="415289">
                <a:moveTo>
                  <a:pt x="326805" y="1625"/>
                </a:moveTo>
                <a:lnTo>
                  <a:pt x="325179" y="3232"/>
                </a:lnTo>
                <a:lnTo>
                  <a:pt x="325179" y="86861"/>
                </a:lnTo>
                <a:lnTo>
                  <a:pt x="446314" y="86861"/>
                </a:lnTo>
                <a:lnTo>
                  <a:pt x="443876" y="86066"/>
                </a:lnTo>
                <a:lnTo>
                  <a:pt x="443876" y="2437"/>
                </a:lnTo>
                <a:lnTo>
                  <a:pt x="327617" y="2437"/>
                </a:lnTo>
                <a:lnTo>
                  <a:pt x="326805" y="1625"/>
                </a:lnTo>
                <a:close/>
              </a:path>
              <a:path w="657225" h="415289">
                <a:moveTo>
                  <a:pt x="443063" y="812"/>
                </a:moveTo>
                <a:lnTo>
                  <a:pt x="331680" y="812"/>
                </a:lnTo>
                <a:lnTo>
                  <a:pt x="330868" y="1625"/>
                </a:lnTo>
                <a:lnTo>
                  <a:pt x="329242" y="1625"/>
                </a:lnTo>
                <a:lnTo>
                  <a:pt x="328430" y="2437"/>
                </a:lnTo>
                <a:lnTo>
                  <a:pt x="443876" y="2437"/>
                </a:lnTo>
                <a:lnTo>
                  <a:pt x="443876" y="1625"/>
                </a:lnTo>
                <a:lnTo>
                  <a:pt x="443063" y="812"/>
                </a:lnTo>
                <a:close/>
              </a:path>
              <a:path w="657225" h="415289">
                <a:moveTo>
                  <a:pt x="347138" y="0"/>
                </a:moveTo>
                <a:lnTo>
                  <a:pt x="333305" y="0"/>
                </a:lnTo>
                <a:lnTo>
                  <a:pt x="332493" y="812"/>
                </a:lnTo>
                <a:lnTo>
                  <a:pt x="351201" y="812"/>
                </a:lnTo>
                <a:lnTo>
                  <a:pt x="347138" y="0"/>
                </a:lnTo>
                <a:close/>
              </a:path>
            </a:pathLst>
          </a:custGeom>
          <a:solidFill>
            <a:srgbClr val="000000"/>
          </a:solidFill>
        </p:spPr>
        <p:txBody>
          <a:bodyPr wrap="square" lIns="0" tIns="0" rIns="0" bIns="0" rtlCol="0"/>
          <a:lstStyle/>
          <a:p>
            <a:endParaRPr/>
          </a:p>
        </p:txBody>
      </p:sp>
      <p:sp>
        <p:nvSpPr>
          <p:cNvPr id="186" name="object 186"/>
          <p:cNvSpPr/>
          <p:nvPr/>
        </p:nvSpPr>
        <p:spPr>
          <a:xfrm>
            <a:off x="8315946" y="4820918"/>
            <a:ext cx="102235" cy="20320"/>
          </a:xfrm>
          <a:custGeom>
            <a:avLst/>
            <a:gdLst/>
            <a:ahLst/>
            <a:cxnLst/>
            <a:rect l="l" t="t" r="r" b="b"/>
            <a:pathLst>
              <a:path w="102234" h="20320">
                <a:moveTo>
                  <a:pt x="0" y="20320"/>
                </a:moveTo>
                <a:lnTo>
                  <a:pt x="102014" y="20320"/>
                </a:lnTo>
                <a:lnTo>
                  <a:pt x="102014" y="0"/>
                </a:lnTo>
                <a:lnTo>
                  <a:pt x="0" y="0"/>
                </a:lnTo>
                <a:lnTo>
                  <a:pt x="0" y="20320"/>
                </a:lnTo>
                <a:close/>
              </a:path>
            </a:pathLst>
          </a:custGeom>
          <a:solidFill>
            <a:srgbClr val="BEBEBE"/>
          </a:solidFill>
        </p:spPr>
        <p:txBody>
          <a:bodyPr wrap="square" lIns="0" tIns="0" rIns="0" bIns="0" rtlCol="0"/>
          <a:lstStyle/>
          <a:p>
            <a:endParaRPr/>
          </a:p>
        </p:txBody>
      </p:sp>
      <p:sp>
        <p:nvSpPr>
          <p:cNvPr id="187" name="object 187"/>
          <p:cNvSpPr/>
          <p:nvPr/>
        </p:nvSpPr>
        <p:spPr>
          <a:xfrm>
            <a:off x="8315946" y="4780277"/>
            <a:ext cx="102870" cy="40640"/>
          </a:xfrm>
          <a:custGeom>
            <a:avLst/>
            <a:gdLst/>
            <a:ahLst/>
            <a:cxnLst/>
            <a:rect l="l" t="t" r="r" b="b"/>
            <a:pathLst>
              <a:path w="102870" h="40639">
                <a:moveTo>
                  <a:pt x="0" y="40640"/>
                </a:moveTo>
                <a:lnTo>
                  <a:pt x="102444" y="40640"/>
                </a:lnTo>
                <a:lnTo>
                  <a:pt x="102444" y="0"/>
                </a:lnTo>
                <a:lnTo>
                  <a:pt x="0" y="0"/>
                </a:lnTo>
                <a:lnTo>
                  <a:pt x="0" y="40640"/>
                </a:lnTo>
                <a:close/>
              </a:path>
            </a:pathLst>
          </a:custGeom>
          <a:solidFill>
            <a:srgbClr val="BEBEBE"/>
          </a:solidFill>
        </p:spPr>
        <p:txBody>
          <a:bodyPr wrap="square" lIns="0" tIns="0" rIns="0" bIns="0" rtlCol="0"/>
          <a:lstStyle/>
          <a:p>
            <a:endParaRPr/>
          </a:p>
        </p:txBody>
      </p:sp>
      <p:sp>
        <p:nvSpPr>
          <p:cNvPr id="188" name="object 188"/>
          <p:cNvSpPr/>
          <p:nvPr/>
        </p:nvSpPr>
        <p:spPr>
          <a:xfrm>
            <a:off x="8315946" y="4759957"/>
            <a:ext cx="102870" cy="20320"/>
          </a:xfrm>
          <a:custGeom>
            <a:avLst/>
            <a:gdLst/>
            <a:ahLst/>
            <a:cxnLst/>
            <a:rect l="l" t="t" r="r" b="b"/>
            <a:pathLst>
              <a:path w="102870" h="20320">
                <a:moveTo>
                  <a:pt x="0" y="20320"/>
                </a:moveTo>
                <a:lnTo>
                  <a:pt x="102845" y="20320"/>
                </a:lnTo>
                <a:lnTo>
                  <a:pt x="102845" y="0"/>
                </a:lnTo>
                <a:lnTo>
                  <a:pt x="0" y="0"/>
                </a:lnTo>
                <a:lnTo>
                  <a:pt x="0" y="20320"/>
                </a:lnTo>
                <a:close/>
              </a:path>
            </a:pathLst>
          </a:custGeom>
          <a:solidFill>
            <a:srgbClr val="BEBEBE"/>
          </a:solidFill>
        </p:spPr>
        <p:txBody>
          <a:bodyPr wrap="square" lIns="0" tIns="0" rIns="0" bIns="0" rtlCol="0"/>
          <a:lstStyle/>
          <a:p>
            <a:endParaRPr/>
          </a:p>
        </p:txBody>
      </p:sp>
      <p:sp>
        <p:nvSpPr>
          <p:cNvPr id="189" name="object 189"/>
          <p:cNvSpPr/>
          <p:nvPr/>
        </p:nvSpPr>
        <p:spPr>
          <a:xfrm>
            <a:off x="8315946" y="4759322"/>
            <a:ext cx="87630" cy="0"/>
          </a:xfrm>
          <a:custGeom>
            <a:avLst/>
            <a:gdLst/>
            <a:ahLst/>
            <a:cxnLst/>
            <a:rect l="l" t="t" r="r" b="b"/>
            <a:pathLst>
              <a:path w="87629">
                <a:moveTo>
                  <a:pt x="0" y="0"/>
                </a:moveTo>
                <a:lnTo>
                  <a:pt x="87316" y="0"/>
                </a:lnTo>
              </a:path>
            </a:pathLst>
          </a:custGeom>
          <a:ln w="3175">
            <a:solidFill>
              <a:srgbClr val="BEBEBE"/>
            </a:solidFill>
          </a:ln>
        </p:spPr>
        <p:txBody>
          <a:bodyPr wrap="square" lIns="0" tIns="0" rIns="0" bIns="0" rtlCol="0"/>
          <a:lstStyle/>
          <a:p>
            <a:endParaRPr/>
          </a:p>
        </p:txBody>
      </p:sp>
      <p:sp>
        <p:nvSpPr>
          <p:cNvPr id="190" name="object 190"/>
          <p:cNvSpPr/>
          <p:nvPr/>
        </p:nvSpPr>
        <p:spPr>
          <a:xfrm>
            <a:off x="8318258" y="4758052"/>
            <a:ext cx="13970" cy="0"/>
          </a:xfrm>
          <a:custGeom>
            <a:avLst/>
            <a:gdLst/>
            <a:ahLst/>
            <a:cxnLst/>
            <a:rect l="l" t="t" r="r" b="b"/>
            <a:pathLst>
              <a:path w="13970">
                <a:moveTo>
                  <a:pt x="0" y="0"/>
                </a:moveTo>
                <a:lnTo>
                  <a:pt x="13849" y="0"/>
                </a:lnTo>
              </a:path>
            </a:pathLst>
          </a:custGeom>
          <a:ln w="3175">
            <a:solidFill>
              <a:srgbClr val="BEBEBE"/>
            </a:solidFill>
          </a:ln>
        </p:spPr>
        <p:txBody>
          <a:bodyPr wrap="square" lIns="0" tIns="0" rIns="0" bIns="0" rtlCol="0"/>
          <a:lstStyle/>
          <a:p>
            <a:endParaRPr/>
          </a:p>
        </p:txBody>
      </p:sp>
      <p:sp>
        <p:nvSpPr>
          <p:cNvPr id="191" name="object 191"/>
          <p:cNvSpPr/>
          <p:nvPr/>
        </p:nvSpPr>
        <p:spPr>
          <a:xfrm>
            <a:off x="8335467" y="4770007"/>
            <a:ext cx="65405" cy="66040"/>
          </a:xfrm>
          <a:custGeom>
            <a:avLst/>
            <a:gdLst/>
            <a:ahLst/>
            <a:cxnLst/>
            <a:rect l="l" t="t" r="r" b="b"/>
            <a:pathLst>
              <a:path w="65404" h="66039">
                <a:moveTo>
                  <a:pt x="39836" y="812"/>
                </a:moveTo>
                <a:lnTo>
                  <a:pt x="26816" y="812"/>
                </a:lnTo>
                <a:lnTo>
                  <a:pt x="24378" y="1625"/>
                </a:lnTo>
                <a:lnTo>
                  <a:pt x="22753" y="1625"/>
                </a:lnTo>
                <a:lnTo>
                  <a:pt x="20315" y="2437"/>
                </a:lnTo>
                <a:lnTo>
                  <a:pt x="18690" y="3250"/>
                </a:lnTo>
                <a:lnTo>
                  <a:pt x="16252" y="4875"/>
                </a:lnTo>
                <a:lnTo>
                  <a:pt x="14627" y="5670"/>
                </a:lnTo>
                <a:lnTo>
                  <a:pt x="13001" y="7295"/>
                </a:lnTo>
                <a:lnTo>
                  <a:pt x="11376" y="8108"/>
                </a:lnTo>
                <a:lnTo>
                  <a:pt x="8126" y="11358"/>
                </a:lnTo>
                <a:lnTo>
                  <a:pt x="7313" y="12984"/>
                </a:lnTo>
                <a:lnTo>
                  <a:pt x="5688" y="14609"/>
                </a:lnTo>
                <a:lnTo>
                  <a:pt x="4063" y="17047"/>
                </a:lnTo>
                <a:lnTo>
                  <a:pt x="3250" y="18672"/>
                </a:lnTo>
                <a:lnTo>
                  <a:pt x="1625" y="22735"/>
                </a:lnTo>
                <a:lnTo>
                  <a:pt x="812" y="26780"/>
                </a:lnTo>
                <a:lnTo>
                  <a:pt x="0" y="31656"/>
                </a:lnTo>
                <a:lnTo>
                  <a:pt x="0" y="36532"/>
                </a:lnTo>
                <a:lnTo>
                  <a:pt x="10564" y="56017"/>
                </a:lnTo>
                <a:lnTo>
                  <a:pt x="12189" y="58455"/>
                </a:lnTo>
                <a:lnTo>
                  <a:pt x="13814" y="59267"/>
                </a:lnTo>
                <a:lnTo>
                  <a:pt x="16252" y="60893"/>
                </a:lnTo>
                <a:lnTo>
                  <a:pt x="17877" y="61705"/>
                </a:lnTo>
                <a:lnTo>
                  <a:pt x="20315" y="63330"/>
                </a:lnTo>
                <a:lnTo>
                  <a:pt x="25191" y="64956"/>
                </a:lnTo>
                <a:lnTo>
                  <a:pt x="27629" y="64956"/>
                </a:lnTo>
                <a:lnTo>
                  <a:pt x="29254" y="65768"/>
                </a:lnTo>
                <a:lnTo>
                  <a:pt x="39836" y="65768"/>
                </a:lnTo>
                <a:lnTo>
                  <a:pt x="42274" y="64956"/>
                </a:lnTo>
                <a:lnTo>
                  <a:pt x="43086" y="64143"/>
                </a:lnTo>
                <a:lnTo>
                  <a:pt x="46337" y="64143"/>
                </a:lnTo>
                <a:lnTo>
                  <a:pt x="46337" y="63330"/>
                </a:lnTo>
                <a:lnTo>
                  <a:pt x="47962" y="63330"/>
                </a:lnTo>
                <a:lnTo>
                  <a:pt x="51213" y="60080"/>
                </a:lnTo>
                <a:lnTo>
                  <a:pt x="65027" y="38157"/>
                </a:lnTo>
                <a:lnTo>
                  <a:pt x="65027" y="28405"/>
                </a:lnTo>
                <a:lnTo>
                  <a:pt x="64215" y="23548"/>
                </a:lnTo>
                <a:lnTo>
                  <a:pt x="63402" y="19485"/>
                </a:lnTo>
                <a:lnTo>
                  <a:pt x="60964" y="15421"/>
                </a:lnTo>
                <a:lnTo>
                  <a:pt x="56088" y="10546"/>
                </a:lnTo>
                <a:lnTo>
                  <a:pt x="55276" y="8920"/>
                </a:lnTo>
                <a:lnTo>
                  <a:pt x="53650" y="7295"/>
                </a:lnTo>
                <a:lnTo>
                  <a:pt x="51213" y="6482"/>
                </a:lnTo>
                <a:lnTo>
                  <a:pt x="49587" y="4875"/>
                </a:lnTo>
                <a:lnTo>
                  <a:pt x="46337" y="3250"/>
                </a:lnTo>
                <a:lnTo>
                  <a:pt x="43899" y="2437"/>
                </a:lnTo>
                <a:lnTo>
                  <a:pt x="42274" y="1625"/>
                </a:lnTo>
                <a:lnTo>
                  <a:pt x="39836" y="812"/>
                </a:lnTo>
                <a:close/>
              </a:path>
              <a:path w="65404" h="66039">
                <a:moveTo>
                  <a:pt x="33317" y="0"/>
                </a:moveTo>
                <a:lnTo>
                  <a:pt x="30879" y="0"/>
                </a:lnTo>
                <a:lnTo>
                  <a:pt x="28441" y="812"/>
                </a:lnTo>
                <a:lnTo>
                  <a:pt x="34960" y="812"/>
                </a:lnTo>
                <a:lnTo>
                  <a:pt x="33317" y="0"/>
                </a:lnTo>
                <a:close/>
              </a:path>
            </a:pathLst>
          </a:custGeom>
          <a:solidFill>
            <a:srgbClr val="000000"/>
          </a:solidFill>
        </p:spPr>
        <p:txBody>
          <a:bodyPr wrap="square" lIns="0" tIns="0" rIns="0" bIns="0" rtlCol="0"/>
          <a:lstStyle/>
          <a:p>
            <a:endParaRPr/>
          </a:p>
        </p:txBody>
      </p:sp>
      <p:sp>
        <p:nvSpPr>
          <p:cNvPr id="192" name="object 192"/>
          <p:cNvSpPr/>
          <p:nvPr/>
        </p:nvSpPr>
        <p:spPr>
          <a:xfrm>
            <a:off x="8338718" y="4773257"/>
            <a:ext cx="59690" cy="60325"/>
          </a:xfrm>
          <a:custGeom>
            <a:avLst/>
            <a:gdLst/>
            <a:ahLst/>
            <a:cxnLst/>
            <a:rect l="l" t="t" r="r" b="b"/>
            <a:pathLst>
              <a:path w="59690" h="60325">
                <a:moveTo>
                  <a:pt x="32522" y="0"/>
                </a:moveTo>
                <a:lnTo>
                  <a:pt x="24378" y="0"/>
                </a:lnTo>
                <a:lnTo>
                  <a:pt x="21940" y="812"/>
                </a:lnTo>
                <a:lnTo>
                  <a:pt x="20315" y="1625"/>
                </a:lnTo>
                <a:lnTo>
                  <a:pt x="17877" y="2419"/>
                </a:lnTo>
                <a:lnTo>
                  <a:pt x="14627" y="4045"/>
                </a:lnTo>
                <a:lnTo>
                  <a:pt x="13001" y="5670"/>
                </a:lnTo>
                <a:lnTo>
                  <a:pt x="11376" y="6482"/>
                </a:lnTo>
                <a:lnTo>
                  <a:pt x="8938" y="8108"/>
                </a:lnTo>
                <a:lnTo>
                  <a:pt x="8126" y="9733"/>
                </a:lnTo>
                <a:lnTo>
                  <a:pt x="4875" y="12984"/>
                </a:lnTo>
                <a:lnTo>
                  <a:pt x="3250" y="16234"/>
                </a:lnTo>
                <a:lnTo>
                  <a:pt x="1625" y="18672"/>
                </a:lnTo>
                <a:lnTo>
                  <a:pt x="1625" y="20297"/>
                </a:lnTo>
                <a:lnTo>
                  <a:pt x="812" y="21922"/>
                </a:lnTo>
                <a:lnTo>
                  <a:pt x="0" y="24342"/>
                </a:lnTo>
                <a:lnTo>
                  <a:pt x="0" y="31656"/>
                </a:lnTo>
                <a:lnTo>
                  <a:pt x="12189" y="53579"/>
                </a:lnTo>
                <a:lnTo>
                  <a:pt x="13814" y="55204"/>
                </a:lnTo>
                <a:lnTo>
                  <a:pt x="15439" y="56017"/>
                </a:lnTo>
                <a:lnTo>
                  <a:pt x="17065" y="56017"/>
                </a:lnTo>
                <a:lnTo>
                  <a:pt x="21940" y="58455"/>
                </a:lnTo>
                <a:lnTo>
                  <a:pt x="23565" y="58455"/>
                </a:lnTo>
                <a:lnTo>
                  <a:pt x="25191" y="59267"/>
                </a:lnTo>
                <a:lnTo>
                  <a:pt x="26816" y="59267"/>
                </a:lnTo>
                <a:lnTo>
                  <a:pt x="29254" y="60080"/>
                </a:lnTo>
                <a:lnTo>
                  <a:pt x="34148" y="60080"/>
                </a:lnTo>
                <a:lnTo>
                  <a:pt x="35773" y="59267"/>
                </a:lnTo>
                <a:lnTo>
                  <a:pt x="39023" y="58455"/>
                </a:lnTo>
                <a:lnTo>
                  <a:pt x="41461" y="57642"/>
                </a:lnTo>
                <a:lnTo>
                  <a:pt x="43899" y="56017"/>
                </a:lnTo>
                <a:lnTo>
                  <a:pt x="46337" y="55204"/>
                </a:lnTo>
                <a:lnTo>
                  <a:pt x="48775" y="52766"/>
                </a:lnTo>
                <a:lnTo>
                  <a:pt x="51213" y="51141"/>
                </a:lnTo>
                <a:lnTo>
                  <a:pt x="54463" y="46265"/>
                </a:lnTo>
                <a:lnTo>
                  <a:pt x="56088" y="43033"/>
                </a:lnTo>
                <a:lnTo>
                  <a:pt x="57714" y="39782"/>
                </a:lnTo>
                <a:lnTo>
                  <a:pt x="59339" y="31656"/>
                </a:lnTo>
                <a:lnTo>
                  <a:pt x="59339" y="28405"/>
                </a:lnTo>
                <a:lnTo>
                  <a:pt x="52025" y="10546"/>
                </a:lnTo>
                <a:lnTo>
                  <a:pt x="50400" y="8108"/>
                </a:lnTo>
                <a:lnTo>
                  <a:pt x="47962" y="6482"/>
                </a:lnTo>
                <a:lnTo>
                  <a:pt x="46337" y="5670"/>
                </a:lnTo>
                <a:lnTo>
                  <a:pt x="43899" y="4045"/>
                </a:lnTo>
                <a:lnTo>
                  <a:pt x="42274" y="2419"/>
                </a:lnTo>
                <a:lnTo>
                  <a:pt x="37398" y="812"/>
                </a:lnTo>
                <a:lnTo>
                  <a:pt x="34960" y="812"/>
                </a:lnTo>
                <a:lnTo>
                  <a:pt x="32522" y="0"/>
                </a:lnTo>
                <a:close/>
              </a:path>
            </a:pathLst>
          </a:custGeom>
          <a:solidFill>
            <a:srgbClr val="FFFFFF"/>
          </a:solidFill>
        </p:spPr>
        <p:txBody>
          <a:bodyPr wrap="square" lIns="0" tIns="0" rIns="0" bIns="0" rtlCol="0"/>
          <a:lstStyle/>
          <a:p>
            <a:endParaRPr/>
          </a:p>
        </p:txBody>
      </p:sp>
      <p:sp>
        <p:nvSpPr>
          <p:cNvPr id="193" name="object 193"/>
          <p:cNvSpPr/>
          <p:nvPr/>
        </p:nvSpPr>
        <p:spPr>
          <a:xfrm>
            <a:off x="8363097" y="4779740"/>
            <a:ext cx="29845" cy="29845"/>
          </a:xfrm>
          <a:custGeom>
            <a:avLst/>
            <a:gdLst/>
            <a:ahLst/>
            <a:cxnLst/>
            <a:rect l="l" t="t" r="r" b="b"/>
            <a:pathLst>
              <a:path w="29845" h="29845">
                <a:moveTo>
                  <a:pt x="6500" y="27611"/>
                </a:moveTo>
                <a:lnTo>
                  <a:pt x="3250" y="27611"/>
                </a:lnTo>
                <a:lnTo>
                  <a:pt x="4875" y="29236"/>
                </a:lnTo>
                <a:lnTo>
                  <a:pt x="5688" y="29236"/>
                </a:lnTo>
                <a:lnTo>
                  <a:pt x="6500" y="28423"/>
                </a:lnTo>
                <a:lnTo>
                  <a:pt x="6500" y="27611"/>
                </a:lnTo>
                <a:close/>
              </a:path>
              <a:path w="29845" h="29845">
                <a:moveTo>
                  <a:pt x="27647" y="26798"/>
                </a:moveTo>
                <a:lnTo>
                  <a:pt x="19520" y="26798"/>
                </a:lnTo>
                <a:lnTo>
                  <a:pt x="21146" y="27611"/>
                </a:lnTo>
                <a:lnTo>
                  <a:pt x="23584" y="28423"/>
                </a:lnTo>
                <a:lnTo>
                  <a:pt x="24396" y="27611"/>
                </a:lnTo>
                <a:lnTo>
                  <a:pt x="26021" y="27611"/>
                </a:lnTo>
                <a:lnTo>
                  <a:pt x="27647" y="26798"/>
                </a:lnTo>
                <a:close/>
              </a:path>
              <a:path w="29845" h="29845">
                <a:moveTo>
                  <a:pt x="6500" y="812"/>
                </a:moveTo>
                <a:lnTo>
                  <a:pt x="3250" y="812"/>
                </a:lnTo>
                <a:lnTo>
                  <a:pt x="3250" y="1625"/>
                </a:lnTo>
                <a:lnTo>
                  <a:pt x="812" y="4063"/>
                </a:lnTo>
                <a:lnTo>
                  <a:pt x="812" y="8126"/>
                </a:lnTo>
                <a:lnTo>
                  <a:pt x="2437" y="9751"/>
                </a:lnTo>
                <a:lnTo>
                  <a:pt x="3250" y="12189"/>
                </a:lnTo>
                <a:lnTo>
                  <a:pt x="4875" y="14627"/>
                </a:lnTo>
                <a:lnTo>
                  <a:pt x="4875" y="17047"/>
                </a:lnTo>
                <a:lnTo>
                  <a:pt x="4063" y="19485"/>
                </a:lnTo>
                <a:lnTo>
                  <a:pt x="3250" y="20297"/>
                </a:lnTo>
                <a:lnTo>
                  <a:pt x="1625" y="20297"/>
                </a:lnTo>
                <a:lnTo>
                  <a:pt x="812" y="21110"/>
                </a:lnTo>
                <a:lnTo>
                  <a:pt x="812" y="21922"/>
                </a:lnTo>
                <a:lnTo>
                  <a:pt x="0" y="22735"/>
                </a:lnTo>
                <a:lnTo>
                  <a:pt x="0" y="23548"/>
                </a:lnTo>
                <a:lnTo>
                  <a:pt x="812" y="25173"/>
                </a:lnTo>
                <a:lnTo>
                  <a:pt x="812" y="25986"/>
                </a:lnTo>
                <a:lnTo>
                  <a:pt x="2437" y="27611"/>
                </a:lnTo>
                <a:lnTo>
                  <a:pt x="7331" y="27611"/>
                </a:lnTo>
                <a:lnTo>
                  <a:pt x="7331" y="26798"/>
                </a:lnTo>
                <a:lnTo>
                  <a:pt x="10582" y="26798"/>
                </a:lnTo>
                <a:lnTo>
                  <a:pt x="12207" y="25986"/>
                </a:lnTo>
                <a:lnTo>
                  <a:pt x="29272" y="25986"/>
                </a:lnTo>
                <a:lnTo>
                  <a:pt x="29272" y="24360"/>
                </a:lnTo>
                <a:lnTo>
                  <a:pt x="13832" y="24360"/>
                </a:lnTo>
                <a:lnTo>
                  <a:pt x="8956" y="22735"/>
                </a:lnTo>
                <a:lnTo>
                  <a:pt x="7331" y="19485"/>
                </a:lnTo>
                <a:lnTo>
                  <a:pt x="7331" y="9751"/>
                </a:lnTo>
                <a:lnTo>
                  <a:pt x="8956" y="8938"/>
                </a:lnTo>
                <a:lnTo>
                  <a:pt x="9769" y="8126"/>
                </a:lnTo>
                <a:lnTo>
                  <a:pt x="9769" y="6501"/>
                </a:lnTo>
                <a:lnTo>
                  <a:pt x="8144" y="5688"/>
                </a:lnTo>
                <a:lnTo>
                  <a:pt x="8144" y="4875"/>
                </a:lnTo>
                <a:lnTo>
                  <a:pt x="7331" y="4063"/>
                </a:lnTo>
                <a:lnTo>
                  <a:pt x="7331" y="1625"/>
                </a:lnTo>
                <a:lnTo>
                  <a:pt x="6500" y="812"/>
                </a:lnTo>
                <a:close/>
              </a:path>
              <a:path w="29845" h="29845">
                <a:moveTo>
                  <a:pt x="29272" y="25986"/>
                </a:moveTo>
                <a:lnTo>
                  <a:pt x="16270" y="25986"/>
                </a:lnTo>
                <a:lnTo>
                  <a:pt x="17895" y="26798"/>
                </a:lnTo>
                <a:lnTo>
                  <a:pt x="28459" y="26798"/>
                </a:lnTo>
                <a:lnTo>
                  <a:pt x="29272" y="25986"/>
                </a:lnTo>
                <a:close/>
              </a:path>
              <a:path w="29845" h="29845">
                <a:moveTo>
                  <a:pt x="23584" y="21922"/>
                </a:moveTo>
                <a:lnTo>
                  <a:pt x="21146" y="21922"/>
                </a:lnTo>
                <a:lnTo>
                  <a:pt x="17895" y="23548"/>
                </a:lnTo>
                <a:lnTo>
                  <a:pt x="15457" y="23548"/>
                </a:lnTo>
                <a:lnTo>
                  <a:pt x="13832" y="24360"/>
                </a:lnTo>
                <a:lnTo>
                  <a:pt x="29272" y="24360"/>
                </a:lnTo>
                <a:lnTo>
                  <a:pt x="26834" y="23548"/>
                </a:lnTo>
                <a:lnTo>
                  <a:pt x="23584" y="21922"/>
                </a:lnTo>
                <a:close/>
              </a:path>
              <a:path w="29845" h="29845">
                <a:moveTo>
                  <a:pt x="4875" y="0"/>
                </a:moveTo>
                <a:lnTo>
                  <a:pt x="4063" y="812"/>
                </a:lnTo>
                <a:lnTo>
                  <a:pt x="5688" y="812"/>
                </a:lnTo>
                <a:lnTo>
                  <a:pt x="4875" y="0"/>
                </a:lnTo>
                <a:close/>
              </a:path>
            </a:pathLst>
          </a:custGeom>
          <a:solidFill>
            <a:srgbClr val="000000"/>
          </a:solidFill>
        </p:spPr>
        <p:txBody>
          <a:bodyPr wrap="square" lIns="0" tIns="0" rIns="0" bIns="0" rtlCol="0"/>
          <a:lstStyle/>
          <a:p>
            <a:endParaRPr/>
          </a:p>
        </p:txBody>
      </p:sp>
      <p:sp>
        <p:nvSpPr>
          <p:cNvPr id="194" name="object 194"/>
          <p:cNvSpPr/>
          <p:nvPr/>
        </p:nvSpPr>
        <p:spPr>
          <a:xfrm>
            <a:off x="8297257" y="4844697"/>
            <a:ext cx="141605" cy="261620"/>
          </a:xfrm>
          <a:custGeom>
            <a:avLst/>
            <a:gdLst/>
            <a:ahLst/>
            <a:cxnLst/>
            <a:rect l="l" t="t" r="r" b="b"/>
            <a:pathLst>
              <a:path w="141604" h="261620">
                <a:moveTo>
                  <a:pt x="141449" y="136413"/>
                </a:moveTo>
                <a:lnTo>
                  <a:pt x="40649" y="136413"/>
                </a:lnTo>
                <a:lnTo>
                  <a:pt x="41461" y="137225"/>
                </a:lnTo>
                <a:lnTo>
                  <a:pt x="42274" y="137225"/>
                </a:lnTo>
                <a:lnTo>
                  <a:pt x="43899" y="138851"/>
                </a:lnTo>
                <a:lnTo>
                  <a:pt x="43899" y="171320"/>
                </a:lnTo>
                <a:lnTo>
                  <a:pt x="44712" y="182686"/>
                </a:lnTo>
                <a:lnTo>
                  <a:pt x="43899" y="184311"/>
                </a:lnTo>
                <a:lnTo>
                  <a:pt x="43899" y="185934"/>
                </a:lnTo>
                <a:lnTo>
                  <a:pt x="44712" y="188371"/>
                </a:lnTo>
                <a:lnTo>
                  <a:pt x="47149" y="193241"/>
                </a:lnTo>
                <a:lnTo>
                  <a:pt x="48775" y="195677"/>
                </a:lnTo>
                <a:lnTo>
                  <a:pt x="48775" y="197300"/>
                </a:lnTo>
                <a:lnTo>
                  <a:pt x="133323" y="197300"/>
                </a:lnTo>
                <a:lnTo>
                  <a:pt x="134949" y="199736"/>
                </a:lnTo>
                <a:lnTo>
                  <a:pt x="134136" y="216787"/>
                </a:lnTo>
                <a:lnTo>
                  <a:pt x="129260" y="216787"/>
                </a:lnTo>
                <a:lnTo>
                  <a:pt x="129260" y="239521"/>
                </a:lnTo>
                <a:lnTo>
                  <a:pt x="128448" y="250889"/>
                </a:lnTo>
                <a:lnTo>
                  <a:pt x="128448" y="261444"/>
                </a:lnTo>
                <a:lnTo>
                  <a:pt x="141449" y="261444"/>
                </a:lnTo>
                <a:lnTo>
                  <a:pt x="141449" y="136413"/>
                </a:lnTo>
                <a:close/>
              </a:path>
              <a:path w="141604" h="261620">
                <a:moveTo>
                  <a:pt x="3250" y="0"/>
                </a:moveTo>
                <a:lnTo>
                  <a:pt x="0" y="812"/>
                </a:lnTo>
                <a:lnTo>
                  <a:pt x="812" y="36532"/>
                </a:lnTo>
                <a:lnTo>
                  <a:pt x="0" y="73895"/>
                </a:lnTo>
                <a:lnTo>
                  <a:pt x="812" y="110427"/>
                </a:lnTo>
                <a:lnTo>
                  <a:pt x="1625" y="146150"/>
                </a:lnTo>
                <a:lnTo>
                  <a:pt x="4063" y="146963"/>
                </a:lnTo>
                <a:lnTo>
                  <a:pt x="5688" y="148586"/>
                </a:lnTo>
                <a:lnTo>
                  <a:pt x="8126" y="149397"/>
                </a:lnTo>
                <a:lnTo>
                  <a:pt x="9751" y="150209"/>
                </a:lnTo>
                <a:lnTo>
                  <a:pt x="11376" y="151833"/>
                </a:lnTo>
                <a:lnTo>
                  <a:pt x="13814" y="152646"/>
                </a:lnTo>
                <a:lnTo>
                  <a:pt x="15439" y="154269"/>
                </a:lnTo>
                <a:lnTo>
                  <a:pt x="17877" y="155082"/>
                </a:lnTo>
                <a:lnTo>
                  <a:pt x="18690" y="152646"/>
                </a:lnTo>
                <a:lnTo>
                  <a:pt x="18690" y="150209"/>
                </a:lnTo>
                <a:lnTo>
                  <a:pt x="17877" y="146963"/>
                </a:lnTo>
                <a:lnTo>
                  <a:pt x="17877" y="139663"/>
                </a:lnTo>
                <a:lnTo>
                  <a:pt x="18690" y="138038"/>
                </a:lnTo>
                <a:lnTo>
                  <a:pt x="21128" y="136413"/>
                </a:lnTo>
                <a:lnTo>
                  <a:pt x="141449" y="136413"/>
                </a:lnTo>
                <a:lnTo>
                  <a:pt x="141449" y="65768"/>
                </a:lnTo>
                <a:lnTo>
                  <a:pt x="140637" y="812"/>
                </a:lnTo>
                <a:lnTo>
                  <a:pt x="120321" y="812"/>
                </a:lnTo>
                <a:lnTo>
                  <a:pt x="3250" y="0"/>
                </a:lnTo>
                <a:close/>
              </a:path>
            </a:pathLst>
          </a:custGeom>
          <a:solidFill>
            <a:srgbClr val="BEBEBE"/>
          </a:solidFill>
        </p:spPr>
        <p:txBody>
          <a:bodyPr wrap="square" lIns="0" tIns="0" rIns="0" bIns="0" rtlCol="0"/>
          <a:lstStyle/>
          <a:p>
            <a:endParaRPr/>
          </a:p>
        </p:txBody>
      </p:sp>
      <p:sp>
        <p:nvSpPr>
          <p:cNvPr id="195" name="object 195"/>
          <p:cNvSpPr/>
          <p:nvPr/>
        </p:nvSpPr>
        <p:spPr>
          <a:xfrm>
            <a:off x="8401308" y="4856074"/>
            <a:ext cx="22225" cy="45720"/>
          </a:xfrm>
          <a:custGeom>
            <a:avLst/>
            <a:gdLst/>
            <a:ahLst/>
            <a:cxnLst/>
            <a:rect l="l" t="t" r="r" b="b"/>
            <a:pathLst>
              <a:path w="22225" h="45720">
                <a:moveTo>
                  <a:pt x="4063" y="0"/>
                </a:moveTo>
                <a:lnTo>
                  <a:pt x="3250" y="0"/>
                </a:lnTo>
                <a:lnTo>
                  <a:pt x="2437" y="812"/>
                </a:lnTo>
                <a:lnTo>
                  <a:pt x="812" y="812"/>
                </a:lnTo>
                <a:lnTo>
                  <a:pt x="0" y="43845"/>
                </a:lnTo>
                <a:lnTo>
                  <a:pt x="1625" y="44640"/>
                </a:lnTo>
                <a:lnTo>
                  <a:pt x="20333" y="45453"/>
                </a:lnTo>
                <a:lnTo>
                  <a:pt x="21958" y="43033"/>
                </a:lnTo>
                <a:lnTo>
                  <a:pt x="21958" y="812"/>
                </a:lnTo>
                <a:lnTo>
                  <a:pt x="4063" y="0"/>
                </a:lnTo>
                <a:close/>
              </a:path>
            </a:pathLst>
          </a:custGeom>
          <a:solidFill>
            <a:srgbClr val="000000"/>
          </a:solidFill>
        </p:spPr>
        <p:txBody>
          <a:bodyPr wrap="square" lIns="0" tIns="0" rIns="0" bIns="0" rtlCol="0"/>
          <a:lstStyle/>
          <a:p>
            <a:endParaRPr/>
          </a:p>
        </p:txBody>
      </p:sp>
      <p:sp>
        <p:nvSpPr>
          <p:cNvPr id="196" name="object 196"/>
          <p:cNvSpPr/>
          <p:nvPr/>
        </p:nvSpPr>
        <p:spPr>
          <a:xfrm>
            <a:off x="8315946" y="4857699"/>
            <a:ext cx="24130" cy="44450"/>
          </a:xfrm>
          <a:custGeom>
            <a:avLst/>
            <a:gdLst/>
            <a:ahLst/>
            <a:cxnLst/>
            <a:rect l="l" t="t" r="r" b="b"/>
            <a:pathLst>
              <a:path w="24129" h="44450">
                <a:moveTo>
                  <a:pt x="18708" y="0"/>
                </a:moveTo>
                <a:lnTo>
                  <a:pt x="6500" y="0"/>
                </a:lnTo>
                <a:lnTo>
                  <a:pt x="4875" y="812"/>
                </a:lnTo>
                <a:lnTo>
                  <a:pt x="812" y="812"/>
                </a:lnTo>
                <a:lnTo>
                  <a:pt x="0" y="11358"/>
                </a:lnTo>
                <a:lnTo>
                  <a:pt x="0" y="42220"/>
                </a:lnTo>
                <a:lnTo>
                  <a:pt x="812" y="43015"/>
                </a:lnTo>
                <a:lnTo>
                  <a:pt x="21958" y="43827"/>
                </a:lnTo>
                <a:lnTo>
                  <a:pt x="23584" y="42220"/>
                </a:lnTo>
                <a:lnTo>
                  <a:pt x="22771" y="41407"/>
                </a:lnTo>
                <a:lnTo>
                  <a:pt x="22771" y="40595"/>
                </a:lnTo>
                <a:lnTo>
                  <a:pt x="21958" y="40595"/>
                </a:lnTo>
                <a:lnTo>
                  <a:pt x="21958" y="38970"/>
                </a:lnTo>
                <a:lnTo>
                  <a:pt x="22771" y="38157"/>
                </a:lnTo>
                <a:lnTo>
                  <a:pt x="21958" y="2419"/>
                </a:lnTo>
                <a:lnTo>
                  <a:pt x="20333" y="812"/>
                </a:lnTo>
                <a:lnTo>
                  <a:pt x="18708" y="0"/>
                </a:lnTo>
                <a:close/>
              </a:path>
            </a:pathLst>
          </a:custGeom>
          <a:solidFill>
            <a:srgbClr val="000000"/>
          </a:solidFill>
        </p:spPr>
        <p:txBody>
          <a:bodyPr wrap="square" lIns="0" tIns="0" rIns="0" bIns="0" rtlCol="0"/>
          <a:lstStyle/>
          <a:p>
            <a:endParaRPr/>
          </a:p>
        </p:txBody>
      </p:sp>
      <p:sp>
        <p:nvSpPr>
          <p:cNvPr id="197" name="object 197"/>
          <p:cNvSpPr/>
          <p:nvPr/>
        </p:nvSpPr>
        <p:spPr>
          <a:xfrm>
            <a:off x="8351720" y="4858511"/>
            <a:ext cx="37465" cy="29209"/>
          </a:xfrm>
          <a:custGeom>
            <a:avLst/>
            <a:gdLst/>
            <a:ahLst/>
            <a:cxnLst/>
            <a:rect l="l" t="t" r="r" b="b"/>
            <a:pathLst>
              <a:path w="37465" h="29210">
                <a:moveTo>
                  <a:pt x="36585" y="0"/>
                </a:moveTo>
                <a:lnTo>
                  <a:pt x="0" y="0"/>
                </a:lnTo>
                <a:lnTo>
                  <a:pt x="0" y="26780"/>
                </a:lnTo>
                <a:lnTo>
                  <a:pt x="812" y="28405"/>
                </a:lnTo>
                <a:lnTo>
                  <a:pt x="32522" y="28405"/>
                </a:lnTo>
                <a:lnTo>
                  <a:pt x="34148" y="29218"/>
                </a:lnTo>
                <a:lnTo>
                  <a:pt x="36585" y="29218"/>
                </a:lnTo>
                <a:lnTo>
                  <a:pt x="37398" y="22717"/>
                </a:lnTo>
                <a:lnTo>
                  <a:pt x="37398" y="1607"/>
                </a:lnTo>
                <a:lnTo>
                  <a:pt x="36585" y="0"/>
                </a:lnTo>
                <a:close/>
              </a:path>
            </a:pathLst>
          </a:custGeom>
          <a:solidFill>
            <a:srgbClr val="000000"/>
          </a:solidFill>
        </p:spPr>
        <p:txBody>
          <a:bodyPr wrap="square" lIns="0" tIns="0" rIns="0" bIns="0" rtlCol="0"/>
          <a:lstStyle/>
          <a:p>
            <a:endParaRPr/>
          </a:p>
        </p:txBody>
      </p:sp>
      <p:sp>
        <p:nvSpPr>
          <p:cNvPr id="198" name="object 198"/>
          <p:cNvSpPr/>
          <p:nvPr/>
        </p:nvSpPr>
        <p:spPr>
          <a:xfrm>
            <a:off x="8405371" y="4878800"/>
            <a:ext cx="13970" cy="0"/>
          </a:xfrm>
          <a:custGeom>
            <a:avLst/>
            <a:gdLst/>
            <a:ahLst/>
            <a:cxnLst/>
            <a:rect l="l" t="t" r="r" b="b"/>
            <a:pathLst>
              <a:path w="13970">
                <a:moveTo>
                  <a:pt x="0" y="0"/>
                </a:moveTo>
                <a:lnTo>
                  <a:pt x="13832" y="0"/>
                </a:lnTo>
              </a:path>
            </a:pathLst>
          </a:custGeom>
          <a:ln w="37362">
            <a:solidFill>
              <a:srgbClr val="BEFFFF"/>
            </a:solidFill>
          </a:ln>
        </p:spPr>
        <p:txBody>
          <a:bodyPr wrap="square" lIns="0" tIns="0" rIns="0" bIns="0" rtlCol="0"/>
          <a:lstStyle/>
          <a:p>
            <a:endParaRPr/>
          </a:p>
        </p:txBody>
      </p:sp>
      <p:sp>
        <p:nvSpPr>
          <p:cNvPr id="199" name="object 199"/>
          <p:cNvSpPr/>
          <p:nvPr/>
        </p:nvSpPr>
        <p:spPr>
          <a:xfrm>
            <a:off x="8319197" y="4860931"/>
            <a:ext cx="16510" cy="36830"/>
          </a:xfrm>
          <a:custGeom>
            <a:avLst/>
            <a:gdLst/>
            <a:ahLst/>
            <a:cxnLst/>
            <a:rect l="l" t="t" r="r" b="b"/>
            <a:pathLst>
              <a:path w="16509" h="36829">
                <a:moveTo>
                  <a:pt x="13832" y="0"/>
                </a:moveTo>
                <a:lnTo>
                  <a:pt x="8144" y="0"/>
                </a:lnTo>
                <a:lnTo>
                  <a:pt x="6500" y="812"/>
                </a:lnTo>
                <a:lnTo>
                  <a:pt x="812" y="812"/>
                </a:lnTo>
                <a:lnTo>
                  <a:pt x="0" y="9751"/>
                </a:lnTo>
                <a:lnTo>
                  <a:pt x="0" y="27611"/>
                </a:lnTo>
                <a:lnTo>
                  <a:pt x="812" y="36550"/>
                </a:lnTo>
                <a:lnTo>
                  <a:pt x="14645" y="36550"/>
                </a:lnTo>
                <a:lnTo>
                  <a:pt x="16270" y="35737"/>
                </a:lnTo>
                <a:lnTo>
                  <a:pt x="15457" y="812"/>
                </a:lnTo>
                <a:lnTo>
                  <a:pt x="13832" y="0"/>
                </a:lnTo>
                <a:close/>
              </a:path>
            </a:pathLst>
          </a:custGeom>
          <a:solidFill>
            <a:srgbClr val="BEFFFF"/>
          </a:solidFill>
        </p:spPr>
        <p:txBody>
          <a:bodyPr wrap="square" lIns="0" tIns="0" rIns="0" bIns="0" rtlCol="0"/>
          <a:lstStyle/>
          <a:p>
            <a:endParaRPr/>
          </a:p>
        </p:txBody>
      </p:sp>
      <p:sp>
        <p:nvSpPr>
          <p:cNvPr id="200" name="object 200"/>
          <p:cNvSpPr/>
          <p:nvPr/>
        </p:nvSpPr>
        <p:spPr>
          <a:xfrm>
            <a:off x="8355783" y="4861744"/>
            <a:ext cx="29845" cy="22225"/>
          </a:xfrm>
          <a:custGeom>
            <a:avLst/>
            <a:gdLst/>
            <a:ahLst/>
            <a:cxnLst/>
            <a:rect l="l" t="t" r="r" b="b"/>
            <a:pathLst>
              <a:path w="29845" h="22225">
                <a:moveTo>
                  <a:pt x="812" y="0"/>
                </a:moveTo>
                <a:lnTo>
                  <a:pt x="0" y="812"/>
                </a:lnTo>
                <a:lnTo>
                  <a:pt x="0" y="21922"/>
                </a:lnTo>
                <a:lnTo>
                  <a:pt x="29272" y="21922"/>
                </a:lnTo>
                <a:lnTo>
                  <a:pt x="29272" y="812"/>
                </a:lnTo>
                <a:lnTo>
                  <a:pt x="812" y="0"/>
                </a:lnTo>
                <a:close/>
              </a:path>
            </a:pathLst>
          </a:custGeom>
          <a:solidFill>
            <a:srgbClr val="BEFFFF"/>
          </a:solidFill>
        </p:spPr>
        <p:txBody>
          <a:bodyPr wrap="square" lIns="0" tIns="0" rIns="0" bIns="0" rtlCol="0"/>
          <a:lstStyle/>
          <a:p>
            <a:endParaRPr/>
          </a:p>
        </p:txBody>
      </p:sp>
      <p:sp>
        <p:nvSpPr>
          <p:cNvPr id="201" name="object 201"/>
          <p:cNvSpPr/>
          <p:nvPr/>
        </p:nvSpPr>
        <p:spPr>
          <a:xfrm>
            <a:off x="8448864" y="4888228"/>
            <a:ext cx="0" cy="233679"/>
          </a:xfrm>
          <a:custGeom>
            <a:avLst/>
            <a:gdLst/>
            <a:ahLst/>
            <a:cxnLst/>
            <a:rect l="l" t="t" r="r" b="b"/>
            <a:pathLst>
              <a:path h="233679">
                <a:moveTo>
                  <a:pt x="0" y="0"/>
                </a:moveTo>
                <a:lnTo>
                  <a:pt x="0" y="233681"/>
                </a:lnTo>
              </a:path>
            </a:pathLst>
          </a:custGeom>
          <a:ln w="12189">
            <a:solidFill>
              <a:srgbClr val="BEBEBE"/>
            </a:solidFill>
          </a:ln>
        </p:spPr>
        <p:txBody>
          <a:bodyPr wrap="square" lIns="0" tIns="0" rIns="0" bIns="0" rtlCol="0"/>
          <a:lstStyle/>
          <a:p>
            <a:endParaRPr/>
          </a:p>
        </p:txBody>
      </p:sp>
      <p:sp>
        <p:nvSpPr>
          <p:cNvPr id="202" name="object 202"/>
          <p:cNvSpPr/>
          <p:nvPr/>
        </p:nvSpPr>
        <p:spPr>
          <a:xfrm>
            <a:off x="8458227" y="4906008"/>
            <a:ext cx="149225" cy="0"/>
          </a:xfrm>
          <a:custGeom>
            <a:avLst/>
            <a:gdLst/>
            <a:ahLst/>
            <a:cxnLst/>
            <a:rect l="l" t="t" r="r" b="b"/>
            <a:pathLst>
              <a:path w="149225">
                <a:moveTo>
                  <a:pt x="0" y="0"/>
                </a:moveTo>
                <a:lnTo>
                  <a:pt x="148763" y="0"/>
                </a:lnTo>
              </a:path>
            </a:pathLst>
          </a:custGeom>
          <a:ln w="5080">
            <a:solidFill>
              <a:srgbClr val="BEBEBE"/>
            </a:solidFill>
          </a:ln>
        </p:spPr>
        <p:txBody>
          <a:bodyPr wrap="square" lIns="0" tIns="0" rIns="0" bIns="0" rtlCol="0"/>
          <a:lstStyle/>
          <a:p>
            <a:endParaRPr/>
          </a:p>
        </p:txBody>
      </p:sp>
      <p:sp>
        <p:nvSpPr>
          <p:cNvPr id="203" name="object 203"/>
          <p:cNvSpPr/>
          <p:nvPr/>
        </p:nvSpPr>
        <p:spPr>
          <a:xfrm>
            <a:off x="8458227" y="4900928"/>
            <a:ext cx="149225" cy="0"/>
          </a:xfrm>
          <a:custGeom>
            <a:avLst/>
            <a:gdLst/>
            <a:ahLst/>
            <a:cxnLst/>
            <a:rect l="l" t="t" r="r" b="b"/>
            <a:pathLst>
              <a:path w="149225">
                <a:moveTo>
                  <a:pt x="0" y="0"/>
                </a:moveTo>
                <a:lnTo>
                  <a:pt x="149135" y="0"/>
                </a:lnTo>
              </a:path>
            </a:pathLst>
          </a:custGeom>
          <a:ln w="5080">
            <a:solidFill>
              <a:srgbClr val="BEBEBE"/>
            </a:solidFill>
          </a:ln>
        </p:spPr>
        <p:txBody>
          <a:bodyPr wrap="square" lIns="0" tIns="0" rIns="0" bIns="0" rtlCol="0"/>
          <a:lstStyle/>
          <a:p>
            <a:endParaRPr/>
          </a:p>
        </p:txBody>
      </p:sp>
      <p:sp>
        <p:nvSpPr>
          <p:cNvPr id="204" name="object 204"/>
          <p:cNvSpPr/>
          <p:nvPr/>
        </p:nvSpPr>
        <p:spPr>
          <a:xfrm>
            <a:off x="8458227" y="4895848"/>
            <a:ext cx="149860" cy="0"/>
          </a:xfrm>
          <a:custGeom>
            <a:avLst/>
            <a:gdLst/>
            <a:ahLst/>
            <a:cxnLst/>
            <a:rect l="l" t="t" r="r" b="b"/>
            <a:pathLst>
              <a:path w="149859">
                <a:moveTo>
                  <a:pt x="0" y="0"/>
                </a:moveTo>
                <a:lnTo>
                  <a:pt x="149576" y="0"/>
                </a:lnTo>
              </a:path>
            </a:pathLst>
          </a:custGeom>
          <a:ln w="5080">
            <a:solidFill>
              <a:srgbClr val="BEBEBE"/>
            </a:solidFill>
          </a:ln>
        </p:spPr>
        <p:txBody>
          <a:bodyPr wrap="square" lIns="0" tIns="0" rIns="0" bIns="0" rtlCol="0"/>
          <a:lstStyle/>
          <a:p>
            <a:endParaRPr/>
          </a:p>
        </p:txBody>
      </p:sp>
      <p:sp>
        <p:nvSpPr>
          <p:cNvPr id="205" name="object 205"/>
          <p:cNvSpPr/>
          <p:nvPr/>
        </p:nvSpPr>
        <p:spPr>
          <a:xfrm>
            <a:off x="8458227" y="4890768"/>
            <a:ext cx="149225" cy="0"/>
          </a:xfrm>
          <a:custGeom>
            <a:avLst/>
            <a:gdLst/>
            <a:ahLst/>
            <a:cxnLst/>
            <a:rect l="l" t="t" r="r" b="b"/>
            <a:pathLst>
              <a:path w="149225">
                <a:moveTo>
                  <a:pt x="0" y="0"/>
                </a:moveTo>
                <a:lnTo>
                  <a:pt x="149134" y="0"/>
                </a:lnTo>
              </a:path>
            </a:pathLst>
          </a:custGeom>
          <a:ln w="5080">
            <a:solidFill>
              <a:srgbClr val="BEBEBE"/>
            </a:solidFill>
          </a:ln>
        </p:spPr>
        <p:txBody>
          <a:bodyPr wrap="square" lIns="0" tIns="0" rIns="0" bIns="0" rtlCol="0"/>
          <a:lstStyle/>
          <a:p>
            <a:endParaRPr/>
          </a:p>
        </p:txBody>
      </p:sp>
      <p:sp>
        <p:nvSpPr>
          <p:cNvPr id="206" name="object 206"/>
          <p:cNvSpPr/>
          <p:nvPr/>
        </p:nvSpPr>
        <p:spPr>
          <a:xfrm>
            <a:off x="8128953" y="4909183"/>
            <a:ext cx="134620" cy="0"/>
          </a:xfrm>
          <a:custGeom>
            <a:avLst/>
            <a:gdLst/>
            <a:ahLst/>
            <a:cxnLst/>
            <a:rect l="l" t="t" r="r" b="b"/>
            <a:pathLst>
              <a:path w="134620">
                <a:moveTo>
                  <a:pt x="0" y="0"/>
                </a:moveTo>
                <a:lnTo>
                  <a:pt x="134066" y="0"/>
                </a:lnTo>
              </a:path>
            </a:pathLst>
          </a:custGeom>
          <a:ln w="3175">
            <a:solidFill>
              <a:srgbClr val="BEBEBE"/>
            </a:solidFill>
          </a:ln>
        </p:spPr>
        <p:txBody>
          <a:bodyPr wrap="square" lIns="0" tIns="0" rIns="0" bIns="0" rtlCol="0"/>
          <a:lstStyle/>
          <a:p>
            <a:endParaRPr/>
          </a:p>
        </p:txBody>
      </p:sp>
      <p:sp>
        <p:nvSpPr>
          <p:cNvPr id="207" name="object 207"/>
          <p:cNvSpPr/>
          <p:nvPr/>
        </p:nvSpPr>
        <p:spPr>
          <a:xfrm>
            <a:off x="8128546" y="4899023"/>
            <a:ext cx="145415" cy="0"/>
          </a:xfrm>
          <a:custGeom>
            <a:avLst/>
            <a:gdLst/>
            <a:ahLst/>
            <a:cxnLst/>
            <a:rect l="l" t="t" r="r" b="b"/>
            <a:pathLst>
              <a:path w="145415">
                <a:moveTo>
                  <a:pt x="0" y="0"/>
                </a:moveTo>
                <a:lnTo>
                  <a:pt x="145126" y="0"/>
                </a:lnTo>
              </a:path>
            </a:pathLst>
          </a:custGeom>
          <a:ln w="19050">
            <a:solidFill>
              <a:srgbClr val="BEBEBE"/>
            </a:solidFill>
          </a:ln>
        </p:spPr>
        <p:txBody>
          <a:bodyPr wrap="square" lIns="0" tIns="0" rIns="0" bIns="0" rtlCol="0"/>
          <a:lstStyle/>
          <a:p>
            <a:endParaRPr/>
          </a:p>
        </p:txBody>
      </p:sp>
      <p:sp>
        <p:nvSpPr>
          <p:cNvPr id="208" name="object 208"/>
          <p:cNvSpPr/>
          <p:nvPr/>
        </p:nvSpPr>
        <p:spPr>
          <a:xfrm>
            <a:off x="8140470" y="4888863"/>
            <a:ext cx="133350" cy="0"/>
          </a:xfrm>
          <a:custGeom>
            <a:avLst/>
            <a:gdLst/>
            <a:ahLst/>
            <a:cxnLst/>
            <a:rect l="l" t="t" r="r" b="b"/>
            <a:pathLst>
              <a:path w="133350">
                <a:moveTo>
                  <a:pt x="0" y="0"/>
                </a:moveTo>
                <a:lnTo>
                  <a:pt x="133201" y="0"/>
                </a:lnTo>
              </a:path>
            </a:pathLst>
          </a:custGeom>
          <a:ln w="3175">
            <a:solidFill>
              <a:srgbClr val="BEBEBE"/>
            </a:solidFill>
          </a:ln>
        </p:spPr>
        <p:txBody>
          <a:bodyPr wrap="square" lIns="0" tIns="0" rIns="0" bIns="0" rtlCol="0"/>
          <a:lstStyle/>
          <a:p>
            <a:endParaRPr/>
          </a:p>
        </p:txBody>
      </p:sp>
      <p:sp>
        <p:nvSpPr>
          <p:cNvPr id="209" name="object 209"/>
          <p:cNvSpPr/>
          <p:nvPr/>
        </p:nvSpPr>
        <p:spPr>
          <a:xfrm>
            <a:off x="8272047" y="4887730"/>
            <a:ext cx="1270" cy="1270"/>
          </a:xfrm>
          <a:custGeom>
            <a:avLst/>
            <a:gdLst/>
            <a:ahLst/>
            <a:cxnLst/>
            <a:rect l="l" t="t" r="r" b="b"/>
            <a:pathLst>
              <a:path w="1270" h="1270">
                <a:moveTo>
                  <a:pt x="812" y="0"/>
                </a:moveTo>
                <a:lnTo>
                  <a:pt x="0" y="812"/>
                </a:lnTo>
                <a:lnTo>
                  <a:pt x="812" y="812"/>
                </a:lnTo>
                <a:lnTo>
                  <a:pt x="812" y="0"/>
                </a:lnTo>
                <a:close/>
              </a:path>
            </a:pathLst>
          </a:custGeom>
          <a:solidFill>
            <a:srgbClr val="BEBEBE"/>
          </a:solidFill>
        </p:spPr>
        <p:txBody>
          <a:bodyPr wrap="square" lIns="0" tIns="0" rIns="0" bIns="0" rtlCol="0"/>
          <a:lstStyle/>
          <a:p>
            <a:endParaRPr/>
          </a:p>
        </p:txBody>
      </p:sp>
      <p:sp>
        <p:nvSpPr>
          <p:cNvPr id="210" name="object 210"/>
          <p:cNvSpPr/>
          <p:nvPr/>
        </p:nvSpPr>
        <p:spPr>
          <a:xfrm>
            <a:off x="8293945" y="4989193"/>
            <a:ext cx="635" cy="0"/>
          </a:xfrm>
          <a:custGeom>
            <a:avLst/>
            <a:gdLst/>
            <a:ahLst/>
            <a:cxnLst/>
            <a:rect l="l" t="t" r="r" b="b"/>
            <a:pathLst>
              <a:path w="634">
                <a:moveTo>
                  <a:pt x="0" y="0"/>
                </a:moveTo>
                <a:lnTo>
                  <a:pt x="60" y="0"/>
                </a:lnTo>
              </a:path>
            </a:pathLst>
          </a:custGeom>
          <a:ln w="3175">
            <a:solidFill>
              <a:srgbClr val="BEBEBE"/>
            </a:solidFill>
          </a:ln>
        </p:spPr>
        <p:txBody>
          <a:bodyPr wrap="square" lIns="0" tIns="0" rIns="0" bIns="0" rtlCol="0"/>
          <a:lstStyle/>
          <a:p>
            <a:endParaRPr/>
          </a:p>
        </p:txBody>
      </p:sp>
      <p:sp>
        <p:nvSpPr>
          <p:cNvPr id="211" name="object 211"/>
          <p:cNvSpPr/>
          <p:nvPr/>
        </p:nvSpPr>
        <p:spPr>
          <a:xfrm>
            <a:off x="8281165" y="4987923"/>
            <a:ext cx="13335" cy="0"/>
          </a:xfrm>
          <a:custGeom>
            <a:avLst/>
            <a:gdLst/>
            <a:ahLst/>
            <a:cxnLst/>
            <a:rect l="l" t="t" r="r" b="b"/>
            <a:pathLst>
              <a:path w="13334">
                <a:moveTo>
                  <a:pt x="0" y="0"/>
                </a:moveTo>
                <a:lnTo>
                  <a:pt x="12840" y="0"/>
                </a:lnTo>
              </a:path>
            </a:pathLst>
          </a:custGeom>
          <a:ln w="3175">
            <a:solidFill>
              <a:srgbClr val="BEBEBE"/>
            </a:solidFill>
          </a:ln>
        </p:spPr>
        <p:txBody>
          <a:bodyPr wrap="square" lIns="0" tIns="0" rIns="0" bIns="0" rtlCol="0"/>
          <a:lstStyle/>
          <a:p>
            <a:endParaRPr/>
          </a:p>
        </p:txBody>
      </p:sp>
      <p:sp>
        <p:nvSpPr>
          <p:cNvPr id="212" name="object 212"/>
          <p:cNvSpPr/>
          <p:nvPr/>
        </p:nvSpPr>
        <p:spPr>
          <a:xfrm>
            <a:off x="8286277" y="4888228"/>
            <a:ext cx="0" cy="99060"/>
          </a:xfrm>
          <a:custGeom>
            <a:avLst/>
            <a:gdLst/>
            <a:ahLst/>
            <a:cxnLst/>
            <a:rect l="l" t="t" r="r" b="b"/>
            <a:pathLst>
              <a:path h="99060">
                <a:moveTo>
                  <a:pt x="0" y="0"/>
                </a:moveTo>
                <a:lnTo>
                  <a:pt x="0" y="99060"/>
                </a:lnTo>
              </a:path>
            </a:pathLst>
          </a:custGeom>
          <a:ln w="15457">
            <a:solidFill>
              <a:srgbClr val="BEBEBE"/>
            </a:solidFill>
          </a:ln>
        </p:spPr>
        <p:txBody>
          <a:bodyPr wrap="square" lIns="0" tIns="0" rIns="0" bIns="0" rtlCol="0"/>
          <a:lstStyle/>
          <a:p>
            <a:endParaRPr/>
          </a:p>
        </p:txBody>
      </p:sp>
      <p:sp>
        <p:nvSpPr>
          <p:cNvPr id="213" name="object 213"/>
          <p:cNvSpPr/>
          <p:nvPr/>
        </p:nvSpPr>
        <p:spPr>
          <a:xfrm>
            <a:off x="8619587" y="4887730"/>
            <a:ext cx="0" cy="235585"/>
          </a:xfrm>
          <a:custGeom>
            <a:avLst/>
            <a:gdLst/>
            <a:ahLst/>
            <a:cxnLst/>
            <a:rect l="l" t="t" r="r" b="b"/>
            <a:pathLst>
              <a:path h="235585">
                <a:moveTo>
                  <a:pt x="0" y="0"/>
                </a:moveTo>
                <a:lnTo>
                  <a:pt x="0" y="235461"/>
                </a:lnTo>
              </a:path>
            </a:pathLst>
          </a:custGeom>
          <a:ln w="18690">
            <a:solidFill>
              <a:srgbClr val="BEBEBE"/>
            </a:solidFill>
          </a:ln>
        </p:spPr>
        <p:txBody>
          <a:bodyPr wrap="square" lIns="0" tIns="0" rIns="0" bIns="0" rtlCol="0"/>
          <a:lstStyle/>
          <a:p>
            <a:endParaRPr/>
          </a:p>
        </p:txBody>
      </p:sp>
      <p:sp>
        <p:nvSpPr>
          <p:cNvPr id="214" name="object 214"/>
          <p:cNvSpPr/>
          <p:nvPr/>
        </p:nvSpPr>
        <p:spPr>
          <a:xfrm>
            <a:off x="8109334" y="4985384"/>
            <a:ext cx="13970" cy="0"/>
          </a:xfrm>
          <a:custGeom>
            <a:avLst/>
            <a:gdLst/>
            <a:ahLst/>
            <a:cxnLst/>
            <a:rect l="l" t="t" r="r" b="b"/>
            <a:pathLst>
              <a:path w="13970">
                <a:moveTo>
                  <a:pt x="0" y="0"/>
                </a:moveTo>
                <a:lnTo>
                  <a:pt x="13490" y="0"/>
                </a:lnTo>
              </a:path>
            </a:pathLst>
          </a:custGeom>
          <a:ln w="3175">
            <a:solidFill>
              <a:srgbClr val="BEBEBE"/>
            </a:solidFill>
          </a:ln>
        </p:spPr>
        <p:txBody>
          <a:bodyPr wrap="square" lIns="0" tIns="0" rIns="0" bIns="0" rtlCol="0"/>
          <a:lstStyle/>
          <a:p>
            <a:endParaRPr/>
          </a:p>
        </p:txBody>
      </p:sp>
      <p:sp>
        <p:nvSpPr>
          <p:cNvPr id="215" name="object 215"/>
          <p:cNvSpPr/>
          <p:nvPr/>
        </p:nvSpPr>
        <p:spPr>
          <a:xfrm>
            <a:off x="8104584" y="4912993"/>
            <a:ext cx="19050" cy="0"/>
          </a:xfrm>
          <a:custGeom>
            <a:avLst/>
            <a:gdLst/>
            <a:ahLst/>
            <a:cxnLst/>
            <a:rect l="l" t="t" r="r" b="b"/>
            <a:pathLst>
              <a:path w="19050">
                <a:moveTo>
                  <a:pt x="0" y="0"/>
                </a:moveTo>
                <a:lnTo>
                  <a:pt x="18787" y="0"/>
                </a:lnTo>
              </a:path>
            </a:pathLst>
          </a:custGeom>
          <a:ln w="3175">
            <a:solidFill>
              <a:srgbClr val="BEBEBE"/>
            </a:solidFill>
          </a:ln>
        </p:spPr>
        <p:txBody>
          <a:bodyPr wrap="square" lIns="0" tIns="0" rIns="0" bIns="0" rtlCol="0"/>
          <a:lstStyle/>
          <a:p>
            <a:endParaRPr/>
          </a:p>
        </p:txBody>
      </p:sp>
      <p:sp>
        <p:nvSpPr>
          <p:cNvPr id="216" name="object 216"/>
          <p:cNvSpPr/>
          <p:nvPr/>
        </p:nvSpPr>
        <p:spPr>
          <a:xfrm>
            <a:off x="8104584" y="4911723"/>
            <a:ext cx="19050" cy="0"/>
          </a:xfrm>
          <a:custGeom>
            <a:avLst/>
            <a:gdLst/>
            <a:ahLst/>
            <a:cxnLst/>
            <a:rect l="l" t="t" r="r" b="b"/>
            <a:pathLst>
              <a:path w="19050">
                <a:moveTo>
                  <a:pt x="0" y="0"/>
                </a:moveTo>
                <a:lnTo>
                  <a:pt x="18697" y="0"/>
                </a:lnTo>
              </a:path>
            </a:pathLst>
          </a:custGeom>
          <a:ln w="3175">
            <a:solidFill>
              <a:srgbClr val="BEBEBE"/>
            </a:solidFill>
          </a:ln>
        </p:spPr>
        <p:txBody>
          <a:bodyPr wrap="square" lIns="0" tIns="0" rIns="0" bIns="0" rtlCol="0"/>
          <a:lstStyle/>
          <a:p>
            <a:endParaRPr/>
          </a:p>
        </p:txBody>
      </p:sp>
      <p:sp>
        <p:nvSpPr>
          <p:cNvPr id="217" name="object 217"/>
          <p:cNvSpPr/>
          <p:nvPr/>
        </p:nvSpPr>
        <p:spPr>
          <a:xfrm>
            <a:off x="8104584" y="4899658"/>
            <a:ext cx="19685" cy="0"/>
          </a:xfrm>
          <a:custGeom>
            <a:avLst/>
            <a:gdLst/>
            <a:ahLst/>
            <a:cxnLst/>
            <a:rect l="l" t="t" r="r" b="b"/>
            <a:pathLst>
              <a:path w="19684">
                <a:moveTo>
                  <a:pt x="0" y="0"/>
                </a:moveTo>
                <a:lnTo>
                  <a:pt x="19510" y="0"/>
                </a:lnTo>
              </a:path>
            </a:pathLst>
          </a:custGeom>
          <a:ln w="22860">
            <a:solidFill>
              <a:srgbClr val="BEBEBE"/>
            </a:solidFill>
          </a:ln>
        </p:spPr>
        <p:txBody>
          <a:bodyPr wrap="square" lIns="0" tIns="0" rIns="0" bIns="0" rtlCol="0"/>
          <a:lstStyle/>
          <a:p>
            <a:endParaRPr/>
          </a:p>
        </p:txBody>
      </p:sp>
      <p:sp>
        <p:nvSpPr>
          <p:cNvPr id="218" name="object 218"/>
          <p:cNvSpPr/>
          <p:nvPr/>
        </p:nvSpPr>
        <p:spPr>
          <a:xfrm>
            <a:off x="8498046" y="4912091"/>
            <a:ext cx="34290" cy="30480"/>
          </a:xfrm>
          <a:custGeom>
            <a:avLst/>
            <a:gdLst/>
            <a:ahLst/>
            <a:cxnLst/>
            <a:rect l="l" t="t" r="r" b="b"/>
            <a:pathLst>
              <a:path w="34290" h="30479">
                <a:moveTo>
                  <a:pt x="812" y="0"/>
                </a:moveTo>
                <a:lnTo>
                  <a:pt x="0" y="812"/>
                </a:lnTo>
                <a:lnTo>
                  <a:pt x="0" y="30049"/>
                </a:lnTo>
                <a:lnTo>
                  <a:pt x="33335" y="30049"/>
                </a:lnTo>
                <a:lnTo>
                  <a:pt x="33335" y="22735"/>
                </a:lnTo>
                <a:lnTo>
                  <a:pt x="34148" y="15421"/>
                </a:lnTo>
                <a:lnTo>
                  <a:pt x="34148" y="8126"/>
                </a:lnTo>
                <a:lnTo>
                  <a:pt x="33335" y="812"/>
                </a:lnTo>
                <a:lnTo>
                  <a:pt x="812" y="0"/>
                </a:lnTo>
                <a:close/>
              </a:path>
            </a:pathLst>
          </a:custGeom>
          <a:solidFill>
            <a:srgbClr val="BEFFFF"/>
          </a:solidFill>
        </p:spPr>
        <p:txBody>
          <a:bodyPr wrap="square" lIns="0" tIns="0" rIns="0" bIns="0" rtlCol="0"/>
          <a:lstStyle/>
          <a:p>
            <a:endParaRPr/>
          </a:p>
        </p:txBody>
      </p:sp>
      <p:sp>
        <p:nvSpPr>
          <p:cNvPr id="219" name="object 219"/>
          <p:cNvSpPr/>
          <p:nvPr/>
        </p:nvSpPr>
        <p:spPr>
          <a:xfrm>
            <a:off x="8535444" y="4912091"/>
            <a:ext cx="31750" cy="30480"/>
          </a:xfrm>
          <a:custGeom>
            <a:avLst/>
            <a:gdLst/>
            <a:ahLst/>
            <a:cxnLst/>
            <a:rect l="l" t="t" r="r" b="b"/>
            <a:pathLst>
              <a:path w="31750" h="30479">
                <a:moveTo>
                  <a:pt x="30084" y="0"/>
                </a:moveTo>
                <a:lnTo>
                  <a:pt x="14645" y="0"/>
                </a:lnTo>
                <a:lnTo>
                  <a:pt x="12207" y="812"/>
                </a:lnTo>
                <a:lnTo>
                  <a:pt x="0" y="812"/>
                </a:lnTo>
                <a:lnTo>
                  <a:pt x="0" y="30049"/>
                </a:lnTo>
                <a:lnTo>
                  <a:pt x="30897" y="30049"/>
                </a:lnTo>
                <a:lnTo>
                  <a:pt x="31710" y="21922"/>
                </a:lnTo>
                <a:lnTo>
                  <a:pt x="31710" y="812"/>
                </a:lnTo>
                <a:lnTo>
                  <a:pt x="30084" y="0"/>
                </a:lnTo>
                <a:close/>
              </a:path>
            </a:pathLst>
          </a:custGeom>
          <a:solidFill>
            <a:srgbClr val="BEFFFF"/>
          </a:solidFill>
        </p:spPr>
        <p:txBody>
          <a:bodyPr wrap="square" lIns="0" tIns="0" rIns="0" bIns="0" rtlCol="0"/>
          <a:lstStyle/>
          <a:p>
            <a:endParaRPr/>
          </a:p>
        </p:txBody>
      </p:sp>
      <p:sp>
        <p:nvSpPr>
          <p:cNvPr id="220" name="object 220"/>
          <p:cNvSpPr/>
          <p:nvPr/>
        </p:nvSpPr>
        <p:spPr>
          <a:xfrm>
            <a:off x="8571217" y="4912091"/>
            <a:ext cx="36830" cy="30480"/>
          </a:xfrm>
          <a:custGeom>
            <a:avLst/>
            <a:gdLst/>
            <a:ahLst/>
            <a:cxnLst/>
            <a:rect l="l" t="t" r="r" b="b"/>
            <a:pathLst>
              <a:path w="36829" h="30479">
                <a:moveTo>
                  <a:pt x="812" y="0"/>
                </a:moveTo>
                <a:lnTo>
                  <a:pt x="0" y="812"/>
                </a:lnTo>
                <a:lnTo>
                  <a:pt x="0" y="30049"/>
                </a:lnTo>
                <a:lnTo>
                  <a:pt x="35773" y="30049"/>
                </a:lnTo>
                <a:lnTo>
                  <a:pt x="36585" y="812"/>
                </a:lnTo>
                <a:lnTo>
                  <a:pt x="812" y="0"/>
                </a:lnTo>
                <a:close/>
              </a:path>
            </a:pathLst>
          </a:custGeom>
          <a:solidFill>
            <a:srgbClr val="BEFFFF"/>
          </a:solidFill>
        </p:spPr>
        <p:txBody>
          <a:bodyPr wrap="square" lIns="0" tIns="0" rIns="0" bIns="0" rtlCol="0"/>
          <a:lstStyle/>
          <a:p>
            <a:endParaRPr/>
          </a:p>
        </p:txBody>
      </p:sp>
      <p:sp>
        <p:nvSpPr>
          <p:cNvPr id="221" name="object 221"/>
          <p:cNvSpPr/>
          <p:nvPr/>
        </p:nvSpPr>
        <p:spPr>
          <a:xfrm>
            <a:off x="8458227" y="4927522"/>
            <a:ext cx="36195" cy="0"/>
          </a:xfrm>
          <a:custGeom>
            <a:avLst/>
            <a:gdLst/>
            <a:ahLst/>
            <a:cxnLst/>
            <a:rect l="l" t="t" r="r" b="b"/>
            <a:pathLst>
              <a:path w="36195">
                <a:moveTo>
                  <a:pt x="0" y="0"/>
                </a:moveTo>
                <a:lnTo>
                  <a:pt x="35755" y="0"/>
                </a:lnTo>
              </a:path>
            </a:pathLst>
          </a:custGeom>
          <a:ln w="29236">
            <a:solidFill>
              <a:srgbClr val="BEFFFF"/>
            </a:solidFill>
          </a:ln>
        </p:spPr>
        <p:txBody>
          <a:bodyPr wrap="square" lIns="0" tIns="0" rIns="0" bIns="0" rtlCol="0"/>
          <a:lstStyle/>
          <a:p>
            <a:endParaRPr/>
          </a:p>
        </p:txBody>
      </p:sp>
      <p:sp>
        <p:nvSpPr>
          <p:cNvPr id="222" name="object 222"/>
          <p:cNvSpPr/>
          <p:nvPr/>
        </p:nvSpPr>
        <p:spPr>
          <a:xfrm>
            <a:off x="8206207" y="4912903"/>
            <a:ext cx="33020" cy="29845"/>
          </a:xfrm>
          <a:custGeom>
            <a:avLst/>
            <a:gdLst/>
            <a:ahLst/>
            <a:cxnLst/>
            <a:rect l="l" t="t" r="r" b="b"/>
            <a:pathLst>
              <a:path w="33020" h="29845">
                <a:moveTo>
                  <a:pt x="30879" y="0"/>
                </a:moveTo>
                <a:lnTo>
                  <a:pt x="17065" y="0"/>
                </a:lnTo>
                <a:lnTo>
                  <a:pt x="15439" y="812"/>
                </a:lnTo>
                <a:lnTo>
                  <a:pt x="0" y="812"/>
                </a:lnTo>
                <a:lnTo>
                  <a:pt x="0" y="29236"/>
                </a:lnTo>
                <a:lnTo>
                  <a:pt x="31710" y="29236"/>
                </a:lnTo>
                <a:lnTo>
                  <a:pt x="32522" y="22735"/>
                </a:lnTo>
                <a:lnTo>
                  <a:pt x="32522" y="812"/>
                </a:lnTo>
                <a:lnTo>
                  <a:pt x="30879" y="0"/>
                </a:lnTo>
                <a:close/>
              </a:path>
            </a:pathLst>
          </a:custGeom>
          <a:solidFill>
            <a:srgbClr val="BEFFFF"/>
          </a:solidFill>
        </p:spPr>
        <p:txBody>
          <a:bodyPr wrap="square" lIns="0" tIns="0" rIns="0" bIns="0" rtlCol="0"/>
          <a:lstStyle/>
          <a:p>
            <a:endParaRPr/>
          </a:p>
        </p:txBody>
      </p:sp>
      <p:sp>
        <p:nvSpPr>
          <p:cNvPr id="223" name="object 223"/>
          <p:cNvSpPr/>
          <p:nvPr/>
        </p:nvSpPr>
        <p:spPr>
          <a:xfrm>
            <a:off x="8242792" y="4927522"/>
            <a:ext cx="31750" cy="0"/>
          </a:xfrm>
          <a:custGeom>
            <a:avLst/>
            <a:gdLst/>
            <a:ahLst/>
            <a:cxnLst/>
            <a:rect l="l" t="t" r="r" b="b"/>
            <a:pathLst>
              <a:path w="31750">
                <a:moveTo>
                  <a:pt x="0" y="0"/>
                </a:moveTo>
                <a:lnTo>
                  <a:pt x="31692" y="0"/>
                </a:lnTo>
              </a:path>
            </a:pathLst>
          </a:custGeom>
          <a:ln w="29236">
            <a:solidFill>
              <a:srgbClr val="BEFFFF"/>
            </a:solidFill>
          </a:ln>
        </p:spPr>
        <p:txBody>
          <a:bodyPr wrap="square" lIns="0" tIns="0" rIns="0" bIns="0" rtlCol="0"/>
          <a:lstStyle/>
          <a:p>
            <a:endParaRPr/>
          </a:p>
        </p:txBody>
      </p:sp>
      <p:sp>
        <p:nvSpPr>
          <p:cNvPr id="224" name="object 224"/>
          <p:cNvSpPr/>
          <p:nvPr/>
        </p:nvSpPr>
        <p:spPr>
          <a:xfrm>
            <a:off x="8128159" y="4913716"/>
            <a:ext cx="36195" cy="28575"/>
          </a:xfrm>
          <a:custGeom>
            <a:avLst/>
            <a:gdLst/>
            <a:ahLst/>
            <a:cxnLst/>
            <a:rect l="l" t="t" r="r" b="b"/>
            <a:pathLst>
              <a:path w="36195" h="28575">
                <a:moveTo>
                  <a:pt x="35773" y="0"/>
                </a:moveTo>
                <a:lnTo>
                  <a:pt x="0" y="0"/>
                </a:lnTo>
                <a:lnTo>
                  <a:pt x="0" y="28423"/>
                </a:lnTo>
                <a:lnTo>
                  <a:pt x="34960" y="28423"/>
                </a:lnTo>
                <a:lnTo>
                  <a:pt x="35773" y="21110"/>
                </a:lnTo>
                <a:lnTo>
                  <a:pt x="35773" y="0"/>
                </a:lnTo>
                <a:close/>
              </a:path>
            </a:pathLst>
          </a:custGeom>
          <a:solidFill>
            <a:srgbClr val="BEFFFF"/>
          </a:solidFill>
        </p:spPr>
        <p:txBody>
          <a:bodyPr wrap="square" lIns="0" tIns="0" rIns="0" bIns="0" rtlCol="0"/>
          <a:lstStyle/>
          <a:p>
            <a:endParaRPr/>
          </a:p>
        </p:txBody>
      </p:sp>
      <p:sp>
        <p:nvSpPr>
          <p:cNvPr id="225" name="object 225"/>
          <p:cNvSpPr/>
          <p:nvPr/>
        </p:nvSpPr>
        <p:spPr>
          <a:xfrm>
            <a:off x="8167996" y="4913716"/>
            <a:ext cx="34290" cy="28575"/>
          </a:xfrm>
          <a:custGeom>
            <a:avLst/>
            <a:gdLst/>
            <a:ahLst/>
            <a:cxnLst/>
            <a:rect l="l" t="t" r="r" b="b"/>
            <a:pathLst>
              <a:path w="34290" h="28575">
                <a:moveTo>
                  <a:pt x="33335" y="0"/>
                </a:moveTo>
                <a:lnTo>
                  <a:pt x="0" y="0"/>
                </a:lnTo>
                <a:lnTo>
                  <a:pt x="0" y="28423"/>
                </a:lnTo>
                <a:lnTo>
                  <a:pt x="33335" y="28423"/>
                </a:lnTo>
                <a:lnTo>
                  <a:pt x="33335" y="21110"/>
                </a:lnTo>
                <a:lnTo>
                  <a:pt x="34148" y="14609"/>
                </a:lnTo>
                <a:lnTo>
                  <a:pt x="34148" y="6501"/>
                </a:lnTo>
                <a:lnTo>
                  <a:pt x="33335" y="0"/>
                </a:lnTo>
                <a:close/>
              </a:path>
            </a:pathLst>
          </a:custGeom>
          <a:solidFill>
            <a:srgbClr val="BEFFFF"/>
          </a:solidFill>
        </p:spPr>
        <p:txBody>
          <a:bodyPr wrap="square" lIns="0" tIns="0" rIns="0" bIns="0" rtlCol="0"/>
          <a:lstStyle/>
          <a:p>
            <a:endParaRPr/>
          </a:p>
        </p:txBody>
      </p:sp>
      <p:sp>
        <p:nvSpPr>
          <p:cNvPr id="226" name="object 226"/>
          <p:cNvSpPr/>
          <p:nvPr/>
        </p:nvSpPr>
        <p:spPr>
          <a:xfrm>
            <a:off x="8351720" y="4921030"/>
            <a:ext cx="36830" cy="29209"/>
          </a:xfrm>
          <a:custGeom>
            <a:avLst/>
            <a:gdLst/>
            <a:ahLst/>
            <a:cxnLst/>
            <a:rect l="l" t="t" r="r" b="b"/>
            <a:pathLst>
              <a:path w="36829" h="29210">
                <a:moveTo>
                  <a:pt x="35773" y="0"/>
                </a:moveTo>
                <a:lnTo>
                  <a:pt x="0" y="0"/>
                </a:lnTo>
                <a:lnTo>
                  <a:pt x="812" y="7295"/>
                </a:lnTo>
                <a:lnTo>
                  <a:pt x="812" y="28405"/>
                </a:lnTo>
                <a:lnTo>
                  <a:pt x="34960" y="29218"/>
                </a:lnTo>
                <a:lnTo>
                  <a:pt x="36585" y="27593"/>
                </a:lnTo>
                <a:lnTo>
                  <a:pt x="36585" y="1607"/>
                </a:lnTo>
                <a:lnTo>
                  <a:pt x="35773" y="0"/>
                </a:lnTo>
                <a:close/>
              </a:path>
            </a:pathLst>
          </a:custGeom>
          <a:solidFill>
            <a:srgbClr val="000000"/>
          </a:solidFill>
        </p:spPr>
        <p:txBody>
          <a:bodyPr wrap="square" lIns="0" tIns="0" rIns="0" bIns="0" rtlCol="0"/>
          <a:lstStyle/>
          <a:p>
            <a:endParaRPr/>
          </a:p>
        </p:txBody>
      </p:sp>
      <p:sp>
        <p:nvSpPr>
          <p:cNvPr id="227" name="object 227"/>
          <p:cNvSpPr/>
          <p:nvPr/>
        </p:nvSpPr>
        <p:spPr>
          <a:xfrm>
            <a:off x="8400495" y="4921824"/>
            <a:ext cx="22225" cy="43180"/>
          </a:xfrm>
          <a:custGeom>
            <a:avLst/>
            <a:gdLst/>
            <a:ahLst/>
            <a:cxnLst/>
            <a:rect l="l" t="t" r="r" b="b"/>
            <a:pathLst>
              <a:path w="22225" h="43179">
                <a:moveTo>
                  <a:pt x="2437" y="0"/>
                </a:moveTo>
                <a:lnTo>
                  <a:pt x="1625" y="812"/>
                </a:lnTo>
                <a:lnTo>
                  <a:pt x="812" y="812"/>
                </a:lnTo>
                <a:lnTo>
                  <a:pt x="0" y="1625"/>
                </a:lnTo>
                <a:lnTo>
                  <a:pt x="0" y="43033"/>
                </a:lnTo>
                <a:lnTo>
                  <a:pt x="18708" y="43033"/>
                </a:lnTo>
                <a:lnTo>
                  <a:pt x="20333" y="42220"/>
                </a:lnTo>
                <a:lnTo>
                  <a:pt x="21958" y="42220"/>
                </a:lnTo>
                <a:lnTo>
                  <a:pt x="21958" y="3250"/>
                </a:lnTo>
                <a:lnTo>
                  <a:pt x="21146" y="1625"/>
                </a:lnTo>
                <a:lnTo>
                  <a:pt x="6500" y="1625"/>
                </a:lnTo>
                <a:lnTo>
                  <a:pt x="4063" y="812"/>
                </a:lnTo>
                <a:lnTo>
                  <a:pt x="2437" y="0"/>
                </a:lnTo>
                <a:close/>
              </a:path>
            </a:pathLst>
          </a:custGeom>
          <a:solidFill>
            <a:srgbClr val="000000"/>
          </a:solidFill>
        </p:spPr>
        <p:txBody>
          <a:bodyPr wrap="square" lIns="0" tIns="0" rIns="0" bIns="0" rtlCol="0"/>
          <a:lstStyle/>
          <a:p>
            <a:endParaRPr/>
          </a:p>
        </p:txBody>
      </p:sp>
      <p:sp>
        <p:nvSpPr>
          <p:cNvPr id="228" name="object 228"/>
          <p:cNvSpPr/>
          <p:nvPr/>
        </p:nvSpPr>
        <p:spPr>
          <a:xfrm>
            <a:off x="8315946" y="4922637"/>
            <a:ext cx="24765" cy="42545"/>
          </a:xfrm>
          <a:custGeom>
            <a:avLst/>
            <a:gdLst/>
            <a:ahLst/>
            <a:cxnLst/>
            <a:rect l="l" t="t" r="r" b="b"/>
            <a:pathLst>
              <a:path w="24765" h="42545">
                <a:moveTo>
                  <a:pt x="812" y="0"/>
                </a:moveTo>
                <a:lnTo>
                  <a:pt x="0" y="1625"/>
                </a:lnTo>
                <a:lnTo>
                  <a:pt x="0" y="42220"/>
                </a:lnTo>
                <a:lnTo>
                  <a:pt x="24396" y="42220"/>
                </a:lnTo>
                <a:lnTo>
                  <a:pt x="23584" y="32487"/>
                </a:lnTo>
                <a:lnTo>
                  <a:pt x="23584" y="812"/>
                </a:lnTo>
                <a:lnTo>
                  <a:pt x="22771" y="812"/>
                </a:lnTo>
                <a:lnTo>
                  <a:pt x="812" y="0"/>
                </a:lnTo>
                <a:close/>
              </a:path>
            </a:pathLst>
          </a:custGeom>
          <a:solidFill>
            <a:srgbClr val="000000"/>
          </a:solidFill>
        </p:spPr>
        <p:txBody>
          <a:bodyPr wrap="square" lIns="0" tIns="0" rIns="0" bIns="0" rtlCol="0"/>
          <a:lstStyle/>
          <a:p>
            <a:endParaRPr/>
          </a:p>
        </p:txBody>
      </p:sp>
      <p:sp>
        <p:nvSpPr>
          <p:cNvPr id="229" name="object 229"/>
          <p:cNvSpPr/>
          <p:nvPr/>
        </p:nvSpPr>
        <p:spPr>
          <a:xfrm>
            <a:off x="8356596" y="4925075"/>
            <a:ext cx="28575" cy="21590"/>
          </a:xfrm>
          <a:custGeom>
            <a:avLst/>
            <a:gdLst/>
            <a:ahLst/>
            <a:cxnLst/>
            <a:rect l="l" t="t" r="r" b="b"/>
            <a:pathLst>
              <a:path w="28575" h="21589">
                <a:moveTo>
                  <a:pt x="28459" y="0"/>
                </a:moveTo>
                <a:lnTo>
                  <a:pt x="0" y="0"/>
                </a:lnTo>
                <a:lnTo>
                  <a:pt x="0" y="21110"/>
                </a:lnTo>
                <a:lnTo>
                  <a:pt x="27647" y="21110"/>
                </a:lnTo>
                <a:lnTo>
                  <a:pt x="28459" y="16252"/>
                </a:lnTo>
                <a:lnTo>
                  <a:pt x="28459" y="0"/>
                </a:lnTo>
                <a:close/>
              </a:path>
            </a:pathLst>
          </a:custGeom>
          <a:solidFill>
            <a:srgbClr val="BEFFFF"/>
          </a:solidFill>
        </p:spPr>
        <p:txBody>
          <a:bodyPr wrap="square" lIns="0" tIns="0" rIns="0" bIns="0" rtlCol="0"/>
          <a:lstStyle/>
          <a:p>
            <a:endParaRPr/>
          </a:p>
        </p:txBody>
      </p:sp>
      <p:sp>
        <p:nvSpPr>
          <p:cNvPr id="230" name="object 230"/>
          <p:cNvSpPr/>
          <p:nvPr/>
        </p:nvSpPr>
        <p:spPr>
          <a:xfrm>
            <a:off x="8320009" y="4925887"/>
            <a:ext cx="15875" cy="36195"/>
          </a:xfrm>
          <a:custGeom>
            <a:avLst/>
            <a:gdLst/>
            <a:ahLst/>
            <a:cxnLst/>
            <a:rect l="l" t="t" r="r" b="b"/>
            <a:pathLst>
              <a:path w="15875" h="36195">
                <a:moveTo>
                  <a:pt x="15457" y="0"/>
                </a:moveTo>
                <a:lnTo>
                  <a:pt x="0" y="0"/>
                </a:lnTo>
                <a:lnTo>
                  <a:pt x="0" y="34924"/>
                </a:lnTo>
                <a:lnTo>
                  <a:pt x="3250" y="34924"/>
                </a:lnTo>
                <a:lnTo>
                  <a:pt x="5688" y="35737"/>
                </a:lnTo>
                <a:lnTo>
                  <a:pt x="15457" y="35737"/>
                </a:lnTo>
                <a:lnTo>
                  <a:pt x="15457" y="0"/>
                </a:lnTo>
                <a:close/>
              </a:path>
            </a:pathLst>
          </a:custGeom>
          <a:solidFill>
            <a:srgbClr val="BEFFFF"/>
          </a:solidFill>
        </p:spPr>
        <p:txBody>
          <a:bodyPr wrap="square" lIns="0" tIns="0" rIns="0" bIns="0" rtlCol="0"/>
          <a:lstStyle/>
          <a:p>
            <a:endParaRPr/>
          </a:p>
        </p:txBody>
      </p:sp>
      <p:sp>
        <p:nvSpPr>
          <p:cNvPr id="231" name="object 231"/>
          <p:cNvSpPr/>
          <p:nvPr/>
        </p:nvSpPr>
        <p:spPr>
          <a:xfrm>
            <a:off x="8403745" y="4926700"/>
            <a:ext cx="15875" cy="34290"/>
          </a:xfrm>
          <a:custGeom>
            <a:avLst/>
            <a:gdLst/>
            <a:ahLst/>
            <a:cxnLst/>
            <a:rect l="l" t="t" r="r" b="b"/>
            <a:pathLst>
              <a:path w="15875" h="34289">
                <a:moveTo>
                  <a:pt x="11394" y="0"/>
                </a:moveTo>
                <a:lnTo>
                  <a:pt x="0" y="0"/>
                </a:lnTo>
                <a:lnTo>
                  <a:pt x="0" y="34112"/>
                </a:lnTo>
                <a:lnTo>
                  <a:pt x="14645" y="34112"/>
                </a:lnTo>
                <a:lnTo>
                  <a:pt x="15457" y="812"/>
                </a:lnTo>
                <a:lnTo>
                  <a:pt x="13832" y="812"/>
                </a:lnTo>
                <a:lnTo>
                  <a:pt x="11394" y="0"/>
                </a:lnTo>
                <a:close/>
              </a:path>
            </a:pathLst>
          </a:custGeom>
          <a:solidFill>
            <a:srgbClr val="BEFFFF"/>
          </a:solidFill>
        </p:spPr>
        <p:txBody>
          <a:bodyPr wrap="square" lIns="0" tIns="0" rIns="0" bIns="0" rtlCol="0"/>
          <a:lstStyle/>
          <a:p>
            <a:endParaRPr/>
          </a:p>
        </p:txBody>
      </p:sp>
      <p:sp>
        <p:nvSpPr>
          <p:cNvPr id="232" name="object 232"/>
          <p:cNvSpPr/>
          <p:nvPr/>
        </p:nvSpPr>
        <p:spPr>
          <a:xfrm>
            <a:off x="8458227" y="4945372"/>
            <a:ext cx="149225" cy="16510"/>
          </a:xfrm>
          <a:custGeom>
            <a:avLst/>
            <a:gdLst/>
            <a:ahLst/>
            <a:cxnLst/>
            <a:rect l="l" t="t" r="r" b="b"/>
            <a:pathLst>
              <a:path w="149225" h="16510">
                <a:moveTo>
                  <a:pt x="23565" y="0"/>
                </a:moveTo>
                <a:lnTo>
                  <a:pt x="0" y="812"/>
                </a:lnTo>
                <a:lnTo>
                  <a:pt x="0" y="16252"/>
                </a:lnTo>
                <a:lnTo>
                  <a:pt x="148763" y="16252"/>
                </a:lnTo>
                <a:lnTo>
                  <a:pt x="148763" y="1625"/>
                </a:lnTo>
                <a:lnTo>
                  <a:pt x="23565" y="0"/>
                </a:lnTo>
                <a:close/>
              </a:path>
            </a:pathLst>
          </a:custGeom>
          <a:solidFill>
            <a:srgbClr val="B1B1B1"/>
          </a:solidFill>
        </p:spPr>
        <p:txBody>
          <a:bodyPr wrap="square" lIns="0" tIns="0" rIns="0" bIns="0" rtlCol="0"/>
          <a:lstStyle/>
          <a:p>
            <a:endParaRPr/>
          </a:p>
        </p:txBody>
      </p:sp>
      <p:sp>
        <p:nvSpPr>
          <p:cNvPr id="233" name="object 233"/>
          <p:cNvSpPr/>
          <p:nvPr/>
        </p:nvSpPr>
        <p:spPr>
          <a:xfrm>
            <a:off x="8458227" y="4966483"/>
            <a:ext cx="36195" cy="26034"/>
          </a:xfrm>
          <a:custGeom>
            <a:avLst/>
            <a:gdLst/>
            <a:ahLst/>
            <a:cxnLst/>
            <a:rect l="l" t="t" r="r" b="b"/>
            <a:pathLst>
              <a:path w="36195" h="26035">
                <a:moveTo>
                  <a:pt x="33317" y="0"/>
                </a:moveTo>
                <a:lnTo>
                  <a:pt x="0" y="0"/>
                </a:lnTo>
                <a:lnTo>
                  <a:pt x="0" y="25987"/>
                </a:lnTo>
                <a:lnTo>
                  <a:pt x="34942" y="25987"/>
                </a:lnTo>
                <a:lnTo>
                  <a:pt x="35755" y="812"/>
                </a:lnTo>
                <a:lnTo>
                  <a:pt x="33317" y="0"/>
                </a:lnTo>
                <a:close/>
              </a:path>
            </a:pathLst>
          </a:custGeom>
          <a:solidFill>
            <a:srgbClr val="BEFFFF"/>
          </a:solidFill>
        </p:spPr>
        <p:txBody>
          <a:bodyPr wrap="square" lIns="0" tIns="0" rIns="0" bIns="0" rtlCol="0"/>
          <a:lstStyle/>
          <a:p>
            <a:endParaRPr/>
          </a:p>
        </p:txBody>
      </p:sp>
      <p:sp>
        <p:nvSpPr>
          <p:cNvPr id="234" name="object 234"/>
          <p:cNvSpPr/>
          <p:nvPr/>
        </p:nvSpPr>
        <p:spPr>
          <a:xfrm>
            <a:off x="8497233" y="4979477"/>
            <a:ext cx="34290" cy="0"/>
          </a:xfrm>
          <a:custGeom>
            <a:avLst/>
            <a:gdLst/>
            <a:ahLst/>
            <a:cxnLst/>
            <a:rect l="l" t="t" r="r" b="b"/>
            <a:pathLst>
              <a:path w="34290">
                <a:moveTo>
                  <a:pt x="0" y="0"/>
                </a:moveTo>
                <a:lnTo>
                  <a:pt x="34148" y="0"/>
                </a:lnTo>
              </a:path>
            </a:pathLst>
          </a:custGeom>
          <a:ln w="25987">
            <a:solidFill>
              <a:srgbClr val="BEFFFF"/>
            </a:solidFill>
          </a:ln>
        </p:spPr>
        <p:txBody>
          <a:bodyPr wrap="square" lIns="0" tIns="0" rIns="0" bIns="0" rtlCol="0"/>
          <a:lstStyle/>
          <a:p>
            <a:endParaRPr/>
          </a:p>
        </p:txBody>
      </p:sp>
      <p:sp>
        <p:nvSpPr>
          <p:cNvPr id="235" name="object 235"/>
          <p:cNvSpPr/>
          <p:nvPr/>
        </p:nvSpPr>
        <p:spPr>
          <a:xfrm>
            <a:off x="8128159" y="4966483"/>
            <a:ext cx="36830" cy="19685"/>
          </a:xfrm>
          <a:custGeom>
            <a:avLst/>
            <a:gdLst/>
            <a:ahLst/>
            <a:cxnLst/>
            <a:rect l="l" t="t" r="r" b="b"/>
            <a:pathLst>
              <a:path w="36829" h="19685">
                <a:moveTo>
                  <a:pt x="34960" y="0"/>
                </a:moveTo>
                <a:lnTo>
                  <a:pt x="15446" y="0"/>
                </a:lnTo>
                <a:lnTo>
                  <a:pt x="13007" y="812"/>
                </a:lnTo>
                <a:lnTo>
                  <a:pt x="0" y="812"/>
                </a:lnTo>
                <a:lnTo>
                  <a:pt x="0" y="18672"/>
                </a:lnTo>
                <a:lnTo>
                  <a:pt x="35773" y="19485"/>
                </a:lnTo>
                <a:lnTo>
                  <a:pt x="36585" y="2437"/>
                </a:lnTo>
                <a:lnTo>
                  <a:pt x="34960" y="0"/>
                </a:lnTo>
                <a:close/>
              </a:path>
            </a:pathLst>
          </a:custGeom>
          <a:solidFill>
            <a:srgbClr val="BEFFFF"/>
          </a:solidFill>
        </p:spPr>
        <p:txBody>
          <a:bodyPr wrap="square" lIns="0" tIns="0" rIns="0" bIns="0" rtlCol="0"/>
          <a:lstStyle/>
          <a:p>
            <a:endParaRPr/>
          </a:p>
        </p:txBody>
      </p:sp>
      <p:sp>
        <p:nvSpPr>
          <p:cNvPr id="236" name="object 236"/>
          <p:cNvSpPr/>
          <p:nvPr/>
        </p:nvSpPr>
        <p:spPr>
          <a:xfrm>
            <a:off x="8167996" y="4966483"/>
            <a:ext cx="33655" cy="20320"/>
          </a:xfrm>
          <a:custGeom>
            <a:avLst/>
            <a:gdLst/>
            <a:ahLst/>
            <a:cxnLst/>
            <a:rect l="l" t="t" r="r" b="b"/>
            <a:pathLst>
              <a:path w="33654" h="20320">
                <a:moveTo>
                  <a:pt x="30897" y="0"/>
                </a:moveTo>
                <a:lnTo>
                  <a:pt x="1625" y="0"/>
                </a:lnTo>
                <a:lnTo>
                  <a:pt x="0" y="812"/>
                </a:lnTo>
                <a:lnTo>
                  <a:pt x="0" y="15439"/>
                </a:lnTo>
                <a:lnTo>
                  <a:pt x="812" y="19485"/>
                </a:lnTo>
                <a:lnTo>
                  <a:pt x="32522" y="20297"/>
                </a:lnTo>
                <a:lnTo>
                  <a:pt x="33335" y="2437"/>
                </a:lnTo>
                <a:lnTo>
                  <a:pt x="32522" y="812"/>
                </a:lnTo>
                <a:lnTo>
                  <a:pt x="30897" y="0"/>
                </a:lnTo>
                <a:close/>
              </a:path>
            </a:pathLst>
          </a:custGeom>
          <a:solidFill>
            <a:srgbClr val="BEFFFF"/>
          </a:solidFill>
        </p:spPr>
        <p:txBody>
          <a:bodyPr wrap="square" lIns="0" tIns="0" rIns="0" bIns="0" rtlCol="0"/>
          <a:lstStyle/>
          <a:p>
            <a:endParaRPr/>
          </a:p>
        </p:txBody>
      </p:sp>
      <p:sp>
        <p:nvSpPr>
          <p:cNvPr id="237" name="object 237"/>
          <p:cNvSpPr/>
          <p:nvPr/>
        </p:nvSpPr>
        <p:spPr>
          <a:xfrm>
            <a:off x="8204582" y="4966483"/>
            <a:ext cx="33020" cy="21590"/>
          </a:xfrm>
          <a:custGeom>
            <a:avLst/>
            <a:gdLst/>
            <a:ahLst/>
            <a:cxnLst/>
            <a:rect l="l" t="t" r="r" b="b"/>
            <a:pathLst>
              <a:path w="33020" h="21589">
                <a:moveTo>
                  <a:pt x="32504" y="0"/>
                </a:moveTo>
                <a:lnTo>
                  <a:pt x="1625" y="0"/>
                </a:lnTo>
                <a:lnTo>
                  <a:pt x="0" y="9751"/>
                </a:lnTo>
                <a:lnTo>
                  <a:pt x="812" y="15439"/>
                </a:lnTo>
                <a:lnTo>
                  <a:pt x="0" y="20297"/>
                </a:lnTo>
                <a:lnTo>
                  <a:pt x="32504" y="21110"/>
                </a:lnTo>
                <a:lnTo>
                  <a:pt x="32504" y="0"/>
                </a:lnTo>
                <a:close/>
              </a:path>
            </a:pathLst>
          </a:custGeom>
          <a:solidFill>
            <a:srgbClr val="BEFFFF"/>
          </a:solidFill>
        </p:spPr>
        <p:txBody>
          <a:bodyPr wrap="square" lIns="0" tIns="0" rIns="0" bIns="0" rtlCol="0"/>
          <a:lstStyle/>
          <a:p>
            <a:endParaRPr/>
          </a:p>
        </p:txBody>
      </p:sp>
      <p:sp>
        <p:nvSpPr>
          <p:cNvPr id="238" name="object 238"/>
          <p:cNvSpPr/>
          <p:nvPr/>
        </p:nvSpPr>
        <p:spPr>
          <a:xfrm>
            <a:off x="8241168" y="4966483"/>
            <a:ext cx="33655" cy="21590"/>
          </a:xfrm>
          <a:custGeom>
            <a:avLst/>
            <a:gdLst/>
            <a:ahLst/>
            <a:cxnLst/>
            <a:rect l="l" t="t" r="r" b="b"/>
            <a:pathLst>
              <a:path w="33654" h="21589">
                <a:moveTo>
                  <a:pt x="1625" y="0"/>
                </a:moveTo>
                <a:lnTo>
                  <a:pt x="812" y="4875"/>
                </a:lnTo>
                <a:lnTo>
                  <a:pt x="0" y="10564"/>
                </a:lnTo>
                <a:lnTo>
                  <a:pt x="0" y="15439"/>
                </a:lnTo>
                <a:lnTo>
                  <a:pt x="812" y="21110"/>
                </a:lnTo>
                <a:lnTo>
                  <a:pt x="2437" y="20297"/>
                </a:lnTo>
                <a:lnTo>
                  <a:pt x="33317" y="20297"/>
                </a:lnTo>
                <a:lnTo>
                  <a:pt x="33317" y="5688"/>
                </a:lnTo>
                <a:lnTo>
                  <a:pt x="32504" y="812"/>
                </a:lnTo>
                <a:lnTo>
                  <a:pt x="1625" y="0"/>
                </a:lnTo>
                <a:close/>
              </a:path>
              <a:path w="33654" h="21589">
                <a:moveTo>
                  <a:pt x="33317" y="20297"/>
                </a:moveTo>
                <a:lnTo>
                  <a:pt x="8126" y="20297"/>
                </a:lnTo>
                <a:lnTo>
                  <a:pt x="10564" y="21110"/>
                </a:lnTo>
                <a:lnTo>
                  <a:pt x="33317" y="21110"/>
                </a:lnTo>
                <a:lnTo>
                  <a:pt x="33317" y="20297"/>
                </a:lnTo>
                <a:close/>
              </a:path>
            </a:pathLst>
          </a:custGeom>
          <a:solidFill>
            <a:srgbClr val="BEFFFF"/>
          </a:solidFill>
        </p:spPr>
        <p:txBody>
          <a:bodyPr wrap="square" lIns="0" tIns="0" rIns="0" bIns="0" rtlCol="0"/>
          <a:lstStyle/>
          <a:p>
            <a:endParaRPr/>
          </a:p>
        </p:txBody>
      </p:sp>
      <p:sp>
        <p:nvSpPr>
          <p:cNvPr id="239" name="object 239"/>
          <p:cNvSpPr/>
          <p:nvPr/>
        </p:nvSpPr>
        <p:spPr>
          <a:xfrm>
            <a:off x="8535444" y="4979883"/>
            <a:ext cx="31750" cy="0"/>
          </a:xfrm>
          <a:custGeom>
            <a:avLst/>
            <a:gdLst/>
            <a:ahLst/>
            <a:cxnLst/>
            <a:rect l="l" t="t" r="r" b="b"/>
            <a:pathLst>
              <a:path w="31750">
                <a:moveTo>
                  <a:pt x="0" y="0"/>
                </a:moveTo>
                <a:lnTo>
                  <a:pt x="31710" y="0"/>
                </a:lnTo>
              </a:path>
            </a:pathLst>
          </a:custGeom>
          <a:ln w="26800">
            <a:solidFill>
              <a:srgbClr val="BEFFFF"/>
            </a:solidFill>
          </a:ln>
        </p:spPr>
        <p:txBody>
          <a:bodyPr wrap="square" lIns="0" tIns="0" rIns="0" bIns="0" rtlCol="0"/>
          <a:lstStyle/>
          <a:p>
            <a:endParaRPr/>
          </a:p>
        </p:txBody>
      </p:sp>
      <p:sp>
        <p:nvSpPr>
          <p:cNvPr id="240" name="object 240"/>
          <p:cNvSpPr/>
          <p:nvPr/>
        </p:nvSpPr>
        <p:spPr>
          <a:xfrm>
            <a:off x="8571217" y="4979883"/>
            <a:ext cx="36195" cy="0"/>
          </a:xfrm>
          <a:custGeom>
            <a:avLst/>
            <a:gdLst/>
            <a:ahLst/>
            <a:cxnLst/>
            <a:rect l="l" t="t" r="r" b="b"/>
            <a:pathLst>
              <a:path w="36195">
                <a:moveTo>
                  <a:pt x="0" y="0"/>
                </a:moveTo>
                <a:lnTo>
                  <a:pt x="35773" y="0"/>
                </a:lnTo>
              </a:path>
            </a:pathLst>
          </a:custGeom>
          <a:ln w="26800">
            <a:solidFill>
              <a:srgbClr val="BEFFFF"/>
            </a:solidFill>
          </a:ln>
        </p:spPr>
        <p:txBody>
          <a:bodyPr wrap="square" lIns="0" tIns="0" rIns="0" bIns="0" rtlCol="0"/>
          <a:lstStyle/>
          <a:p>
            <a:endParaRPr/>
          </a:p>
        </p:txBody>
      </p:sp>
      <p:sp>
        <p:nvSpPr>
          <p:cNvPr id="241" name="object 241"/>
          <p:cNvSpPr/>
          <p:nvPr/>
        </p:nvSpPr>
        <p:spPr>
          <a:xfrm>
            <a:off x="8352532" y="4981923"/>
            <a:ext cx="37465" cy="31115"/>
          </a:xfrm>
          <a:custGeom>
            <a:avLst/>
            <a:gdLst/>
            <a:ahLst/>
            <a:cxnLst/>
            <a:rect l="l" t="t" r="r" b="b"/>
            <a:pathLst>
              <a:path w="37465" h="31114">
                <a:moveTo>
                  <a:pt x="36585" y="0"/>
                </a:moveTo>
                <a:lnTo>
                  <a:pt x="3250" y="0"/>
                </a:lnTo>
                <a:lnTo>
                  <a:pt x="2437" y="812"/>
                </a:lnTo>
                <a:lnTo>
                  <a:pt x="812" y="812"/>
                </a:lnTo>
                <a:lnTo>
                  <a:pt x="812" y="1625"/>
                </a:lnTo>
                <a:lnTo>
                  <a:pt x="0" y="2437"/>
                </a:lnTo>
                <a:lnTo>
                  <a:pt x="0" y="29222"/>
                </a:lnTo>
                <a:lnTo>
                  <a:pt x="2437" y="30845"/>
                </a:lnTo>
                <a:lnTo>
                  <a:pt x="34148" y="30845"/>
                </a:lnTo>
                <a:lnTo>
                  <a:pt x="34960" y="30034"/>
                </a:lnTo>
                <a:lnTo>
                  <a:pt x="34960" y="29222"/>
                </a:lnTo>
                <a:lnTo>
                  <a:pt x="35773" y="28411"/>
                </a:lnTo>
                <a:lnTo>
                  <a:pt x="35773" y="4045"/>
                </a:lnTo>
                <a:lnTo>
                  <a:pt x="37398" y="2437"/>
                </a:lnTo>
                <a:lnTo>
                  <a:pt x="37398" y="1625"/>
                </a:lnTo>
                <a:lnTo>
                  <a:pt x="36585" y="0"/>
                </a:lnTo>
                <a:close/>
              </a:path>
            </a:pathLst>
          </a:custGeom>
          <a:solidFill>
            <a:srgbClr val="000000"/>
          </a:solidFill>
        </p:spPr>
        <p:txBody>
          <a:bodyPr wrap="square" lIns="0" tIns="0" rIns="0" bIns="0" rtlCol="0"/>
          <a:lstStyle/>
          <a:p>
            <a:endParaRPr/>
          </a:p>
        </p:txBody>
      </p:sp>
      <p:sp>
        <p:nvSpPr>
          <p:cNvPr id="242" name="object 242"/>
          <p:cNvSpPr/>
          <p:nvPr/>
        </p:nvSpPr>
        <p:spPr>
          <a:xfrm>
            <a:off x="8399682" y="4981923"/>
            <a:ext cx="22860" cy="48260"/>
          </a:xfrm>
          <a:custGeom>
            <a:avLst/>
            <a:gdLst/>
            <a:ahLst/>
            <a:cxnLst/>
            <a:rect l="l" t="t" r="r" b="b"/>
            <a:pathLst>
              <a:path w="22859" h="48260">
                <a:moveTo>
                  <a:pt x="21958" y="0"/>
                </a:moveTo>
                <a:lnTo>
                  <a:pt x="812" y="0"/>
                </a:lnTo>
                <a:lnTo>
                  <a:pt x="812" y="17043"/>
                </a:lnTo>
                <a:lnTo>
                  <a:pt x="0" y="26786"/>
                </a:lnTo>
                <a:lnTo>
                  <a:pt x="0" y="36530"/>
                </a:lnTo>
                <a:lnTo>
                  <a:pt x="812" y="47085"/>
                </a:lnTo>
                <a:lnTo>
                  <a:pt x="21146" y="47896"/>
                </a:lnTo>
                <a:lnTo>
                  <a:pt x="21958" y="47085"/>
                </a:lnTo>
                <a:lnTo>
                  <a:pt x="21958" y="22726"/>
                </a:lnTo>
                <a:lnTo>
                  <a:pt x="22771" y="11360"/>
                </a:lnTo>
                <a:lnTo>
                  <a:pt x="21958" y="0"/>
                </a:lnTo>
                <a:close/>
              </a:path>
            </a:pathLst>
          </a:custGeom>
          <a:solidFill>
            <a:srgbClr val="000000"/>
          </a:solidFill>
        </p:spPr>
        <p:txBody>
          <a:bodyPr wrap="square" lIns="0" tIns="0" rIns="0" bIns="0" rtlCol="0"/>
          <a:lstStyle/>
          <a:p>
            <a:endParaRPr/>
          </a:p>
        </p:txBody>
      </p:sp>
      <p:sp>
        <p:nvSpPr>
          <p:cNvPr id="243" name="object 243"/>
          <p:cNvSpPr/>
          <p:nvPr/>
        </p:nvSpPr>
        <p:spPr>
          <a:xfrm>
            <a:off x="8319197" y="4984360"/>
            <a:ext cx="19050" cy="40005"/>
          </a:xfrm>
          <a:custGeom>
            <a:avLst/>
            <a:gdLst/>
            <a:ahLst/>
            <a:cxnLst/>
            <a:rect l="l" t="t" r="r" b="b"/>
            <a:pathLst>
              <a:path w="19050" h="40004">
                <a:moveTo>
                  <a:pt x="812" y="0"/>
                </a:moveTo>
                <a:lnTo>
                  <a:pt x="0" y="17852"/>
                </a:lnTo>
                <a:lnTo>
                  <a:pt x="1625" y="21101"/>
                </a:lnTo>
                <a:lnTo>
                  <a:pt x="4875" y="23537"/>
                </a:lnTo>
                <a:lnTo>
                  <a:pt x="6500" y="25973"/>
                </a:lnTo>
                <a:lnTo>
                  <a:pt x="8956" y="28407"/>
                </a:lnTo>
                <a:lnTo>
                  <a:pt x="11394" y="31656"/>
                </a:lnTo>
                <a:lnTo>
                  <a:pt x="13832" y="34092"/>
                </a:lnTo>
                <a:lnTo>
                  <a:pt x="16270" y="37339"/>
                </a:lnTo>
                <a:lnTo>
                  <a:pt x="18708" y="39775"/>
                </a:lnTo>
                <a:lnTo>
                  <a:pt x="17895" y="30032"/>
                </a:lnTo>
                <a:lnTo>
                  <a:pt x="17895" y="10546"/>
                </a:lnTo>
                <a:lnTo>
                  <a:pt x="17083" y="794"/>
                </a:lnTo>
                <a:lnTo>
                  <a:pt x="2437" y="794"/>
                </a:lnTo>
                <a:lnTo>
                  <a:pt x="812" y="0"/>
                </a:lnTo>
                <a:close/>
              </a:path>
            </a:pathLst>
          </a:custGeom>
          <a:solidFill>
            <a:srgbClr val="BEFFFF"/>
          </a:solidFill>
        </p:spPr>
        <p:txBody>
          <a:bodyPr wrap="square" lIns="0" tIns="0" rIns="0" bIns="0" rtlCol="0"/>
          <a:lstStyle/>
          <a:p>
            <a:endParaRPr/>
          </a:p>
        </p:txBody>
      </p:sp>
      <p:sp>
        <p:nvSpPr>
          <p:cNvPr id="244" name="object 244"/>
          <p:cNvSpPr/>
          <p:nvPr/>
        </p:nvSpPr>
        <p:spPr>
          <a:xfrm>
            <a:off x="8403745" y="4985155"/>
            <a:ext cx="15240" cy="40640"/>
          </a:xfrm>
          <a:custGeom>
            <a:avLst/>
            <a:gdLst/>
            <a:ahLst/>
            <a:cxnLst/>
            <a:rect l="l" t="t" r="r" b="b"/>
            <a:pathLst>
              <a:path w="15240" h="40639">
                <a:moveTo>
                  <a:pt x="0" y="0"/>
                </a:moveTo>
                <a:lnTo>
                  <a:pt x="0" y="40604"/>
                </a:lnTo>
                <a:lnTo>
                  <a:pt x="13832" y="39793"/>
                </a:lnTo>
                <a:lnTo>
                  <a:pt x="14645" y="30049"/>
                </a:lnTo>
                <a:lnTo>
                  <a:pt x="14645" y="812"/>
                </a:lnTo>
                <a:lnTo>
                  <a:pt x="0" y="0"/>
                </a:lnTo>
                <a:close/>
              </a:path>
            </a:pathLst>
          </a:custGeom>
          <a:solidFill>
            <a:srgbClr val="BEFFFF"/>
          </a:solidFill>
        </p:spPr>
        <p:txBody>
          <a:bodyPr wrap="square" lIns="0" tIns="0" rIns="0" bIns="0" rtlCol="0"/>
          <a:lstStyle/>
          <a:p>
            <a:endParaRPr/>
          </a:p>
        </p:txBody>
      </p:sp>
      <p:sp>
        <p:nvSpPr>
          <p:cNvPr id="245" name="object 245"/>
          <p:cNvSpPr/>
          <p:nvPr/>
        </p:nvSpPr>
        <p:spPr>
          <a:xfrm>
            <a:off x="8356596" y="4985968"/>
            <a:ext cx="28575" cy="22860"/>
          </a:xfrm>
          <a:custGeom>
            <a:avLst/>
            <a:gdLst/>
            <a:ahLst/>
            <a:cxnLst/>
            <a:rect l="l" t="t" r="r" b="b"/>
            <a:pathLst>
              <a:path w="28575" h="22860">
                <a:moveTo>
                  <a:pt x="28459" y="0"/>
                </a:moveTo>
                <a:lnTo>
                  <a:pt x="0" y="0"/>
                </a:lnTo>
                <a:lnTo>
                  <a:pt x="0" y="22740"/>
                </a:lnTo>
                <a:lnTo>
                  <a:pt x="27647" y="22740"/>
                </a:lnTo>
                <a:lnTo>
                  <a:pt x="28459" y="17057"/>
                </a:lnTo>
                <a:lnTo>
                  <a:pt x="28459" y="0"/>
                </a:lnTo>
                <a:close/>
              </a:path>
            </a:pathLst>
          </a:custGeom>
          <a:solidFill>
            <a:srgbClr val="BEFFFF"/>
          </a:solidFill>
        </p:spPr>
        <p:txBody>
          <a:bodyPr wrap="square" lIns="0" tIns="0" rIns="0" bIns="0" rtlCol="0"/>
          <a:lstStyle/>
          <a:p>
            <a:endParaRPr/>
          </a:p>
        </p:txBody>
      </p:sp>
      <p:sp>
        <p:nvSpPr>
          <p:cNvPr id="246" name="object 246"/>
          <p:cNvSpPr/>
          <p:nvPr/>
        </p:nvSpPr>
        <p:spPr>
          <a:xfrm>
            <a:off x="7989144" y="4992470"/>
            <a:ext cx="268605" cy="66040"/>
          </a:xfrm>
          <a:custGeom>
            <a:avLst/>
            <a:gdLst/>
            <a:ahLst/>
            <a:cxnLst/>
            <a:rect l="l" t="t" r="r" b="b"/>
            <a:pathLst>
              <a:path w="268604" h="66039">
                <a:moveTo>
                  <a:pt x="107309" y="0"/>
                </a:moveTo>
                <a:lnTo>
                  <a:pt x="61785" y="0"/>
                </a:lnTo>
                <a:lnTo>
                  <a:pt x="52028" y="1623"/>
                </a:lnTo>
                <a:lnTo>
                  <a:pt x="14633" y="29229"/>
                </a:lnTo>
                <a:lnTo>
                  <a:pt x="6503" y="43033"/>
                </a:lnTo>
                <a:lnTo>
                  <a:pt x="4064" y="47903"/>
                </a:lnTo>
                <a:lnTo>
                  <a:pt x="812" y="57647"/>
                </a:lnTo>
                <a:lnTo>
                  <a:pt x="0" y="63330"/>
                </a:lnTo>
                <a:lnTo>
                  <a:pt x="13008" y="63330"/>
                </a:lnTo>
                <a:lnTo>
                  <a:pt x="15445" y="64143"/>
                </a:lnTo>
                <a:lnTo>
                  <a:pt x="39835" y="64143"/>
                </a:lnTo>
                <a:lnTo>
                  <a:pt x="43085" y="64954"/>
                </a:lnTo>
                <a:lnTo>
                  <a:pt x="96742" y="64954"/>
                </a:lnTo>
                <a:lnTo>
                  <a:pt x="99992" y="65766"/>
                </a:lnTo>
                <a:lnTo>
                  <a:pt x="204872" y="65766"/>
                </a:lnTo>
                <a:lnTo>
                  <a:pt x="204872" y="61707"/>
                </a:lnTo>
                <a:lnTo>
                  <a:pt x="206498" y="56835"/>
                </a:lnTo>
                <a:lnTo>
                  <a:pt x="208936" y="51152"/>
                </a:lnTo>
                <a:lnTo>
                  <a:pt x="211373" y="46280"/>
                </a:lnTo>
                <a:lnTo>
                  <a:pt x="214624" y="41407"/>
                </a:lnTo>
                <a:lnTo>
                  <a:pt x="217874" y="37348"/>
                </a:lnTo>
                <a:lnTo>
                  <a:pt x="221125" y="32478"/>
                </a:lnTo>
                <a:lnTo>
                  <a:pt x="229251" y="24359"/>
                </a:lnTo>
                <a:lnTo>
                  <a:pt x="234127" y="21110"/>
                </a:lnTo>
                <a:lnTo>
                  <a:pt x="238190" y="17863"/>
                </a:lnTo>
                <a:lnTo>
                  <a:pt x="247941" y="11367"/>
                </a:lnTo>
                <a:lnTo>
                  <a:pt x="253648" y="8931"/>
                </a:lnTo>
                <a:lnTo>
                  <a:pt x="258523" y="6495"/>
                </a:lnTo>
                <a:lnTo>
                  <a:pt x="263399" y="4872"/>
                </a:lnTo>
                <a:lnTo>
                  <a:pt x="268275" y="2436"/>
                </a:lnTo>
                <a:lnTo>
                  <a:pt x="254460" y="2436"/>
                </a:lnTo>
                <a:lnTo>
                  <a:pt x="249585" y="1623"/>
                </a:lnTo>
                <a:lnTo>
                  <a:pt x="215437" y="1623"/>
                </a:lnTo>
                <a:lnTo>
                  <a:pt x="210561" y="812"/>
                </a:lnTo>
                <a:lnTo>
                  <a:pt x="110562" y="812"/>
                </a:lnTo>
                <a:lnTo>
                  <a:pt x="107309" y="0"/>
                </a:lnTo>
                <a:close/>
              </a:path>
              <a:path w="268604" h="66039">
                <a:moveTo>
                  <a:pt x="118691" y="0"/>
                </a:moveTo>
                <a:lnTo>
                  <a:pt x="113812" y="0"/>
                </a:lnTo>
                <a:lnTo>
                  <a:pt x="112999" y="812"/>
                </a:lnTo>
                <a:lnTo>
                  <a:pt x="122755" y="812"/>
                </a:lnTo>
                <a:lnTo>
                  <a:pt x="118691" y="0"/>
                </a:lnTo>
                <a:close/>
              </a:path>
            </a:pathLst>
          </a:custGeom>
          <a:solidFill>
            <a:srgbClr val="FF99CC"/>
          </a:solidFill>
        </p:spPr>
        <p:txBody>
          <a:bodyPr wrap="square" lIns="0" tIns="0" rIns="0" bIns="0" rtlCol="0"/>
          <a:lstStyle/>
          <a:p>
            <a:endParaRPr/>
          </a:p>
        </p:txBody>
      </p:sp>
      <p:sp>
        <p:nvSpPr>
          <p:cNvPr id="247" name="object 247"/>
          <p:cNvSpPr/>
          <p:nvPr/>
        </p:nvSpPr>
        <p:spPr>
          <a:xfrm>
            <a:off x="8196455" y="4994907"/>
            <a:ext cx="146685" cy="147320"/>
          </a:xfrm>
          <a:custGeom>
            <a:avLst/>
            <a:gdLst/>
            <a:ahLst/>
            <a:cxnLst/>
            <a:rect l="l" t="t" r="r" b="b"/>
            <a:pathLst>
              <a:path w="146684" h="147320">
                <a:moveTo>
                  <a:pt x="136574" y="146146"/>
                </a:moveTo>
                <a:lnTo>
                  <a:pt x="117053" y="146146"/>
                </a:lnTo>
                <a:lnTo>
                  <a:pt x="119491" y="146959"/>
                </a:lnTo>
                <a:lnTo>
                  <a:pt x="134136" y="146959"/>
                </a:lnTo>
                <a:lnTo>
                  <a:pt x="136574" y="146146"/>
                </a:lnTo>
                <a:close/>
              </a:path>
              <a:path w="146684" h="147320">
                <a:moveTo>
                  <a:pt x="145931" y="106362"/>
                </a:moveTo>
                <a:lnTo>
                  <a:pt x="106489" y="106362"/>
                </a:lnTo>
                <a:lnTo>
                  <a:pt x="108927" y="107985"/>
                </a:lnTo>
                <a:lnTo>
                  <a:pt x="108114" y="117730"/>
                </a:lnTo>
                <a:lnTo>
                  <a:pt x="108114" y="127472"/>
                </a:lnTo>
                <a:lnTo>
                  <a:pt x="107301" y="137215"/>
                </a:lnTo>
                <a:lnTo>
                  <a:pt x="107301" y="146146"/>
                </a:lnTo>
                <a:lnTo>
                  <a:pt x="146325" y="146146"/>
                </a:lnTo>
                <a:lnTo>
                  <a:pt x="145931" y="106362"/>
                </a:lnTo>
                <a:close/>
              </a:path>
              <a:path w="146684" h="147320">
                <a:moveTo>
                  <a:pt x="91049" y="812"/>
                </a:moveTo>
                <a:lnTo>
                  <a:pt x="76404" y="812"/>
                </a:lnTo>
                <a:lnTo>
                  <a:pt x="74779" y="1623"/>
                </a:lnTo>
                <a:lnTo>
                  <a:pt x="73153" y="1623"/>
                </a:lnTo>
                <a:lnTo>
                  <a:pt x="72341" y="2436"/>
                </a:lnTo>
                <a:lnTo>
                  <a:pt x="69090" y="2436"/>
                </a:lnTo>
                <a:lnTo>
                  <a:pt x="67465" y="3246"/>
                </a:lnTo>
                <a:lnTo>
                  <a:pt x="65840" y="3246"/>
                </a:lnTo>
                <a:lnTo>
                  <a:pt x="65027" y="4059"/>
                </a:lnTo>
                <a:lnTo>
                  <a:pt x="61777" y="4059"/>
                </a:lnTo>
                <a:lnTo>
                  <a:pt x="60151" y="4872"/>
                </a:lnTo>
                <a:lnTo>
                  <a:pt x="56901" y="4872"/>
                </a:lnTo>
                <a:lnTo>
                  <a:pt x="48775" y="9742"/>
                </a:lnTo>
                <a:lnTo>
                  <a:pt x="43899" y="12178"/>
                </a:lnTo>
                <a:lnTo>
                  <a:pt x="35755" y="17050"/>
                </a:lnTo>
                <a:lnTo>
                  <a:pt x="19502" y="30041"/>
                </a:lnTo>
                <a:lnTo>
                  <a:pt x="16252" y="34101"/>
                </a:lnTo>
                <a:lnTo>
                  <a:pt x="13001" y="37348"/>
                </a:lnTo>
                <a:lnTo>
                  <a:pt x="9751" y="41407"/>
                </a:lnTo>
                <a:lnTo>
                  <a:pt x="7313" y="45467"/>
                </a:lnTo>
                <a:lnTo>
                  <a:pt x="4875" y="50339"/>
                </a:lnTo>
                <a:lnTo>
                  <a:pt x="2437" y="54399"/>
                </a:lnTo>
                <a:lnTo>
                  <a:pt x="812" y="59271"/>
                </a:lnTo>
                <a:lnTo>
                  <a:pt x="0" y="81192"/>
                </a:lnTo>
                <a:lnTo>
                  <a:pt x="0" y="102302"/>
                </a:lnTo>
                <a:lnTo>
                  <a:pt x="812" y="123413"/>
                </a:lnTo>
                <a:lnTo>
                  <a:pt x="812" y="145335"/>
                </a:lnTo>
                <a:lnTo>
                  <a:pt x="49587" y="145335"/>
                </a:lnTo>
                <a:lnTo>
                  <a:pt x="49587" y="135591"/>
                </a:lnTo>
                <a:lnTo>
                  <a:pt x="51213" y="116106"/>
                </a:lnTo>
                <a:lnTo>
                  <a:pt x="51213" y="106362"/>
                </a:lnTo>
                <a:lnTo>
                  <a:pt x="145931" y="106362"/>
                </a:lnTo>
                <a:lnTo>
                  <a:pt x="145513" y="64141"/>
                </a:lnTo>
                <a:lnTo>
                  <a:pt x="145513" y="60082"/>
                </a:lnTo>
                <a:lnTo>
                  <a:pt x="144700" y="55211"/>
                </a:lnTo>
                <a:lnTo>
                  <a:pt x="141449" y="47090"/>
                </a:lnTo>
                <a:lnTo>
                  <a:pt x="139824" y="43844"/>
                </a:lnTo>
                <a:lnTo>
                  <a:pt x="138199" y="39784"/>
                </a:lnTo>
                <a:lnTo>
                  <a:pt x="135761" y="35724"/>
                </a:lnTo>
                <a:lnTo>
                  <a:pt x="130885" y="29229"/>
                </a:lnTo>
                <a:lnTo>
                  <a:pt x="128430" y="25982"/>
                </a:lnTo>
                <a:lnTo>
                  <a:pt x="121929" y="19486"/>
                </a:lnTo>
                <a:lnTo>
                  <a:pt x="119491" y="16238"/>
                </a:lnTo>
                <a:lnTo>
                  <a:pt x="115428" y="13802"/>
                </a:lnTo>
                <a:lnTo>
                  <a:pt x="112177" y="10555"/>
                </a:lnTo>
                <a:lnTo>
                  <a:pt x="108927" y="8119"/>
                </a:lnTo>
                <a:lnTo>
                  <a:pt x="106489" y="7306"/>
                </a:lnTo>
                <a:lnTo>
                  <a:pt x="104864" y="6495"/>
                </a:lnTo>
                <a:lnTo>
                  <a:pt x="97550" y="4059"/>
                </a:lnTo>
                <a:lnTo>
                  <a:pt x="95925" y="3246"/>
                </a:lnTo>
                <a:lnTo>
                  <a:pt x="93487" y="2436"/>
                </a:lnTo>
                <a:lnTo>
                  <a:pt x="91049" y="812"/>
                </a:lnTo>
                <a:close/>
              </a:path>
              <a:path w="146684" h="147320">
                <a:moveTo>
                  <a:pt x="80467" y="0"/>
                </a:moveTo>
                <a:lnTo>
                  <a:pt x="78842" y="812"/>
                </a:lnTo>
                <a:lnTo>
                  <a:pt x="82092" y="812"/>
                </a:lnTo>
                <a:lnTo>
                  <a:pt x="80467" y="0"/>
                </a:lnTo>
                <a:close/>
              </a:path>
            </a:pathLst>
          </a:custGeom>
          <a:solidFill>
            <a:srgbClr val="7E7E7E"/>
          </a:solidFill>
        </p:spPr>
        <p:txBody>
          <a:bodyPr wrap="square" lIns="0" tIns="0" rIns="0" bIns="0" rtlCol="0"/>
          <a:lstStyle/>
          <a:p>
            <a:endParaRPr/>
          </a:p>
        </p:txBody>
      </p:sp>
      <p:sp>
        <p:nvSpPr>
          <p:cNvPr id="248" name="object 248"/>
          <p:cNvSpPr/>
          <p:nvPr/>
        </p:nvSpPr>
        <p:spPr>
          <a:xfrm>
            <a:off x="8496975" y="5013324"/>
            <a:ext cx="110489" cy="0"/>
          </a:xfrm>
          <a:custGeom>
            <a:avLst/>
            <a:gdLst/>
            <a:ahLst/>
            <a:cxnLst/>
            <a:rect l="l" t="t" r="r" b="b"/>
            <a:pathLst>
              <a:path w="110490">
                <a:moveTo>
                  <a:pt x="0" y="0"/>
                </a:moveTo>
                <a:lnTo>
                  <a:pt x="110015" y="0"/>
                </a:lnTo>
              </a:path>
            </a:pathLst>
          </a:custGeom>
          <a:ln w="3175">
            <a:solidFill>
              <a:srgbClr val="B1B1B1"/>
            </a:solidFill>
          </a:ln>
        </p:spPr>
        <p:txBody>
          <a:bodyPr wrap="square" lIns="0" tIns="0" rIns="0" bIns="0" rtlCol="0"/>
          <a:lstStyle/>
          <a:p>
            <a:endParaRPr/>
          </a:p>
        </p:txBody>
      </p:sp>
      <p:sp>
        <p:nvSpPr>
          <p:cNvPr id="249" name="object 249"/>
          <p:cNvSpPr/>
          <p:nvPr/>
        </p:nvSpPr>
        <p:spPr>
          <a:xfrm>
            <a:off x="8481555" y="5013324"/>
            <a:ext cx="12700" cy="0"/>
          </a:xfrm>
          <a:custGeom>
            <a:avLst/>
            <a:gdLst/>
            <a:ahLst/>
            <a:cxnLst/>
            <a:rect l="l" t="t" r="r" b="b"/>
            <a:pathLst>
              <a:path w="12700">
                <a:moveTo>
                  <a:pt x="0" y="0"/>
                </a:moveTo>
                <a:lnTo>
                  <a:pt x="12685" y="0"/>
                </a:lnTo>
              </a:path>
            </a:pathLst>
          </a:custGeom>
          <a:ln w="3175">
            <a:solidFill>
              <a:srgbClr val="B1B1B1"/>
            </a:solidFill>
          </a:ln>
        </p:spPr>
        <p:txBody>
          <a:bodyPr wrap="square" lIns="0" tIns="0" rIns="0" bIns="0" rtlCol="0"/>
          <a:lstStyle/>
          <a:p>
            <a:endParaRPr/>
          </a:p>
        </p:txBody>
      </p:sp>
      <p:sp>
        <p:nvSpPr>
          <p:cNvPr id="250" name="object 250"/>
          <p:cNvSpPr/>
          <p:nvPr/>
        </p:nvSpPr>
        <p:spPr>
          <a:xfrm>
            <a:off x="8458227" y="5005068"/>
            <a:ext cx="149225" cy="0"/>
          </a:xfrm>
          <a:custGeom>
            <a:avLst/>
            <a:gdLst/>
            <a:ahLst/>
            <a:cxnLst/>
            <a:rect l="l" t="t" r="r" b="b"/>
            <a:pathLst>
              <a:path w="149225">
                <a:moveTo>
                  <a:pt x="0" y="0"/>
                </a:moveTo>
                <a:lnTo>
                  <a:pt x="148763" y="0"/>
                </a:lnTo>
              </a:path>
            </a:pathLst>
          </a:custGeom>
          <a:ln w="15240">
            <a:solidFill>
              <a:srgbClr val="B1B1B1"/>
            </a:solidFill>
          </a:ln>
        </p:spPr>
        <p:txBody>
          <a:bodyPr wrap="square" lIns="0" tIns="0" rIns="0" bIns="0" rtlCol="0"/>
          <a:lstStyle/>
          <a:p>
            <a:endParaRPr/>
          </a:p>
        </p:txBody>
      </p:sp>
      <p:sp>
        <p:nvSpPr>
          <p:cNvPr id="251" name="object 251"/>
          <p:cNvSpPr/>
          <p:nvPr/>
        </p:nvSpPr>
        <p:spPr>
          <a:xfrm>
            <a:off x="8458227" y="4996813"/>
            <a:ext cx="1905" cy="0"/>
          </a:xfrm>
          <a:custGeom>
            <a:avLst/>
            <a:gdLst/>
            <a:ahLst/>
            <a:cxnLst/>
            <a:rect l="l" t="t" r="r" b="b"/>
            <a:pathLst>
              <a:path w="1904">
                <a:moveTo>
                  <a:pt x="0" y="0"/>
                </a:moveTo>
                <a:lnTo>
                  <a:pt x="1700" y="0"/>
                </a:lnTo>
              </a:path>
            </a:pathLst>
          </a:custGeom>
          <a:ln w="3175">
            <a:solidFill>
              <a:srgbClr val="B1B1B1"/>
            </a:solidFill>
          </a:ln>
        </p:spPr>
        <p:txBody>
          <a:bodyPr wrap="square" lIns="0" tIns="0" rIns="0" bIns="0" rtlCol="0"/>
          <a:lstStyle/>
          <a:p>
            <a:endParaRPr/>
          </a:p>
        </p:txBody>
      </p:sp>
      <p:sp>
        <p:nvSpPr>
          <p:cNvPr id="252" name="object 252"/>
          <p:cNvSpPr/>
          <p:nvPr/>
        </p:nvSpPr>
        <p:spPr>
          <a:xfrm>
            <a:off x="8458227" y="5029007"/>
            <a:ext cx="35560" cy="0"/>
          </a:xfrm>
          <a:custGeom>
            <a:avLst/>
            <a:gdLst/>
            <a:ahLst/>
            <a:cxnLst/>
            <a:rect l="l" t="t" r="r" b="b"/>
            <a:pathLst>
              <a:path w="35559">
                <a:moveTo>
                  <a:pt x="0" y="0"/>
                </a:moveTo>
                <a:lnTo>
                  <a:pt x="34942" y="0"/>
                </a:lnTo>
              </a:path>
            </a:pathLst>
          </a:custGeom>
          <a:ln w="22733">
            <a:solidFill>
              <a:srgbClr val="BEFFFF"/>
            </a:solidFill>
          </a:ln>
        </p:spPr>
        <p:txBody>
          <a:bodyPr wrap="square" lIns="0" tIns="0" rIns="0" bIns="0" rtlCol="0"/>
          <a:lstStyle/>
          <a:p>
            <a:endParaRPr/>
          </a:p>
        </p:txBody>
      </p:sp>
      <p:sp>
        <p:nvSpPr>
          <p:cNvPr id="253" name="object 253"/>
          <p:cNvSpPr/>
          <p:nvPr/>
        </p:nvSpPr>
        <p:spPr>
          <a:xfrm>
            <a:off x="8497233" y="5029007"/>
            <a:ext cx="34290" cy="0"/>
          </a:xfrm>
          <a:custGeom>
            <a:avLst/>
            <a:gdLst/>
            <a:ahLst/>
            <a:cxnLst/>
            <a:rect l="l" t="t" r="r" b="b"/>
            <a:pathLst>
              <a:path w="34290">
                <a:moveTo>
                  <a:pt x="0" y="0"/>
                </a:moveTo>
                <a:lnTo>
                  <a:pt x="34148" y="0"/>
                </a:lnTo>
              </a:path>
            </a:pathLst>
          </a:custGeom>
          <a:ln w="22733">
            <a:solidFill>
              <a:srgbClr val="BEFFFF"/>
            </a:solidFill>
          </a:ln>
        </p:spPr>
        <p:txBody>
          <a:bodyPr wrap="square" lIns="0" tIns="0" rIns="0" bIns="0" rtlCol="0"/>
          <a:lstStyle/>
          <a:p>
            <a:endParaRPr/>
          </a:p>
        </p:txBody>
      </p:sp>
      <p:sp>
        <p:nvSpPr>
          <p:cNvPr id="254" name="object 254"/>
          <p:cNvSpPr/>
          <p:nvPr/>
        </p:nvSpPr>
        <p:spPr>
          <a:xfrm>
            <a:off x="8535444" y="5029007"/>
            <a:ext cx="31750" cy="0"/>
          </a:xfrm>
          <a:custGeom>
            <a:avLst/>
            <a:gdLst/>
            <a:ahLst/>
            <a:cxnLst/>
            <a:rect l="l" t="t" r="r" b="b"/>
            <a:pathLst>
              <a:path w="31750">
                <a:moveTo>
                  <a:pt x="0" y="0"/>
                </a:moveTo>
                <a:lnTo>
                  <a:pt x="31710" y="0"/>
                </a:lnTo>
              </a:path>
            </a:pathLst>
          </a:custGeom>
          <a:ln w="22733">
            <a:solidFill>
              <a:srgbClr val="BEFFFF"/>
            </a:solidFill>
          </a:ln>
        </p:spPr>
        <p:txBody>
          <a:bodyPr wrap="square" lIns="0" tIns="0" rIns="0" bIns="0" rtlCol="0"/>
          <a:lstStyle/>
          <a:p>
            <a:endParaRPr/>
          </a:p>
        </p:txBody>
      </p:sp>
      <p:sp>
        <p:nvSpPr>
          <p:cNvPr id="255" name="object 255"/>
          <p:cNvSpPr/>
          <p:nvPr/>
        </p:nvSpPr>
        <p:spPr>
          <a:xfrm>
            <a:off x="8571217" y="5029413"/>
            <a:ext cx="36195" cy="0"/>
          </a:xfrm>
          <a:custGeom>
            <a:avLst/>
            <a:gdLst/>
            <a:ahLst/>
            <a:cxnLst/>
            <a:rect l="l" t="t" r="r" b="b"/>
            <a:pathLst>
              <a:path w="36195">
                <a:moveTo>
                  <a:pt x="0" y="0"/>
                </a:moveTo>
                <a:lnTo>
                  <a:pt x="35769" y="0"/>
                </a:lnTo>
              </a:path>
            </a:pathLst>
          </a:custGeom>
          <a:ln w="21922">
            <a:solidFill>
              <a:srgbClr val="BEFFFF"/>
            </a:solidFill>
          </a:ln>
        </p:spPr>
        <p:txBody>
          <a:bodyPr wrap="square" lIns="0" tIns="0" rIns="0" bIns="0" rtlCol="0"/>
          <a:lstStyle/>
          <a:p>
            <a:endParaRPr/>
          </a:p>
        </p:txBody>
      </p:sp>
      <p:sp>
        <p:nvSpPr>
          <p:cNvPr id="256" name="object 256"/>
          <p:cNvSpPr/>
          <p:nvPr/>
        </p:nvSpPr>
        <p:spPr>
          <a:xfrm>
            <a:off x="8461473" y="5059044"/>
            <a:ext cx="146050" cy="0"/>
          </a:xfrm>
          <a:custGeom>
            <a:avLst/>
            <a:gdLst/>
            <a:ahLst/>
            <a:cxnLst/>
            <a:rect l="l" t="t" r="r" b="b"/>
            <a:pathLst>
              <a:path w="146050">
                <a:moveTo>
                  <a:pt x="0" y="0"/>
                </a:moveTo>
                <a:lnTo>
                  <a:pt x="145517" y="0"/>
                </a:lnTo>
              </a:path>
            </a:pathLst>
          </a:custGeom>
          <a:ln w="3175">
            <a:solidFill>
              <a:srgbClr val="B1B1B1"/>
            </a:solidFill>
          </a:ln>
        </p:spPr>
        <p:txBody>
          <a:bodyPr wrap="square" lIns="0" tIns="0" rIns="0" bIns="0" rtlCol="0"/>
          <a:lstStyle/>
          <a:p>
            <a:endParaRPr/>
          </a:p>
        </p:txBody>
      </p:sp>
      <p:sp>
        <p:nvSpPr>
          <p:cNvPr id="257" name="object 257"/>
          <p:cNvSpPr/>
          <p:nvPr/>
        </p:nvSpPr>
        <p:spPr>
          <a:xfrm>
            <a:off x="8458227" y="5052059"/>
            <a:ext cx="149225" cy="0"/>
          </a:xfrm>
          <a:custGeom>
            <a:avLst/>
            <a:gdLst/>
            <a:ahLst/>
            <a:cxnLst/>
            <a:rect l="l" t="t" r="r" b="b"/>
            <a:pathLst>
              <a:path w="149225">
                <a:moveTo>
                  <a:pt x="0" y="0"/>
                </a:moveTo>
                <a:lnTo>
                  <a:pt x="148763" y="0"/>
                </a:lnTo>
              </a:path>
            </a:pathLst>
          </a:custGeom>
          <a:ln w="12700">
            <a:solidFill>
              <a:srgbClr val="B1B1B1"/>
            </a:solidFill>
          </a:ln>
        </p:spPr>
        <p:txBody>
          <a:bodyPr wrap="square" lIns="0" tIns="0" rIns="0" bIns="0" rtlCol="0"/>
          <a:lstStyle/>
          <a:p>
            <a:endParaRPr/>
          </a:p>
        </p:txBody>
      </p:sp>
      <p:sp>
        <p:nvSpPr>
          <p:cNvPr id="258" name="object 258"/>
          <p:cNvSpPr/>
          <p:nvPr/>
        </p:nvSpPr>
        <p:spPr>
          <a:xfrm>
            <a:off x="8495608" y="5045653"/>
            <a:ext cx="111760" cy="0"/>
          </a:xfrm>
          <a:custGeom>
            <a:avLst/>
            <a:gdLst/>
            <a:ahLst/>
            <a:cxnLst/>
            <a:rect l="l" t="t" r="r" b="b"/>
            <a:pathLst>
              <a:path w="111759">
                <a:moveTo>
                  <a:pt x="0" y="0"/>
                </a:moveTo>
                <a:lnTo>
                  <a:pt x="111383" y="0"/>
                </a:lnTo>
              </a:path>
            </a:pathLst>
          </a:custGeom>
          <a:ln w="3175">
            <a:solidFill>
              <a:srgbClr val="B1B1B1"/>
            </a:solidFill>
          </a:ln>
        </p:spPr>
        <p:txBody>
          <a:bodyPr wrap="square" lIns="0" tIns="0" rIns="0" bIns="0" rtlCol="0"/>
          <a:lstStyle/>
          <a:p>
            <a:endParaRPr/>
          </a:p>
        </p:txBody>
      </p:sp>
      <p:sp>
        <p:nvSpPr>
          <p:cNvPr id="259" name="object 259"/>
          <p:cNvSpPr/>
          <p:nvPr/>
        </p:nvSpPr>
        <p:spPr>
          <a:xfrm>
            <a:off x="8347657" y="5046059"/>
            <a:ext cx="80645" cy="11430"/>
          </a:xfrm>
          <a:custGeom>
            <a:avLst/>
            <a:gdLst/>
            <a:ahLst/>
            <a:cxnLst/>
            <a:rect l="l" t="t" r="r" b="b"/>
            <a:pathLst>
              <a:path w="80645" h="11429">
                <a:moveTo>
                  <a:pt x="80485" y="810"/>
                </a:moveTo>
                <a:lnTo>
                  <a:pt x="0" y="810"/>
                </a:lnTo>
                <a:lnTo>
                  <a:pt x="3250" y="10555"/>
                </a:lnTo>
                <a:lnTo>
                  <a:pt x="79672" y="11365"/>
                </a:lnTo>
                <a:lnTo>
                  <a:pt x="79672" y="3246"/>
                </a:lnTo>
                <a:lnTo>
                  <a:pt x="80485" y="810"/>
                </a:lnTo>
                <a:close/>
              </a:path>
              <a:path w="80645" h="11429">
                <a:moveTo>
                  <a:pt x="56088" y="0"/>
                </a:moveTo>
                <a:lnTo>
                  <a:pt x="25209" y="0"/>
                </a:lnTo>
                <a:lnTo>
                  <a:pt x="19502" y="810"/>
                </a:lnTo>
                <a:lnTo>
                  <a:pt x="60964" y="810"/>
                </a:lnTo>
                <a:lnTo>
                  <a:pt x="56088" y="0"/>
                </a:lnTo>
                <a:close/>
              </a:path>
            </a:pathLst>
          </a:custGeom>
          <a:solidFill>
            <a:srgbClr val="BEBEBE"/>
          </a:solidFill>
        </p:spPr>
        <p:txBody>
          <a:bodyPr wrap="square" lIns="0" tIns="0" rIns="0" bIns="0" rtlCol="0"/>
          <a:lstStyle/>
          <a:p>
            <a:endParaRPr/>
          </a:p>
        </p:txBody>
      </p:sp>
      <p:sp>
        <p:nvSpPr>
          <p:cNvPr id="260" name="object 260"/>
          <p:cNvSpPr/>
          <p:nvPr/>
        </p:nvSpPr>
        <p:spPr>
          <a:xfrm>
            <a:off x="7988331" y="5059861"/>
            <a:ext cx="205104" cy="80645"/>
          </a:xfrm>
          <a:custGeom>
            <a:avLst/>
            <a:gdLst/>
            <a:ahLst/>
            <a:cxnLst/>
            <a:rect l="l" t="t" r="r" b="b"/>
            <a:pathLst>
              <a:path w="205104" h="80645">
                <a:moveTo>
                  <a:pt x="204855" y="43031"/>
                </a:moveTo>
                <a:lnTo>
                  <a:pt x="57720" y="43031"/>
                </a:lnTo>
                <a:lnTo>
                  <a:pt x="60158" y="45467"/>
                </a:lnTo>
                <a:lnTo>
                  <a:pt x="59345" y="54399"/>
                </a:lnTo>
                <a:lnTo>
                  <a:pt x="60158" y="62518"/>
                </a:lnTo>
                <a:lnTo>
                  <a:pt x="60158" y="70637"/>
                </a:lnTo>
                <a:lnTo>
                  <a:pt x="59345" y="79569"/>
                </a:lnTo>
                <a:lnTo>
                  <a:pt x="69100" y="79569"/>
                </a:lnTo>
                <a:lnTo>
                  <a:pt x="73978" y="80381"/>
                </a:lnTo>
                <a:lnTo>
                  <a:pt x="142267" y="80381"/>
                </a:lnTo>
                <a:lnTo>
                  <a:pt x="142267" y="72260"/>
                </a:lnTo>
                <a:lnTo>
                  <a:pt x="143079" y="64141"/>
                </a:lnTo>
                <a:lnTo>
                  <a:pt x="143079" y="56022"/>
                </a:lnTo>
                <a:lnTo>
                  <a:pt x="143892" y="47903"/>
                </a:lnTo>
                <a:lnTo>
                  <a:pt x="145517" y="44656"/>
                </a:lnTo>
                <a:lnTo>
                  <a:pt x="204855" y="44656"/>
                </a:lnTo>
                <a:lnTo>
                  <a:pt x="204855" y="43031"/>
                </a:lnTo>
                <a:close/>
              </a:path>
              <a:path w="205104" h="80645">
                <a:moveTo>
                  <a:pt x="204855" y="44656"/>
                </a:moveTo>
                <a:lnTo>
                  <a:pt x="169907" y="44656"/>
                </a:lnTo>
                <a:lnTo>
                  <a:pt x="173163" y="45467"/>
                </a:lnTo>
                <a:lnTo>
                  <a:pt x="173975" y="53586"/>
                </a:lnTo>
                <a:lnTo>
                  <a:pt x="173975" y="62518"/>
                </a:lnTo>
                <a:lnTo>
                  <a:pt x="173163" y="71449"/>
                </a:lnTo>
                <a:lnTo>
                  <a:pt x="173163" y="79569"/>
                </a:lnTo>
                <a:lnTo>
                  <a:pt x="173975" y="80381"/>
                </a:lnTo>
                <a:lnTo>
                  <a:pt x="204855" y="80381"/>
                </a:lnTo>
                <a:lnTo>
                  <a:pt x="204855" y="44656"/>
                </a:lnTo>
                <a:close/>
              </a:path>
              <a:path w="205104" h="80645">
                <a:moveTo>
                  <a:pt x="23576" y="0"/>
                </a:moveTo>
                <a:lnTo>
                  <a:pt x="0" y="0"/>
                </a:lnTo>
                <a:lnTo>
                  <a:pt x="0" y="79569"/>
                </a:lnTo>
                <a:lnTo>
                  <a:pt x="30891" y="79569"/>
                </a:lnTo>
                <a:lnTo>
                  <a:pt x="31705" y="71449"/>
                </a:lnTo>
                <a:lnTo>
                  <a:pt x="31705" y="53586"/>
                </a:lnTo>
                <a:lnTo>
                  <a:pt x="32518" y="43844"/>
                </a:lnTo>
                <a:lnTo>
                  <a:pt x="34956" y="43844"/>
                </a:lnTo>
                <a:lnTo>
                  <a:pt x="36583" y="43031"/>
                </a:lnTo>
                <a:lnTo>
                  <a:pt x="204855" y="43031"/>
                </a:lnTo>
                <a:lnTo>
                  <a:pt x="204855" y="3246"/>
                </a:lnTo>
                <a:lnTo>
                  <a:pt x="201604" y="2436"/>
                </a:lnTo>
                <a:lnTo>
                  <a:pt x="159339" y="2436"/>
                </a:lnTo>
                <a:lnTo>
                  <a:pt x="156087" y="1623"/>
                </a:lnTo>
                <a:lnTo>
                  <a:pt x="152022" y="1623"/>
                </a:lnTo>
                <a:lnTo>
                  <a:pt x="27640" y="812"/>
                </a:lnTo>
                <a:lnTo>
                  <a:pt x="23576" y="0"/>
                </a:lnTo>
                <a:close/>
              </a:path>
            </a:pathLst>
          </a:custGeom>
          <a:solidFill>
            <a:srgbClr val="7E7E7E"/>
          </a:solidFill>
        </p:spPr>
        <p:txBody>
          <a:bodyPr wrap="square" lIns="0" tIns="0" rIns="0" bIns="0" rtlCol="0"/>
          <a:lstStyle/>
          <a:p>
            <a:endParaRPr/>
          </a:p>
        </p:txBody>
      </p:sp>
      <p:sp>
        <p:nvSpPr>
          <p:cNvPr id="261" name="object 261"/>
          <p:cNvSpPr/>
          <p:nvPr/>
        </p:nvSpPr>
        <p:spPr>
          <a:xfrm>
            <a:off x="8351720" y="5061484"/>
            <a:ext cx="57150" cy="45085"/>
          </a:xfrm>
          <a:custGeom>
            <a:avLst/>
            <a:gdLst/>
            <a:ahLst/>
            <a:cxnLst/>
            <a:rect l="l" t="t" r="r" b="b"/>
            <a:pathLst>
              <a:path w="57150" h="45085">
                <a:moveTo>
                  <a:pt x="56901" y="0"/>
                </a:moveTo>
                <a:lnTo>
                  <a:pt x="0" y="0"/>
                </a:lnTo>
                <a:lnTo>
                  <a:pt x="0" y="43844"/>
                </a:lnTo>
                <a:lnTo>
                  <a:pt x="52838" y="44656"/>
                </a:lnTo>
                <a:lnTo>
                  <a:pt x="55276" y="43844"/>
                </a:lnTo>
                <a:lnTo>
                  <a:pt x="56901" y="0"/>
                </a:lnTo>
                <a:close/>
              </a:path>
            </a:pathLst>
          </a:custGeom>
          <a:solidFill>
            <a:srgbClr val="CCCCFF"/>
          </a:solidFill>
        </p:spPr>
        <p:txBody>
          <a:bodyPr wrap="square" lIns="0" tIns="0" rIns="0" bIns="0" rtlCol="0"/>
          <a:lstStyle/>
          <a:p>
            <a:endParaRPr/>
          </a:p>
        </p:txBody>
      </p:sp>
      <p:sp>
        <p:nvSpPr>
          <p:cNvPr id="262" name="object 262"/>
          <p:cNvSpPr/>
          <p:nvPr/>
        </p:nvSpPr>
        <p:spPr>
          <a:xfrm>
            <a:off x="8411059" y="5061484"/>
            <a:ext cx="11430" cy="45720"/>
          </a:xfrm>
          <a:custGeom>
            <a:avLst/>
            <a:gdLst/>
            <a:ahLst/>
            <a:cxnLst/>
            <a:rect l="l" t="t" r="r" b="b"/>
            <a:pathLst>
              <a:path w="11429" h="45720">
                <a:moveTo>
                  <a:pt x="6519" y="44656"/>
                </a:moveTo>
                <a:lnTo>
                  <a:pt x="3268" y="44656"/>
                </a:lnTo>
                <a:lnTo>
                  <a:pt x="4893" y="45467"/>
                </a:lnTo>
                <a:lnTo>
                  <a:pt x="6519" y="44656"/>
                </a:lnTo>
                <a:close/>
              </a:path>
              <a:path w="11429" h="45720">
                <a:moveTo>
                  <a:pt x="11394" y="0"/>
                </a:moveTo>
                <a:lnTo>
                  <a:pt x="2437" y="0"/>
                </a:lnTo>
                <a:lnTo>
                  <a:pt x="1625" y="10555"/>
                </a:lnTo>
                <a:lnTo>
                  <a:pt x="812" y="21922"/>
                </a:lnTo>
                <a:lnTo>
                  <a:pt x="812" y="43033"/>
                </a:lnTo>
                <a:lnTo>
                  <a:pt x="0" y="43844"/>
                </a:lnTo>
                <a:lnTo>
                  <a:pt x="812" y="44656"/>
                </a:lnTo>
                <a:lnTo>
                  <a:pt x="10582" y="44656"/>
                </a:lnTo>
                <a:lnTo>
                  <a:pt x="10582" y="22733"/>
                </a:lnTo>
                <a:lnTo>
                  <a:pt x="11394" y="11367"/>
                </a:lnTo>
                <a:lnTo>
                  <a:pt x="11394" y="0"/>
                </a:lnTo>
                <a:close/>
              </a:path>
            </a:pathLst>
          </a:custGeom>
          <a:solidFill>
            <a:srgbClr val="BEBEBE"/>
          </a:solidFill>
        </p:spPr>
        <p:txBody>
          <a:bodyPr wrap="square" lIns="0" tIns="0" rIns="0" bIns="0" rtlCol="0"/>
          <a:lstStyle/>
          <a:p>
            <a:endParaRPr/>
          </a:p>
        </p:txBody>
      </p:sp>
      <p:sp>
        <p:nvSpPr>
          <p:cNvPr id="263" name="object 263"/>
          <p:cNvSpPr/>
          <p:nvPr/>
        </p:nvSpPr>
        <p:spPr>
          <a:xfrm>
            <a:off x="8458227" y="5063108"/>
            <a:ext cx="35560" cy="27305"/>
          </a:xfrm>
          <a:custGeom>
            <a:avLst/>
            <a:gdLst/>
            <a:ahLst/>
            <a:cxnLst/>
            <a:rect l="l" t="t" r="r" b="b"/>
            <a:pathLst>
              <a:path w="35559" h="27304">
                <a:moveTo>
                  <a:pt x="34942" y="0"/>
                </a:moveTo>
                <a:lnTo>
                  <a:pt x="0" y="0"/>
                </a:lnTo>
                <a:lnTo>
                  <a:pt x="812" y="26795"/>
                </a:lnTo>
                <a:lnTo>
                  <a:pt x="1625" y="24359"/>
                </a:lnTo>
                <a:lnTo>
                  <a:pt x="5688" y="20299"/>
                </a:lnTo>
                <a:lnTo>
                  <a:pt x="8126" y="19486"/>
                </a:lnTo>
                <a:lnTo>
                  <a:pt x="9751" y="17863"/>
                </a:lnTo>
                <a:lnTo>
                  <a:pt x="13001" y="17863"/>
                </a:lnTo>
                <a:lnTo>
                  <a:pt x="15439" y="17050"/>
                </a:lnTo>
                <a:lnTo>
                  <a:pt x="34392" y="17050"/>
                </a:lnTo>
                <a:lnTo>
                  <a:pt x="34942" y="0"/>
                </a:lnTo>
                <a:close/>
              </a:path>
              <a:path w="35559" h="27304">
                <a:moveTo>
                  <a:pt x="34392" y="17050"/>
                </a:moveTo>
                <a:lnTo>
                  <a:pt x="17877" y="17050"/>
                </a:lnTo>
                <a:lnTo>
                  <a:pt x="22753" y="18674"/>
                </a:lnTo>
                <a:lnTo>
                  <a:pt x="24378" y="18674"/>
                </a:lnTo>
                <a:lnTo>
                  <a:pt x="26816" y="19486"/>
                </a:lnTo>
                <a:lnTo>
                  <a:pt x="28441" y="20299"/>
                </a:lnTo>
                <a:lnTo>
                  <a:pt x="30879" y="21110"/>
                </a:lnTo>
                <a:lnTo>
                  <a:pt x="32504" y="22735"/>
                </a:lnTo>
                <a:lnTo>
                  <a:pt x="34130" y="25169"/>
                </a:lnTo>
                <a:lnTo>
                  <a:pt x="34392" y="17050"/>
                </a:lnTo>
                <a:close/>
              </a:path>
            </a:pathLst>
          </a:custGeom>
          <a:solidFill>
            <a:srgbClr val="BEFFFF"/>
          </a:solidFill>
        </p:spPr>
        <p:txBody>
          <a:bodyPr wrap="square" lIns="0" tIns="0" rIns="0" bIns="0" rtlCol="0"/>
          <a:lstStyle/>
          <a:p>
            <a:endParaRPr/>
          </a:p>
        </p:txBody>
      </p:sp>
      <p:sp>
        <p:nvSpPr>
          <p:cNvPr id="264" name="object 264"/>
          <p:cNvSpPr/>
          <p:nvPr/>
        </p:nvSpPr>
        <p:spPr>
          <a:xfrm>
            <a:off x="8496420" y="5063108"/>
            <a:ext cx="35560" cy="27940"/>
          </a:xfrm>
          <a:custGeom>
            <a:avLst/>
            <a:gdLst/>
            <a:ahLst/>
            <a:cxnLst/>
            <a:rect l="l" t="t" r="r" b="b"/>
            <a:pathLst>
              <a:path w="35559" h="27939">
                <a:moveTo>
                  <a:pt x="34960" y="0"/>
                </a:moveTo>
                <a:lnTo>
                  <a:pt x="812" y="0"/>
                </a:lnTo>
                <a:lnTo>
                  <a:pt x="0" y="27605"/>
                </a:lnTo>
                <a:lnTo>
                  <a:pt x="16270" y="27605"/>
                </a:lnTo>
                <a:lnTo>
                  <a:pt x="17895" y="25169"/>
                </a:lnTo>
                <a:lnTo>
                  <a:pt x="19520" y="23546"/>
                </a:lnTo>
                <a:lnTo>
                  <a:pt x="21958" y="21922"/>
                </a:lnTo>
                <a:lnTo>
                  <a:pt x="24396" y="21110"/>
                </a:lnTo>
                <a:lnTo>
                  <a:pt x="26834" y="21110"/>
                </a:lnTo>
                <a:lnTo>
                  <a:pt x="31710" y="19486"/>
                </a:lnTo>
                <a:lnTo>
                  <a:pt x="34148" y="19486"/>
                </a:lnTo>
                <a:lnTo>
                  <a:pt x="34960" y="0"/>
                </a:lnTo>
                <a:close/>
              </a:path>
            </a:pathLst>
          </a:custGeom>
          <a:solidFill>
            <a:srgbClr val="BEFFFF"/>
          </a:solidFill>
        </p:spPr>
        <p:txBody>
          <a:bodyPr wrap="square" lIns="0" tIns="0" rIns="0" bIns="0" rtlCol="0"/>
          <a:lstStyle/>
          <a:p>
            <a:endParaRPr/>
          </a:p>
        </p:txBody>
      </p:sp>
      <p:sp>
        <p:nvSpPr>
          <p:cNvPr id="265" name="object 265"/>
          <p:cNvSpPr/>
          <p:nvPr/>
        </p:nvSpPr>
        <p:spPr>
          <a:xfrm>
            <a:off x="8535444" y="5063108"/>
            <a:ext cx="31750" cy="28575"/>
          </a:xfrm>
          <a:custGeom>
            <a:avLst/>
            <a:gdLst/>
            <a:ahLst/>
            <a:cxnLst/>
            <a:rect l="l" t="t" r="r" b="b"/>
            <a:pathLst>
              <a:path w="31750" h="28575">
                <a:moveTo>
                  <a:pt x="30897" y="0"/>
                </a:moveTo>
                <a:lnTo>
                  <a:pt x="0" y="0"/>
                </a:lnTo>
                <a:lnTo>
                  <a:pt x="0" y="20299"/>
                </a:lnTo>
                <a:lnTo>
                  <a:pt x="1625" y="21922"/>
                </a:lnTo>
                <a:lnTo>
                  <a:pt x="3250" y="22735"/>
                </a:lnTo>
                <a:lnTo>
                  <a:pt x="4063" y="24359"/>
                </a:lnTo>
                <a:lnTo>
                  <a:pt x="5688" y="25169"/>
                </a:lnTo>
                <a:lnTo>
                  <a:pt x="6500" y="25982"/>
                </a:lnTo>
                <a:lnTo>
                  <a:pt x="8126" y="26795"/>
                </a:lnTo>
                <a:lnTo>
                  <a:pt x="8938" y="28418"/>
                </a:lnTo>
                <a:lnTo>
                  <a:pt x="9751" y="27605"/>
                </a:lnTo>
                <a:lnTo>
                  <a:pt x="12207" y="27605"/>
                </a:lnTo>
                <a:lnTo>
                  <a:pt x="13832" y="26795"/>
                </a:lnTo>
                <a:lnTo>
                  <a:pt x="21146" y="26795"/>
                </a:lnTo>
                <a:lnTo>
                  <a:pt x="21958" y="25169"/>
                </a:lnTo>
                <a:lnTo>
                  <a:pt x="25209" y="21922"/>
                </a:lnTo>
                <a:lnTo>
                  <a:pt x="26021" y="20299"/>
                </a:lnTo>
                <a:lnTo>
                  <a:pt x="27647" y="18674"/>
                </a:lnTo>
                <a:lnTo>
                  <a:pt x="29272" y="17863"/>
                </a:lnTo>
                <a:lnTo>
                  <a:pt x="31710" y="17050"/>
                </a:lnTo>
                <a:lnTo>
                  <a:pt x="30897" y="0"/>
                </a:lnTo>
                <a:close/>
              </a:path>
              <a:path w="31750" h="28575">
                <a:moveTo>
                  <a:pt x="21146" y="26795"/>
                </a:moveTo>
                <a:lnTo>
                  <a:pt x="13832" y="26795"/>
                </a:lnTo>
                <a:lnTo>
                  <a:pt x="14645" y="27605"/>
                </a:lnTo>
                <a:lnTo>
                  <a:pt x="18708" y="27605"/>
                </a:lnTo>
                <a:lnTo>
                  <a:pt x="21146" y="26795"/>
                </a:lnTo>
                <a:close/>
              </a:path>
            </a:pathLst>
          </a:custGeom>
          <a:solidFill>
            <a:srgbClr val="BEFFFF"/>
          </a:solidFill>
        </p:spPr>
        <p:txBody>
          <a:bodyPr wrap="square" lIns="0" tIns="0" rIns="0" bIns="0" rtlCol="0"/>
          <a:lstStyle/>
          <a:p>
            <a:endParaRPr/>
          </a:p>
        </p:txBody>
      </p:sp>
      <p:sp>
        <p:nvSpPr>
          <p:cNvPr id="266" name="object 266"/>
          <p:cNvSpPr/>
          <p:nvPr/>
        </p:nvSpPr>
        <p:spPr>
          <a:xfrm>
            <a:off x="8571217" y="5063108"/>
            <a:ext cx="35560" cy="27940"/>
          </a:xfrm>
          <a:custGeom>
            <a:avLst/>
            <a:gdLst/>
            <a:ahLst/>
            <a:cxnLst/>
            <a:rect l="l" t="t" r="r" b="b"/>
            <a:pathLst>
              <a:path w="35559" h="27939">
                <a:moveTo>
                  <a:pt x="32522" y="26795"/>
                </a:moveTo>
                <a:lnTo>
                  <a:pt x="18690" y="26795"/>
                </a:lnTo>
                <a:lnTo>
                  <a:pt x="20333" y="27605"/>
                </a:lnTo>
                <a:lnTo>
                  <a:pt x="30897" y="27605"/>
                </a:lnTo>
                <a:lnTo>
                  <a:pt x="32522" y="26795"/>
                </a:lnTo>
                <a:close/>
              </a:path>
              <a:path w="35559" h="27939">
                <a:moveTo>
                  <a:pt x="8126" y="0"/>
                </a:moveTo>
                <a:lnTo>
                  <a:pt x="0" y="0"/>
                </a:lnTo>
                <a:lnTo>
                  <a:pt x="0" y="16239"/>
                </a:lnTo>
                <a:lnTo>
                  <a:pt x="812" y="17050"/>
                </a:lnTo>
                <a:lnTo>
                  <a:pt x="2437" y="17050"/>
                </a:lnTo>
                <a:lnTo>
                  <a:pt x="5688" y="18674"/>
                </a:lnTo>
                <a:lnTo>
                  <a:pt x="8126" y="21110"/>
                </a:lnTo>
                <a:lnTo>
                  <a:pt x="9751" y="21922"/>
                </a:lnTo>
                <a:lnTo>
                  <a:pt x="10564" y="22735"/>
                </a:lnTo>
                <a:lnTo>
                  <a:pt x="12189" y="22735"/>
                </a:lnTo>
                <a:lnTo>
                  <a:pt x="13001" y="24359"/>
                </a:lnTo>
                <a:lnTo>
                  <a:pt x="14627" y="25169"/>
                </a:lnTo>
                <a:lnTo>
                  <a:pt x="15439" y="25982"/>
                </a:lnTo>
                <a:lnTo>
                  <a:pt x="17065" y="26795"/>
                </a:lnTo>
                <a:lnTo>
                  <a:pt x="34960" y="26795"/>
                </a:lnTo>
                <a:lnTo>
                  <a:pt x="34960" y="812"/>
                </a:lnTo>
                <a:lnTo>
                  <a:pt x="10564" y="812"/>
                </a:lnTo>
                <a:lnTo>
                  <a:pt x="8126" y="0"/>
                </a:lnTo>
                <a:close/>
              </a:path>
              <a:path w="35559" h="27939">
                <a:moveTo>
                  <a:pt x="34960" y="0"/>
                </a:moveTo>
                <a:lnTo>
                  <a:pt x="30897" y="0"/>
                </a:lnTo>
                <a:lnTo>
                  <a:pt x="28459" y="812"/>
                </a:lnTo>
                <a:lnTo>
                  <a:pt x="34960" y="812"/>
                </a:lnTo>
                <a:lnTo>
                  <a:pt x="34960" y="0"/>
                </a:lnTo>
                <a:close/>
              </a:path>
            </a:pathLst>
          </a:custGeom>
          <a:solidFill>
            <a:srgbClr val="BEFFFF"/>
          </a:solidFill>
        </p:spPr>
        <p:txBody>
          <a:bodyPr wrap="square" lIns="0" tIns="0" rIns="0" bIns="0" rtlCol="0"/>
          <a:lstStyle/>
          <a:p>
            <a:endParaRPr/>
          </a:p>
        </p:txBody>
      </p:sp>
      <p:sp>
        <p:nvSpPr>
          <p:cNvPr id="267" name="object 267"/>
          <p:cNvSpPr/>
          <p:nvPr/>
        </p:nvSpPr>
        <p:spPr>
          <a:xfrm>
            <a:off x="8459040" y="5084218"/>
            <a:ext cx="33020" cy="34925"/>
          </a:xfrm>
          <a:custGeom>
            <a:avLst/>
            <a:gdLst/>
            <a:ahLst/>
            <a:cxnLst/>
            <a:rect l="l" t="t" r="r" b="b"/>
            <a:pathLst>
              <a:path w="33020" h="34925">
                <a:moveTo>
                  <a:pt x="13814" y="0"/>
                </a:moveTo>
                <a:lnTo>
                  <a:pt x="12189" y="0"/>
                </a:lnTo>
                <a:lnTo>
                  <a:pt x="10564" y="812"/>
                </a:lnTo>
                <a:lnTo>
                  <a:pt x="8126" y="2436"/>
                </a:lnTo>
                <a:lnTo>
                  <a:pt x="6500" y="3248"/>
                </a:lnTo>
                <a:lnTo>
                  <a:pt x="4875" y="4872"/>
                </a:lnTo>
                <a:lnTo>
                  <a:pt x="3250" y="9744"/>
                </a:lnTo>
                <a:lnTo>
                  <a:pt x="3250" y="12180"/>
                </a:lnTo>
                <a:lnTo>
                  <a:pt x="0" y="15427"/>
                </a:lnTo>
                <a:lnTo>
                  <a:pt x="0" y="20299"/>
                </a:lnTo>
                <a:lnTo>
                  <a:pt x="812" y="22733"/>
                </a:lnTo>
                <a:lnTo>
                  <a:pt x="4063" y="24359"/>
                </a:lnTo>
                <a:lnTo>
                  <a:pt x="5688" y="27605"/>
                </a:lnTo>
                <a:lnTo>
                  <a:pt x="6500" y="28418"/>
                </a:lnTo>
                <a:lnTo>
                  <a:pt x="6500" y="30041"/>
                </a:lnTo>
                <a:lnTo>
                  <a:pt x="7313" y="30854"/>
                </a:lnTo>
                <a:lnTo>
                  <a:pt x="10564" y="32478"/>
                </a:lnTo>
                <a:lnTo>
                  <a:pt x="13001" y="32478"/>
                </a:lnTo>
                <a:lnTo>
                  <a:pt x="13814" y="33288"/>
                </a:lnTo>
                <a:lnTo>
                  <a:pt x="15439" y="34101"/>
                </a:lnTo>
                <a:lnTo>
                  <a:pt x="16252" y="34101"/>
                </a:lnTo>
                <a:lnTo>
                  <a:pt x="17877" y="34914"/>
                </a:lnTo>
                <a:lnTo>
                  <a:pt x="19502" y="34914"/>
                </a:lnTo>
                <a:lnTo>
                  <a:pt x="20315" y="34101"/>
                </a:lnTo>
                <a:lnTo>
                  <a:pt x="21940" y="33288"/>
                </a:lnTo>
                <a:lnTo>
                  <a:pt x="22753" y="33288"/>
                </a:lnTo>
                <a:lnTo>
                  <a:pt x="28441" y="27605"/>
                </a:lnTo>
                <a:lnTo>
                  <a:pt x="30066" y="26795"/>
                </a:lnTo>
                <a:lnTo>
                  <a:pt x="31692" y="25169"/>
                </a:lnTo>
                <a:lnTo>
                  <a:pt x="31692" y="23546"/>
                </a:lnTo>
                <a:lnTo>
                  <a:pt x="32504" y="22733"/>
                </a:lnTo>
                <a:lnTo>
                  <a:pt x="32504" y="19486"/>
                </a:lnTo>
                <a:lnTo>
                  <a:pt x="30879" y="17863"/>
                </a:lnTo>
                <a:lnTo>
                  <a:pt x="30879" y="11367"/>
                </a:lnTo>
                <a:lnTo>
                  <a:pt x="30066" y="9744"/>
                </a:lnTo>
                <a:lnTo>
                  <a:pt x="30066" y="7308"/>
                </a:lnTo>
                <a:lnTo>
                  <a:pt x="25191" y="2436"/>
                </a:lnTo>
                <a:lnTo>
                  <a:pt x="21128" y="2436"/>
                </a:lnTo>
                <a:lnTo>
                  <a:pt x="17877" y="812"/>
                </a:lnTo>
                <a:lnTo>
                  <a:pt x="16252" y="812"/>
                </a:lnTo>
                <a:lnTo>
                  <a:pt x="13814" y="0"/>
                </a:lnTo>
                <a:close/>
              </a:path>
            </a:pathLst>
          </a:custGeom>
          <a:solidFill>
            <a:srgbClr val="33CC33"/>
          </a:solidFill>
        </p:spPr>
        <p:txBody>
          <a:bodyPr wrap="square" lIns="0" tIns="0" rIns="0" bIns="0" rtlCol="0"/>
          <a:lstStyle/>
          <a:p>
            <a:endParaRPr/>
          </a:p>
        </p:txBody>
      </p:sp>
      <p:sp>
        <p:nvSpPr>
          <p:cNvPr id="268" name="object 268"/>
          <p:cNvSpPr/>
          <p:nvPr/>
        </p:nvSpPr>
        <p:spPr>
          <a:xfrm>
            <a:off x="8555778" y="5084218"/>
            <a:ext cx="31750" cy="34925"/>
          </a:xfrm>
          <a:custGeom>
            <a:avLst/>
            <a:gdLst/>
            <a:ahLst/>
            <a:cxnLst/>
            <a:rect l="l" t="t" r="r" b="b"/>
            <a:pathLst>
              <a:path w="31750" h="34925">
                <a:moveTo>
                  <a:pt x="22753" y="32478"/>
                </a:moveTo>
                <a:lnTo>
                  <a:pt x="15439" y="32478"/>
                </a:lnTo>
                <a:lnTo>
                  <a:pt x="17065" y="34101"/>
                </a:lnTo>
                <a:lnTo>
                  <a:pt x="18690" y="34914"/>
                </a:lnTo>
                <a:lnTo>
                  <a:pt x="19502" y="34914"/>
                </a:lnTo>
                <a:lnTo>
                  <a:pt x="21128" y="34101"/>
                </a:lnTo>
                <a:lnTo>
                  <a:pt x="22753" y="32478"/>
                </a:lnTo>
                <a:close/>
              </a:path>
              <a:path w="31750" h="34925">
                <a:moveTo>
                  <a:pt x="18690" y="812"/>
                </a:moveTo>
                <a:lnTo>
                  <a:pt x="11376" y="812"/>
                </a:lnTo>
                <a:lnTo>
                  <a:pt x="10564" y="1625"/>
                </a:lnTo>
                <a:lnTo>
                  <a:pt x="8938" y="1625"/>
                </a:lnTo>
                <a:lnTo>
                  <a:pt x="8126" y="3248"/>
                </a:lnTo>
                <a:lnTo>
                  <a:pt x="8126" y="4059"/>
                </a:lnTo>
                <a:lnTo>
                  <a:pt x="6500" y="5684"/>
                </a:lnTo>
                <a:lnTo>
                  <a:pt x="4875" y="6495"/>
                </a:lnTo>
                <a:lnTo>
                  <a:pt x="4063" y="7308"/>
                </a:lnTo>
                <a:lnTo>
                  <a:pt x="2437" y="8119"/>
                </a:lnTo>
                <a:lnTo>
                  <a:pt x="1625" y="9744"/>
                </a:lnTo>
                <a:lnTo>
                  <a:pt x="0" y="11367"/>
                </a:lnTo>
                <a:lnTo>
                  <a:pt x="0" y="14614"/>
                </a:lnTo>
                <a:lnTo>
                  <a:pt x="812" y="17050"/>
                </a:lnTo>
                <a:lnTo>
                  <a:pt x="1625" y="18674"/>
                </a:lnTo>
                <a:lnTo>
                  <a:pt x="1625" y="25169"/>
                </a:lnTo>
                <a:lnTo>
                  <a:pt x="4063" y="27605"/>
                </a:lnTo>
                <a:lnTo>
                  <a:pt x="4875" y="29229"/>
                </a:lnTo>
                <a:lnTo>
                  <a:pt x="7313" y="31665"/>
                </a:lnTo>
                <a:lnTo>
                  <a:pt x="10564" y="33288"/>
                </a:lnTo>
                <a:lnTo>
                  <a:pt x="12189" y="33288"/>
                </a:lnTo>
                <a:lnTo>
                  <a:pt x="13814" y="32478"/>
                </a:lnTo>
                <a:lnTo>
                  <a:pt x="22753" y="32478"/>
                </a:lnTo>
                <a:lnTo>
                  <a:pt x="24378" y="31665"/>
                </a:lnTo>
                <a:lnTo>
                  <a:pt x="25191" y="30854"/>
                </a:lnTo>
                <a:lnTo>
                  <a:pt x="26003" y="30854"/>
                </a:lnTo>
                <a:lnTo>
                  <a:pt x="27629" y="30041"/>
                </a:lnTo>
                <a:lnTo>
                  <a:pt x="28441" y="29229"/>
                </a:lnTo>
                <a:lnTo>
                  <a:pt x="30066" y="28418"/>
                </a:lnTo>
                <a:lnTo>
                  <a:pt x="30879" y="26795"/>
                </a:lnTo>
                <a:lnTo>
                  <a:pt x="31692" y="24359"/>
                </a:lnTo>
                <a:lnTo>
                  <a:pt x="30879" y="21922"/>
                </a:lnTo>
                <a:lnTo>
                  <a:pt x="30879" y="19486"/>
                </a:lnTo>
                <a:lnTo>
                  <a:pt x="31692" y="17863"/>
                </a:lnTo>
                <a:lnTo>
                  <a:pt x="31692" y="15427"/>
                </a:lnTo>
                <a:lnTo>
                  <a:pt x="30879" y="12991"/>
                </a:lnTo>
                <a:lnTo>
                  <a:pt x="30879" y="10555"/>
                </a:lnTo>
                <a:lnTo>
                  <a:pt x="30066" y="8931"/>
                </a:lnTo>
                <a:lnTo>
                  <a:pt x="28441" y="7308"/>
                </a:lnTo>
                <a:lnTo>
                  <a:pt x="25191" y="5684"/>
                </a:lnTo>
                <a:lnTo>
                  <a:pt x="23565" y="5684"/>
                </a:lnTo>
                <a:lnTo>
                  <a:pt x="20315" y="4059"/>
                </a:lnTo>
                <a:lnTo>
                  <a:pt x="19502" y="1625"/>
                </a:lnTo>
                <a:lnTo>
                  <a:pt x="18690" y="812"/>
                </a:lnTo>
                <a:close/>
              </a:path>
              <a:path w="31750" h="34925">
                <a:moveTo>
                  <a:pt x="15439" y="0"/>
                </a:moveTo>
                <a:lnTo>
                  <a:pt x="14627" y="0"/>
                </a:lnTo>
                <a:lnTo>
                  <a:pt x="13001" y="812"/>
                </a:lnTo>
                <a:lnTo>
                  <a:pt x="17065" y="812"/>
                </a:lnTo>
                <a:lnTo>
                  <a:pt x="15439" y="0"/>
                </a:lnTo>
                <a:close/>
              </a:path>
            </a:pathLst>
          </a:custGeom>
          <a:solidFill>
            <a:srgbClr val="33CC33"/>
          </a:solidFill>
        </p:spPr>
        <p:txBody>
          <a:bodyPr wrap="square" lIns="0" tIns="0" rIns="0" bIns="0" rtlCol="0"/>
          <a:lstStyle/>
          <a:p>
            <a:endParaRPr/>
          </a:p>
        </p:txBody>
      </p:sp>
      <p:sp>
        <p:nvSpPr>
          <p:cNvPr id="269" name="object 269"/>
          <p:cNvSpPr/>
          <p:nvPr/>
        </p:nvSpPr>
        <p:spPr>
          <a:xfrm>
            <a:off x="8513503" y="5086654"/>
            <a:ext cx="30480" cy="31750"/>
          </a:xfrm>
          <a:custGeom>
            <a:avLst/>
            <a:gdLst/>
            <a:ahLst/>
            <a:cxnLst/>
            <a:rect l="l" t="t" r="r" b="b"/>
            <a:pathLst>
              <a:path w="30479" h="31750">
                <a:moveTo>
                  <a:pt x="21128" y="1623"/>
                </a:moveTo>
                <a:lnTo>
                  <a:pt x="8126" y="1623"/>
                </a:lnTo>
                <a:lnTo>
                  <a:pt x="7313" y="2436"/>
                </a:lnTo>
                <a:lnTo>
                  <a:pt x="5688" y="3248"/>
                </a:lnTo>
                <a:lnTo>
                  <a:pt x="4875" y="4059"/>
                </a:lnTo>
                <a:lnTo>
                  <a:pt x="3250" y="4872"/>
                </a:lnTo>
                <a:lnTo>
                  <a:pt x="2437" y="6495"/>
                </a:lnTo>
                <a:lnTo>
                  <a:pt x="812" y="8119"/>
                </a:lnTo>
                <a:lnTo>
                  <a:pt x="0" y="10555"/>
                </a:lnTo>
                <a:lnTo>
                  <a:pt x="0" y="12178"/>
                </a:lnTo>
                <a:lnTo>
                  <a:pt x="812" y="13803"/>
                </a:lnTo>
                <a:lnTo>
                  <a:pt x="1625" y="16238"/>
                </a:lnTo>
                <a:lnTo>
                  <a:pt x="1625" y="20297"/>
                </a:lnTo>
                <a:lnTo>
                  <a:pt x="812" y="21922"/>
                </a:lnTo>
                <a:lnTo>
                  <a:pt x="812" y="24359"/>
                </a:lnTo>
                <a:lnTo>
                  <a:pt x="3250" y="26793"/>
                </a:lnTo>
                <a:lnTo>
                  <a:pt x="8126" y="29229"/>
                </a:lnTo>
                <a:lnTo>
                  <a:pt x="8938" y="30041"/>
                </a:lnTo>
                <a:lnTo>
                  <a:pt x="10564" y="30852"/>
                </a:lnTo>
                <a:lnTo>
                  <a:pt x="11376" y="31665"/>
                </a:lnTo>
                <a:lnTo>
                  <a:pt x="13001" y="31665"/>
                </a:lnTo>
                <a:lnTo>
                  <a:pt x="13814" y="30852"/>
                </a:lnTo>
                <a:lnTo>
                  <a:pt x="24378" y="30852"/>
                </a:lnTo>
                <a:lnTo>
                  <a:pt x="26003" y="29229"/>
                </a:lnTo>
                <a:lnTo>
                  <a:pt x="26816" y="26793"/>
                </a:lnTo>
                <a:lnTo>
                  <a:pt x="26816" y="21922"/>
                </a:lnTo>
                <a:lnTo>
                  <a:pt x="28441" y="21110"/>
                </a:lnTo>
                <a:lnTo>
                  <a:pt x="29254" y="20297"/>
                </a:lnTo>
                <a:lnTo>
                  <a:pt x="29254" y="18674"/>
                </a:lnTo>
                <a:lnTo>
                  <a:pt x="30066" y="17863"/>
                </a:lnTo>
                <a:lnTo>
                  <a:pt x="30066" y="12991"/>
                </a:lnTo>
                <a:lnTo>
                  <a:pt x="28441" y="9744"/>
                </a:lnTo>
                <a:lnTo>
                  <a:pt x="26816" y="8119"/>
                </a:lnTo>
                <a:lnTo>
                  <a:pt x="26003" y="6495"/>
                </a:lnTo>
                <a:lnTo>
                  <a:pt x="24378" y="4872"/>
                </a:lnTo>
                <a:lnTo>
                  <a:pt x="23565" y="3248"/>
                </a:lnTo>
                <a:lnTo>
                  <a:pt x="21940" y="2436"/>
                </a:lnTo>
                <a:lnTo>
                  <a:pt x="21128" y="1623"/>
                </a:lnTo>
                <a:close/>
              </a:path>
              <a:path w="30479" h="31750">
                <a:moveTo>
                  <a:pt x="21940" y="30852"/>
                </a:moveTo>
                <a:lnTo>
                  <a:pt x="17065" y="30852"/>
                </a:lnTo>
                <a:lnTo>
                  <a:pt x="17065" y="31665"/>
                </a:lnTo>
                <a:lnTo>
                  <a:pt x="21128" y="31665"/>
                </a:lnTo>
                <a:lnTo>
                  <a:pt x="21940" y="30852"/>
                </a:lnTo>
                <a:close/>
              </a:path>
              <a:path w="30479" h="31750">
                <a:moveTo>
                  <a:pt x="15439" y="0"/>
                </a:moveTo>
                <a:lnTo>
                  <a:pt x="13001" y="0"/>
                </a:lnTo>
                <a:lnTo>
                  <a:pt x="9751" y="1623"/>
                </a:lnTo>
                <a:lnTo>
                  <a:pt x="19502" y="1623"/>
                </a:lnTo>
                <a:lnTo>
                  <a:pt x="18690" y="812"/>
                </a:lnTo>
                <a:lnTo>
                  <a:pt x="17065" y="812"/>
                </a:lnTo>
                <a:lnTo>
                  <a:pt x="15439" y="0"/>
                </a:lnTo>
                <a:close/>
              </a:path>
            </a:pathLst>
          </a:custGeom>
          <a:solidFill>
            <a:srgbClr val="33CC33"/>
          </a:solidFill>
        </p:spPr>
        <p:txBody>
          <a:bodyPr wrap="square" lIns="0" tIns="0" rIns="0" bIns="0" rtlCol="0"/>
          <a:lstStyle/>
          <a:p>
            <a:endParaRPr/>
          </a:p>
        </p:txBody>
      </p:sp>
      <p:sp>
        <p:nvSpPr>
          <p:cNvPr id="270" name="object 270"/>
          <p:cNvSpPr/>
          <p:nvPr/>
        </p:nvSpPr>
        <p:spPr>
          <a:xfrm>
            <a:off x="8536257" y="5094773"/>
            <a:ext cx="33655" cy="27940"/>
          </a:xfrm>
          <a:custGeom>
            <a:avLst/>
            <a:gdLst/>
            <a:ahLst/>
            <a:cxnLst/>
            <a:rect l="l" t="t" r="r" b="b"/>
            <a:pathLst>
              <a:path w="33654" h="27939">
                <a:moveTo>
                  <a:pt x="16270" y="0"/>
                </a:moveTo>
                <a:lnTo>
                  <a:pt x="9751" y="0"/>
                </a:lnTo>
                <a:lnTo>
                  <a:pt x="11394" y="2436"/>
                </a:lnTo>
                <a:lnTo>
                  <a:pt x="12207" y="4872"/>
                </a:lnTo>
                <a:lnTo>
                  <a:pt x="11394" y="7308"/>
                </a:lnTo>
                <a:lnTo>
                  <a:pt x="11394" y="9744"/>
                </a:lnTo>
                <a:lnTo>
                  <a:pt x="10582" y="12178"/>
                </a:lnTo>
                <a:lnTo>
                  <a:pt x="9751" y="14614"/>
                </a:lnTo>
                <a:lnTo>
                  <a:pt x="8938" y="17050"/>
                </a:lnTo>
                <a:lnTo>
                  <a:pt x="8938" y="20299"/>
                </a:lnTo>
                <a:lnTo>
                  <a:pt x="8126" y="21110"/>
                </a:lnTo>
                <a:lnTo>
                  <a:pt x="7313" y="22733"/>
                </a:lnTo>
                <a:lnTo>
                  <a:pt x="4875" y="25169"/>
                </a:lnTo>
                <a:lnTo>
                  <a:pt x="0" y="27605"/>
                </a:lnTo>
                <a:lnTo>
                  <a:pt x="33335" y="27605"/>
                </a:lnTo>
                <a:lnTo>
                  <a:pt x="30084" y="26795"/>
                </a:lnTo>
                <a:lnTo>
                  <a:pt x="27647" y="25982"/>
                </a:lnTo>
                <a:lnTo>
                  <a:pt x="26021" y="25169"/>
                </a:lnTo>
                <a:lnTo>
                  <a:pt x="17083" y="16239"/>
                </a:lnTo>
                <a:lnTo>
                  <a:pt x="17083" y="9744"/>
                </a:lnTo>
                <a:lnTo>
                  <a:pt x="16270" y="8119"/>
                </a:lnTo>
                <a:lnTo>
                  <a:pt x="15457" y="5684"/>
                </a:lnTo>
                <a:lnTo>
                  <a:pt x="15457" y="2436"/>
                </a:lnTo>
                <a:lnTo>
                  <a:pt x="16270" y="0"/>
                </a:lnTo>
                <a:close/>
              </a:path>
            </a:pathLst>
          </a:custGeom>
          <a:solidFill>
            <a:srgbClr val="BEBEBE"/>
          </a:solidFill>
        </p:spPr>
        <p:txBody>
          <a:bodyPr wrap="square" lIns="0" tIns="0" rIns="0" bIns="0" rtlCol="0"/>
          <a:lstStyle/>
          <a:p>
            <a:endParaRPr/>
          </a:p>
        </p:txBody>
      </p:sp>
      <p:sp>
        <p:nvSpPr>
          <p:cNvPr id="271" name="object 271"/>
          <p:cNvSpPr/>
          <p:nvPr/>
        </p:nvSpPr>
        <p:spPr>
          <a:xfrm>
            <a:off x="8481793" y="5094773"/>
            <a:ext cx="43180" cy="27940"/>
          </a:xfrm>
          <a:custGeom>
            <a:avLst/>
            <a:gdLst/>
            <a:ahLst/>
            <a:cxnLst/>
            <a:rect l="l" t="t" r="r" b="b"/>
            <a:pathLst>
              <a:path w="43179" h="27939">
                <a:moveTo>
                  <a:pt x="28459" y="0"/>
                </a:moveTo>
                <a:lnTo>
                  <a:pt x="13001" y="0"/>
                </a:lnTo>
                <a:lnTo>
                  <a:pt x="12189" y="1625"/>
                </a:lnTo>
                <a:lnTo>
                  <a:pt x="12189" y="3248"/>
                </a:lnTo>
                <a:lnTo>
                  <a:pt x="13001" y="4872"/>
                </a:lnTo>
                <a:lnTo>
                  <a:pt x="13814" y="7308"/>
                </a:lnTo>
                <a:lnTo>
                  <a:pt x="13814" y="13803"/>
                </a:lnTo>
                <a:lnTo>
                  <a:pt x="12189" y="17050"/>
                </a:lnTo>
                <a:lnTo>
                  <a:pt x="10564" y="18674"/>
                </a:lnTo>
                <a:lnTo>
                  <a:pt x="9751" y="20299"/>
                </a:lnTo>
                <a:lnTo>
                  <a:pt x="8126" y="20299"/>
                </a:lnTo>
                <a:lnTo>
                  <a:pt x="6500" y="21110"/>
                </a:lnTo>
                <a:lnTo>
                  <a:pt x="5688" y="22733"/>
                </a:lnTo>
                <a:lnTo>
                  <a:pt x="4875" y="23546"/>
                </a:lnTo>
                <a:lnTo>
                  <a:pt x="4063" y="25169"/>
                </a:lnTo>
                <a:lnTo>
                  <a:pt x="812" y="26795"/>
                </a:lnTo>
                <a:lnTo>
                  <a:pt x="0" y="27605"/>
                </a:lnTo>
                <a:lnTo>
                  <a:pt x="43086" y="27605"/>
                </a:lnTo>
                <a:lnTo>
                  <a:pt x="42274" y="26795"/>
                </a:lnTo>
                <a:lnTo>
                  <a:pt x="40649" y="26795"/>
                </a:lnTo>
                <a:lnTo>
                  <a:pt x="39836" y="25982"/>
                </a:lnTo>
                <a:lnTo>
                  <a:pt x="39023" y="25982"/>
                </a:lnTo>
                <a:lnTo>
                  <a:pt x="37398" y="25169"/>
                </a:lnTo>
                <a:lnTo>
                  <a:pt x="36585" y="24359"/>
                </a:lnTo>
                <a:lnTo>
                  <a:pt x="35773" y="24359"/>
                </a:lnTo>
                <a:lnTo>
                  <a:pt x="34960" y="23546"/>
                </a:lnTo>
                <a:lnTo>
                  <a:pt x="31710" y="21922"/>
                </a:lnTo>
                <a:lnTo>
                  <a:pt x="30897" y="20299"/>
                </a:lnTo>
                <a:lnTo>
                  <a:pt x="30084" y="19486"/>
                </a:lnTo>
                <a:lnTo>
                  <a:pt x="30084" y="17863"/>
                </a:lnTo>
                <a:lnTo>
                  <a:pt x="28459" y="14614"/>
                </a:lnTo>
                <a:lnTo>
                  <a:pt x="28459" y="11367"/>
                </a:lnTo>
                <a:lnTo>
                  <a:pt x="29272" y="9744"/>
                </a:lnTo>
                <a:lnTo>
                  <a:pt x="28459" y="8119"/>
                </a:lnTo>
                <a:lnTo>
                  <a:pt x="28459" y="6495"/>
                </a:lnTo>
                <a:lnTo>
                  <a:pt x="27647" y="4872"/>
                </a:lnTo>
                <a:lnTo>
                  <a:pt x="27647" y="1625"/>
                </a:lnTo>
                <a:lnTo>
                  <a:pt x="28459" y="0"/>
                </a:lnTo>
                <a:close/>
              </a:path>
            </a:pathLst>
          </a:custGeom>
          <a:solidFill>
            <a:srgbClr val="BEBEBE"/>
          </a:solidFill>
        </p:spPr>
        <p:txBody>
          <a:bodyPr wrap="square" lIns="0" tIns="0" rIns="0" bIns="0" rtlCol="0"/>
          <a:lstStyle/>
          <a:p>
            <a:endParaRPr/>
          </a:p>
        </p:txBody>
      </p:sp>
      <p:sp>
        <p:nvSpPr>
          <p:cNvPr id="272" name="object 272"/>
          <p:cNvSpPr/>
          <p:nvPr/>
        </p:nvSpPr>
        <p:spPr>
          <a:xfrm>
            <a:off x="8578531" y="5094773"/>
            <a:ext cx="27940" cy="28575"/>
          </a:xfrm>
          <a:custGeom>
            <a:avLst/>
            <a:gdLst/>
            <a:ahLst/>
            <a:cxnLst/>
            <a:rect l="l" t="t" r="r" b="b"/>
            <a:pathLst>
              <a:path w="27940" h="28575">
                <a:moveTo>
                  <a:pt x="27647" y="0"/>
                </a:moveTo>
                <a:lnTo>
                  <a:pt x="12207" y="0"/>
                </a:lnTo>
                <a:lnTo>
                  <a:pt x="13019" y="3248"/>
                </a:lnTo>
                <a:lnTo>
                  <a:pt x="13019" y="6495"/>
                </a:lnTo>
                <a:lnTo>
                  <a:pt x="12207" y="9744"/>
                </a:lnTo>
                <a:lnTo>
                  <a:pt x="13019" y="12991"/>
                </a:lnTo>
                <a:lnTo>
                  <a:pt x="12207" y="16239"/>
                </a:lnTo>
                <a:lnTo>
                  <a:pt x="11376" y="18674"/>
                </a:lnTo>
                <a:lnTo>
                  <a:pt x="8126" y="21922"/>
                </a:lnTo>
                <a:lnTo>
                  <a:pt x="5688" y="23546"/>
                </a:lnTo>
                <a:lnTo>
                  <a:pt x="4063" y="25169"/>
                </a:lnTo>
                <a:lnTo>
                  <a:pt x="1625" y="25982"/>
                </a:lnTo>
                <a:lnTo>
                  <a:pt x="0" y="27605"/>
                </a:lnTo>
                <a:lnTo>
                  <a:pt x="25209" y="27605"/>
                </a:lnTo>
                <a:lnTo>
                  <a:pt x="26834" y="28418"/>
                </a:lnTo>
                <a:lnTo>
                  <a:pt x="27647" y="21110"/>
                </a:lnTo>
                <a:lnTo>
                  <a:pt x="27647" y="0"/>
                </a:lnTo>
                <a:close/>
              </a:path>
            </a:pathLst>
          </a:custGeom>
          <a:solidFill>
            <a:srgbClr val="BEBEBE"/>
          </a:solidFill>
        </p:spPr>
        <p:txBody>
          <a:bodyPr wrap="square" lIns="0" tIns="0" rIns="0" bIns="0" rtlCol="0"/>
          <a:lstStyle/>
          <a:p>
            <a:endParaRPr/>
          </a:p>
        </p:txBody>
      </p:sp>
      <p:sp>
        <p:nvSpPr>
          <p:cNvPr id="273" name="object 273"/>
          <p:cNvSpPr/>
          <p:nvPr/>
        </p:nvSpPr>
        <p:spPr>
          <a:xfrm>
            <a:off x="8250919" y="5105329"/>
            <a:ext cx="50165" cy="36195"/>
          </a:xfrm>
          <a:custGeom>
            <a:avLst/>
            <a:gdLst/>
            <a:ahLst/>
            <a:cxnLst/>
            <a:rect l="l" t="t" r="r" b="b"/>
            <a:pathLst>
              <a:path w="50165" h="36195">
                <a:moveTo>
                  <a:pt x="812" y="0"/>
                </a:moveTo>
                <a:lnTo>
                  <a:pt x="0" y="8931"/>
                </a:lnTo>
                <a:lnTo>
                  <a:pt x="0" y="35724"/>
                </a:lnTo>
                <a:lnTo>
                  <a:pt x="48775" y="35724"/>
                </a:lnTo>
                <a:lnTo>
                  <a:pt x="48775" y="17863"/>
                </a:lnTo>
                <a:lnTo>
                  <a:pt x="49587" y="8931"/>
                </a:lnTo>
                <a:lnTo>
                  <a:pt x="49587" y="812"/>
                </a:lnTo>
                <a:lnTo>
                  <a:pt x="812" y="0"/>
                </a:lnTo>
                <a:close/>
              </a:path>
            </a:pathLst>
          </a:custGeom>
          <a:solidFill>
            <a:srgbClr val="9999FF"/>
          </a:solidFill>
        </p:spPr>
        <p:txBody>
          <a:bodyPr wrap="square" lIns="0" tIns="0" rIns="0" bIns="0" rtlCol="0"/>
          <a:lstStyle/>
          <a:p>
            <a:endParaRPr/>
          </a:p>
        </p:txBody>
      </p:sp>
      <p:sp>
        <p:nvSpPr>
          <p:cNvPr id="274" name="object 274"/>
          <p:cNvSpPr/>
          <p:nvPr/>
        </p:nvSpPr>
        <p:spPr>
          <a:xfrm>
            <a:off x="8024102" y="5106952"/>
            <a:ext cx="21590" cy="33020"/>
          </a:xfrm>
          <a:custGeom>
            <a:avLst/>
            <a:gdLst/>
            <a:ahLst/>
            <a:cxnLst/>
            <a:rect l="l" t="t" r="r" b="b"/>
            <a:pathLst>
              <a:path w="21590" h="33020">
                <a:moveTo>
                  <a:pt x="812" y="0"/>
                </a:moveTo>
                <a:lnTo>
                  <a:pt x="0" y="8120"/>
                </a:lnTo>
                <a:lnTo>
                  <a:pt x="0" y="32478"/>
                </a:lnTo>
                <a:lnTo>
                  <a:pt x="19510" y="32478"/>
                </a:lnTo>
                <a:lnTo>
                  <a:pt x="19510" y="24359"/>
                </a:lnTo>
                <a:lnTo>
                  <a:pt x="20322" y="17050"/>
                </a:lnTo>
                <a:lnTo>
                  <a:pt x="20322" y="8931"/>
                </a:lnTo>
                <a:lnTo>
                  <a:pt x="21135" y="812"/>
                </a:lnTo>
                <a:lnTo>
                  <a:pt x="812" y="0"/>
                </a:lnTo>
                <a:close/>
              </a:path>
            </a:pathLst>
          </a:custGeom>
          <a:solidFill>
            <a:srgbClr val="9999FF"/>
          </a:solidFill>
        </p:spPr>
        <p:txBody>
          <a:bodyPr wrap="square" lIns="0" tIns="0" rIns="0" bIns="0" rtlCol="0"/>
          <a:lstStyle/>
          <a:p>
            <a:endParaRPr/>
          </a:p>
        </p:txBody>
      </p:sp>
      <p:sp>
        <p:nvSpPr>
          <p:cNvPr id="275" name="object 275"/>
          <p:cNvSpPr/>
          <p:nvPr/>
        </p:nvSpPr>
        <p:spPr>
          <a:xfrm>
            <a:off x="8134663" y="5107764"/>
            <a:ext cx="24130" cy="33020"/>
          </a:xfrm>
          <a:custGeom>
            <a:avLst/>
            <a:gdLst/>
            <a:ahLst/>
            <a:cxnLst/>
            <a:rect l="l" t="t" r="r" b="b"/>
            <a:pathLst>
              <a:path w="24129" h="33020">
                <a:moveTo>
                  <a:pt x="1625" y="0"/>
                </a:moveTo>
                <a:lnTo>
                  <a:pt x="812" y="8119"/>
                </a:lnTo>
                <a:lnTo>
                  <a:pt x="812" y="16238"/>
                </a:lnTo>
                <a:lnTo>
                  <a:pt x="0" y="24357"/>
                </a:lnTo>
                <a:lnTo>
                  <a:pt x="0" y="32478"/>
                </a:lnTo>
                <a:lnTo>
                  <a:pt x="22762" y="32478"/>
                </a:lnTo>
                <a:lnTo>
                  <a:pt x="22762" y="25169"/>
                </a:lnTo>
                <a:lnTo>
                  <a:pt x="23574" y="17050"/>
                </a:lnTo>
                <a:lnTo>
                  <a:pt x="23574" y="1623"/>
                </a:lnTo>
                <a:lnTo>
                  <a:pt x="1625" y="0"/>
                </a:lnTo>
                <a:close/>
              </a:path>
            </a:pathLst>
          </a:custGeom>
          <a:solidFill>
            <a:srgbClr val="9999FF"/>
          </a:solidFill>
        </p:spPr>
        <p:txBody>
          <a:bodyPr wrap="square" lIns="0" tIns="0" rIns="0" bIns="0" rtlCol="0"/>
          <a:lstStyle/>
          <a:p>
            <a:endParaRPr/>
          </a:p>
        </p:txBody>
      </p:sp>
      <p:sp>
        <p:nvSpPr>
          <p:cNvPr id="276" name="object 276"/>
          <p:cNvSpPr/>
          <p:nvPr/>
        </p:nvSpPr>
        <p:spPr>
          <a:xfrm>
            <a:off x="8351720" y="5110201"/>
            <a:ext cx="86995" cy="12700"/>
          </a:xfrm>
          <a:custGeom>
            <a:avLst/>
            <a:gdLst/>
            <a:ahLst/>
            <a:cxnLst/>
            <a:rect l="l" t="t" r="r" b="b"/>
            <a:pathLst>
              <a:path w="86995" h="12700">
                <a:moveTo>
                  <a:pt x="45524" y="0"/>
                </a:moveTo>
                <a:lnTo>
                  <a:pt x="0" y="0"/>
                </a:lnTo>
                <a:lnTo>
                  <a:pt x="0" y="10555"/>
                </a:lnTo>
                <a:lnTo>
                  <a:pt x="86986" y="12178"/>
                </a:lnTo>
                <a:lnTo>
                  <a:pt x="86986" y="1623"/>
                </a:lnTo>
                <a:lnTo>
                  <a:pt x="84548" y="812"/>
                </a:lnTo>
                <a:lnTo>
                  <a:pt x="48775" y="812"/>
                </a:lnTo>
                <a:lnTo>
                  <a:pt x="45524" y="0"/>
                </a:lnTo>
                <a:close/>
              </a:path>
            </a:pathLst>
          </a:custGeom>
          <a:solidFill>
            <a:srgbClr val="BEBEBE"/>
          </a:solidFill>
        </p:spPr>
        <p:txBody>
          <a:bodyPr wrap="square" lIns="0" tIns="0" rIns="0" bIns="0" rtlCol="0"/>
          <a:lstStyle/>
          <a:p>
            <a:endParaRPr/>
          </a:p>
        </p:txBody>
      </p:sp>
      <p:sp>
        <p:nvSpPr>
          <p:cNvPr id="277" name="object 277"/>
          <p:cNvSpPr/>
          <p:nvPr/>
        </p:nvSpPr>
        <p:spPr>
          <a:xfrm>
            <a:off x="8459040" y="5111824"/>
            <a:ext cx="11430" cy="10795"/>
          </a:xfrm>
          <a:custGeom>
            <a:avLst/>
            <a:gdLst/>
            <a:ahLst/>
            <a:cxnLst/>
            <a:rect l="l" t="t" r="r" b="b"/>
            <a:pathLst>
              <a:path w="11429" h="10795">
                <a:moveTo>
                  <a:pt x="0" y="0"/>
                </a:moveTo>
                <a:lnTo>
                  <a:pt x="0" y="10555"/>
                </a:lnTo>
                <a:lnTo>
                  <a:pt x="11376" y="10555"/>
                </a:lnTo>
                <a:lnTo>
                  <a:pt x="9751" y="9744"/>
                </a:lnTo>
                <a:lnTo>
                  <a:pt x="8938" y="8931"/>
                </a:lnTo>
                <a:lnTo>
                  <a:pt x="5688" y="7308"/>
                </a:lnTo>
                <a:lnTo>
                  <a:pt x="4875" y="5682"/>
                </a:lnTo>
                <a:lnTo>
                  <a:pt x="4063" y="4872"/>
                </a:lnTo>
                <a:lnTo>
                  <a:pt x="2437" y="4059"/>
                </a:lnTo>
                <a:lnTo>
                  <a:pt x="1625" y="2436"/>
                </a:lnTo>
                <a:lnTo>
                  <a:pt x="1625" y="1623"/>
                </a:lnTo>
                <a:lnTo>
                  <a:pt x="0" y="0"/>
                </a:lnTo>
                <a:close/>
              </a:path>
            </a:pathLst>
          </a:custGeom>
          <a:solidFill>
            <a:srgbClr val="B1B1B1"/>
          </a:solidFill>
        </p:spPr>
        <p:txBody>
          <a:bodyPr wrap="square" lIns="0" tIns="0" rIns="0" bIns="0" rtlCol="0"/>
          <a:lstStyle/>
          <a:p>
            <a:endParaRPr/>
          </a:p>
        </p:txBody>
      </p:sp>
      <p:sp>
        <p:nvSpPr>
          <p:cNvPr id="278" name="object 278"/>
          <p:cNvSpPr/>
          <p:nvPr/>
        </p:nvSpPr>
        <p:spPr>
          <a:xfrm>
            <a:off x="8076924" y="5155564"/>
            <a:ext cx="115570" cy="0"/>
          </a:xfrm>
          <a:custGeom>
            <a:avLst/>
            <a:gdLst/>
            <a:ahLst/>
            <a:cxnLst/>
            <a:rect l="l" t="t" r="r" b="b"/>
            <a:pathLst>
              <a:path w="115570">
                <a:moveTo>
                  <a:pt x="0" y="0"/>
                </a:moveTo>
                <a:lnTo>
                  <a:pt x="115511" y="0"/>
                </a:lnTo>
              </a:path>
            </a:pathLst>
          </a:custGeom>
          <a:ln w="3175">
            <a:solidFill>
              <a:srgbClr val="3E3E3E"/>
            </a:solidFill>
          </a:ln>
        </p:spPr>
        <p:txBody>
          <a:bodyPr wrap="square" lIns="0" tIns="0" rIns="0" bIns="0" rtlCol="0"/>
          <a:lstStyle/>
          <a:p>
            <a:endParaRPr/>
          </a:p>
        </p:txBody>
      </p:sp>
      <p:sp>
        <p:nvSpPr>
          <p:cNvPr id="279" name="object 279"/>
          <p:cNvSpPr/>
          <p:nvPr/>
        </p:nvSpPr>
        <p:spPr>
          <a:xfrm>
            <a:off x="8016096" y="5154295"/>
            <a:ext cx="176530" cy="0"/>
          </a:xfrm>
          <a:custGeom>
            <a:avLst/>
            <a:gdLst/>
            <a:ahLst/>
            <a:cxnLst/>
            <a:rect l="l" t="t" r="r" b="b"/>
            <a:pathLst>
              <a:path w="176529">
                <a:moveTo>
                  <a:pt x="0" y="0"/>
                </a:moveTo>
                <a:lnTo>
                  <a:pt x="176423" y="0"/>
                </a:lnTo>
              </a:path>
            </a:pathLst>
          </a:custGeom>
          <a:ln w="3175">
            <a:solidFill>
              <a:srgbClr val="3E3E3E"/>
            </a:solidFill>
          </a:ln>
        </p:spPr>
        <p:txBody>
          <a:bodyPr wrap="square" lIns="0" tIns="0" rIns="0" bIns="0" rtlCol="0"/>
          <a:lstStyle/>
          <a:p>
            <a:endParaRPr/>
          </a:p>
        </p:txBody>
      </p:sp>
      <p:sp>
        <p:nvSpPr>
          <p:cNvPr id="280" name="object 280"/>
          <p:cNvSpPr/>
          <p:nvPr/>
        </p:nvSpPr>
        <p:spPr>
          <a:xfrm>
            <a:off x="7988592" y="5152389"/>
            <a:ext cx="204470" cy="0"/>
          </a:xfrm>
          <a:custGeom>
            <a:avLst/>
            <a:gdLst/>
            <a:ahLst/>
            <a:cxnLst/>
            <a:rect l="l" t="t" r="r" b="b"/>
            <a:pathLst>
              <a:path w="204470">
                <a:moveTo>
                  <a:pt x="0" y="0"/>
                </a:moveTo>
                <a:lnTo>
                  <a:pt x="204055" y="0"/>
                </a:lnTo>
              </a:path>
            </a:pathLst>
          </a:custGeom>
          <a:ln w="3175">
            <a:solidFill>
              <a:srgbClr val="3E3E3E"/>
            </a:solidFill>
          </a:ln>
        </p:spPr>
        <p:txBody>
          <a:bodyPr wrap="square" lIns="0" tIns="0" rIns="0" bIns="0" rtlCol="0"/>
          <a:lstStyle/>
          <a:p>
            <a:endParaRPr/>
          </a:p>
        </p:txBody>
      </p:sp>
      <p:sp>
        <p:nvSpPr>
          <p:cNvPr id="281" name="object 281"/>
          <p:cNvSpPr/>
          <p:nvPr/>
        </p:nvSpPr>
        <p:spPr>
          <a:xfrm>
            <a:off x="7988331" y="5148579"/>
            <a:ext cx="205104" cy="0"/>
          </a:xfrm>
          <a:custGeom>
            <a:avLst/>
            <a:gdLst/>
            <a:ahLst/>
            <a:cxnLst/>
            <a:rect l="l" t="t" r="r" b="b"/>
            <a:pathLst>
              <a:path w="205104">
                <a:moveTo>
                  <a:pt x="0" y="0"/>
                </a:moveTo>
                <a:lnTo>
                  <a:pt x="204569" y="0"/>
                </a:lnTo>
              </a:path>
            </a:pathLst>
          </a:custGeom>
          <a:ln w="5080">
            <a:solidFill>
              <a:srgbClr val="3E3E3E"/>
            </a:solidFill>
          </a:ln>
        </p:spPr>
        <p:txBody>
          <a:bodyPr wrap="square" lIns="0" tIns="0" rIns="0" bIns="0" rtlCol="0"/>
          <a:lstStyle/>
          <a:p>
            <a:endParaRPr/>
          </a:p>
        </p:txBody>
      </p:sp>
      <p:sp>
        <p:nvSpPr>
          <p:cNvPr id="282" name="object 282"/>
          <p:cNvSpPr/>
          <p:nvPr/>
        </p:nvSpPr>
        <p:spPr>
          <a:xfrm>
            <a:off x="7988506" y="5145404"/>
            <a:ext cx="205104" cy="0"/>
          </a:xfrm>
          <a:custGeom>
            <a:avLst/>
            <a:gdLst/>
            <a:ahLst/>
            <a:cxnLst/>
            <a:rect l="l" t="t" r="r" b="b"/>
            <a:pathLst>
              <a:path w="205104">
                <a:moveTo>
                  <a:pt x="0" y="0"/>
                </a:moveTo>
                <a:lnTo>
                  <a:pt x="204607" y="0"/>
                </a:lnTo>
              </a:path>
            </a:pathLst>
          </a:custGeom>
          <a:ln w="3175">
            <a:solidFill>
              <a:srgbClr val="3E3E3E"/>
            </a:solidFill>
          </a:ln>
        </p:spPr>
        <p:txBody>
          <a:bodyPr wrap="square" lIns="0" tIns="0" rIns="0" bIns="0" rtlCol="0"/>
          <a:lstStyle/>
          <a:p>
            <a:endParaRPr/>
          </a:p>
        </p:txBody>
      </p:sp>
      <p:sp>
        <p:nvSpPr>
          <p:cNvPr id="283" name="object 283"/>
          <p:cNvSpPr/>
          <p:nvPr/>
        </p:nvSpPr>
        <p:spPr>
          <a:xfrm>
            <a:off x="7988929" y="5144134"/>
            <a:ext cx="56515" cy="0"/>
          </a:xfrm>
          <a:custGeom>
            <a:avLst/>
            <a:gdLst/>
            <a:ahLst/>
            <a:cxnLst/>
            <a:rect l="l" t="t" r="r" b="b"/>
            <a:pathLst>
              <a:path w="56515">
                <a:moveTo>
                  <a:pt x="0" y="0"/>
                </a:moveTo>
                <a:lnTo>
                  <a:pt x="56140" y="0"/>
                </a:lnTo>
              </a:path>
            </a:pathLst>
          </a:custGeom>
          <a:ln w="3175">
            <a:solidFill>
              <a:srgbClr val="3E3E3E"/>
            </a:solidFill>
          </a:ln>
        </p:spPr>
        <p:txBody>
          <a:bodyPr wrap="square" lIns="0" tIns="0" rIns="0" bIns="0" rtlCol="0"/>
          <a:lstStyle/>
          <a:p>
            <a:endParaRPr/>
          </a:p>
        </p:txBody>
      </p:sp>
      <p:sp>
        <p:nvSpPr>
          <p:cNvPr id="284" name="object 284"/>
          <p:cNvSpPr/>
          <p:nvPr/>
        </p:nvSpPr>
        <p:spPr>
          <a:xfrm>
            <a:off x="8046865" y="5143896"/>
            <a:ext cx="91440" cy="0"/>
          </a:xfrm>
          <a:custGeom>
            <a:avLst/>
            <a:gdLst/>
            <a:ahLst/>
            <a:cxnLst/>
            <a:rect l="l" t="t" r="r" b="b"/>
            <a:pathLst>
              <a:path w="91440">
                <a:moveTo>
                  <a:pt x="0" y="0"/>
                </a:moveTo>
                <a:lnTo>
                  <a:pt x="91049" y="0"/>
                </a:lnTo>
              </a:path>
            </a:pathLst>
          </a:custGeom>
          <a:ln w="3175">
            <a:solidFill>
              <a:srgbClr val="3E3E3E"/>
            </a:solidFill>
          </a:ln>
        </p:spPr>
        <p:txBody>
          <a:bodyPr wrap="square" lIns="0" tIns="0" rIns="0" bIns="0" rtlCol="0"/>
          <a:lstStyle/>
          <a:p>
            <a:endParaRPr/>
          </a:p>
        </p:txBody>
      </p:sp>
      <p:sp>
        <p:nvSpPr>
          <p:cNvPr id="285" name="object 285"/>
          <p:cNvSpPr/>
          <p:nvPr/>
        </p:nvSpPr>
        <p:spPr>
          <a:xfrm>
            <a:off x="8241314" y="5156834"/>
            <a:ext cx="100965" cy="0"/>
          </a:xfrm>
          <a:custGeom>
            <a:avLst/>
            <a:gdLst/>
            <a:ahLst/>
            <a:cxnLst/>
            <a:rect l="l" t="t" r="r" b="b"/>
            <a:pathLst>
              <a:path w="100965">
                <a:moveTo>
                  <a:pt x="0" y="0"/>
                </a:moveTo>
                <a:lnTo>
                  <a:pt x="100654" y="0"/>
                </a:lnTo>
              </a:path>
            </a:pathLst>
          </a:custGeom>
          <a:ln w="3175">
            <a:solidFill>
              <a:srgbClr val="3E3E3E"/>
            </a:solidFill>
          </a:ln>
        </p:spPr>
        <p:txBody>
          <a:bodyPr wrap="square" lIns="0" tIns="0" rIns="0" bIns="0" rtlCol="0"/>
          <a:lstStyle/>
          <a:p>
            <a:endParaRPr/>
          </a:p>
        </p:txBody>
      </p:sp>
      <p:sp>
        <p:nvSpPr>
          <p:cNvPr id="286" name="object 286"/>
          <p:cNvSpPr/>
          <p:nvPr/>
        </p:nvSpPr>
        <p:spPr>
          <a:xfrm>
            <a:off x="8197268" y="5154929"/>
            <a:ext cx="144780" cy="0"/>
          </a:xfrm>
          <a:custGeom>
            <a:avLst/>
            <a:gdLst/>
            <a:ahLst/>
            <a:cxnLst/>
            <a:rect l="l" t="t" r="r" b="b"/>
            <a:pathLst>
              <a:path w="144779">
                <a:moveTo>
                  <a:pt x="0" y="0"/>
                </a:moveTo>
                <a:lnTo>
                  <a:pt x="144700" y="0"/>
                </a:lnTo>
              </a:path>
            </a:pathLst>
          </a:custGeom>
          <a:ln w="3175">
            <a:solidFill>
              <a:srgbClr val="3E3E3E"/>
            </a:solidFill>
          </a:ln>
        </p:spPr>
        <p:txBody>
          <a:bodyPr wrap="square" lIns="0" tIns="0" rIns="0" bIns="0" rtlCol="0"/>
          <a:lstStyle/>
          <a:p>
            <a:endParaRPr/>
          </a:p>
        </p:txBody>
      </p:sp>
      <p:sp>
        <p:nvSpPr>
          <p:cNvPr id="287" name="object 287"/>
          <p:cNvSpPr/>
          <p:nvPr/>
        </p:nvSpPr>
        <p:spPr>
          <a:xfrm>
            <a:off x="8196853" y="5152389"/>
            <a:ext cx="145415" cy="0"/>
          </a:xfrm>
          <a:custGeom>
            <a:avLst/>
            <a:gdLst/>
            <a:ahLst/>
            <a:cxnLst/>
            <a:rect l="l" t="t" r="r" b="b"/>
            <a:pathLst>
              <a:path w="145415">
                <a:moveTo>
                  <a:pt x="0" y="0"/>
                </a:moveTo>
                <a:lnTo>
                  <a:pt x="145114" y="0"/>
                </a:lnTo>
              </a:path>
            </a:pathLst>
          </a:custGeom>
          <a:ln w="3175">
            <a:solidFill>
              <a:srgbClr val="3E3E3E"/>
            </a:solidFill>
          </a:ln>
        </p:spPr>
        <p:txBody>
          <a:bodyPr wrap="square" lIns="0" tIns="0" rIns="0" bIns="0" rtlCol="0"/>
          <a:lstStyle/>
          <a:p>
            <a:endParaRPr/>
          </a:p>
        </p:txBody>
      </p:sp>
      <p:sp>
        <p:nvSpPr>
          <p:cNvPr id="288" name="object 288"/>
          <p:cNvSpPr/>
          <p:nvPr/>
        </p:nvSpPr>
        <p:spPr>
          <a:xfrm>
            <a:off x="8196851" y="5149214"/>
            <a:ext cx="145415" cy="0"/>
          </a:xfrm>
          <a:custGeom>
            <a:avLst/>
            <a:gdLst/>
            <a:ahLst/>
            <a:cxnLst/>
            <a:rect l="l" t="t" r="r" b="b"/>
            <a:pathLst>
              <a:path w="145415">
                <a:moveTo>
                  <a:pt x="0" y="0"/>
                </a:moveTo>
                <a:lnTo>
                  <a:pt x="145117" y="0"/>
                </a:lnTo>
              </a:path>
            </a:pathLst>
          </a:custGeom>
          <a:ln w="3810">
            <a:solidFill>
              <a:srgbClr val="3E3E3E"/>
            </a:solidFill>
          </a:ln>
        </p:spPr>
        <p:txBody>
          <a:bodyPr wrap="square" lIns="0" tIns="0" rIns="0" bIns="0" rtlCol="0"/>
          <a:lstStyle/>
          <a:p>
            <a:endParaRPr/>
          </a:p>
        </p:txBody>
      </p:sp>
      <p:sp>
        <p:nvSpPr>
          <p:cNvPr id="289" name="object 289"/>
          <p:cNvSpPr/>
          <p:nvPr/>
        </p:nvSpPr>
        <p:spPr>
          <a:xfrm>
            <a:off x="8197268" y="5146675"/>
            <a:ext cx="144780" cy="0"/>
          </a:xfrm>
          <a:custGeom>
            <a:avLst/>
            <a:gdLst/>
            <a:ahLst/>
            <a:cxnLst/>
            <a:rect l="l" t="t" r="r" b="b"/>
            <a:pathLst>
              <a:path w="144779">
                <a:moveTo>
                  <a:pt x="0" y="0"/>
                </a:moveTo>
                <a:lnTo>
                  <a:pt x="144700" y="0"/>
                </a:lnTo>
              </a:path>
            </a:pathLst>
          </a:custGeom>
          <a:ln w="3175">
            <a:solidFill>
              <a:srgbClr val="3E3E3E"/>
            </a:solidFill>
          </a:ln>
        </p:spPr>
        <p:txBody>
          <a:bodyPr wrap="square" lIns="0" tIns="0" rIns="0" bIns="0" rtlCol="0"/>
          <a:lstStyle/>
          <a:p>
            <a:endParaRPr/>
          </a:p>
        </p:txBody>
      </p:sp>
      <p:sp>
        <p:nvSpPr>
          <p:cNvPr id="290" name="object 290"/>
          <p:cNvSpPr/>
          <p:nvPr/>
        </p:nvSpPr>
        <p:spPr>
          <a:xfrm>
            <a:off x="8197268" y="5145404"/>
            <a:ext cx="138430" cy="0"/>
          </a:xfrm>
          <a:custGeom>
            <a:avLst/>
            <a:gdLst/>
            <a:ahLst/>
            <a:cxnLst/>
            <a:rect l="l" t="t" r="r" b="b"/>
            <a:pathLst>
              <a:path w="138429">
                <a:moveTo>
                  <a:pt x="0" y="0"/>
                </a:moveTo>
                <a:lnTo>
                  <a:pt x="137969" y="0"/>
                </a:lnTo>
              </a:path>
            </a:pathLst>
          </a:custGeom>
          <a:ln w="3175">
            <a:solidFill>
              <a:srgbClr val="3E3E3E"/>
            </a:solidFill>
          </a:ln>
        </p:spPr>
        <p:txBody>
          <a:bodyPr wrap="square" lIns="0" tIns="0" rIns="0" bIns="0" rtlCol="0"/>
          <a:lstStyle/>
          <a:p>
            <a:endParaRPr/>
          </a:p>
        </p:txBody>
      </p:sp>
      <p:sp>
        <p:nvSpPr>
          <p:cNvPr id="291" name="object 291"/>
          <p:cNvSpPr/>
          <p:nvPr/>
        </p:nvSpPr>
        <p:spPr>
          <a:xfrm>
            <a:off x="8207832" y="5156886"/>
            <a:ext cx="18415" cy="0"/>
          </a:xfrm>
          <a:custGeom>
            <a:avLst/>
            <a:gdLst/>
            <a:ahLst/>
            <a:cxnLst/>
            <a:rect l="l" t="t" r="r" b="b"/>
            <a:pathLst>
              <a:path w="18415">
                <a:moveTo>
                  <a:pt x="0" y="0"/>
                </a:moveTo>
                <a:lnTo>
                  <a:pt x="17877" y="0"/>
                </a:lnTo>
              </a:path>
            </a:pathLst>
          </a:custGeom>
          <a:ln w="3175">
            <a:solidFill>
              <a:srgbClr val="3E3E3E"/>
            </a:solidFill>
          </a:ln>
        </p:spPr>
        <p:txBody>
          <a:bodyPr wrap="square" lIns="0" tIns="0" rIns="0" bIns="0" rtlCol="0"/>
          <a:lstStyle/>
          <a:p>
            <a:endParaRPr/>
          </a:p>
        </p:txBody>
      </p:sp>
      <p:sp>
        <p:nvSpPr>
          <p:cNvPr id="292" name="object 292"/>
          <p:cNvSpPr/>
          <p:nvPr/>
        </p:nvSpPr>
        <p:spPr>
          <a:xfrm>
            <a:off x="1191737" y="3299426"/>
            <a:ext cx="855344" cy="537210"/>
          </a:xfrm>
          <a:custGeom>
            <a:avLst/>
            <a:gdLst/>
            <a:ahLst/>
            <a:cxnLst/>
            <a:rect l="l" t="t" r="r" b="b"/>
            <a:pathLst>
              <a:path w="855344" h="537210">
                <a:moveTo>
                  <a:pt x="581410" y="505872"/>
                </a:moveTo>
                <a:lnTo>
                  <a:pt x="459518" y="505872"/>
                </a:lnTo>
                <a:lnTo>
                  <a:pt x="459518" y="537134"/>
                </a:lnTo>
                <a:lnTo>
                  <a:pt x="559836" y="537134"/>
                </a:lnTo>
                <a:lnTo>
                  <a:pt x="559836" y="509425"/>
                </a:lnTo>
                <a:lnTo>
                  <a:pt x="581410" y="509425"/>
                </a:lnTo>
                <a:lnTo>
                  <a:pt x="581410" y="505872"/>
                </a:lnTo>
                <a:close/>
              </a:path>
              <a:path w="855344" h="537210">
                <a:moveTo>
                  <a:pt x="581410" y="476031"/>
                </a:moveTo>
                <a:lnTo>
                  <a:pt x="273990" y="476031"/>
                </a:lnTo>
                <a:lnTo>
                  <a:pt x="273990" y="507293"/>
                </a:lnTo>
                <a:lnTo>
                  <a:pt x="287473" y="507293"/>
                </a:lnTo>
                <a:lnTo>
                  <a:pt x="287473" y="532161"/>
                </a:lnTo>
                <a:lnTo>
                  <a:pt x="384552" y="532161"/>
                </a:lnTo>
                <a:lnTo>
                  <a:pt x="384552" y="505872"/>
                </a:lnTo>
                <a:lnTo>
                  <a:pt x="581410" y="505872"/>
                </a:lnTo>
                <a:lnTo>
                  <a:pt x="581410" y="476031"/>
                </a:lnTo>
                <a:close/>
              </a:path>
              <a:path w="855344" h="537210">
                <a:moveTo>
                  <a:pt x="143466" y="476031"/>
                </a:moveTo>
                <a:lnTo>
                  <a:pt x="50698" y="476031"/>
                </a:lnTo>
                <a:lnTo>
                  <a:pt x="50698" y="490241"/>
                </a:lnTo>
                <a:lnTo>
                  <a:pt x="143466" y="490241"/>
                </a:lnTo>
                <a:lnTo>
                  <a:pt x="143466" y="476031"/>
                </a:lnTo>
                <a:close/>
              </a:path>
              <a:path w="855344" h="537210">
                <a:moveTo>
                  <a:pt x="852724" y="183303"/>
                </a:moveTo>
                <a:lnTo>
                  <a:pt x="2157" y="183303"/>
                </a:lnTo>
                <a:lnTo>
                  <a:pt x="2157" y="476031"/>
                </a:lnTo>
                <a:lnTo>
                  <a:pt x="852724" y="476031"/>
                </a:lnTo>
                <a:lnTo>
                  <a:pt x="852724" y="183303"/>
                </a:lnTo>
                <a:close/>
              </a:path>
              <a:path w="855344" h="537210">
                <a:moveTo>
                  <a:pt x="810655" y="112968"/>
                </a:moveTo>
                <a:lnTo>
                  <a:pt x="44226" y="112968"/>
                </a:lnTo>
                <a:lnTo>
                  <a:pt x="0" y="166254"/>
                </a:lnTo>
                <a:lnTo>
                  <a:pt x="0" y="183303"/>
                </a:lnTo>
                <a:lnTo>
                  <a:pt x="854823" y="183303"/>
                </a:lnTo>
                <a:lnTo>
                  <a:pt x="854823" y="166254"/>
                </a:lnTo>
                <a:lnTo>
                  <a:pt x="810655" y="112968"/>
                </a:lnTo>
                <a:close/>
              </a:path>
              <a:path w="855344" h="537210">
                <a:moveTo>
                  <a:pt x="427700" y="0"/>
                </a:moveTo>
                <a:lnTo>
                  <a:pt x="302036" y="112968"/>
                </a:lnTo>
                <a:lnTo>
                  <a:pt x="547973" y="112968"/>
                </a:lnTo>
                <a:lnTo>
                  <a:pt x="427700" y="0"/>
                </a:lnTo>
                <a:close/>
              </a:path>
            </a:pathLst>
          </a:custGeom>
          <a:solidFill>
            <a:srgbClr val="000000"/>
          </a:solidFill>
        </p:spPr>
        <p:txBody>
          <a:bodyPr wrap="square" lIns="0" tIns="0" rIns="0" bIns="0" rtlCol="0"/>
          <a:lstStyle/>
          <a:p>
            <a:endParaRPr/>
          </a:p>
        </p:txBody>
      </p:sp>
      <p:sp>
        <p:nvSpPr>
          <p:cNvPr id="293" name="object 293"/>
          <p:cNvSpPr/>
          <p:nvPr/>
        </p:nvSpPr>
        <p:spPr>
          <a:xfrm>
            <a:off x="1478671" y="3337076"/>
            <a:ext cx="280035" cy="450850"/>
          </a:xfrm>
          <a:custGeom>
            <a:avLst/>
            <a:gdLst/>
            <a:ahLst/>
            <a:cxnLst/>
            <a:rect l="l" t="t" r="r" b="b"/>
            <a:pathLst>
              <a:path w="280035" h="450850">
                <a:moveTo>
                  <a:pt x="137527" y="0"/>
                </a:moveTo>
                <a:lnTo>
                  <a:pt x="0" y="125053"/>
                </a:lnTo>
                <a:lnTo>
                  <a:pt x="0" y="450460"/>
                </a:lnTo>
                <a:lnTo>
                  <a:pt x="279914" y="450460"/>
                </a:lnTo>
                <a:lnTo>
                  <a:pt x="279914" y="125053"/>
                </a:lnTo>
                <a:lnTo>
                  <a:pt x="137527" y="0"/>
                </a:lnTo>
                <a:close/>
              </a:path>
            </a:pathLst>
          </a:custGeom>
          <a:solidFill>
            <a:srgbClr val="B19186"/>
          </a:solidFill>
        </p:spPr>
        <p:txBody>
          <a:bodyPr wrap="square" lIns="0" tIns="0" rIns="0" bIns="0" rtlCol="0"/>
          <a:lstStyle/>
          <a:p>
            <a:endParaRPr/>
          </a:p>
        </p:txBody>
      </p:sp>
      <p:sp>
        <p:nvSpPr>
          <p:cNvPr id="294" name="object 294"/>
          <p:cNvSpPr/>
          <p:nvPr/>
        </p:nvSpPr>
        <p:spPr>
          <a:xfrm>
            <a:off x="1648023" y="3657519"/>
            <a:ext cx="25400" cy="74295"/>
          </a:xfrm>
          <a:custGeom>
            <a:avLst/>
            <a:gdLst/>
            <a:ahLst/>
            <a:cxnLst/>
            <a:rect l="l" t="t" r="r" b="b"/>
            <a:pathLst>
              <a:path w="25400" h="74295">
                <a:moveTo>
                  <a:pt x="0" y="73886"/>
                </a:moveTo>
                <a:lnTo>
                  <a:pt x="25345" y="73886"/>
                </a:lnTo>
                <a:lnTo>
                  <a:pt x="25345" y="0"/>
                </a:lnTo>
                <a:lnTo>
                  <a:pt x="0" y="0"/>
                </a:lnTo>
                <a:lnTo>
                  <a:pt x="0" y="73886"/>
                </a:lnTo>
                <a:close/>
              </a:path>
            </a:pathLst>
          </a:custGeom>
          <a:solidFill>
            <a:srgbClr val="000000"/>
          </a:solidFill>
        </p:spPr>
        <p:txBody>
          <a:bodyPr wrap="square" lIns="0" tIns="0" rIns="0" bIns="0" rtlCol="0"/>
          <a:lstStyle/>
          <a:p>
            <a:endParaRPr/>
          </a:p>
        </p:txBody>
      </p:sp>
      <p:sp>
        <p:nvSpPr>
          <p:cNvPr id="295" name="object 295"/>
          <p:cNvSpPr/>
          <p:nvPr/>
        </p:nvSpPr>
        <p:spPr>
          <a:xfrm>
            <a:off x="1651255" y="3662486"/>
            <a:ext cx="18415" cy="64135"/>
          </a:xfrm>
          <a:custGeom>
            <a:avLst/>
            <a:gdLst/>
            <a:ahLst/>
            <a:cxnLst/>
            <a:rect l="l" t="t" r="r" b="b"/>
            <a:pathLst>
              <a:path w="18414" h="64135">
                <a:moveTo>
                  <a:pt x="0" y="63945"/>
                </a:moveTo>
                <a:lnTo>
                  <a:pt x="18337" y="63945"/>
                </a:lnTo>
                <a:lnTo>
                  <a:pt x="18337" y="0"/>
                </a:lnTo>
                <a:lnTo>
                  <a:pt x="0" y="0"/>
                </a:lnTo>
                <a:lnTo>
                  <a:pt x="0" y="63945"/>
                </a:lnTo>
                <a:close/>
              </a:path>
            </a:pathLst>
          </a:custGeom>
          <a:solidFill>
            <a:srgbClr val="C4C4B9"/>
          </a:solidFill>
        </p:spPr>
        <p:txBody>
          <a:bodyPr wrap="square" lIns="0" tIns="0" rIns="0" bIns="0" rtlCol="0"/>
          <a:lstStyle/>
          <a:p>
            <a:endParaRPr/>
          </a:p>
        </p:txBody>
      </p:sp>
      <p:sp>
        <p:nvSpPr>
          <p:cNvPr id="296" name="object 296"/>
          <p:cNvSpPr/>
          <p:nvPr/>
        </p:nvSpPr>
        <p:spPr>
          <a:xfrm>
            <a:off x="1559028" y="3657519"/>
            <a:ext cx="25400" cy="74295"/>
          </a:xfrm>
          <a:custGeom>
            <a:avLst/>
            <a:gdLst/>
            <a:ahLst/>
            <a:cxnLst/>
            <a:rect l="l" t="t" r="r" b="b"/>
            <a:pathLst>
              <a:path w="25400" h="74295">
                <a:moveTo>
                  <a:pt x="0" y="73886"/>
                </a:moveTo>
                <a:lnTo>
                  <a:pt x="25353" y="73886"/>
                </a:lnTo>
                <a:lnTo>
                  <a:pt x="25353" y="0"/>
                </a:lnTo>
                <a:lnTo>
                  <a:pt x="0" y="0"/>
                </a:lnTo>
                <a:lnTo>
                  <a:pt x="0" y="73886"/>
                </a:lnTo>
                <a:close/>
              </a:path>
            </a:pathLst>
          </a:custGeom>
          <a:solidFill>
            <a:srgbClr val="000000"/>
          </a:solidFill>
        </p:spPr>
        <p:txBody>
          <a:bodyPr wrap="square" lIns="0" tIns="0" rIns="0" bIns="0" rtlCol="0"/>
          <a:lstStyle/>
          <a:p>
            <a:endParaRPr/>
          </a:p>
        </p:txBody>
      </p:sp>
      <p:sp>
        <p:nvSpPr>
          <p:cNvPr id="297" name="object 297"/>
          <p:cNvSpPr/>
          <p:nvPr/>
        </p:nvSpPr>
        <p:spPr>
          <a:xfrm>
            <a:off x="1562267" y="3662486"/>
            <a:ext cx="18415" cy="64135"/>
          </a:xfrm>
          <a:custGeom>
            <a:avLst/>
            <a:gdLst/>
            <a:ahLst/>
            <a:cxnLst/>
            <a:rect l="l" t="t" r="r" b="b"/>
            <a:pathLst>
              <a:path w="18415" h="64135">
                <a:moveTo>
                  <a:pt x="0" y="63945"/>
                </a:moveTo>
                <a:lnTo>
                  <a:pt x="18337" y="63945"/>
                </a:lnTo>
                <a:lnTo>
                  <a:pt x="18337" y="0"/>
                </a:lnTo>
                <a:lnTo>
                  <a:pt x="0" y="0"/>
                </a:lnTo>
                <a:lnTo>
                  <a:pt x="0" y="63945"/>
                </a:lnTo>
                <a:close/>
              </a:path>
            </a:pathLst>
          </a:custGeom>
          <a:solidFill>
            <a:srgbClr val="C4C4B9"/>
          </a:solidFill>
        </p:spPr>
        <p:txBody>
          <a:bodyPr wrap="square" lIns="0" tIns="0" rIns="0" bIns="0" rtlCol="0"/>
          <a:lstStyle/>
          <a:p>
            <a:endParaRPr/>
          </a:p>
        </p:txBody>
      </p:sp>
      <p:sp>
        <p:nvSpPr>
          <p:cNvPr id="298" name="object 298"/>
          <p:cNvSpPr/>
          <p:nvPr/>
        </p:nvSpPr>
        <p:spPr>
          <a:xfrm>
            <a:off x="1475431" y="3327129"/>
            <a:ext cx="283210" cy="135255"/>
          </a:xfrm>
          <a:custGeom>
            <a:avLst/>
            <a:gdLst/>
            <a:ahLst/>
            <a:cxnLst/>
            <a:rect l="l" t="t" r="r" b="b"/>
            <a:pathLst>
              <a:path w="283210" h="135254">
                <a:moveTo>
                  <a:pt x="143466" y="0"/>
                </a:moveTo>
                <a:lnTo>
                  <a:pt x="0" y="120786"/>
                </a:lnTo>
                <a:lnTo>
                  <a:pt x="0" y="135000"/>
                </a:lnTo>
                <a:lnTo>
                  <a:pt x="55011" y="135000"/>
                </a:lnTo>
                <a:lnTo>
                  <a:pt x="55011" y="112968"/>
                </a:lnTo>
                <a:lnTo>
                  <a:pt x="35056" y="112968"/>
                </a:lnTo>
                <a:lnTo>
                  <a:pt x="141846" y="19894"/>
                </a:lnTo>
                <a:lnTo>
                  <a:pt x="165688" y="19894"/>
                </a:lnTo>
                <a:lnTo>
                  <a:pt x="143466" y="0"/>
                </a:lnTo>
                <a:close/>
              </a:path>
              <a:path w="283210" h="135254">
                <a:moveTo>
                  <a:pt x="165688" y="19894"/>
                </a:moveTo>
                <a:lnTo>
                  <a:pt x="141846" y="19894"/>
                </a:lnTo>
                <a:lnTo>
                  <a:pt x="243245" y="110839"/>
                </a:lnTo>
                <a:lnTo>
                  <a:pt x="230842" y="110839"/>
                </a:lnTo>
                <a:lnTo>
                  <a:pt x="230842" y="135000"/>
                </a:lnTo>
                <a:lnTo>
                  <a:pt x="283153" y="135000"/>
                </a:lnTo>
                <a:lnTo>
                  <a:pt x="283153" y="125053"/>
                </a:lnTo>
                <a:lnTo>
                  <a:pt x="165688" y="19894"/>
                </a:lnTo>
                <a:close/>
              </a:path>
            </a:pathLst>
          </a:custGeom>
          <a:solidFill>
            <a:srgbClr val="000000"/>
          </a:solidFill>
        </p:spPr>
        <p:txBody>
          <a:bodyPr wrap="square" lIns="0" tIns="0" rIns="0" bIns="0" rtlCol="0"/>
          <a:lstStyle/>
          <a:p>
            <a:endParaRPr/>
          </a:p>
        </p:txBody>
      </p:sp>
      <p:sp>
        <p:nvSpPr>
          <p:cNvPr id="299" name="object 299"/>
          <p:cNvSpPr/>
          <p:nvPr/>
        </p:nvSpPr>
        <p:spPr>
          <a:xfrm>
            <a:off x="1704927" y="3663910"/>
            <a:ext cx="0" cy="95250"/>
          </a:xfrm>
          <a:custGeom>
            <a:avLst/>
            <a:gdLst/>
            <a:ahLst/>
            <a:cxnLst/>
            <a:rect l="l" t="t" r="r" b="b"/>
            <a:pathLst>
              <a:path h="95250">
                <a:moveTo>
                  <a:pt x="0" y="0"/>
                </a:moveTo>
                <a:lnTo>
                  <a:pt x="0" y="95206"/>
                </a:lnTo>
              </a:path>
            </a:pathLst>
          </a:custGeom>
          <a:ln w="37214">
            <a:solidFill>
              <a:srgbClr val="350E00"/>
            </a:solidFill>
          </a:ln>
        </p:spPr>
        <p:txBody>
          <a:bodyPr wrap="square" lIns="0" tIns="0" rIns="0" bIns="0" rtlCol="0"/>
          <a:lstStyle/>
          <a:p>
            <a:endParaRPr/>
          </a:p>
        </p:txBody>
      </p:sp>
      <p:sp>
        <p:nvSpPr>
          <p:cNvPr id="300" name="object 300"/>
          <p:cNvSpPr/>
          <p:nvPr/>
        </p:nvSpPr>
        <p:spPr>
          <a:xfrm>
            <a:off x="1677148" y="3759117"/>
            <a:ext cx="50800" cy="20320"/>
          </a:xfrm>
          <a:custGeom>
            <a:avLst/>
            <a:gdLst/>
            <a:ahLst/>
            <a:cxnLst/>
            <a:rect l="l" t="t" r="r" b="b"/>
            <a:pathLst>
              <a:path w="50800" h="20320">
                <a:moveTo>
                  <a:pt x="46379" y="0"/>
                </a:moveTo>
                <a:lnTo>
                  <a:pt x="9171" y="0"/>
                </a:lnTo>
                <a:lnTo>
                  <a:pt x="0" y="19894"/>
                </a:lnTo>
                <a:lnTo>
                  <a:pt x="50699" y="19894"/>
                </a:lnTo>
                <a:lnTo>
                  <a:pt x="46379" y="0"/>
                </a:lnTo>
                <a:close/>
              </a:path>
            </a:pathLst>
          </a:custGeom>
          <a:solidFill>
            <a:srgbClr val="3E3E3E"/>
          </a:solidFill>
        </p:spPr>
        <p:txBody>
          <a:bodyPr wrap="square" lIns="0" tIns="0" rIns="0" bIns="0" rtlCol="0"/>
          <a:lstStyle/>
          <a:p>
            <a:endParaRPr/>
          </a:p>
        </p:txBody>
      </p:sp>
      <p:sp>
        <p:nvSpPr>
          <p:cNvPr id="301" name="object 301"/>
          <p:cNvSpPr/>
          <p:nvPr/>
        </p:nvSpPr>
        <p:spPr>
          <a:xfrm>
            <a:off x="1677148" y="3784339"/>
            <a:ext cx="52705" cy="0"/>
          </a:xfrm>
          <a:custGeom>
            <a:avLst/>
            <a:gdLst/>
            <a:ahLst/>
            <a:cxnLst/>
            <a:rect l="l" t="t" r="r" b="b"/>
            <a:pathLst>
              <a:path w="52705">
                <a:moveTo>
                  <a:pt x="0" y="0"/>
                </a:moveTo>
                <a:lnTo>
                  <a:pt x="52316" y="0"/>
                </a:lnTo>
              </a:path>
            </a:pathLst>
          </a:custGeom>
          <a:ln w="10657">
            <a:solidFill>
              <a:srgbClr val="000000"/>
            </a:solidFill>
          </a:ln>
        </p:spPr>
        <p:txBody>
          <a:bodyPr wrap="square" lIns="0" tIns="0" rIns="0" bIns="0" rtlCol="0"/>
          <a:lstStyle/>
          <a:p>
            <a:endParaRPr/>
          </a:p>
        </p:txBody>
      </p:sp>
      <p:sp>
        <p:nvSpPr>
          <p:cNvPr id="302" name="object 302"/>
          <p:cNvSpPr/>
          <p:nvPr/>
        </p:nvSpPr>
        <p:spPr>
          <a:xfrm>
            <a:off x="1666358" y="3789668"/>
            <a:ext cx="69215" cy="12700"/>
          </a:xfrm>
          <a:custGeom>
            <a:avLst/>
            <a:gdLst/>
            <a:ahLst/>
            <a:cxnLst/>
            <a:rect l="l" t="t" r="r" b="b"/>
            <a:pathLst>
              <a:path w="69214" h="12700">
                <a:moveTo>
                  <a:pt x="63102" y="0"/>
                </a:moveTo>
                <a:lnTo>
                  <a:pt x="10790" y="0"/>
                </a:lnTo>
                <a:lnTo>
                  <a:pt x="0" y="12078"/>
                </a:lnTo>
                <a:lnTo>
                  <a:pt x="69041" y="12078"/>
                </a:lnTo>
                <a:lnTo>
                  <a:pt x="63102" y="0"/>
                </a:lnTo>
                <a:close/>
              </a:path>
            </a:pathLst>
          </a:custGeom>
          <a:solidFill>
            <a:srgbClr val="3E3E3E"/>
          </a:solidFill>
        </p:spPr>
        <p:txBody>
          <a:bodyPr wrap="square" lIns="0" tIns="0" rIns="0" bIns="0" rtlCol="0"/>
          <a:lstStyle/>
          <a:p>
            <a:endParaRPr/>
          </a:p>
        </p:txBody>
      </p:sp>
      <p:sp>
        <p:nvSpPr>
          <p:cNvPr id="303" name="object 303"/>
          <p:cNvSpPr/>
          <p:nvPr/>
        </p:nvSpPr>
        <p:spPr>
          <a:xfrm>
            <a:off x="1666358" y="3810628"/>
            <a:ext cx="69215" cy="0"/>
          </a:xfrm>
          <a:custGeom>
            <a:avLst/>
            <a:gdLst/>
            <a:ahLst/>
            <a:cxnLst/>
            <a:rect l="l" t="t" r="r" b="b"/>
            <a:pathLst>
              <a:path w="69214">
                <a:moveTo>
                  <a:pt x="0" y="0"/>
                </a:moveTo>
                <a:lnTo>
                  <a:pt x="69036" y="0"/>
                </a:lnTo>
              </a:path>
            </a:pathLst>
          </a:custGeom>
          <a:ln w="17762">
            <a:solidFill>
              <a:srgbClr val="000000"/>
            </a:solidFill>
          </a:ln>
        </p:spPr>
        <p:txBody>
          <a:bodyPr wrap="square" lIns="0" tIns="0" rIns="0" bIns="0" rtlCol="0"/>
          <a:lstStyle/>
          <a:p>
            <a:endParaRPr/>
          </a:p>
        </p:txBody>
      </p:sp>
      <p:sp>
        <p:nvSpPr>
          <p:cNvPr id="304" name="object 304"/>
          <p:cNvSpPr/>
          <p:nvPr/>
        </p:nvSpPr>
        <p:spPr>
          <a:xfrm>
            <a:off x="1530715" y="3663910"/>
            <a:ext cx="0" cy="95250"/>
          </a:xfrm>
          <a:custGeom>
            <a:avLst/>
            <a:gdLst/>
            <a:ahLst/>
            <a:cxnLst/>
            <a:rect l="l" t="t" r="r" b="b"/>
            <a:pathLst>
              <a:path h="95250">
                <a:moveTo>
                  <a:pt x="0" y="0"/>
                </a:moveTo>
                <a:lnTo>
                  <a:pt x="0" y="95206"/>
                </a:lnTo>
              </a:path>
            </a:pathLst>
          </a:custGeom>
          <a:ln w="37214">
            <a:solidFill>
              <a:srgbClr val="350E00"/>
            </a:solidFill>
          </a:ln>
        </p:spPr>
        <p:txBody>
          <a:bodyPr wrap="square" lIns="0" tIns="0" rIns="0" bIns="0" rtlCol="0"/>
          <a:lstStyle/>
          <a:p>
            <a:endParaRPr/>
          </a:p>
        </p:txBody>
      </p:sp>
      <p:sp>
        <p:nvSpPr>
          <p:cNvPr id="305" name="object 305"/>
          <p:cNvSpPr/>
          <p:nvPr/>
        </p:nvSpPr>
        <p:spPr>
          <a:xfrm>
            <a:off x="1502937" y="3759117"/>
            <a:ext cx="50165" cy="20320"/>
          </a:xfrm>
          <a:custGeom>
            <a:avLst/>
            <a:gdLst/>
            <a:ahLst/>
            <a:cxnLst/>
            <a:rect l="l" t="t" r="r" b="b"/>
            <a:pathLst>
              <a:path w="50165" h="20320">
                <a:moveTo>
                  <a:pt x="46387" y="0"/>
                </a:moveTo>
                <a:lnTo>
                  <a:pt x="9171" y="0"/>
                </a:lnTo>
                <a:lnTo>
                  <a:pt x="0" y="19894"/>
                </a:lnTo>
                <a:lnTo>
                  <a:pt x="50159" y="19894"/>
                </a:lnTo>
                <a:lnTo>
                  <a:pt x="46387" y="0"/>
                </a:lnTo>
                <a:close/>
              </a:path>
            </a:pathLst>
          </a:custGeom>
          <a:solidFill>
            <a:srgbClr val="3E3E3E"/>
          </a:solidFill>
        </p:spPr>
        <p:txBody>
          <a:bodyPr wrap="square" lIns="0" tIns="0" rIns="0" bIns="0" rtlCol="0"/>
          <a:lstStyle/>
          <a:p>
            <a:endParaRPr/>
          </a:p>
        </p:txBody>
      </p:sp>
      <p:sp>
        <p:nvSpPr>
          <p:cNvPr id="306" name="object 306"/>
          <p:cNvSpPr/>
          <p:nvPr/>
        </p:nvSpPr>
        <p:spPr>
          <a:xfrm>
            <a:off x="1502937" y="3784339"/>
            <a:ext cx="52069" cy="0"/>
          </a:xfrm>
          <a:custGeom>
            <a:avLst/>
            <a:gdLst/>
            <a:ahLst/>
            <a:cxnLst/>
            <a:rect l="l" t="t" r="r" b="b"/>
            <a:pathLst>
              <a:path w="52069">
                <a:moveTo>
                  <a:pt x="0" y="0"/>
                </a:moveTo>
                <a:lnTo>
                  <a:pt x="51776" y="0"/>
                </a:lnTo>
              </a:path>
            </a:pathLst>
          </a:custGeom>
          <a:ln w="10657">
            <a:solidFill>
              <a:srgbClr val="000000"/>
            </a:solidFill>
          </a:ln>
        </p:spPr>
        <p:txBody>
          <a:bodyPr wrap="square" lIns="0" tIns="0" rIns="0" bIns="0" rtlCol="0"/>
          <a:lstStyle/>
          <a:p>
            <a:endParaRPr/>
          </a:p>
        </p:txBody>
      </p:sp>
      <p:sp>
        <p:nvSpPr>
          <p:cNvPr id="307" name="object 307"/>
          <p:cNvSpPr/>
          <p:nvPr/>
        </p:nvSpPr>
        <p:spPr>
          <a:xfrm>
            <a:off x="1492153" y="3789668"/>
            <a:ext cx="68580" cy="12700"/>
          </a:xfrm>
          <a:custGeom>
            <a:avLst/>
            <a:gdLst/>
            <a:ahLst/>
            <a:cxnLst/>
            <a:rect l="l" t="t" r="r" b="b"/>
            <a:pathLst>
              <a:path w="68580" h="12700">
                <a:moveTo>
                  <a:pt x="62562" y="0"/>
                </a:moveTo>
                <a:lnTo>
                  <a:pt x="10783" y="0"/>
                </a:lnTo>
                <a:lnTo>
                  <a:pt x="0" y="12078"/>
                </a:lnTo>
                <a:lnTo>
                  <a:pt x="68493" y="12078"/>
                </a:lnTo>
                <a:lnTo>
                  <a:pt x="62562" y="0"/>
                </a:lnTo>
                <a:close/>
              </a:path>
            </a:pathLst>
          </a:custGeom>
          <a:solidFill>
            <a:srgbClr val="3E3E3E"/>
          </a:solidFill>
        </p:spPr>
        <p:txBody>
          <a:bodyPr wrap="square" lIns="0" tIns="0" rIns="0" bIns="0" rtlCol="0"/>
          <a:lstStyle/>
          <a:p>
            <a:endParaRPr/>
          </a:p>
        </p:txBody>
      </p:sp>
      <p:sp>
        <p:nvSpPr>
          <p:cNvPr id="308" name="object 308"/>
          <p:cNvSpPr/>
          <p:nvPr/>
        </p:nvSpPr>
        <p:spPr>
          <a:xfrm>
            <a:off x="1492153" y="3810628"/>
            <a:ext cx="68580" cy="0"/>
          </a:xfrm>
          <a:custGeom>
            <a:avLst/>
            <a:gdLst/>
            <a:ahLst/>
            <a:cxnLst/>
            <a:rect l="l" t="t" r="r" b="b"/>
            <a:pathLst>
              <a:path w="68580">
                <a:moveTo>
                  <a:pt x="0" y="0"/>
                </a:moveTo>
                <a:lnTo>
                  <a:pt x="68496" y="0"/>
                </a:lnTo>
              </a:path>
            </a:pathLst>
          </a:custGeom>
          <a:ln w="17762">
            <a:solidFill>
              <a:srgbClr val="000000"/>
            </a:solidFill>
          </a:ln>
        </p:spPr>
        <p:txBody>
          <a:bodyPr wrap="square" lIns="0" tIns="0" rIns="0" bIns="0" rtlCol="0"/>
          <a:lstStyle/>
          <a:p>
            <a:endParaRPr/>
          </a:p>
        </p:txBody>
      </p:sp>
      <p:sp>
        <p:nvSpPr>
          <p:cNvPr id="309" name="object 309"/>
          <p:cNvSpPr/>
          <p:nvPr/>
        </p:nvSpPr>
        <p:spPr>
          <a:xfrm>
            <a:off x="1735399" y="3430150"/>
            <a:ext cx="297815" cy="48895"/>
          </a:xfrm>
          <a:custGeom>
            <a:avLst/>
            <a:gdLst/>
            <a:ahLst/>
            <a:cxnLst/>
            <a:rect l="l" t="t" r="r" b="b"/>
            <a:pathLst>
              <a:path w="297814" h="48895">
                <a:moveTo>
                  <a:pt x="254546" y="0"/>
                </a:moveTo>
                <a:lnTo>
                  <a:pt x="0" y="0"/>
                </a:lnTo>
                <a:lnTo>
                  <a:pt x="23186" y="22032"/>
                </a:lnTo>
                <a:lnTo>
                  <a:pt x="23186" y="46183"/>
                </a:lnTo>
                <a:lnTo>
                  <a:pt x="297739" y="48322"/>
                </a:lnTo>
                <a:lnTo>
                  <a:pt x="254546" y="0"/>
                </a:lnTo>
                <a:close/>
              </a:path>
            </a:pathLst>
          </a:custGeom>
          <a:solidFill>
            <a:srgbClr val="000000"/>
          </a:solidFill>
        </p:spPr>
        <p:txBody>
          <a:bodyPr wrap="square" lIns="0" tIns="0" rIns="0" bIns="0" rtlCol="0"/>
          <a:lstStyle/>
          <a:p>
            <a:endParaRPr/>
          </a:p>
        </p:txBody>
      </p:sp>
      <p:sp>
        <p:nvSpPr>
          <p:cNvPr id="310" name="object 310"/>
          <p:cNvSpPr/>
          <p:nvPr/>
        </p:nvSpPr>
        <p:spPr>
          <a:xfrm>
            <a:off x="1780159" y="3447915"/>
            <a:ext cx="67945" cy="28575"/>
          </a:xfrm>
          <a:custGeom>
            <a:avLst/>
            <a:gdLst/>
            <a:ahLst/>
            <a:cxnLst/>
            <a:rect l="l" t="t" r="r" b="b"/>
            <a:pathLst>
              <a:path w="67944" h="28575">
                <a:moveTo>
                  <a:pt x="33444" y="0"/>
                </a:moveTo>
                <a:lnTo>
                  <a:pt x="0" y="28418"/>
                </a:lnTo>
                <a:lnTo>
                  <a:pt x="67421" y="28418"/>
                </a:lnTo>
                <a:lnTo>
                  <a:pt x="33444" y="0"/>
                </a:lnTo>
                <a:close/>
              </a:path>
            </a:pathLst>
          </a:custGeom>
          <a:solidFill>
            <a:srgbClr val="3E3E3E"/>
          </a:solidFill>
        </p:spPr>
        <p:txBody>
          <a:bodyPr wrap="square" lIns="0" tIns="0" rIns="0" bIns="0" rtlCol="0"/>
          <a:lstStyle/>
          <a:p>
            <a:endParaRPr/>
          </a:p>
        </p:txBody>
      </p:sp>
      <p:sp>
        <p:nvSpPr>
          <p:cNvPr id="311" name="object 311"/>
          <p:cNvSpPr/>
          <p:nvPr/>
        </p:nvSpPr>
        <p:spPr>
          <a:xfrm>
            <a:off x="1204142" y="3430150"/>
            <a:ext cx="297815" cy="46990"/>
          </a:xfrm>
          <a:custGeom>
            <a:avLst/>
            <a:gdLst/>
            <a:ahLst/>
            <a:cxnLst/>
            <a:rect l="l" t="t" r="r" b="b"/>
            <a:pathLst>
              <a:path w="297815" h="46989">
                <a:moveTo>
                  <a:pt x="297715" y="0"/>
                </a:moveTo>
                <a:lnTo>
                  <a:pt x="43147" y="0"/>
                </a:lnTo>
                <a:lnTo>
                  <a:pt x="0" y="46900"/>
                </a:lnTo>
                <a:lnTo>
                  <a:pt x="274528" y="46900"/>
                </a:lnTo>
                <a:lnTo>
                  <a:pt x="274528" y="22032"/>
                </a:lnTo>
                <a:lnTo>
                  <a:pt x="297715" y="0"/>
                </a:lnTo>
                <a:close/>
              </a:path>
            </a:pathLst>
          </a:custGeom>
          <a:solidFill>
            <a:srgbClr val="000000"/>
          </a:solidFill>
        </p:spPr>
        <p:txBody>
          <a:bodyPr wrap="square" lIns="0" tIns="0" rIns="0" bIns="0" rtlCol="0"/>
          <a:lstStyle/>
          <a:p>
            <a:endParaRPr/>
          </a:p>
        </p:txBody>
      </p:sp>
      <p:sp>
        <p:nvSpPr>
          <p:cNvPr id="312" name="object 312"/>
          <p:cNvSpPr/>
          <p:nvPr/>
        </p:nvSpPr>
        <p:spPr>
          <a:xfrm>
            <a:off x="1389675" y="3447915"/>
            <a:ext cx="67945" cy="28575"/>
          </a:xfrm>
          <a:custGeom>
            <a:avLst/>
            <a:gdLst/>
            <a:ahLst/>
            <a:cxnLst/>
            <a:rect l="l" t="t" r="r" b="b"/>
            <a:pathLst>
              <a:path w="67944" h="28575">
                <a:moveTo>
                  <a:pt x="33437" y="0"/>
                </a:moveTo>
                <a:lnTo>
                  <a:pt x="0" y="28418"/>
                </a:lnTo>
                <a:lnTo>
                  <a:pt x="67421" y="28418"/>
                </a:lnTo>
                <a:lnTo>
                  <a:pt x="33437" y="0"/>
                </a:lnTo>
                <a:close/>
              </a:path>
            </a:pathLst>
          </a:custGeom>
          <a:solidFill>
            <a:srgbClr val="3E3E3E"/>
          </a:solidFill>
        </p:spPr>
        <p:txBody>
          <a:bodyPr wrap="square" lIns="0" tIns="0" rIns="0" bIns="0" rtlCol="0"/>
          <a:lstStyle/>
          <a:p>
            <a:endParaRPr/>
          </a:p>
        </p:txBody>
      </p:sp>
      <p:sp>
        <p:nvSpPr>
          <p:cNvPr id="313" name="object 313"/>
          <p:cNvSpPr/>
          <p:nvPr/>
        </p:nvSpPr>
        <p:spPr>
          <a:xfrm>
            <a:off x="1524511" y="3684154"/>
            <a:ext cx="11430" cy="0"/>
          </a:xfrm>
          <a:custGeom>
            <a:avLst/>
            <a:gdLst/>
            <a:ahLst/>
            <a:cxnLst/>
            <a:rect l="l" t="t" r="r" b="b"/>
            <a:pathLst>
              <a:path w="11430">
                <a:moveTo>
                  <a:pt x="0" y="0"/>
                </a:moveTo>
                <a:lnTo>
                  <a:pt x="11326" y="0"/>
                </a:lnTo>
              </a:path>
            </a:pathLst>
          </a:custGeom>
          <a:ln w="19183">
            <a:solidFill>
              <a:srgbClr val="C4C4B9"/>
            </a:solidFill>
          </a:ln>
        </p:spPr>
        <p:txBody>
          <a:bodyPr wrap="square" lIns="0" tIns="0" rIns="0" bIns="0" rtlCol="0"/>
          <a:lstStyle/>
          <a:p>
            <a:endParaRPr/>
          </a:p>
        </p:txBody>
      </p:sp>
      <p:sp>
        <p:nvSpPr>
          <p:cNvPr id="314" name="object 314"/>
          <p:cNvSpPr/>
          <p:nvPr/>
        </p:nvSpPr>
        <p:spPr>
          <a:xfrm>
            <a:off x="1698722" y="3684154"/>
            <a:ext cx="12065" cy="0"/>
          </a:xfrm>
          <a:custGeom>
            <a:avLst/>
            <a:gdLst/>
            <a:ahLst/>
            <a:cxnLst/>
            <a:rect l="l" t="t" r="r" b="b"/>
            <a:pathLst>
              <a:path w="12064">
                <a:moveTo>
                  <a:pt x="0" y="0"/>
                </a:moveTo>
                <a:lnTo>
                  <a:pt x="11865" y="0"/>
                </a:lnTo>
              </a:path>
            </a:pathLst>
          </a:custGeom>
          <a:ln w="19183">
            <a:solidFill>
              <a:srgbClr val="C4C4B9"/>
            </a:solidFill>
          </a:ln>
        </p:spPr>
        <p:txBody>
          <a:bodyPr wrap="square" lIns="0" tIns="0" rIns="0" bIns="0" rtlCol="0"/>
          <a:lstStyle/>
          <a:p>
            <a:endParaRPr/>
          </a:p>
        </p:txBody>
      </p:sp>
      <p:graphicFrame>
        <p:nvGraphicFramePr>
          <p:cNvPr id="315" name="object 315"/>
          <p:cNvGraphicFramePr>
            <a:graphicFrameLocks noGrp="1"/>
          </p:cNvGraphicFramePr>
          <p:nvPr/>
        </p:nvGraphicFramePr>
        <p:xfrm>
          <a:off x="1192445" y="3462478"/>
          <a:ext cx="824654" cy="548640"/>
        </p:xfrm>
        <a:graphic>
          <a:graphicData uri="http://schemas.openxmlformats.org/drawingml/2006/table">
            <a:tbl>
              <a:tblPr firstRow="1" bandRow="1">
                <a:tableStyleId>{2D5ABB26-0587-4C30-8999-92F81FD0307C}</a:tableStyleId>
              </a:tblPr>
              <a:tblGrid>
                <a:gridCol w="86564"/>
                <a:gridCol w="185805"/>
                <a:gridCol w="279915"/>
                <a:gridCol w="159111"/>
                <a:gridCol w="113259"/>
              </a:tblGrid>
              <a:tr h="58269">
                <a:tc>
                  <a:txBody>
                    <a:bodyPr/>
                    <a:lstStyle/>
                    <a:p>
                      <a:endParaRPr sz="1200">
                        <a:latin typeface="Times New Roman"/>
                        <a:cs typeface="Times New Roman"/>
                      </a:endParaRPr>
                    </a:p>
                  </a:txBody>
                  <a:tcPr marL="0" marR="0" marT="0" marB="0">
                    <a:solidFill>
                      <a:srgbClr val="350E00"/>
                    </a:solidFill>
                  </a:tcPr>
                </a:tc>
                <a:tc>
                  <a:txBody>
                    <a:bodyPr/>
                    <a:lstStyle/>
                    <a:p>
                      <a:endParaRPr sz="1200">
                        <a:latin typeface="Times New Roman"/>
                        <a:cs typeface="Times New Roman"/>
                      </a:endParaRPr>
                    </a:p>
                  </a:txBody>
                  <a:tcPr marL="0" marR="0" marT="0" marB="0">
                    <a:lnB w="53998">
                      <a:solidFill>
                        <a:srgbClr val="C4C4B9"/>
                      </a:solidFill>
                      <a:prstDash val="solid"/>
                    </a:lnB>
                    <a:solidFill>
                      <a:srgbClr val="350E00"/>
                    </a:solidFill>
                  </a:tcPr>
                </a:tc>
                <a:tc>
                  <a:txBody>
                    <a:bodyPr/>
                    <a:lstStyle/>
                    <a:p>
                      <a:endParaRPr sz="1200">
                        <a:latin typeface="Times New Roman"/>
                        <a:cs typeface="Times New Roman"/>
                      </a:endParaRPr>
                    </a:p>
                  </a:txBody>
                  <a:tcPr marL="0" marR="0" marT="0" marB="0">
                    <a:lnR w="67417">
                      <a:solidFill>
                        <a:srgbClr val="350E00"/>
                      </a:solidFill>
                      <a:prstDash val="solid"/>
                    </a:lnR>
                    <a:lnB w="76734">
                      <a:solidFill>
                        <a:srgbClr val="000000"/>
                      </a:solidFill>
                      <a:prstDash val="solid"/>
                    </a:lnB>
                  </a:tcPr>
                </a:tc>
                <a:tc>
                  <a:txBody>
                    <a:bodyPr/>
                    <a:lstStyle/>
                    <a:p>
                      <a:endParaRPr sz="1200">
                        <a:latin typeface="Times New Roman"/>
                        <a:cs typeface="Times New Roman"/>
                      </a:endParaRPr>
                    </a:p>
                  </a:txBody>
                  <a:tcPr marL="0" marR="0" marT="0" marB="0">
                    <a:lnL w="67417" cap="flat" cmpd="sng" algn="ctr">
                      <a:solidFill>
                        <a:srgbClr val="350E00"/>
                      </a:solidFill>
                      <a:prstDash val="solid"/>
                      <a:round/>
                      <a:headEnd type="none" w="med" len="med"/>
                      <a:tailEnd type="none" w="med" len="med"/>
                    </a:lnL>
                    <a:lnT w="27709">
                      <a:solidFill>
                        <a:srgbClr val="C4C4B9"/>
                      </a:solidFill>
                      <a:prstDash val="solid"/>
                    </a:lnT>
                    <a:lnB w="53998">
                      <a:solidFill>
                        <a:srgbClr val="C4C4B9"/>
                      </a:solidFill>
                      <a:prstDash val="solid"/>
                    </a:lnB>
                    <a:solidFill>
                      <a:srgbClr val="350E00"/>
                    </a:solidFill>
                  </a:tcPr>
                </a:tc>
                <a:tc>
                  <a:txBody>
                    <a:bodyPr/>
                    <a:lstStyle/>
                    <a:p>
                      <a:endParaRPr sz="1200">
                        <a:latin typeface="Times New Roman"/>
                        <a:cs typeface="Times New Roman"/>
                      </a:endParaRPr>
                    </a:p>
                  </a:txBody>
                  <a:tcPr marL="0" marR="0" marT="0" marB="0">
                    <a:solidFill>
                      <a:srgbClr val="350E00"/>
                    </a:solidFill>
                  </a:tcPr>
                </a:tc>
              </a:tr>
              <a:tr h="101774">
                <a:tc>
                  <a:txBody>
                    <a:bodyPr/>
                    <a:lstStyle/>
                    <a:p>
                      <a:endParaRPr sz="1200">
                        <a:latin typeface="Times New Roman"/>
                        <a:cs typeface="Times New Roman"/>
                      </a:endParaRPr>
                    </a:p>
                  </a:txBody>
                  <a:tcPr marL="0" marR="0" marT="0" marB="0">
                    <a:lnB w="50450">
                      <a:solidFill>
                        <a:srgbClr val="000000"/>
                      </a:solidFill>
                      <a:prstDash val="solid"/>
                    </a:lnB>
                    <a:solidFill>
                      <a:srgbClr val="350E00"/>
                    </a:solidFill>
                  </a:tcPr>
                </a:tc>
                <a:tc>
                  <a:txBody>
                    <a:bodyPr/>
                    <a:lstStyle/>
                    <a:p>
                      <a:endParaRPr sz="1200">
                        <a:latin typeface="Times New Roman"/>
                        <a:cs typeface="Times New Roman"/>
                      </a:endParaRPr>
                    </a:p>
                  </a:txBody>
                  <a:tcPr marL="0" marR="0" marT="0" marB="0">
                    <a:lnT w="53998">
                      <a:solidFill>
                        <a:srgbClr val="C4C4B9"/>
                      </a:solidFill>
                      <a:prstDash val="solid"/>
                    </a:lnT>
                    <a:lnB w="50450">
                      <a:solidFill>
                        <a:srgbClr val="000000"/>
                      </a:solidFill>
                      <a:prstDash val="solid"/>
                    </a:lnB>
                    <a:solidFill>
                      <a:srgbClr val="350E00"/>
                    </a:solidFill>
                  </a:tcPr>
                </a:tc>
                <a:tc rowSpan="2">
                  <a:txBody>
                    <a:bodyPr/>
                    <a:lstStyle/>
                    <a:p>
                      <a:endParaRPr sz="1200">
                        <a:latin typeface="Times New Roman"/>
                        <a:cs typeface="Times New Roman"/>
                      </a:endParaRPr>
                    </a:p>
                  </a:txBody>
                  <a:tcPr marL="0" marR="0" marT="0" marB="0">
                    <a:lnT w="76734">
                      <a:solidFill>
                        <a:srgbClr val="000000"/>
                      </a:solidFill>
                      <a:prstDash val="solid"/>
                    </a:lnT>
                    <a:solidFill>
                      <a:srgbClr val="B19186"/>
                    </a:solidFill>
                  </a:tcPr>
                </a:tc>
                <a:tc>
                  <a:txBody>
                    <a:bodyPr/>
                    <a:lstStyle/>
                    <a:p>
                      <a:endParaRPr sz="1200">
                        <a:latin typeface="Times New Roman"/>
                        <a:cs typeface="Times New Roman"/>
                      </a:endParaRPr>
                    </a:p>
                  </a:txBody>
                  <a:tcPr marL="0" marR="0" marT="0" marB="0">
                    <a:lnT w="53998">
                      <a:solidFill>
                        <a:srgbClr val="C4C4B9"/>
                      </a:solidFill>
                      <a:prstDash val="solid"/>
                    </a:lnT>
                    <a:lnB w="72473">
                      <a:solidFill>
                        <a:srgbClr val="000000"/>
                      </a:solidFill>
                      <a:prstDash val="solid"/>
                    </a:lnB>
                    <a:solidFill>
                      <a:srgbClr val="350E00"/>
                    </a:solidFill>
                  </a:tcPr>
                </a:tc>
                <a:tc>
                  <a:txBody>
                    <a:bodyPr/>
                    <a:lstStyle/>
                    <a:p>
                      <a:endParaRPr sz="1200">
                        <a:latin typeface="Times New Roman"/>
                        <a:cs typeface="Times New Roman"/>
                      </a:endParaRPr>
                    </a:p>
                  </a:txBody>
                  <a:tcPr marL="0" marR="0" marT="0" marB="0">
                    <a:lnB w="72473">
                      <a:solidFill>
                        <a:srgbClr val="000000"/>
                      </a:solidFill>
                      <a:prstDash val="solid"/>
                    </a:lnB>
                    <a:solidFill>
                      <a:srgbClr val="350E00"/>
                    </a:solidFill>
                  </a:tcPr>
                </a:tc>
              </a:tr>
              <a:tr h="122740">
                <a:tc gridSpan="2">
                  <a:txBody>
                    <a:bodyPr/>
                    <a:lstStyle/>
                    <a:p>
                      <a:endParaRPr sz="1200">
                        <a:latin typeface="Times New Roman"/>
                        <a:cs typeface="Times New Roman"/>
                      </a:endParaRPr>
                    </a:p>
                  </a:txBody>
                  <a:tcPr marL="0" marR="0" marT="0" marB="0">
                    <a:lnT w="50450">
                      <a:solidFill>
                        <a:srgbClr val="000000"/>
                      </a:solidFill>
                      <a:prstDash val="solid"/>
                    </a:lnT>
                    <a:solidFill>
                      <a:srgbClr val="000000"/>
                    </a:solidFill>
                  </a:tcPr>
                </a:tc>
                <a:tc hMerge="1">
                  <a:txBody>
                    <a:bodyPr/>
                    <a:lstStyle/>
                    <a:p>
                      <a:endParaRPr/>
                    </a:p>
                  </a:txBody>
                  <a:tcPr marL="0" marR="0" marT="0" marB="0"/>
                </a:tc>
                <a:tc vMerge="1">
                  <a:txBody>
                    <a:bodyPr/>
                    <a:lstStyle/>
                    <a:p>
                      <a:endParaRPr/>
                    </a:p>
                  </a:txBody>
                  <a:tcPr marL="0" marR="0" marT="0" marB="0">
                    <a:lnT w="76734">
                      <a:solidFill>
                        <a:srgbClr val="000000"/>
                      </a:solidFill>
                      <a:prstDash val="solid"/>
                    </a:lnT>
                    <a:solidFill>
                      <a:srgbClr val="B19186"/>
                    </a:solidFill>
                  </a:tcPr>
                </a:tc>
                <a:tc>
                  <a:txBody>
                    <a:bodyPr/>
                    <a:lstStyle/>
                    <a:p>
                      <a:endParaRPr sz="1200">
                        <a:latin typeface="Times New Roman"/>
                        <a:cs typeface="Times New Roman"/>
                      </a:endParaRPr>
                    </a:p>
                  </a:txBody>
                  <a:tcPr marL="0" marR="0" marT="0" marB="0">
                    <a:lnT w="72473">
                      <a:solidFill>
                        <a:srgbClr val="000000"/>
                      </a:solidFill>
                      <a:prstDash val="solid"/>
                    </a:lnT>
                    <a:solidFill>
                      <a:srgbClr val="000000"/>
                    </a:solidFill>
                  </a:tcPr>
                </a:tc>
                <a:tc>
                  <a:txBody>
                    <a:bodyPr/>
                    <a:lstStyle/>
                    <a:p>
                      <a:endParaRPr sz="1200">
                        <a:latin typeface="Times New Roman"/>
                        <a:cs typeface="Times New Roman"/>
                      </a:endParaRPr>
                    </a:p>
                  </a:txBody>
                  <a:tcPr marL="0" marR="0" marT="0" marB="0">
                    <a:lnT w="72473">
                      <a:solidFill>
                        <a:srgbClr val="000000"/>
                      </a:solidFill>
                      <a:prstDash val="solid"/>
                    </a:lnT>
                    <a:solidFill>
                      <a:srgbClr val="000000"/>
                    </a:solidFill>
                  </a:tcPr>
                </a:tc>
              </a:tr>
            </a:tbl>
          </a:graphicData>
        </a:graphic>
      </p:graphicFrame>
      <p:sp>
        <p:nvSpPr>
          <p:cNvPr id="316" name="object 316"/>
          <p:cNvSpPr/>
          <p:nvPr/>
        </p:nvSpPr>
        <p:spPr>
          <a:xfrm>
            <a:off x="2362200" y="3547998"/>
            <a:ext cx="465200" cy="444500"/>
          </a:xfrm>
          <a:prstGeom prst="rect">
            <a:avLst/>
          </a:prstGeom>
          <a:blipFill>
            <a:blip r:embed="rId7" cstate="print"/>
            <a:stretch>
              <a:fillRect/>
            </a:stretch>
          </a:blipFill>
        </p:spPr>
        <p:txBody>
          <a:bodyPr wrap="square" lIns="0" tIns="0" rIns="0" bIns="0" rtlCol="0"/>
          <a:lstStyle/>
          <a:p>
            <a:endParaRPr/>
          </a:p>
        </p:txBody>
      </p:sp>
      <p:sp>
        <p:nvSpPr>
          <p:cNvPr id="317" name="object 317"/>
          <p:cNvSpPr txBox="1"/>
          <p:nvPr/>
        </p:nvSpPr>
        <p:spPr>
          <a:xfrm>
            <a:off x="2382139" y="3631057"/>
            <a:ext cx="427355" cy="280670"/>
          </a:xfrm>
          <a:prstGeom prst="rect">
            <a:avLst/>
          </a:prstGeom>
        </p:spPr>
        <p:txBody>
          <a:bodyPr vert="horz" wrap="square" lIns="0" tIns="0" rIns="0" bIns="0" rtlCol="0">
            <a:spAutoFit/>
          </a:bodyPr>
          <a:lstStyle/>
          <a:p>
            <a:pPr marL="24765" marR="5080" indent="-12700">
              <a:lnSpc>
                <a:spcPct val="100000"/>
              </a:lnSpc>
            </a:pPr>
            <a:r>
              <a:rPr sz="900" spc="120" dirty="0">
                <a:latin typeface="MS UI Gothic"/>
                <a:cs typeface="MS UI Gothic"/>
              </a:rPr>
              <a:t>ア</a:t>
            </a:r>
            <a:r>
              <a:rPr sz="900" spc="95" dirty="0">
                <a:latin typeface="MS UI Gothic"/>
                <a:cs typeface="MS UI Gothic"/>
              </a:rPr>
              <a:t>ク</a:t>
            </a:r>
            <a:r>
              <a:rPr sz="900" spc="85" dirty="0">
                <a:latin typeface="MS UI Gothic"/>
                <a:cs typeface="MS UI Gothic"/>
              </a:rPr>
              <a:t>セス </a:t>
            </a:r>
            <a:r>
              <a:rPr sz="900" spc="45" dirty="0">
                <a:latin typeface="MS UI Gothic"/>
                <a:cs typeface="MS UI Gothic"/>
              </a:rPr>
              <a:t> </a:t>
            </a:r>
            <a:r>
              <a:rPr sz="900" spc="60" dirty="0">
                <a:latin typeface="MS UI Gothic"/>
                <a:cs typeface="MS UI Gothic"/>
              </a:rPr>
              <a:t>ポイント</a:t>
            </a:r>
            <a:endParaRPr sz="900">
              <a:latin typeface="MS UI Gothic"/>
              <a:cs typeface="MS UI Gothic"/>
            </a:endParaRPr>
          </a:p>
        </p:txBody>
      </p:sp>
      <p:sp>
        <p:nvSpPr>
          <p:cNvPr id="318" name="object 318"/>
          <p:cNvSpPr txBox="1"/>
          <p:nvPr/>
        </p:nvSpPr>
        <p:spPr>
          <a:xfrm>
            <a:off x="1110488" y="3847845"/>
            <a:ext cx="1021715" cy="186690"/>
          </a:xfrm>
          <a:prstGeom prst="rect">
            <a:avLst/>
          </a:prstGeom>
        </p:spPr>
        <p:txBody>
          <a:bodyPr vert="horz" wrap="square" lIns="0" tIns="0" rIns="0" bIns="0" rtlCol="0">
            <a:spAutoFit/>
          </a:bodyPr>
          <a:lstStyle/>
          <a:p>
            <a:pPr marL="12700">
              <a:lnSpc>
                <a:spcPct val="100000"/>
              </a:lnSpc>
            </a:pPr>
            <a:r>
              <a:rPr sz="1200" spc="20" dirty="0">
                <a:latin typeface="MS UI Gothic"/>
                <a:cs typeface="MS UI Gothic"/>
              </a:rPr>
              <a:t>総合教育</a:t>
            </a:r>
            <a:r>
              <a:rPr sz="1200" spc="10" dirty="0">
                <a:latin typeface="MS UI Gothic"/>
                <a:cs typeface="MS UI Gothic"/>
              </a:rPr>
              <a:t>セ</a:t>
            </a:r>
            <a:r>
              <a:rPr sz="1200" spc="135" dirty="0">
                <a:latin typeface="MS UI Gothic"/>
                <a:cs typeface="MS UI Gothic"/>
              </a:rPr>
              <a:t>ン</a:t>
            </a:r>
            <a:r>
              <a:rPr sz="1200" spc="85" dirty="0">
                <a:latin typeface="MS UI Gothic"/>
                <a:cs typeface="MS UI Gothic"/>
              </a:rPr>
              <a:t>タ</a:t>
            </a:r>
            <a:endParaRPr sz="1200" dirty="0">
              <a:latin typeface="MS UI Gothic"/>
              <a:cs typeface="MS UI Gothic"/>
            </a:endParaRPr>
          </a:p>
        </p:txBody>
      </p:sp>
      <p:sp>
        <p:nvSpPr>
          <p:cNvPr id="319" name="object 319"/>
          <p:cNvSpPr txBox="1"/>
          <p:nvPr/>
        </p:nvSpPr>
        <p:spPr>
          <a:xfrm>
            <a:off x="7902956" y="5232527"/>
            <a:ext cx="635000" cy="186690"/>
          </a:xfrm>
          <a:prstGeom prst="rect">
            <a:avLst/>
          </a:prstGeom>
        </p:spPr>
        <p:txBody>
          <a:bodyPr vert="horz" wrap="square" lIns="0" tIns="0" rIns="0" bIns="0" rtlCol="0">
            <a:spAutoFit/>
          </a:bodyPr>
          <a:lstStyle/>
          <a:p>
            <a:pPr marL="12700">
              <a:lnSpc>
                <a:spcPct val="100000"/>
              </a:lnSpc>
            </a:pPr>
            <a:r>
              <a:rPr sz="1200" dirty="0">
                <a:latin typeface="MS UI Gothic"/>
                <a:cs typeface="MS UI Gothic"/>
              </a:rPr>
              <a:t>小中学校</a:t>
            </a:r>
            <a:endParaRPr sz="1200">
              <a:latin typeface="MS UI Gothic"/>
              <a:cs typeface="MS UI Gothic"/>
            </a:endParaRPr>
          </a:p>
        </p:txBody>
      </p:sp>
      <p:sp>
        <p:nvSpPr>
          <p:cNvPr id="320" name="object 320"/>
          <p:cNvSpPr/>
          <p:nvPr/>
        </p:nvSpPr>
        <p:spPr>
          <a:xfrm>
            <a:off x="4597400" y="3840226"/>
            <a:ext cx="465200" cy="444500"/>
          </a:xfrm>
          <a:prstGeom prst="rect">
            <a:avLst/>
          </a:prstGeom>
          <a:blipFill>
            <a:blip r:embed="rId7" cstate="print"/>
            <a:stretch>
              <a:fillRect/>
            </a:stretch>
          </a:blipFill>
        </p:spPr>
        <p:txBody>
          <a:bodyPr wrap="square" lIns="0" tIns="0" rIns="0" bIns="0" rtlCol="0"/>
          <a:lstStyle/>
          <a:p>
            <a:endParaRPr/>
          </a:p>
        </p:txBody>
      </p:sp>
      <p:sp>
        <p:nvSpPr>
          <p:cNvPr id="321" name="object 321"/>
          <p:cNvSpPr txBox="1"/>
          <p:nvPr/>
        </p:nvSpPr>
        <p:spPr>
          <a:xfrm>
            <a:off x="4617465" y="3923029"/>
            <a:ext cx="427355" cy="280670"/>
          </a:xfrm>
          <a:prstGeom prst="rect">
            <a:avLst/>
          </a:prstGeom>
        </p:spPr>
        <p:txBody>
          <a:bodyPr vert="horz" wrap="square" lIns="0" tIns="0" rIns="0" bIns="0" rtlCol="0">
            <a:spAutoFit/>
          </a:bodyPr>
          <a:lstStyle/>
          <a:p>
            <a:pPr marL="24765" marR="5080" indent="-12700">
              <a:lnSpc>
                <a:spcPct val="100000"/>
              </a:lnSpc>
            </a:pPr>
            <a:r>
              <a:rPr sz="900" spc="120" dirty="0">
                <a:latin typeface="MS UI Gothic"/>
                <a:cs typeface="MS UI Gothic"/>
              </a:rPr>
              <a:t>ア</a:t>
            </a:r>
            <a:r>
              <a:rPr sz="900" spc="95" dirty="0">
                <a:latin typeface="MS UI Gothic"/>
                <a:cs typeface="MS UI Gothic"/>
              </a:rPr>
              <a:t>ク</a:t>
            </a:r>
            <a:r>
              <a:rPr sz="900" spc="85" dirty="0">
                <a:latin typeface="MS UI Gothic"/>
                <a:cs typeface="MS UI Gothic"/>
              </a:rPr>
              <a:t>セス </a:t>
            </a:r>
            <a:r>
              <a:rPr sz="900" spc="45" dirty="0">
                <a:latin typeface="MS UI Gothic"/>
                <a:cs typeface="MS UI Gothic"/>
              </a:rPr>
              <a:t> </a:t>
            </a:r>
            <a:r>
              <a:rPr sz="900" spc="60" dirty="0">
                <a:latin typeface="MS UI Gothic"/>
                <a:cs typeface="MS UI Gothic"/>
              </a:rPr>
              <a:t>ポイント</a:t>
            </a:r>
            <a:endParaRPr sz="900">
              <a:latin typeface="MS UI Gothic"/>
              <a:cs typeface="MS UI Gothic"/>
            </a:endParaRPr>
          </a:p>
        </p:txBody>
      </p:sp>
      <p:sp>
        <p:nvSpPr>
          <p:cNvPr id="322" name="object 322"/>
          <p:cNvSpPr/>
          <p:nvPr/>
        </p:nvSpPr>
        <p:spPr>
          <a:xfrm>
            <a:off x="8146928" y="3417835"/>
            <a:ext cx="657225" cy="415290"/>
          </a:xfrm>
          <a:custGeom>
            <a:avLst/>
            <a:gdLst/>
            <a:ahLst/>
            <a:cxnLst/>
            <a:rect l="l" t="t" r="r" b="b"/>
            <a:pathLst>
              <a:path w="657225" h="415289">
                <a:moveTo>
                  <a:pt x="463379" y="86861"/>
                </a:moveTo>
                <a:lnTo>
                  <a:pt x="312990" y="86861"/>
                </a:lnTo>
                <a:lnTo>
                  <a:pt x="312177" y="87673"/>
                </a:lnTo>
                <a:lnTo>
                  <a:pt x="311365" y="87673"/>
                </a:lnTo>
                <a:lnTo>
                  <a:pt x="307302" y="91736"/>
                </a:lnTo>
                <a:lnTo>
                  <a:pt x="307302" y="129081"/>
                </a:lnTo>
                <a:lnTo>
                  <a:pt x="306489" y="129894"/>
                </a:lnTo>
                <a:lnTo>
                  <a:pt x="221940" y="129894"/>
                </a:lnTo>
                <a:lnTo>
                  <a:pt x="216252" y="130706"/>
                </a:lnTo>
                <a:lnTo>
                  <a:pt x="128446" y="130706"/>
                </a:lnTo>
                <a:lnTo>
                  <a:pt x="122756" y="131519"/>
                </a:lnTo>
                <a:lnTo>
                  <a:pt x="117066" y="131519"/>
                </a:lnTo>
                <a:lnTo>
                  <a:pt x="116251" y="132332"/>
                </a:lnTo>
                <a:lnTo>
                  <a:pt x="116251" y="134770"/>
                </a:lnTo>
                <a:lnTo>
                  <a:pt x="115439" y="136395"/>
                </a:lnTo>
                <a:lnTo>
                  <a:pt x="114626" y="160756"/>
                </a:lnTo>
                <a:lnTo>
                  <a:pt x="114626" y="209477"/>
                </a:lnTo>
                <a:lnTo>
                  <a:pt x="113813" y="233820"/>
                </a:lnTo>
                <a:lnTo>
                  <a:pt x="104871" y="233820"/>
                </a:lnTo>
                <a:lnTo>
                  <a:pt x="101619" y="234633"/>
                </a:lnTo>
                <a:lnTo>
                  <a:pt x="55279" y="234633"/>
                </a:lnTo>
                <a:lnTo>
                  <a:pt x="50402" y="237889"/>
                </a:lnTo>
                <a:lnTo>
                  <a:pt x="44712" y="241135"/>
                </a:lnTo>
                <a:lnTo>
                  <a:pt x="39834" y="244384"/>
                </a:lnTo>
                <a:lnTo>
                  <a:pt x="34957" y="248444"/>
                </a:lnTo>
                <a:lnTo>
                  <a:pt x="30079" y="251691"/>
                </a:lnTo>
                <a:lnTo>
                  <a:pt x="25202" y="255750"/>
                </a:lnTo>
                <a:lnTo>
                  <a:pt x="21137" y="260622"/>
                </a:lnTo>
                <a:lnTo>
                  <a:pt x="17072" y="264682"/>
                </a:lnTo>
                <a:lnTo>
                  <a:pt x="13820" y="269554"/>
                </a:lnTo>
                <a:lnTo>
                  <a:pt x="10568" y="275237"/>
                </a:lnTo>
                <a:lnTo>
                  <a:pt x="7316" y="280109"/>
                </a:lnTo>
                <a:lnTo>
                  <a:pt x="4877" y="285792"/>
                </a:lnTo>
                <a:lnTo>
                  <a:pt x="1625" y="297158"/>
                </a:lnTo>
                <a:lnTo>
                  <a:pt x="812" y="302843"/>
                </a:lnTo>
                <a:lnTo>
                  <a:pt x="0" y="309338"/>
                </a:lnTo>
                <a:lnTo>
                  <a:pt x="0" y="407581"/>
                </a:lnTo>
                <a:lnTo>
                  <a:pt x="1625" y="410829"/>
                </a:lnTo>
                <a:lnTo>
                  <a:pt x="57719" y="410829"/>
                </a:lnTo>
                <a:lnTo>
                  <a:pt x="69101" y="411641"/>
                </a:lnTo>
                <a:lnTo>
                  <a:pt x="148770" y="411641"/>
                </a:lnTo>
                <a:lnTo>
                  <a:pt x="160151" y="412453"/>
                </a:lnTo>
                <a:lnTo>
                  <a:pt x="217065" y="412453"/>
                </a:lnTo>
                <a:lnTo>
                  <a:pt x="229254" y="413265"/>
                </a:lnTo>
                <a:lnTo>
                  <a:pt x="286155" y="413265"/>
                </a:lnTo>
                <a:lnTo>
                  <a:pt x="297532" y="414077"/>
                </a:lnTo>
                <a:lnTo>
                  <a:pt x="354452" y="414077"/>
                </a:lnTo>
                <a:lnTo>
                  <a:pt x="365828" y="414889"/>
                </a:lnTo>
                <a:lnTo>
                  <a:pt x="367454" y="413265"/>
                </a:lnTo>
                <a:lnTo>
                  <a:pt x="367454" y="412453"/>
                </a:lnTo>
                <a:lnTo>
                  <a:pt x="368266" y="411641"/>
                </a:lnTo>
                <a:lnTo>
                  <a:pt x="368266" y="409205"/>
                </a:lnTo>
                <a:lnTo>
                  <a:pt x="369891" y="407581"/>
                </a:lnTo>
                <a:lnTo>
                  <a:pt x="369079" y="400274"/>
                </a:lnTo>
                <a:lnTo>
                  <a:pt x="369079" y="393778"/>
                </a:lnTo>
                <a:lnTo>
                  <a:pt x="369891" y="387282"/>
                </a:lnTo>
                <a:lnTo>
                  <a:pt x="369079" y="380787"/>
                </a:lnTo>
                <a:lnTo>
                  <a:pt x="369891" y="377540"/>
                </a:lnTo>
                <a:lnTo>
                  <a:pt x="655247" y="377540"/>
                </a:lnTo>
                <a:lnTo>
                  <a:pt x="655247" y="375916"/>
                </a:lnTo>
                <a:lnTo>
                  <a:pt x="656060" y="374293"/>
                </a:lnTo>
                <a:lnTo>
                  <a:pt x="655247" y="155880"/>
                </a:lnTo>
                <a:lnTo>
                  <a:pt x="656060" y="133957"/>
                </a:lnTo>
                <a:lnTo>
                  <a:pt x="656060" y="133144"/>
                </a:lnTo>
                <a:lnTo>
                  <a:pt x="656873" y="132332"/>
                </a:lnTo>
                <a:lnTo>
                  <a:pt x="656060" y="131519"/>
                </a:lnTo>
                <a:lnTo>
                  <a:pt x="656060" y="129894"/>
                </a:lnTo>
                <a:lnTo>
                  <a:pt x="655238" y="129081"/>
                </a:lnTo>
                <a:lnTo>
                  <a:pt x="465004" y="129081"/>
                </a:lnTo>
                <a:lnTo>
                  <a:pt x="465004" y="89298"/>
                </a:lnTo>
                <a:lnTo>
                  <a:pt x="463379" y="87673"/>
                </a:lnTo>
                <a:lnTo>
                  <a:pt x="463379" y="86861"/>
                </a:lnTo>
                <a:close/>
              </a:path>
              <a:path w="657225" h="415289">
                <a:moveTo>
                  <a:pt x="498339" y="377540"/>
                </a:moveTo>
                <a:lnTo>
                  <a:pt x="483712" y="377540"/>
                </a:lnTo>
                <a:lnTo>
                  <a:pt x="487775" y="378352"/>
                </a:lnTo>
                <a:lnTo>
                  <a:pt x="491026" y="378352"/>
                </a:lnTo>
                <a:lnTo>
                  <a:pt x="491026" y="388907"/>
                </a:lnTo>
                <a:lnTo>
                  <a:pt x="490213" y="389718"/>
                </a:lnTo>
                <a:lnTo>
                  <a:pt x="490213" y="392154"/>
                </a:lnTo>
                <a:lnTo>
                  <a:pt x="495089" y="392154"/>
                </a:lnTo>
                <a:lnTo>
                  <a:pt x="495902" y="391342"/>
                </a:lnTo>
                <a:lnTo>
                  <a:pt x="496714" y="391342"/>
                </a:lnTo>
                <a:lnTo>
                  <a:pt x="497527" y="390531"/>
                </a:lnTo>
                <a:lnTo>
                  <a:pt x="496714" y="378352"/>
                </a:lnTo>
                <a:lnTo>
                  <a:pt x="498339" y="377540"/>
                </a:lnTo>
                <a:close/>
              </a:path>
              <a:path w="657225" h="415289">
                <a:moveTo>
                  <a:pt x="655247" y="377540"/>
                </a:moveTo>
                <a:lnTo>
                  <a:pt x="542239" y="377540"/>
                </a:lnTo>
                <a:lnTo>
                  <a:pt x="543052" y="379163"/>
                </a:lnTo>
                <a:lnTo>
                  <a:pt x="543052" y="384035"/>
                </a:lnTo>
                <a:lnTo>
                  <a:pt x="542239" y="385659"/>
                </a:lnTo>
                <a:lnTo>
                  <a:pt x="542239" y="390531"/>
                </a:lnTo>
                <a:lnTo>
                  <a:pt x="543864" y="390531"/>
                </a:lnTo>
                <a:lnTo>
                  <a:pt x="544677" y="391342"/>
                </a:lnTo>
                <a:lnTo>
                  <a:pt x="547115" y="391342"/>
                </a:lnTo>
                <a:lnTo>
                  <a:pt x="547115" y="390531"/>
                </a:lnTo>
                <a:lnTo>
                  <a:pt x="548740" y="388095"/>
                </a:lnTo>
                <a:lnTo>
                  <a:pt x="548740" y="380787"/>
                </a:lnTo>
                <a:lnTo>
                  <a:pt x="549553" y="378352"/>
                </a:lnTo>
                <a:lnTo>
                  <a:pt x="655247" y="378352"/>
                </a:lnTo>
                <a:lnTo>
                  <a:pt x="655247" y="377540"/>
                </a:lnTo>
                <a:close/>
              </a:path>
              <a:path w="657225" h="415289">
                <a:moveTo>
                  <a:pt x="590202" y="389718"/>
                </a:moveTo>
                <a:lnTo>
                  <a:pt x="586951" y="389718"/>
                </a:lnTo>
                <a:lnTo>
                  <a:pt x="587764" y="390531"/>
                </a:lnTo>
                <a:lnTo>
                  <a:pt x="589389" y="390531"/>
                </a:lnTo>
                <a:lnTo>
                  <a:pt x="590202" y="389718"/>
                </a:lnTo>
                <a:close/>
              </a:path>
              <a:path w="657225" h="415289">
                <a:moveTo>
                  <a:pt x="594265" y="378352"/>
                </a:moveTo>
                <a:lnTo>
                  <a:pt x="586951" y="378352"/>
                </a:lnTo>
                <a:lnTo>
                  <a:pt x="586951" y="387282"/>
                </a:lnTo>
                <a:lnTo>
                  <a:pt x="585326" y="388907"/>
                </a:lnTo>
                <a:lnTo>
                  <a:pt x="586139" y="389718"/>
                </a:lnTo>
                <a:lnTo>
                  <a:pt x="591827" y="389718"/>
                </a:lnTo>
                <a:lnTo>
                  <a:pt x="592639" y="390531"/>
                </a:lnTo>
                <a:lnTo>
                  <a:pt x="593452" y="387282"/>
                </a:lnTo>
                <a:lnTo>
                  <a:pt x="593452" y="380787"/>
                </a:lnTo>
                <a:lnTo>
                  <a:pt x="594265" y="378352"/>
                </a:lnTo>
                <a:close/>
              </a:path>
              <a:path w="657225" h="415289">
                <a:moveTo>
                  <a:pt x="655247" y="378352"/>
                </a:moveTo>
                <a:lnTo>
                  <a:pt x="632476" y="378352"/>
                </a:lnTo>
                <a:lnTo>
                  <a:pt x="635726" y="379163"/>
                </a:lnTo>
                <a:lnTo>
                  <a:pt x="655247" y="379163"/>
                </a:lnTo>
                <a:lnTo>
                  <a:pt x="655247" y="378352"/>
                </a:lnTo>
                <a:close/>
              </a:path>
              <a:path w="657225" h="415289">
                <a:moveTo>
                  <a:pt x="85359" y="233820"/>
                </a:moveTo>
                <a:lnTo>
                  <a:pt x="64224" y="233820"/>
                </a:lnTo>
                <a:lnTo>
                  <a:pt x="60971" y="234633"/>
                </a:lnTo>
                <a:lnTo>
                  <a:pt x="88611" y="234633"/>
                </a:lnTo>
                <a:lnTo>
                  <a:pt x="85359" y="233820"/>
                </a:lnTo>
                <a:close/>
              </a:path>
              <a:path w="657225" h="415289">
                <a:moveTo>
                  <a:pt x="302426" y="129081"/>
                </a:moveTo>
                <a:lnTo>
                  <a:pt x="279655" y="129081"/>
                </a:lnTo>
                <a:lnTo>
                  <a:pt x="274779" y="129894"/>
                </a:lnTo>
                <a:lnTo>
                  <a:pt x="303239" y="129894"/>
                </a:lnTo>
                <a:lnTo>
                  <a:pt x="302426" y="129081"/>
                </a:lnTo>
                <a:close/>
              </a:path>
              <a:path w="657225" h="415289">
                <a:moveTo>
                  <a:pt x="654435" y="128287"/>
                </a:moveTo>
                <a:lnTo>
                  <a:pt x="507278" y="128287"/>
                </a:lnTo>
                <a:lnTo>
                  <a:pt x="504028" y="129081"/>
                </a:lnTo>
                <a:lnTo>
                  <a:pt x="655238" y="129081"/>
                </a:lnTo>
                <a:lnTo>
                  <a:pt x="654435" y="128287"/>
                </a:lnTo>
                <a:close/>
              </a:path>
              <a:path w="657225" h="415289">
                <a:moveTo>
                  <a:pt x="326805" y="1625"/>
                </a:moveTo>
                <a:lnTo>
                  <a:pt x="325179" y="3232"/>
                </a:lnTo>
                <a:lnTo>
                  <a:pt x="325179" y="86861"/>
                </a:lnTo>
                <a:lnTo>
                  <a:pt x="446314" y="86861"/>
                </a:lnTo>
                <a:lnTo>
                  <a:pt x="443876" y="86066"/>
                </a:lnTo>
                <a:lnTo>
                  <a:pt x="443876" y="2437"/>
                </a:lnTo>
                <a:lnTo>
                  <a:pt x="327617" y="2437"/>
                </a:lnTo>
                <a:lnTo>
                  <a:pt x="326805" y="1625"/>
                </a:lnTo>
                <a:close/>
              </a:path>
              <a:path w="657225" h="415289">
                <a:moveTo>
                  <a:pt x="443063" y="812"/>
                </a:moveTo>
                <a:lnTo>
                  <a:pt x="331680" y="812"/>
                </a:lnTo>
                <a:lnTo>
                  <a:pt x="330868" y="1625"/>
                </a:lnTo>
                <a:lnTo>
                  <a:pt x="329242" y="1625"/>
                </a:lnTo>
                <a:lnTo>
                  <a:pt x="328430" y="2437"/>
                </a:lnTo>
                <a:lnTo>
                  <a:pt x="443876" y="2437"/>
                </a:lnTo>
                <a:lnTo>
                  <a:pt x="443876" y="1625"/>
                </a:lnTo>
                <a:lnTo>
                  <a:pt x="443063" y="812"/>
                </a:lnTo>
                <a:close/>
              </a:path>
              <a:path w="657225" h="415289">
                <a:moveTo>
                  <a:pt x="347138" y="0"/>
                </a:moveTo>
                <a:lnTo>
                  <a:pt x="333305" y="0"/>
                </a:lnTo>
                <a:lnTo>
                  <a:pt x="332493" y="812"/>
                </a:lnTo>
                <a:lnTo>
                  <a:pt x="351201" y="812"/>
                </a:lnTo>
                <a:lnTo>
                  <a:pt x="347138" y="0"/>
                </a:lnTo>
                <a:close/>
              </a:path>
            </a:pathLst>
          </a:custGeom>
          <a:solidFill>
            <a:srgbClr val="000000"/>
          </a:solidFill>
        </p:spPr>
        <p:txBody>
          <a:bodyPr wrap="square" lIns="0" tIns="0" rIns="0" bIns="0" rtlCol="0"/>
          <a:lstStyle/>
          <a:p>
            <a:endParaRPr/>
          </a:p>
        </p:txBody>
      </p:sp>
      <p:sp>
        <p:nvSpPr>
          <p:cNvPr id="323" name="object 323"/>
          <p:cNvSpPr/>
          <p:nvPr/>
        </p:nvSpPr>
        <p:spPr>
          <a:xfrm>
            <a:off x="8481046" y="3487418"/>
            <a:ext cx="102235" cy="20320"/>
          </a:xfrm>
          <a:custGeom>
            <a:avLst/>
            <a:gdLst/>
            <a:ahLst/>
            <a:cxnLst/>
            <a:rect l="l" t="t" r="r" b="b"/>
            <a:pathLst>
              <a:path w="102234" h="20320">
                <a:moveTo>
                  <a:pt x="0" y="20320"/>
                </a:moveTo>
                <a:lnTo>
                  <a:pt x="102014" y="20320"/>
                </a:lnTo>
                <a:lnTo>
                  <a:pt x="102014" y="0"/>
                </a:lnTo>
                <a:lnTo>
                  <a:pt x="0" y="0"/>
                </a:lnTo>
                <a:lnTo>
                  <a:pt x="0" y="20320"/>
                </a:lnTo>
                <a:close/>
              </a:path>
            </a:pathLst>
          </a:custGeom>
          <a:solidFill>
            <a:srgbClr val="BEBEBE"/>
          </a:solidFill>
        </p:spPr>
        <p:txBody>
          <a:bodyPr wrap="square" lIns="0" tIns="0" rIns="0" bIns="0" rtlCol="0"/>
          <a:lstStyle/>
          <a:p>
            <a:endParaRPr/>
          </a:p>
        </p:txBody>
      </p:sp>
      <p:sp>
        <p:nvSpPr>
          <p:cNvPr id="324" name="object 324"/>
          <p:cNvSpPr/>
          <p:nvPr/>
        </p:nvSpPr>
        <p:spPr>
          <a:xfrm>
            <a:off x="8481046" y="3446777"/>
            <a:ext cx="102870" cy="40640"/>
          </a:xfrm>
          <a:custGeom>
            <a:avLst/>
            <a:gdLst/>
            <a:ahLst/>
            <a:cxnLst/>
            <a:rect l="l" t="t" r="r" b="b"/>
            <a:pathLst>
              <a:path w="102870" h="40639">
                <a:moveTo>
                  <a:pt x="0" y="40640"/>
                </a:moveTo>
                <a:lnTo>
                  <a:pt x="102444" y="40640"/>
                </a:lnTo>
                <a:lnTo>
                  <a:pt x="102444" y="0"/>
                </a:lnTo>
                <a:lnTo>
                  <a:pt x="0" y="0"/>
                </a:lnTo>
                <a:lnTo>
                  <a:pt x="0" y="40640"/>
                </a:lnTo>
                <a:close/>
              </a:path>
            </a:pathLst>
          </a:custGeom>
          <a:solidFill>
            <a:srgbClr val="BEBEBE"/>
          </a:solidFill>
        </p:spPr>
        <p:txBody>
          <a:bodyPr wrap="square" lIns="0" tIns="0" rIns="0" bIns="0" rtlCol="0"/>
          <a:lstStyle/>
          <a:p>
            <a:endParaRPr/>
          </a:p>
        </p:txBody>
      </p:sp>
      <p:sp>
        <p:nvSpPr>
          <p:cNvPr id="325" name="object 325"/>
          <p:cNvSpPr/>
          <p:nvPr/>
        </p:nvSpPr>
        <p:spPr>
          <a:xfrm>
            <a:off x="8481046" y="3426457"/>
            <a:ext cx="102870" cy="20320"/>
          </a:xfrm>
          <a:custGeom>
            <a:avLst/>
            <a:gdLst/>
            <a:ahLst/>
            <a:cxnLst/>
            <a:rect l="l" t="t" r="r" b="b"/>
            <a:pathLst>
              <a:path w="102870" h="20320">
                <a:moveTo>
                  <a:pt x="0" y="20320"/>
                </a:moveTo>
                <a:lnTo>
                  <a:pt x="102845" y="20320"/>
                </a:lnTo>
                <a:lnTo>
                  <a:pt x="102845" y="0"/>
                </a:lnTo>
                <a:lnTo>
                  <a:pt x="0" y="0"/>
                </a:lnTo>
                <a:lnTo>
                  <a:pt x="0" y="20320"/>
                </a:lnTo>
                <a:close/>
              </a:path>
            </a:pathLst>
          </a:custGeom>
          <a:solidFill>
            <a:srgbClr val="BEBEBE"/>
          </a:solidFill>
        </p:spPr>
        <p:txBody>
          <a:bodyPr wrap="square" lIns="0" tIns="0" rIns="0" bIns="0" rtlCol="0"/>
          <a:lstStyle/>
          <a:p>
            <a:endParaRPr/>
          </a:p>
        </p:txBody>
      </p:sp>
      <p:sp>
        <p:nvSpPr>
          <p:cNvPr id="326" name="object 326"/>
          <p:cNvSpPr/>
          <p:nvPr/>
        </p:nvSpPr>
        <p:spPr>
          <a:xfrm>
            <a:off x="8481046" y="3425822"/>
            <a:ext cx="87630" cy="0"/>
          </a:xfrm>
          <a:custGeom>
            <a:avLst/>
            <a:gdLst/>
            <a:ahLst/>
            <a:cxnLst/>
            <a:rect l="l" t="t" r="r" b="b"/>
            <a:pathLst>
              <a:path w="87629">
                <a:moveTo>
                  <a:pt x="0" y="0"/>
                </a:moveTo>
                <a:lnTo>
                  <a:pt x="87316" y="0"/>
                </a:lnTo>
              </a:path>
            </a:pathLst>
          </a:custGeom>
          <a:ln w="3175">
            <a:solidFill>
              <a:srgbClr val="BEBEBE"/>
            </a:solidFill>
          </a:ln>
        </p:spPr>
        <p:txBody>
          <a:bodyPr wrap="square" lIns="0" tIns="0" rIns="0" bIns="0" rtlCol="0"/>
          <a:lstStyle/>
          <a:p>
            <a:endParaRPr/>
          </a:p>
        </p:txBody>
      </p:sp>
      <p:sp>
        <p:nvSpPr>
          <p:cNvPr id="327" name="object 327"/>
          <p:cNvSpPr/>
          <p:nvPr/>
        </p:nvSpPr>
        <p:spPr>
          <a:xfrm>
            <a:off x="8483358" y="3424552"/>
            <a:ext cx="13970" cy="0"/>
          </a:xfrm>
          <a:custGeom>
            <a:avLst/>
            <a:gdLst/>
            <a:ahLst/>
            <a:cxnLst/>
            <a:rect l="l" t="t" r="r" b="b"/>
            <a:pathLst>
              <a:path w="13970">
                <a:moveTo>
                  <a:pt x="0" y="0"/>
                </a:moveTo>
                <a:lnTo>
                  <a:pt x="13849" y="0"/>
                </a:lnTo>
              </a:path>
            </a:pathLst>
          </a:custGeom>
          <a:ln w="3175">
            <a:solidFill>
              <a:srgbClr val="BEBEBE"/>
            </a:solidFill>
          </a:ln>
        </p:spPr>
        <p:txBody>
          <a:bodyPr wrap="square" lIns="0" tIns="0" rIns="0" bIns="0" rtlCol="0"/>
          <a:lstStyle/>
          <a:p>
            <a:endParaRPr/>
          </a:p>
        </p:txBody>
      </p:sp>
      <p:sp>
        <p:nvSpPr>
          <p:cNvPr id="328" name="object 328"/>
          <p:cNvSpPr/>
          <p:nvPr/>
        </p:nvSpPr>
        <p:spPr>
          <a:xfrm>
            <a:off x="8500567" y="3436507"/>
            <a:ext cx="65405" cy="66040"/>
          </a:xfrm>
          <a:custGeom>
            <a:avLst/>
            <a:gdLst/>
            <a:ahLst/>
            <a:cxnLst/>
            <a:rect l="l" t="t" r="r" b="b"/>
            <a:pathLst>
              <a:path w="65404" h="66039">
                <a:moveTo>
                  <a:pt x="39836" y="812"/>
                </a:moveTo>
                <a:lnTo>
                  <a:pt x="26816" y="812"/>
                </a:lnTo>
                <a:lnTo>
                  <a:pt x="24378" y="1625"/>
                </a:lnTo>
                <a:lnTo>
                  <a:pt x="22753" y="1625"/>
                </a:lnTo>
                <a:lnTo>
                  <a:pt x="20315" y="2437"/>
                </a:lnTo>
                <a:lnTo>
                  <a:pt x="18690" y="3250"/>
                </a:lnTo>
                <a:lnTo>
                  <a:pt x="16252" y="4875"/>
                </a:lnTo>
                <a:lnTo>
                  <a:pt x="14627" y="5670"/>
                </a:lnTo>
                <a:lnTo>
                  <a:pt x="13001" y="7295"/>
                </a:lnTo>
                <a:lnTo>
                  <a:pt x="11376" y="8108"/>
                </a:lnTo>
                <a:lnTo>
                  <a:pt x="8126" y="11358"/>
                </a:lnTo>
                <a:lnTo>
                  <a:pt x="7313" y="12984"/>
                </a:lnTo>
                <a:lnTo>
                  <a:pt x="5688" y="14609"/>
                </a:lnTo>
                <a:lnTo>
                  <a:pt x="4063" y="17047"/>
                </a:lnTo>
                <a:lnTo>
                  <a:pt x="3250" y="18672"/>
                </a:lnTo>
                <a:lnTo>
                  <a:pt x="1625" y="22735"/>
                </a:lnTo>
                <a:lnTo>
                  <a:pt x="812" y="26780"/>
                </a:lnTo>
                <a:lnTo>
                  <a:pt x="0" y="31656"/>
                </a:lnTo>
                <a:lnTo>
                  <a:pt x="0" y="36532"/>
                </a:lnTo>
                <a:lnTo>
                  <a:pt x="10564" y="56017"/>
                </a:lnTo>
                <a:lnTo>
                  <a:pt x="12189" y="58455"/>
                </a:lnTo>
                <a:lnTo>
                  <a:pt x="13814" y="59267"/>
                </a:lnTo>
                <a:lnTo>
                  <a:pt x="16252" y="60893"/>
                </a:lnTo>
                <a:lnTo>
                  <a:pt x="17877" y="61705"/>
                </a:lnTo>
                <a:lnTo>
                  <a:pt x="20315" y="63330"/>
                </a:lnTo>
                <a:lnTo>
                  <a:pt x="25191" y="64956"/>
                </a:lnTo>
                <a:lnTo>
                  <a:pt x="27629" y="64956"/>
                </a:lnTo>
                <a:lnTo>
                  <a:pt x="29254" y="65768"/>
                </a:lnTo>
                <a:lnTo>
                  <a:pt x="39836" y="65768"/>
                </a:lnTo>
                <a:lnTo>
                  <a:pt x="42274" y="64956"/>
                </a:lnTo>
                <a:lnTo>
                  <a:pt x="43086" y="64143"/>
                </a:lnTo>
                <a:lnTo>
                  <a:pt x="46337" y="64143"/>
                </a:lnTo>
                <a:lnTo>
                  <a:pt x="46337" y="63330"/>
                </a:lnTo>
                <a:lnTo>
                  <a:pt x="47962" y="63330"/>
                </a:lnTo>
                <a:lnTo>
                  <a:pt x="51213" y="60080"/>
                </a:lnTo>
                <a:lnTo>
                  <a:pt x="65027" y="38157"/>
                </a:lnTo>
                <a:lnTo>
                  <a:pt x="65027" y="28405"/>
                </a:lnTo>
                <a:lnTo>
                  <a:pt x="64215" y="23548"/>
                </a:lnTo>
                <a:lnTo>
                  <a:pt x="63402" y="19485"/>
                </a:lnTo>
                <a:lnTo>
                  <a:pt x="60964" y="15421"/>
                </a:lnTo>
                <a:lnTo>
                  <a:pt x="56088" y="10546"/>
                </a:lnTo>
                <a:lnTo>
                  <a:pt x="55276" y="8920"/>
                </a:lnTo>
                <a:lnTo>
                  <a:pt x="53650" y="7295"/>
                </a:lnTo>
                <a:lnTo>
                  <a:pt x="51213" y="6482"/>
                </a:lnTo>
                <a:lnTo>
                  <a:pt x="49587" y="4875"/>
                </a:lnTo>
                <a:lnTo>
                  <a:pt x="46337" y="3250"/>
                </a:lnTo>
                <a:lnTo>
                  <a:pt x="43899" y="2437"/>
                </a:lnTo>
                <a:lnTo>
                  <a:pt x="42274" y="1625"/>
                </a:lnTo>
                <a:lnTo>
                  <a:pt x="39836" y="812"/>
                </a:lnTo>
                <a:close/>
              </a:path>
              <a:path w="65404" h="66039">
                <a:moveTo>
                  <a:pt x="33317" y="0"/>
                </a:moveTo>
                <a:lnTo>
                  <a:pt x="30879" y="0"/>
                </a:lnTo>
                <a:lnTo>
                  <a:pt x="28441" y="812"/>
                </a:lnTo>
                <a:lnTo>
                  <a:pt x="34960" y="812"/>
                </a:lnTo>
                <a:lnTo>
                  <a:pt x="33317" y="0"/>
                </a:lnTo>
                <a:close/>
              </a:path>
            </a:pathLst>
          </a:custGeom>
          <a:solidFill>
            <a:srgbClr val="000000"/>
          </a:solidFill>
        </p:spPr>
        <p:txBody>
          <a:bodyPr wrap="square" lIns="0" tIns="0" rIns="0" bIns="0" rtlCol="0"/>
          <a:lstStyle/>
          <a:p>
            <a:endParaRPr/>
          </a:p>
        </p:txBody>
      </p:sp>
      <p:sp>
        <p:nvSpPr>
          <p:cNvPr id="329" name="object 329"/>
          <p:cNvSpPr/>
          <p:nvPr/>
        </p:nvSpPr>
        <p:spPr>
          <a:xfrm>
            <a:off x="8503818" y="3439757"/>
            <a:ext cx="59690" cy="60325"/>
          </a:xfrm>
          <a:custGeom>
            <a:avLst/>
            <a:gdLst/>
            <a:ahLst/>
            <a:cxnLst/>
            <a:rect l="l" t="t" r="r" b="b"/>
            <a:pathLst>
              <a:path w="59690" h="60325">
                <a:moveTo>
                  <a:pt x="32522" y="0"/>
                </a:moveTo>
                <a:lnTo>
                  <a:pt x="24378" y="0"/>
                </a:lnTo>
                <a:lnTo>
                  <a:pt x="21940" y="812"/>
                </a:lnTo>
                <a:lnTo>
                  <a:pt x="20315" y="1625"/>
                </a:lnTo>
                <a:lnTo>
                  <a:pt x="17877" y="2419"/>
                </a:lnTo>
                <a:lnTo>
                  <a:pt x="14627" y="4045"/>
                </a:lnTo>
                <a:lnTo>
                  <a:pt x="13001" y="5670"/>
                </a:lnTo>
                <a:lnTo>
                  <a:pt x="11376" y="6482"/>
                </a:lnTo>
                <a:lnTo>
                  <a:pt x="8938" y="8108"/>
                </a:lnTo>
                <a:lnTo>
                  <a:pt x="8126" y="9733"/>
                </a:lnTo>
                <a:lnTo>
                  <a:pt x="4875" y="12984"/>
                </a:lnTo>
                <a:lnTo>
                  <a:pt x="3250" y="16234"/>
                </a:lnTo>
                <a:lnTo>
                  <a:pt x="1625" y="18672"/>
                </a:lnTo>
                <a:lnTo>
                  <a:pt x="1625" y="20297"/>
                </a:lnTo>
                <a:lnTo>
                  <a:pt x="812" y="21922"/>
                </a:lnTo>
                <a:lnTo>
                  <a:pt x="0" y="24342"/>
                </a:lnTo>
                <a:lnTo>
                  <a:pt x="0" y="31656"/>
                </a:lnTo>
                <a:lnTo>
                  <a:pt x="12189" y="53579"/>
                </a:lnTo>
                <a:lnTo>
                  <a:pt x="13814" y="55204"/>
                </a:lnTo>
                <a:lnTo>
                  <a:pt x="15439" y="56017"/>
                </a:lnTo>
                <a:lnTo>
                  <a:pt x="17065" y="56017"/>
                </a:lnTo>
                <a:lnTo>
                  <a:pt x="21940" y="58455"/>
                </a:lnTo>
                <a:lnTo>
                  <a:pt x="23565" y="58455"/>
                </a:lnTo>
                <a:lnTo>
                  <a:pt x="25191" y="59267"/>
                </a:lnTo>
                <a:lnTo>
                  <a:pt x="26816" y="59267"/>
                </a:lnTo>
                <a:lnTo>
                  <a:pt x="29254" y="60080"/>
                </a:lnTo>
                <a:lnTo>
                  <a:pt x="34148" y="60080"/>
                </a:lnTo>
                <a:lnTo>
                  <a:pt x="35773" y="59267"/>
                </a:lnTo>
                <a:lnTo>
                  <a:pt x="39023" y="58455"/>
                </a:lnTo>
                <a:lnTo>
                  <a:pt x="41461" y="57642"/>
                </a:lnTo>
                <a:lnTo>
                  <a:pt x="43899" y="56017"/>
                </a:lnTo>
                <a:lnTo>
                  <a:pt x="46337" y="55204"/>
                </a:lnTo>
                <a:lnTo>
                  <a:pt x="48775" y="52766"/>
                </a:lnTo>
                <a:lnTo>
                  <a:pt x="51213" y="51141"/>
                </a:lnTo>
                <a:lnTo>
                  <a:pt x="54463" y="46265"/>
                </a:lnTo>
                <a:lnTo>
                  <a:pt x="56088" y="43033"/>
                </a:lnTo>
                <a:lnTo>
                  <a:pt x="57714" y="39782"/>
                </a:lnTo>
                <a:lnTo>
                  <a:pt x="59339" y="31656"/>
                </a:lnTo>
                <a:lnTo>
                  <a:pt x="59339" y="28405"/>
                </a:lnTo>
                <a:lnTo>
                  <a:pt x="52025" y="10546"/>
                </a:lnTo>
                <a:lnTo>
                  <a:pt x="50400" y="8108"/>
                </a:lnTo>
                <a:lnTo>
                  <a:pt x="47962" y="6482"/>
                </a:lnTo>
                <a:lnTo>
                  <a:pt x="46337" y="5670"/>
                </a:lnTo>
                <a:lnTo>
                  <a:pt x="43899" y="4045"/>
                </a:lnTo>
                <a:lnTo>
                  <a:pt x="42274" y="2419"/>
                </a:lnTo>
                <a:lnTo>
                  <a:pt x="37398" y="812"/>
                </a:lnTo>
                <a:lnTo>
                  <a:pt x="34960" y="812"/>
                </a:lnTo>
                <a:lnTo>
                  <a:pt x="32522" y="0"/>
                </a:lnTo>
                <a:close/>
              </a:path>
            </a:pathLst>
          </a:custGeom>
          <a:solidFill>
            <a:srgbClr val="FFFFFF"/>
          </a:solidFill>
        </p:spPr>
        <p:txBody>
          <a:bodyPr wrap="square" lIns="0" tIns="0" rIns="0" bIns="0" rtlCol="0"/>
          <a:lstStyle/>
          <a:p>
            <a:endParaRPr/>
          </a:p>
        </p:txBody>
      </p:sp>
      <p:sp>
        <p:nvSpPr>
          <p:cNvPr id="330" name="object 330"/>
          <p:cNvSpPr/>
          <p:nvPr/>
        </p:nvSpPr>
        <p:spPr>
          <a:xfrm>
            <a:off x="8528197" y="3446240"/>
            <a:ext cx="29845" cy="29845"/>
          </a:xfrm>
          <a:custGeom>
            <a:avLst/>
            <a:gdLst/>
            <a:ahLst/>
            <a:cxnLst/>
            <a:rect l="l" t="t" r="r" b="b"/>
            <a:pathLst>
              <a:path w="29845" h="29845">
                <a:moveTo>
                  <a:pt x="6500" y="27611"/>
                </a:moveTo>
                <a:lnTo>
                  <a:pt x="3250" y="27611"/>
                </a:lnTo>
                <a:lnTo>
                  <a:pt x="4875" y="29236"/>
                </a:lnTo>
                <a:lnTo>
                  <a:pt x="5688" y="29236"/>
                </a:lnTo>
                <a:lnTo>
                  <a:pt x="6500" y="28423"/>
                </a:lnTo>
                <a:lnTo>
                  <a:pt x="6500" y="27611"/>
                </a:lnTo>
                <a:close/>
              </a:path>
              <a:path w="29845" h="29845">
                <a:moveTo>
                  <a:pt x="27647" y="26798"/>
                </a:moveTo>
                <a:lnTo>
                  <a:pt x="19520" y="26798"/>
                </a:lnTo>
                <a:lnTo>
                  <a:pt x="21146" y="27611"/>
                </a:lnTo>
                <a:lnTo>
                  <a:pt x="23584" y="28423"/>
                </a:lnTo>
                <a:lnTo>
                  <a:pt x="24396" y="27611"/>
                </a:lnTo>
                <a:lnTo>
                  <a:pt x="26021" y="27611"/>
                </a:lnTo>
                <a:lnTo>
                  <a:pt x="27647" y="26798"/>
                </a:lnTo>
                <a:close/>
              </a:path>
              <a:path w="29845" h="29845">
                <a:moveTo>
                  <a:pt x="6500" y="812"/>
                </a:moveTo>
                <a:lnTo>
                  <a:pt x="3250" y="812"/>
                </a:lnTo>
                <a:lnTo>
                  <a:pt x="3250" y="1625"/>
                </a:lnTo>
                <a:lnTo>
                  <a:pt x="812" y="4063"/>
                </a:lnTo>
                <a:lnTo>
                  <a:pt x="812" y="8126"/>
                </a:lnTo>
                <a:lnTo>
                  <a:pt x="2437" y="9751"/>
                </a:lnTo>
                <a:lnTo>
                  <a:pt x="3250" y="12189"/>
                </a:lnTo>
                <a:lnTo>
                  <a:pt x="4875" y="14627"/>
                </a:lnTo>
                <a:lnTo>
                  <a:pt x="4875" y="17047"/>
                </a:lnTo>
                <a:lnTo>
                  <a:pt x="4063" y="19485"/>
                </a:lnTo>
                <a:lnTo>
                  <a:pt x="3250" y="20297"/>
                </a:lnTo>
                <a:lnTo>
                  <a:pt x="1625" y="20297"/>
                </a:lnTo>
                <a:lnTo>
                  <a:pt x="812" y="21110"/>
                </a:lnTo>
                <a:lnTo>
                  <a:pt x="812" y="21922"/>
                </a:lnTo>
                <a:lnTo>
                  <a:pt x="0" y="22735"/>
                </a:lnTo>
                <a:lnTo>
                  <a:pt x="0" y="23548"/>
                </a:lnTo>
                <a:lnTo>
                  <a:pt x="812" y="25173"/>
                </a:lnTo>
                <a:lnTo>
                  <a:pt x="812" y="25986"/>
                </a:lnTo>
                <a:lnTo>
                  <a:pt x="2437" y="27611"/>
                </a:lnTo>
                <a:lnTo>
                  <a:pt x="7331" y="27611"/>
                </a:lnTo>
                <a:lnTo>
                  <a:pt x="7331" y="26798"/>
                </a:lnTo>
                <a:lnTo>
                  <a:pt x="10582" y="26798"/>
                </a:lnTo>
                <a:lnTo>
                  <a:pt x="12207" y="25986"/>
                </a:lnTo>
                <a:lnTo>
                  <a:pt x="29272" y="25986"/>
                </a:lnTo>
                <a:lnTo>
                  <a:pt x="29272" y="24360"/>
                </a:lnTo>
                <a:lnTo>
                  <a:pt x="13832" y="24360"/>
                </a:lnTo>
                <a:lnTo>
                  <a:pt x="8956" y="22735"/>
                </a:lnTo>
                <a:lnTo>
                  <a:pt x="7331" y="19485"/>
                </a:lnTo>
                <a:lnTo>
                  <a:pt x="7331" y="9751"/>
                </a:lnTo>
                <a:lnTo>
                  <a:pt x="8956" y="8938"/>
                </a:lnTo>
                <a:lnTo>
                  <a:pt x="9769" y="8126"/>
                </a:lnTo>
                <a:lnTo>
                  <a:pt x="9769" y="6501"/>
                </a:lnTo>
                <a:lnTo>
                  <a:pt x="8144" y="5688"/>
                </a:lnTo>
                <a:lnTo>
                  <a:pt x="8144" y="4875"/>
                </a:lnTo>
                <a:lnTo>
                  <a:pt x="7331" y="4063"/>
                </a:lnTo>
                <a:lnTo>
                  <a:pt x="7331" y="1625"/>
                </a:lnTo>
                <a:lnTo>
                  <a:pt x="6500" y="812"/>
                </a:lnTo>
                <a:close/>
              </a:path>
              <a:path w="29845" h="29845">
                <a:moveTo>
                  <a:pt x="29272" y="25986"/>
                </a:moveTo>
                <a:lnTo>
                  <a:pt x="16270" y="25986"/>
                </a:lnTo>
                <a:lnTo>
                  <a:pt x="17895" y="26798"/>
                </a:lnTo>
                <a:lnTo>
                  <a:pt x="28459" y="26798"/>
                </a:lnTo>
                <a:lnTo>
                  <a:pt x="29272" y="25986"/>
                </a:lnTo>
                <a:close/>
              </a:path>
              <a:path w="29845" h="29845">
                <a:moveTo>
                  <a:pt x="23584" y="21922"/>
                </a:moveTo>
                <a:lnTo>
                  <a:pt x="21146" y="21922"/>
                </a:lnTo>
                <a:lnTo>
                  <a:pt x="17895" y="23548"/>
                </a:lnTo>
                <a:lnTo>
                  <a:pt x="15457" y="23548"/>
                </a:lnTo>
                <a:lnTo>
                  <a:pt x="13832" y="24360"/>
                </a:lnTo>
                <a:lnTo>
                  <a:pt x="29272" y="24360"/>
                </a:lnTo>
                <a:lnTo>
                  <a:pt x="26834" y="23548"/>
                </a:lnTo>
                <a:lnTo>
                  <a:pt x="23584" y="21922"/>
                </a:lnTo>
                <a:close/>
              </a:path>
              <a:path w="29845" h="29845">
                <a:moveTo>
                  <a:pt x="4875" y="0"/>
                </a:moveTo>
                <a:lnTo>
                  <a:pt x="4063" y="812"/>
                </a:lnTo>
                <a:lnTo>
                  <a:pt x="5688" y="812"/>
                </a:lnTo>
                <a:lnTo>
                  <a:pt x="4875" y="0"/>
                </a:lnTo>
                <a:close/>
              </a:path>
            </a:pathLst>
          </a:custGeom>
          <a:solidFill>
            <a:srgbClr val="000000"/>
          </a:solidFill>
        </p:spPr>
        <p:txBody>
          <a:bodyPr wrap="square" lIns="0" tIns="0" rIns="0" bIns="0" rtlCol="0"/>
          <a:lstStyle/>
          <a:p>
            <a:endParaRPr/>
          </a:p>
        </p:txBody>
      </p:sp>
      <p:sp>
        <p:nvSpPr>
          <p:cNvPr id="331" name="object 331"/>
          <p:cNvSpPr/>
          <p:nvPr/>
        </p:nvSpPr>
        <p:spPr>
          <a:xfrm>
            <a:off x="8462357" y="3511197"/>
            <a:ext cx="141605" cy="261620"/>
          </a:xfrm>
          <a:custGeom>
            <a:avLst/>
            <a:gdLst/>
            <a:ahLst/>
            <a:cxnLst/>
            <a:rect l="l" t="t" r="r" b="b"/>
            <a:pathLst>
              <a:path w="141604" h="261620">
                <a:moveTo>
                  <a:pt x="141449" y="136413"/>
                </a:moveTo>
                <a:lnTo>
                  <a:pt x="40649" y="136413"/>
                </a:lnTo>
                <a:lnTo>
                  <a:pt x="41461" y="137225"/>
                </a:lnTo>
                <a:lnTo>
                  <a:pt x="42274" y="137225"/>
                </a:lnTo>
                <a:lnTo>
                  <a:pt x="43899" y="138851"/>
                </a:lnTo>
                <a:lnTo>
                  <a:pt x="43899" y="171320"/>
                </a:lnTo>
                <a:lnTo>
                  <a:pt x="44712" y="182686"/>
                </a:lnTo>
                <a:lnTo>
                  <a:pt x="43899" y="184311"/>
                </a:lnTo>
                <a:lnTo>
                  <a:pt x="43899" y="185934"/>
                </a:lnTo>
                <a:lnTo>
                  <a:pt x="44712" y="188371"/>
                </a:lnTo>
                <a:lnTo>
                  <a:pt x="47149" y="193241"/>
                </a:lnTo>
                <a:lnTo>
                  <a:pt x="48775" y="195677"/>
                </a:lnTo>
                <a:lnTo>
                  <a:pt x="48775" y="197300"/>
                </a:lnTo>
                <a:lnTo>
                  <a:pt x="133323" y="197300"/>
                </a:lnTo>
                <a:lnTo>
                  <a:pt x="134949" y="199736"/>
                </a:lnTo>
                <a:lnTo>
                  <a:pt x="134136" y="216787"/>
                </a:lnTo>
                <a:lnTo>
                  <a:pt x="129260" y="216787"/>
                </a:lnTo>
                <a:lnTo>
                  <a:pt x="129260" y="239521"/>
                </a:lnTo>
                <a:lnTo>
                  <a:pt x="128448" y="250889"/>
                </a:lnTo>
                <a:lnTo>
                  <a:pt x="128448" y="261444"/>
                </a:lnTo>
                <a:lnTo>
                  <a:pt x="141449" y="261444"/>
                </a:lnTo>
                <a:lnTo>
                  <a:pt x="141449" y="136413"/>
                </a:lnTo>
                <a:close/>
              </a:path>
              <a:path w="141604" h="261620">
                <a:moveTo>
                  <a:pt x="3250" y="0"/>
                </a:moveTo>
                <a:lnTo>
                  <a:pt x="0" y="812"/>
                </a:lnTo>
                <a:lnTo>
                  <a:pt x="812" y="36532"/>
                </a:lnTo>
                <a:lnTo>
                  <a:pt x="0" y="73895"/>
                </a:lnTo>
                <a:lnTo>
                  <a:pt x="812" y="110427"/>
                </a:lnTo>
                <a:lnTo>
                  <a:pt x="1625" y="146150"/>
                </a:lnTo>
                <a:lnTo>
                  <a:pt x="4063" y="146963"/>
                </a:lnTo>
                <a:lnTo>
                  <a:pt x="5688" y="148586"/>
                </a:lnTo>
                <a:lnTo>
                  <a:pt x="8126" y="149397"/>
                </a:lnTo>
                <a:lnTo>
                  <a:pt x="9751" y="150209"/>
                </a:lnTo>
                <a:lnTo>
                  <a:pt x="11376" y="151833"/>
                </a:lnTo>
                <a:lnTo>
                  <a:pt x="13814" y="152646"/>
                </a:lnTo>
                <a:lnTo>
                  <a:pt x="15439" y="154269"/>
                </a:lnTo>
                <a:lnTo>
                  <a:pt x="17877" y="155082"/>
                </a:lnTo>
                <a:lnTo>
                  <a:pt x="18690" y="152646"/>
                </a:lnTo>
                <a:lnTo>
                  <a:pt x="18690" y="150209"/>
                </a:lnTo>
                <a:lnTo>
                  <a:pt x="17877" y="146963"/>
                </a:lnTo>
                <a:lnTo>
                  <a:pt x="17877" y="139663"/>
                </a:lnTo>
                <a:lnTo>
                  <a:pt x="18690" y="138038"/>
                </a:lnTo>
                <a:lnTo>
                  <a:pt x="21128" y="136413"/>
                </a:lnTo>
                <a:lnTo>
                  <a:pt x="141449" y="136413"/>
                </a:lnTo>
                <a:lnTo>
                  <a:pt x="141449" y="65768"/>
                </a:lnTo>
                <a:lnTo>
                  <a:pt x="140637" y="812"/>
                </a:lnTo>
                <a:lnTo>
                  <a:pt x="120321" y="812"/>
                </a:lnTo>
                <a:lnTo>
                  <a:pt x="3250" y="0"/>
                </a:lnTo>
                <a:close/>
              </a:path>
            </a:pathLst>
          </a:custGeom>
          <a:solidFill>
            <a:srgbClr val="BEBEBE"/>
          </a:solidFill>
        </p:spPr>
        <p:txBody>
          <a:bodyPr wrap="square" lIns="0" tIns="0" rIns="0" bIns="0" rtlCol="0"/>
          <a:lstStyle/>
          <a:p>
            <a:endParaRPr/>
          </a:p>
        </p:txBody>
      </p:sp>
      <p:sp>
        <p:nvSpPr>
          <p:cNvPr id="332" name="object 332"/>
          <p:cNvSpPr/>
          <p:nvPr/>
        </p:nvSpPr>
        <p:spPr>
          <a:xfrm>
            <a:off x="8566408" y="3522574"/>
            <a:ext cx="22225" cy="45720"/>
          </a:xfrm>
          <a:custGeom>
            <a:avLst/>
            <a:gdLst/>
            <a:ahLst/>
            <a:cxnLst/>
            <a:rect l="l" t="t" r="r" b="b"/>
            <a:pathLst>
              <a:path w="22225" h="45720">
                <a:moveTo>
                  <a:pt x="4063" y="0"/>
                </a:moveTo>
                <a:lnTo>
                  <a:pt x="3250" y="0"/>
                </a:lnTo>
                <a:lnTo>
                  <a:pt x="2437" y="812"/>
                </a:lnTo>
                <a:lnTo>
                  <a:pt x="812" y="812"/>
                </a:lnTo>
                <a:lnTo>
                  <a:pt x="0" y="43845"/>
                </a:lnTo>
                <a:lnTo>
                  <a:pt x="1625" y="44640"/>
                </a:lnTo>
                <a:lnTo>
                  <a:pt x="20333" y="45453"/>
                </a:lnTo>
                <a:lnTo>
                  <a:pt x="21958" y="43033"/>
                </a:lnTo>
                <a:lnTo>
                  <a:pt x="21958" y="812"/>
                </a:lnTo>
                <a:lnTo>
                  <a:pt x="4063" y="0"/>
                </a:lnTo>
                <a:close/>
              </a:path>
            </a:pathLst>
          </a:custGeom>
          <a:solidFill>
            <a:srgbClr val="000000"/>
          </a:solidFill>
        </p:spPr>
        <p:txBody>
          <a:bodyPr wrap="square" lIns="0" tIns="0" rIns="0" bIns="0" rtlCol="0"/>
          <a:lstStyle/>
          <a:p>
            <a:endParaRPr/>
          </a:p>
        </p:txBody>
      </p:sp>
      <p:sp>
        <p:nvSpPr>
          <p:cNvPr id="333" name="object 333"/>
          <p:cNvSpPr/>
          <p:nvPr/>
        </p:nvSpPr>
        <p:spPr>
          <a:xfrm>
            <a:off x="8481046" y="3524199"/>
            <a:ext cx="24130" cy="44450"/>
          </a:xfrm>
          <a:custGeom>
            <a:avLst/>
            <a:gdLst/>
            <a:ahLst/>
            <a:cxnLst/>
            <a:rect l="l" t="t" r="r" b="b"/>
            <a:pathLst>
              <a:path w="24129" h="44450">
                <a:moveTo>
                  <a:pt x="18708" y="0"/>
                </a:moveTo>
                <a:lnTo>
                  <a:pt x="6500" y="0"/>
                </a:lnTo>
                <a:lnTo>
                  <a:pt x="4875" y="812"/>
                </a:lnTo>
                <a:lnTo>
                  <a:pt x="812" y="812"/>
                </a:lnTo>
                <a:lnTo>
                  <a:pt x="0" y="11358"/>
                </a:lnTo>
                <a:lnTo>
                  <a:pt x="0" y="42220"/>
                </a:lnTo>
                <a:lnTo>
                  <a:pt x="812" y="43015"/>
                </a:lnTo>
                <a:lnTo>
                  <a:pt x="21958" y="43827"/>
                </a:lnTo>
                <a:lnTo>
                  <a:pt x="23584" y="42220"/>
                </a:lnTo>
                <a:lnTo>
                  <a:pt x="22771" y="41407"/>
                </a:lnTo>
                <a:lnTo>
                  <a:pt x="22771" y="40595"/>
                </a:lnTo>
                <a:lnTo>
                  <a:pt x="21958" y="40595"/>
                </a:lnTo>
                <a:lnTo>
                  <a:pt x="21958" y="38970"/>
                </a:lnTo>
                <a:lnTo>
                  <a:pt x="22771" y="38157"/>
                </a:lnTo>
                <a:lnTo>
                  <a:pt x="21958" y="2419"/>
                </a:lnTo>
                <a:lnTo>
                  <a:pt x="20333" y="812"/>
                </a:lnTo>
                <a:lnTo>
                  <a:pt x="18708" y="0"/>
                </a:lnTo>
                <a:close/>
              </a:path>
            </a:pathLst>
          </a:custGeom>
          <a:solidFill>
            <a:srgbClr val="000000"/>
          </a:solidFill>
        </p:spPr>
        <p:txBody>
          <a:bodyPr wrap="square" lIns="0" tIns="0" rIns="0" bIns="0" rtlCol="0"/>
          <a:lstStyle/>
          <a:p>
            <a:endParaRPr/>
          </a:p>
        </p:txBody>
      </p:sp>
      <p:sp>
        <p:nvSpPr>
          <p:cNvPr id="334" name="object 334"/>
          <p:cNvSpPr/>
          <p:nvPr/>
        </p:nvSpPr>
        <p:spPr>
          <a:xfrm>
            <a:off x="8516820" y="3525011"/>
            <a:ext cx="37465" cy="29209"/>
          </a:xfrm>
          <a:custGeom>
            <a:avLst/>
            <a:gdLst/>
            <a:ahLst/>
            <a:cxnLst/>
            <a:rect l="l" t="t" r="r" b="b"/>
            <a:pathLst>
              <a:path w="37465" h="29210">
                <a:moveTo>
                  <a:pt x="36585" y="0"/>
                </a:moveTo>
                <a:lnTo>
                  <a:pt x="0" y="0"/>
                </a:lnTo>
                <a:lnTo>
                  <a:pt x="0" y="26780"/>
                </a:lnTo>
                <a:lnTo>
                  <a:pt x="812" y="28405"/>
                </a:lnTo>
                <a:lnTo>
                  <a:pt x="32522" y="28405"/>
                </a:lnTo>
                <a:lnTo>
                  <a:pt x="34148" y="29218"/>
                </a:lnTo>
                <a:lnTo>
                  <a:pt x="36585" y="29218"/>
                </a:lnTo>
                <a:lnTo>
                  <a:pt x="37398" y="22717"/>
                </a:lnTo>
                <a:lnTo>
                  <a:pt x="37398" y="1607"/>
                </a:lnTo>
                <a:lnTo>
                  <a:pt x="36585" y="0"/>
                </a:lnTo>
                <a:close/>
              </a:path>
            </a:pathLst>
          </a:custGeom>
          <a:solidFill>
            <a:srgbClr val="000000"/>
          </a:solidFill>
        </p:spPr>
        <p:txBody>
          <a:bodyPr wrap="square" lIns="0" tIns="0" rIns="0" bIns="0" rtlCol="0"/>
          <a:lstStyle/>
          <a:p>
            <a:endParaRPr/>
          </a:p>
        </p:txBody>
      </p:sp>
      <p:sp>
        <p:nvSpPr>
          <p:cNvPr id="335" name="object 335"/>
          <p:cNvSpPr/>
          <p:nvPr/>
        </p:nvSpPr>
        <p:spPr>
          <a:xfrm>
            <a:off x="8570471" y="3545300"/>
            <a:ext cx="13970" cy="0"/>
          </a:xfrm>
          <a:custGeom>
            <a:avLst/>
            <a:gdLst/>
            <a:ahLst/>
            <a:cxnLst/>
            <a:rect l="l" t="t" r="r" b="b"/>
            <a:pathLst>
              <a:path w="13970">
                <a:moveTo>
                  <a:pt x="0" y="0"/>
                </a:moveTo>
                <a:lnTo>
                  <a:pt x="13832" y="0"/>
                </a:lnTo>
              </a:path>
            </a:pathLst>
          </a:custGeom>
          <a:ln w="37362">
            <a:solidFill>
              <a:srgbClr val="BEFFFF"/>
            </a:solidFill>
          </a:ln>
        </p:spPr>
        <p:txBody>
          <a:bodyPr wrap="square" lIns="0" tIns="0" rIns="0" bIns="0" rtlCol="0"/>
          <a:lstStyle/>
          <a:p>
            <a:endParaRPr/>
          </a:p>
        </p:txBody>
      </p:sp>
      <p:sp>
        <p:nvSpPr>
          <p:cNvPr id="336" name="object 336"/>
          <p:cNvSpPr/>
          <p:nvPr/>
        </p:nvSpPr>
        <p:spPr>
          <a:xfrm>
            <a:off x="8484297" y="3527431"/>
            <a:ext cx="16510" cy="36830"/>
          </a:xfrm>
          <a:custGeom>
            <a:avLst/>
            <a:gdLst/>
            <a:ahLst/>
            <a:cxnLst/>
            <a:rect l="l" t="t" r="r" b="b"/>
            <a:pathLst>
              <a:path w="16509" h="36829">
                <a:moveTo>
                  <a:pt x="13832" y="0"/>
                </a:moveTo>
                <a:lnTo>
                  <a:pt x="8144" y="0"/>
                </a:lnTo>
                <a:lnTo>
                  <a:pt x="6500" y="812"/>
                </a:lnTo>
                <a:lnTo>
                  <a:pt x="812" y="812"/>
                </a:lnTo>
                <a:lnTo>
                  <a:pt x="0" y="9751"/>
                </a:lnTo>
                <a:lnTo>
                  <a:pt x="0" y="27611"/>
                </a:lnTo>
                <a:lnTo>
                  <a:pt x="812" y="36550"/>
                </a:lnTo>
                <a:lnTo>
                  <a:pt x="14645" y="36550"/>
                </a:lnTo>
                <a:lnTo>
                  <a:pt x="16270" y="35737"/>
                </a:lnTo>
                <a:lnTo>
                  <a:pt x="15457" y="812"/>
                </a:lnTo>
                <a:lnTo>
                  <a:pt x="13832" y="0"/>
                </a:lnTo>
                <a:close/>
              </a:path>
            </a:pathLst>
          </a:custGeom>
          <a:solidFill>
            <a:srgbClr val="BEFFFF"/>
          </a:solidFill>
        </p:spPr>
        <p:txBody>
          <a:bodyPr wrap="square" lIns="0" tIns="0" rIns="0" bIns="0" rtlCol="0"/>
          <a:lstStyle/>
          <a:p>
            <a:endParaRPr/>
          </a:p>
        </p:txBody>
      </p:sp>
      <p:sp>
        <p:nvSpPr>
          <p:cNvPr id="337" name="object 337"/>
          <p:cNvSpPr/>
          <p:nvPr/>
        </p:nvSpPr>
        <p:spPr>
          <a:xfrm>
            <a:off x="8520883" y="3528244"/>
            <a:ext cx="29845" cy="22225"/>
          </a:xfrm>
          <a:custGeom>
            <a:avLst/>
            <a:gdLst/>
            <a:ahLst/>
            <a:cxnLst/>
            <a:rect l="l" t="t" r="r" b="b"/>
            <a:pathLst>
              <a:path w="29845" h="22225">
                <a:moveTo>
                  <a:pt x="812" y="0"/>
                </a:moveTo>
                <a:lnTo>
                  <a:pt x="0" y="812"/>
                </a:lnTo>
                <a:lnTo>
                  <a:pt x="0" y="21922"/>
                </a:lnTo>
                <a:lnTo>
                  <a:pt x="29272" y="21922"/>
                </a:lnTo>
                <a:lnTo>
                  <a:pt x="29272" y="812"/>
                </a:lnTo>
                <a:lnTo>
                  <a:pt x="812" y="0"/>
                </a:lnTo>
                <a:close/>
              </a:path>
            </a:pathLst>
          </a:custGeom>
          <a:solidFill>
            <a:srgbClr val="BEFFFF"/>
          </a:solidFill>
        </p:spPr>
        <p:txBody>
          <a:bodyPr wrap="square" lIns="0" tIns="0" rIns="0" bIns="0" rtlCol="0"/>
          <a:lstStyle/>
          <a:p>
            <a:endParaRPr/>
          </a:p>
        </p:txBody>
      </p:sp>
      <p:sp>
        <p:nvSpPr>
          <p:cNvPr id="338" name="object 338"/>
          <p:cNvSpPr/>
          <p:nvPr/>
        </p:nvSpPr>
        <p:spPr>
          <a:xfrm>
            <a:off x="8613964" y="3554728"/>
            <a:ext cx="0" cy="233679"/>
          </a:xfrm>
          <a:custGeom>
            <a:avLst/>
            <a:gdLst/>
            <a:ahLst/>
            <a:cxnLst/>
            <a:rect l="l" t="t" r="r" b="b"/>
            <a:pathLst>
              <a:path h="233679">
                <a:moveTo>
                  <a:pt x="0" y="0"/>
                </a:moveTo>
                <a:lnTo>
                  <a:pt x="0" y="233681"/>
                </a:lnTo>
              </a:path>
            </a:pathLst>
          </a:custGeom>
          <a:ln w="12189">
            <a:solidFill>
              <a:srgbClr val="BEBEBE"/>
            </a:solidFill>
          </a:ln>
        </p:spPr>
        <p:txBody>
          <a:bodyPr wrap="square" lIns="0" tIns="0" rIns="0" bIns="0" rtlCol="0"/>
          <a:lstStyle/>
          <a:p>
            <a:endParaRPr/>
          </a:p>
        </p:txBody>
      </p:sp>
      <p:sp>
        <p:nvSpPr>
          <p:cNvPr id="339" name="object 339"/>
          <p:cNvSpPr/>
          <p:nvPr/>
        </p:nvSpPr>
        <p:spPr>
          <a:xfrm>
            <a:off x="8623327" y="3572508"/>
            <a:ext cx="149225" cy="0"/>
          </a:xfrm>
          <a:custGeom>
            <a:avLst/>
            <a:gdLst/>
            <a:ahLst/>
            <a:cxnLst/>
            <a:rect l="l" t="t" r="r" b="b"/>
            <a:pathLst>
              <a:path w="149225">
                <a:moveTo>
                  <a:pt x="0" y="0"/>
                </a:moveTo>
                <a:lnTo>
                  <a:pt x="148763" y="0"/>
                </a:lnTo>
              </a:path>
            </a:pathLst>
          </a:custGeom>
          <a:ln w="5080">
            <a:solidFill>
              <a:srgbClr val="BEBEBE"/>
            </a:solidFill>
          </a:ln>
        </p:spPr>
        <p:txBody>
          <a:bodyPr wrap="square" lIns="0" tIns="0" rIns="0" bIns="0" rtlCol="0"/>
          <a:lstStyle/>
          <a:p>
            <a:endParaRPr/>
          </a:p>
        </p:txBody>
      </p:sp>
      <p:sp>
        <p:nvSpPr>
          <p:cNvPr id="340" name="object 340"/>
          <p:cNvSpPr/>
          <p:nvPr/>
        </p:nvSpPr>
        <p:spPr>
          <a:xfrm>
            <a:off x="8623327" y="3567428"/>
            <a:ext cx="149225" cy="0"/>
          </a:xfrm>
          <a:custGeom>
            <a:avLst/>
            <a:gdLst/>
            <a:ahLst/>
            <a:cxnLst/>
            <a:rect l="l" t="t" r="r" b="b"/>
            <a:pathLst>
              <a:path w="149225">
                <a:moveTo>
                  <a:pt x="0" y="0"/>
                </a:moveTo>
                <a:lnTo>
                  <a:pt x="149135" y="0"/>
                </a:lnTo>
              </a:path>
            </a:pathLst>
          </a:custGeom>
          <a:ln w="5080">
            <a:solidFill>
              <a:srgbClr val="BEBEBE"/>
            </a:solidFill>
          </a:ln>
        </p:spPr>
        <p:txBody>
          <a:bodyPr wrap="square" lIns="0" tIns="0" rIns="0" bIns="0" rtlCol="0"/>
          <a:lstStyle/>
          <a:p>
            <a:endParaRPr/>
          </a:p>
        </p:txBody>
      </p:sp>
      <p:sp>
        <p:nvSpPr>
          <p:cNvPr id="341" name="object 341"/>
          <p:cNvSpPr/>
          <p:nvPr/>
        </p:nvSpPr>
        <p:spPr>
          <a:xfrm>
            <a:off x="8623327" y="3562348"/>
            <a:ext cx="149860" cy="0"/>
          </a:xfrm>
          <a:custGeom>
            <a:avLst/>
            <a:gdLst/>
            <a:ahLst/>
            <a:cxnLst/>
            <a:rect l="l" t="t" r="r" b="b"/>
            <a:pathLst>
              <a:path w="149859">
                <a:moveTo>
                  <a:pt x="0" y="0"/>
                </a:moveTo>
                <a:lnTo>
                  <a:pt x="149576" y="0"/>
                </a:lnTo>
              </a:path>
            </a:pathLst>
          </a:custGeom>
          <a:ln w="5080">
            <a:solidFill>
              <a:srgbClr val="BEBEBE"/>
            </a:solidFill>
          </a:ln>
        </p:spPr>
        <p:txBody>
          <a:bodyPr wrap="square" lIns="0" tIns="0" rIns="0" bIns="0" rtlCol="0"/>
          <a:lstStyle/>
          <a:p>
            <a:endParaRPr/>
          </a:p>
        </p:txBody>
      </p:sp>
      <p:sp>
        <p:nvSpPr>
          <p:cNvPr id="342" name="object 342"/>
          <p:cNvSpPr/>
          <p:nvPr/>
        </p:nvSpPr>
        <p:spPr>
          <a:xfrm>
            <a:off x="8623327" y="3557268"/>
            <a:ext cx="149225" cy="0"/>
          </a:xfrm>
          <a:custGeom>
            <a:avLst/>
            <a:gdLst/>
            <a:ahLst/>
            <a:cxnLst/>
            <a:rect l="l" t="t" r="r" b="b"/>
            <a:pathLst>
              <a:path w="149225">
                <a:moveTo>
                  <a:pt x="0" y="0"/>
                </a:moveTo>
                <a:lnTo>
                  <a:pt x="149134" y="0"/>
                </a:lnTo>
              </a:path>
            </a:pathLst>
          </a:custGeom>
          <a:ln w="5080">
            <a:solidFill>
              <a:srgbClr val="BEBEBE"/>
            </a:solidFill>
          </a:ln>
        </p:spPr>
        <p:txBody>
          <a:bodyPr wrap="square" lIns="0" tIns="0" rIns="0" bIns="0" rtlCol="0"/>
          <a:lstStyle/>
          <a:p>
            <a:endParaRPr/>
          </a:p>
        </p:txBody>
      </p:sp>
      <p:sp>
        <p:nvSpPr>
          <p:cNvPr id="343" name="object 343"/>
          <p:cNvSpPr/>
          <p:nvPr/>
        </p:nvSpPr>
        <p:spPr>
          <a:xfrm>
            <a:off x="8294053" y="3575683"/>
            <a:ext cx="134620" cy="0"/>
          </a:xfrm>
          <a:custGeom>
            <a:avLst/>
            <a:gdLst/>
            <a:ahLst/>
            <a:cxnLst/>
            <a:rect l="l" t="t" r="r" b="b"/>
            <a:pathLst>
              <a:path w="134620">
                <a:moveTo>
                  <a:pt x="0" y="0"/>
                </a:moveTo>
                <a:lnTo>
                  <a:pt x="134066" y="0"/>
                </a:lnTo>
              </a:path>
            </a:pathLst>
          </a:custGeom>
          <a:ln w="3175">
            <a:solidFill>
              <a:srgbClr val="BEBEBE"/>
            </a:solidFill>
          </a:ln>
        </p:spPr>
        <p:txBody>
          <a:bodyPr wrap="square" lIns="0" tIns="0" rIns="0" bIns="0" rtlCol="0"/>
          <a:lstStyle/>
          <a:p>
            <a:endParaRPr/>
          </a:p>
        </p:txBody>
      </p:sp>
      <p:sp>
        <p:nvSpPr>
          <p:cNvPr id="344" name="object 344"/>
          <p:cNvSpPr/>
          <p:nvPr/>
        </p:nvSpPr>
        <p:spPr>
          <a:xfrm>
            <a:off x="8293646" y="3565523"/>
            <a:ext cx="145415" cy="0"/>
          </a:xfrm>
          <a:custGeom>
            <a:avLst/>
            <a:gdLst/>
            <a:ahLst/>
            <a:cxnLst/>
            <a:rect l="l" t="t" r="r" b="b"/>
            <a:pathLst>
              <a:path w="145415">
                <a:moveTo>
                  <a:pt x="0" y="0"/>
                </a:moveTo>
                <a:lnTo>
                  <a:pt x="145126" y="0"/>
                </a:lnTo>
              </a:path>
            </a:pathLst>
          </a:custGeom>
          <a:ln w="19050">
            <a:solidFill>
              <a:srgbClr val="BEBEBE"/>
            </a:solidFill>
          </a:ln>
        </p:spPr>
        <p:txBody>
          <a:bodyPr wrap="square" lIns="0" tIns="0" rIns="0" bIns="0" rtlCol="0"/>
          <a:lstStyle/>
          <a:p>
            <a:endParaRPr/>
          </a:p>
        </p:txBody>
      </p:sp>
      <p:sp>
        <p:nvSpPr>
          <p:cNvPr id="345" name="object 345"/>
          <p:cNvSpPr/>
          <p:nvPr/>
        </p:nvSpPr>
        <p:spPr>
          <a:xfrm>
            <a:off x="8305570" y="3555363"/>
            <a:ext cx="133350" cy="0"/>
          </a:xfrm>
          <a:custGeom>
            <a:avLst/>
            <a:gdLst/>
            <a:ahLst/>
            <a:cxnLst/>
            <a:rect l="l" t="t" r="r" b="b"/>
            <a:pathLst>
              <a:path w="133350">
                <a:moveTo>
                  <a:pt x="0" y="0"/>
                </a:moveTo>
                <a:lnTo>
                  <a:pt x="133201" y="0"/>
                </a:lnTo>
              </a:path>
            </a:pathLst>
          </a:custGeom>
          <a:ln w="3175">
            <a:solidFill>
              <a:srgbClr val="BEBEBE"/>
            </a:solidFill>
          </a:ln>
        </p:spPr>
        <p:txBody>
          <a:bodyPr wrap="square" lIns="0" tIns="0" rIns="0" bIns="0" rtlCol="0"/>
          <a:lstStyle/>
          <a:p>
            <a:endParaRPr/>
          </a:p>
        </p:txBody>
      </p:sp>
      <p:sp>
        <p:nvSpPr>
          <p:cNvPr id="346" name="object 346"/>
          <p:cNvSpPr/>
          <p:nvPr/>
        </p:nvSpPr>
        <p:spPr>
          <a:xfrm>
            <a:off x="8437147" y="3554230"/>
            <a:ext cx="1270" cy="1270"/>
          </a:xfrm>
          <a:custGeom>
            <a:avLst/>
            <a:gdLst/>
            <a:ahLst/>
            <a:cxnLst/>
            <a:rect l="l" t="t" r="r" b="b"/>
            <a:pathLst>
              <a:path w="1270" h="1270">
                <a:moveTo>
                  <a:pt x="812" y="0"/>
                </a:moveTo>
                <a:lnTo>
                  <a:pt x="0" y="812"/>
                </a:lnTo>
                <a:lnTo>
                  <a:pt x="812" y="812"/>
                </a:lnTo>
                <a:lnTo>
                  <a:pt x="812" y="0"/>
                </a:lnTo>
                <a:close/>
              </a:path>
            </a:pathLst>
          </a:custGeom>
          <a:solidFill>
            <a:srgbClr val="BEBEBE"/>
          </a:solidFill>
        </p:spPr>
        <p:txBody>
          <a:bodyPr wrap="square" lIns="0" tIns="0" rIns="0" bIns="0" rtlCol="0"/>
          <a:lstStyle/>
          <a:p>
            <a:endParaRPr/>
          </a:p>
        </p:txBody>
      </p:sp>
      <p:sp>
        <p:nvSpPr>
          <p:cNvPr id="347" name="object 347"/>
          <p:cNvSpPr/>
          <p:nvPr/>
        </p:nvSpPr>
        <p:spPr>
          <a:xfrm>
            <a:off x="8459045" y="3655693"/>
            <a:ext cx="635" cy="0"/>
          </a:xfrm>
          <a:custGeom>
            <a:avLst/>
            <a:gdLst/>
            <a:ahLst/>
            <a:cxnLst/>
            <a:rect l="l" t="t" r="r" b="b"/>
            <a:pathLst>
              <a:path w="634">
                <a:moveTo>
                  <a:pt x="0" y="0"/>
                </a:moveTo>
                <a:lnTo>
                  <a:pt x="60" y="0"/>
                </a:lnTo>
              </a:path>
            </a:pathLst>
          </a:custGeom>
          <a:ln w="3175">
            <a:solidFill>
              <a:srgbClr val="BEBEBE"/>
            </a:solidFill>
          </a:ln>
        </p:spPr>
        <p:txBody>
          <a:bodyPr wrap="square" lIns="0" tIns="0" rIns="0" bIns="0" rtlCol="0"/>
          <a:lstStyle/>
          <a:p>
            <a:endParaRPr/>
          </a:p>
        </p:txBody>
      </p:sp>
      <p:sp>
        <p:nvSpPr>
          <p:cNvPr id="348" name="object 348"/>
          <p:cNvSpPr/>
          <p:nvPr/>
        </p:nvSpPr>
        <p:spPr>
          <a:xfrm>
            <a:off x="8446265" y="3654423"/>
            <a:ext cx="13335" cy="0"/>
          </a:xfrm>
          <a:custGeom>
            <a:avLst/>
            <a:gdLst/>
            <a:ahLst/>
            <a:cxnLst/>
            <a:rect l="l" t="t" r="r" b="b"/>
            <a:pathLst>
              <a:path w="13334">
                <a:moveTo>
                  <a:pt x="0" y="0"/>
                </a:moveTo>
                <a:lnTo>
                  <a:pt x="12840" y="0"/>
                </a:lnTo>
              </a:path>
            </a:pathLst>
          </a:custGeom>
          <a:ln w="3175">
            <a:solidFill>
              <a:srgbClr val="BEBEBE"/>
            </a:solidFill>
          </a:ln>
        </p:spPr>
        <p:txBody>
          <a:bodyPr wrap="square" lIns="0" tIns="0" rIns="0" bIns="0" rtlCol="0"/>
          <a:lstStyle/>
          <a:p>
            <a:endParaRPr/>
          </a:p>
        </p:txBody>
      </p:sp>
      <p:sp>
        <p:nvSpPr>
          <p:cNvPr id="349" name="object 349"/>
          <p:cNvSpPr/>
          <p:nvPr/>
        </p:nvSpPr>
        <p:spPr>
          <a:xfrm>
            <a:off x="8451377" y="3554728"/>
            <a:ext cx="0" cy="99060"/>
          </a:xfrm>
          <a:custGeom>
            <a:avLst/>
            <a:gdLst/>
            <a:ahLst/>
            <a:cxnLst/>
            <a:rect l="l" t="t" r="r" b="b"/>
            <a:pathLst>
              <a:path h="99060">
                <a:moveTo>
                  <a:pt x="0" y="0"/>
                </a:moveTo>
                <a:lnTo>
                  <a:pt x="0" y="99060"/>
                </a:lnTo>
              </a:path>
            </a:pathLst>
          </a:custGeom>
          <a:ln w="15457">
            <a:solidFill>
              <a:srgbClr val="BEBEBE"/>
            </a:solidFill>
          </a:ln>
        </p:spPr>
        <p:txBody>
          <a:bodyPr wrap="square" lIns="0" tIns="0" rIns="0" bIns="0" rtlCol="0"/>
          <a:lstStyle/>
          <a:p>
            <a:endParaRPr/>
          </a:p>
        </p:txBody>
      </p:sp>
      <p:sp>
        <p:nvSpPr>
          <p:cNvPr id="350" name="object 350"/>
          <p:cNvSpPr/>
          <p:nvPr/>
        </p:nvSpPr>
        <p:spPr>
          <a:xfrm>
            <a:off x="8784687" y="3554230"/>
            <a:ext cx="0" cy="235585"/>
          </a:xfrm>
          <a:custGeom>
            <a:avLst/>
            <a:gdLst/>
            <a:ahLst/>
            <a:cxnLst/>
            <a:rect l="l" t="t" r="r" b="b"/>
            <a:pathLst>
              <a:path h="235585">
                <a:moveTo>
                  <a:pt x="0" y="0"/>
                </a:moveTo>
                <a:lnTo>
                  <a:pt x="0" y="235461"/>
                </a:lnTo>
              </a:path>
            </a:pathLst>
          </a:custGeom>
          <a:ln w="18690">
            <a:solidFill>
              <a:srgbClr val="BEBEBE"/>
            </a:solidFill>
          </a:ln>
        </p:spPr>
        <p:txBody>
          <a:bodyPr wrap="square" lIns="0" tIns="0" rIns="0" bIns="0" rtlCol="0"/>
          <a:lstStyle/>
          <a:p>
            <a:endParaRPr/>
          </a:p>
        </p:txBody>
      </p:sp>
      <p:sp>
        <p:nvSpPr>
          <p:cNvPr id="351" name="object 351"/>
          <p:cNvSpPr/>
          <p:nvPr/>
        </p:nvSpPr>
        <p:spPr>
          <a:xfrm>
            <a:off x="8274434" y="3651884"/>
            <a:ext cx="13970" cy="0"/>
          </a:xfrm>
          <a:custGeom>
            <a:avLst/>
            <a:gdLst/>
            <a:ahLst/>
            <a:cxnLst/>
            <a:rect l="l" t="t" r="r" b="b"/>
            <a:pathLst>
              <a:path w="13970">
                <a:moveTo>
                  <a:pt x="0" y="0"/>
                </a:moveTo>
                <a:lnTo>
                  <a:pt x="13490" y="0"/>
                </a:lnTo>
              </a:path>
            </a:pathLst>
          </a:custGeom>
          <a:ln w="3175">
            <a:solidFill>
              <a:srgbClr val="BEBEBE"/>
            </a:solidFill>
          </a:ln>
        </p:spPr>
        <p:txBody>
          <a:bodyPr wrap="square" lIns="0" tIns="0" rIns="0" bIns="0" rtlCol="0"/>
          <a:lstStyle/>
          <a:p>
            <a:endParaRPr/>
          </a:p>
        </p:txBody>
      </p:sp>
      <p:sp>
        <p:nvSpPr>
          <p:cNvPr id="352" name="object 352"/>
          <p:cNvSpPr/>
          <p:nvPr/>
        </p:nvSpPr>
        <p:spPr>
          <a:xfrm>
            <a:off x="8279439" y="3580128"/>
            <a:ext cx="0" cy="71120"/>
          </a:xfrm>
          <a:custGeom>
            <a:avLst/>
            <a:gdLst/>
            <a:ahLst/>
            <a:cxnLst/>
            <a:rect l="l" t="t" r="r" b="b"/>
            <a:pathLst>
              <a:path h="71120">
                <a:moveTo>
                  <a:pt x="0" y="0"/>
                </a:moveTo>
                <a:lnTo>
                  <a:pt x="0" y="71120"/>
                </a:lnTo>
              </a:path>
            </a:pathLst>
          </a:custGeom>
          <a:ln w="19510">
            <a:solidFill>
              <a:srgbClr val="BEBEBE"/>
            </a:solidFill>
          </a:ln>
        </p:spPr>
        <p:txBody>
          <a:bodyPr wrap="square" lIns="0" tIns="0" rIns="0" bIns="0" rtlCol="0"/>
          <a:lstStyle/>
          <a:p>
            <a:endParaRPr/>
          </a:p>
        </p:txBody>
      </p:sp>
      <p:sp>
        <p:nvSpPr>
          <p:cNvPr id="353" name="object 353"/>
          <p:cNvSpPr/>
          <p:nvPr/>
        </p:nvSpPr>
        <p:spPr>
          <a:xfrm>
            <a:off x="8269684" y="3579493"/>
            <a:ext cx="19050" cy="0"/>
          </a:xfrm>
          <a:custGeom>
            <a:avLst/>
            <a:gdLst/>
            <a:ahLst/>
            <a:cxnLst/>
            <a:rect l="l" t="t" r="r" b="b"/>
            <a:pathLst>
              <a:path w="19050">
                <a:moveTo>
                  <a:pt x="0" y="0"/>
                </a:moveTo>
                <a:lnTo>
                  <a:pt x="18787" y="0"/>
                </a:lnTo>
              </a:path>
            </a:pathLst>
          </a:custGeom>
          <a:ln w="3175">
            <a:solidFill>
              <a:srgbClr val="BEBEBE"/>
            </a:solidFill>
          </a:ln>
        </p:spPr>
        <p:txBody>
          <a:bodyPr wrap="square" lIns="0" tIns="0" rIns="0" bIns="0" rtlCol="0"/>
          <a:lstStyle/>
          <a:p>
            <a:endParaRPr/>
          </a:p>
        </p:txBody>
      </p:sp>
      <p:sp>
        <p:nvSpPr>
          <p:cNvPr id="354" name="object 354"/>
          <p:cNvSpPr/>
          <p:nvPr/>
        </p:nvSpPr>
        <p:spPr>
          <a:xfrm>
            <a:off x="8269684" y="3578223"/>
            <a:ext cx="19050" cy="0"/>
          </a:xfrm>
          <a:custGeom>
            <a:avLst/>
            <a:gdLst/>
            <a:ahLst/>
            <a:cxnLst/>
            <a:rect l="l" t="t" r="r" b="b"/>
            <a:pathLst>
              <a:path w="19050">
                <a:moveTo>
                  <a:pt x="0" y="0"/>
                </a:moveTo>
                <a:lnTo>
                  <a:pt x="18697" y="0"/>
                </a:lnTo>
              </a:path>
            </a:pathLst>
          </a:custGeom>
          <a:ln w="3175">
            <a:solidFill>
              <a:srgbClr val="BEBEBE"/>
            </a:solidFill>
          </a:ln>
        </p:spPr>
        <p:txBody>
          <a:bodyPr wrap="square" lIns="0" tIns="0" rIns="0" bIns="0" rtlCol="0"/>
          <a:lstStyle/>
          <a:p>
            <a:endParaRPr/>
          </a:p>
        </p:txBody>
      </p:sp>
      <p:sp>
        <p:nvSpPr>
          <p:cNvPr id="355" name="object 355"/>
          <p:cNvSpPr/>
          <p:nvPr/>
        </p:nvSpPr>
        <p:spPr>
          <a:xfrm>
            <a:off x="8269684" y="3566158"/>
            <a:ext cx="19685" cy="0"/>
          </a:xfrm>
          <a:custGeom>
            <a:avLst/>
            <a:gdLst/>
            <a:ahLst/>
            <a:cxnLst/>
            <a:rect l="l" t="t" r="r" b="b"/>
            <a:pathLst>
              <a:path w="19684">
                <a:moveTo>
                  <a:pt x="0" y="0"/>
                </a:moveTo>
                <a:lnTo>
                  <a:pt x="19510" y="0"/>
                </a:lnTo>
              </a:path>
            </a:pathLst>
          </a:custGeom>
          <a:ln w="22860">
            <a:solidFill>
              <a:srgbClr val="BEBEBE"/>
            </a:solidFill>
          </a:ln>
        </p:spPr>
        <p:txBody>
          <a:bodyPr wrap="square" lIns="0" tIns="0" rIns="0" bIns="0" rtlCol="0"/>
          <a:lstStyle/>
          <a:p>
            <a:endParaRPr/>
          </a:p>
        </p:txBody>
      </p:sp>
      <p:sp>
        <p:nvSpPr>
          <p:cNvPr id="356" name="object 356"/>
          <p:cNvSpPr/>
          <p:nvPr/>
        </p:nvSpPr>
        <p:spPr>
          <a:xfrm>
            <a:off x="8663146" y="3578591"/>
            <a:ext cx="34290" cy="30480"/>
          </a:xfrm>
          <a:custGeom>
            <a:avLst/>
            <a:gdLst/>
            <a:ahLst/>
            <a:cxnLst/>
            <a:rect l="l" t="t" r="r" b="b"/>
            <a:pathLst>
              <a:path w="34290" h="30479">
                <a:moveTo>
                  <a:pt x="812" y="0"/>
                </a:moveTo>
                <a:lnTo>
                  <a:pt x="0" y="812"/>
                </a:lnTo>
                <a:lnTo>
                  <a:pt x="0" y="30049"/>
                </a:lnTo>
                <a:lnTo>
                  <a:pt x="33335" y="30049"/>
                </a:lnTo>
                <a:lnTo>
                  <a:pt x="33335" y="22735"/>
                </a:lnTo>
                <a:lnTo>
                  <a:pt x="34148" y="15421"/>
                </a:lnTo>
                <a:lnTo>
                  <a:pt x="34148" y="8126"/>
                </a:lnTo>
                <a:lnTo>
                  <a:pt x="33335" y="812"/>
                </a:lnTo>
                <a:lnTo>
                  <a:pt x="812" y="0"/>
                </a:lnTo>
                <a:close/>
              </a:path>
            </a:pathLst>
          </a:custGeom>
          <a:solidFill>
            <a:srgbClr val="BEFFFF"/>
          </a:solidFill>
        </p:spPr>
        <p:txBody>
          <a:bodyPr wrap="square" lIns="0" tIns="0" rIns="0" bIns="0" rtlCol="0"/>
          <a:lstStyle/>
          <a:p>
            <a:endParaRPr/>
          </a:p>
        </p:txBody>
      </p:sp>
      <p:sp>
        <p:nvSpPr>
          <p:cNvPr id="357" name="object 357"/>
          <p:cNvSpPr/>
          <p:nvPr/>
        </p:nvSpPr>
        <p:spPr>
          <a:xfrm>
            <a:off x="8700544" y="3578591"/>
            <a:ext cx="31750" cy="30480"/>
          </a:xfrm>
          <a:custGeom>
            <a:avLst/>
            <a:gdLst/>
            <a:ahLst/>
            <a:cxnLst/>
            <a:rect l="l" t="t" r="r" b="b"/>
            <a:pathLst>
              <a:path w="31750" h="30479">
                <a:moveTo>
                  <a:pt x="30084" y="0"/>
                </a:moveTo>
                <a:lnTo>
                  <a:pt x="14645" y="0"/>
                </a:lnTo>
                <a:lnTo>
                  <a:pt x="12207" y="812"/>
                </a:lnTo>
                <a:lnTo>
                  <a:pt x="0" y="812"/>
                </a:lnTo>
                <a:lnTo>
                  <a:pt x="0" y="30049"/>
                </a:lnTo>
                <a:lnTo>
                  <a:pt x="30897" y="30049"/>
                </a:lnTo>
                <a:lnTo>
                  <a:pt x="31710" y="21922"/>
                </a:lnTo>
                <a:lnTo>
                  <a:pt x="31710" y="812"/>
                </a:lnTo>
                <a:lnTo>
                  <a:pt x="30084" y="0"/>
                </a:lnTo>
                <a:close/>
              </a:path>
            </a:pathLst>
          </a:custGeom>
          <a:solidFill>
            <a:srgbClr val="BEFFFF"/>
          </a:solidFill>
        </p:spPr>
        <p:txBody>
          <a:bodyPr wrap="square" lIns="0" tIns="0" rIns="0" bIns="0" rtlCol="0"/>
          <a:lstStyle/>
          <a:p>
            <a:endParaRPr/>
          </a:p>
        </p:txBody>
      </p:sp>
      <p:sp>
        <p:nvSpPr>
          <p:cNvPr id="358" name="object 358"/>
          <p:cNvSpPr/>
          <p:nvPr/>
        </p:nvSpPr>
        <p:spPr>
          <a:xfrm>
            <a:off x="8736317" y="3578591"/>
            <a:ext cx="36830" cy="30480"/>
          </a:xfrm>
          <a:custGeom>
            <a:avLst/>
            <a:gdLst/>
            <a:ahLst/>
            <a:cxnLst/>
            <a:rect l="l" t="t" r="r" b="b"/>
            <a:pathLst>
              <a:path w="36829" h="30479">
                <a:moveTo>
                  <a:pt x="812" y="0"/>
                </a:moveTo>
                <a:lnTo>
                  <a:pt x="0" y="812"/>
                </a:lnTo>
                <a:lnTo>
                  <a:pt x="0" y="30049"/>
                </a:lnTo>
                <a:lnTo>
                  <a:pt x="35773" y="30049"/>
                </a:lnTo>
                <a:lnTo>
                  <a:pt x="36585" y="812"/>
                </a:lnTo>
                <a:lnTo>
                  <a:pt x="812" y="0"/>
                </a:lnTo>
                <a:close/>
              </a:path>
            </a:pathLst>
          </a:custGeom>
          <a:solidFill>
            <a:srgbClr val="BEFFFF"/>
          </a:solidFill>
        </p:spPr>
        <p:txBody>
          <a:bodyPr wrap="square" lIns="0" tIns="0" rIns="0" bIns="0" rtlCol="0"/>
          <a:lstStyle/>
          <a:p>
            <a:endParaRPr/>
          </a:p>
        </p:txBody>
      </p:sp>
      <p:sp>
        <p:nvSpPr>
          <p:cNvPr id="359" name="object 359"/>
          <p:cNvSpPr/>
          <p:nvPr/>
        </p:nvSpPr>
        <p:spPr>
          <a:xfrm>
            <a:off x="8623327" y="3594022"/>
            <a:ext cx="36195" cy="0"/>
          </a:xfrm>
          <a:custGeom>
            <a:avLst/>
            <a:gdLst/>
            <a:ahLst/>
            <a:cxnLst/>
            <a:rect l="l" t="t" r="r" b="b"/>
            <a:pathLst>
              <a:path w="36195">
                <a:moveTo>
                  <a:pt x="0" y="0"/>
                </a:moveTo>
                <a:lnTo>
                  <a:pt x="35755" y="0"/>
                </a:lnTo>
              </a:path>
            </a:pathLst>
          </a:custGeom>
          <a:ln w="29236">
            <a:solidFill>
              <a:srgbClr val="BEFFFF"/>
            </a:solidFill>
          </a:ln>
        </p:spPr>
        <p:txBody>
          <a:bodyPr wrap="square" lIns="0" tIns="0" rIns="0" bIns="0" rtlCol="0"/>
          <a:lstStyle/>
          <a:p>
            <a:endParaRPr/>
          </a:p>
        </p:txBody>
      </p:sp>
      <p:sp>
        <p:nvSpPr>
          <p:cNvPr id="360" name="object 360"/>
          <p:cNvSpPr/>
          <p:nvPr/>
        </p:nvSpPr>
        <p:spPr>
          <a:xfrm>
            <a:off x="8371307" y="3579403"/>
            <a:ext cx="33020" cy="29845"/>
          </a:xfrm>
          <a:custGeom>
            <a:avLst/>
            <a:gdLst/>
            <a:ahLst/>
            <a:cxnLst/>
            <a:rect l="l" t="t" r="r" b="b"/>
            <a:pathLst>
              <a:path w="33020" h="29845">
                <a:moveTo>
                  <a:pt x="30879" y="0"/>
                </a:moveTo>
                <a:lnTo>
                  <a:pt x="17065" y="0"/>
                </a:lnTo>
                <a:lnTo>
                  <a:pt x="15439" y="812"/>
                </a:lnTo>
                <a:lnTo>
                  <a:pt x="0" y="812"/>
                </a:lnTo>
                <a:lnTo>
                  <a:pt x="0" y="29236"/>
                </a:lnTo>
                <a:lnTo>
                  <a:pt x="31710" y="29236"/>
                </a:lnTo>
                <a:lnTo>
                  <a:pt x="32522" y="22735"/>
                </a:lnTo>
                <a:lnTo>
                  <a:pt x="32522" y="812"/>
                </a:lnTo>
                <a:lnTo>
                  <a:pt x="30879" y="0"/>
                </a:lnTo>
                <a:close/>
              </a:path>
            </a:pathLst>
          </a:custGeom>
          <a:solidFill>
            <a:srgbClr val="BEFFFF"/>
          </a:solidFill>
        </p:spPr>
        <p:txBody>
          <a:bodyPr wrap="square" lIns="0" tIns="0" rIns="0" bIns="0" rtlCol="0"/>
          <a:lstStyle/>
          <a:p>
            <a:endParaRPr/>
          </a:p>
        </p:txBody>
      </p:sp>
      <p:sp>
        <p:nvSpPr>
          <p:cNvPr id="361" name="object 361"/>
          <p:cNvSpPr/>
          <p:nvPr/>
        </p:nvSpPr>
        <p:spPr>
          <a:xfrm>
            <a:off x="8407892" y="3594022"/>
            <a:ext cx="31750" cy="0"/>
          </a:xfrm>
          <a:custGeom>
            <a:avLst/>
            <a:gdLst/>
            <a:ahLst/>
            <a:cxnLst/>
            <a:rect l="l" t="t" r="r" b="b"/>
            <a:pathLst>
              <a:path w="31750">
                <a:moveTo>
                  <a:pt x="0" y="0"/>
                </a:moveTo>
                <a:lnTo>
                  <a:pt x="31692" y="0"/>
                </a:lnTo>
              </a:path>
            </a:pathLst>
          </a:custGeom>
          <a:ln w="29236">
            <a:solidFill>
              <a:srgbClr val="BEFFFF"/>
            </a:solidFill>
          </a:ln>
        </p:spPr>
        <p:txBody>
          <a:bodyPr wrap="square" lIns="0" tIns="0" rIns="0" bIns="0" rtlCol="0"/>
          <a:lstStyle/>
          <a:p>
            <a:endParaRPr/>
          </a:p>
        </p:txBody>
      </p:sp>
      <p:sp>
        <p:nvSpPr>
          <p:cNvPr id="362" name="object 362"/>
          <p:cNvSpPr/>
          <p:nvPr/>
        </p:nvSpPr>
        <p:spPr>
          <a:xfrm>
            <a:off x="8293259" y="3580216"/>
            <a:ext cx="36195" cy="28575"/>
          </a:xfrm>
          <a:custGeom>
            <a:avLst/>
            <a:gdLst/>
            <a:ahLst/>
            <a:cxnLst/>
            <a:rect l="l" t="t" r="r" b="b"/>
            <a:pathLst>
              <a:path w="36195" h="28575">
                <a:moveTo>
                  <a:pt x="35773" y="0"/>
                </a:moveTo>
                <a:lnTo>
                  <a:pt x="0" y="0"/>
                </a:lnTo>
                <a:lnTo>
                  <a:pt x="0" y="28423"/>
                </a:lnTo>
                <a:lnTo>
                  <a:pt x="34960" y="28423"/>
                </a:lnTo>
                <a:lnTo>
                  <a:pt x="35773" y="21110"/>
                </a:lnTo>
                <a:lnTo>
                  <a:pt x="35773" y="0"/>
                </a:lnTo>
                <a:close/>
              </a:path>
            </a:pathLst>
          </a:custGeom>
          <a:solidFill>
            <a:srgbClr val="BEFFFF"/>
          </a:solidFill>
        </p:spPr>
        <p:txBody>
          <a:bodyPr wrap="square" lIns="0" tIns="0" rIns="0" bIns="0" rtlCol="0"/>
          <a:lstStyle/>
          <a:p>
            <a:endParaRPr/>
          </a:p>
        </p:txBody>
      </p:sp>
      <p:sp>
        <p:nvSpPr>
          <p:cNvPr id="363" name="object 363"/>
          <p:cNvSpPr/>
          <p:nvPr/>
        </p:nvSpPr>
        <p:spPr>
          <a:xfrm>
            <a:off x="8333096" y="3580216"/>
            <a:ext cx="34290" cy="28575"/>
          </a:xfrm>
          <a:custGeom>
            <a:avLst/>
            <a:gdLst/>
            <a:ahLst/>
            <a:cxnLst/>
            <a:rect l="l" t="t" r="r" b="b"/>
            <a:pathLst>
              <a:path w="34290" h="28575">
                <a:moveTo>
                  <a:pt x="33335" y="0"/>
                </a:moveTo>
                <a:lnTo>
                  <a:pt x="0" y="0"/>
                </a:lnTo>
                <a:lnTo>
                  <a:pt x="0" y="28423"/>
                </a:lnTo>
                <a:lnTo>
                  <a:pt x="33335" y="28423"/>
                </a:lnTo>
                <a:lnTo>
                  <a:pt x="33335" y="21110"/>
                </a:lnTo>
                <a:lnTo>
                  <a:pt x="34148" y="14609"/>
                </a:lnTo>
                <a:lnTo>
                  <a:pt x="34148" y="6501"/>
                </a:lnTo>
                <a:lnTo>
                  <a:pt x="33335" y="0"/>
                </a:lnTo>
                <a:close/>
              </a:path>
            </a:pathLst>
          </a:custGeom>
          <a:solidFill>
            <a:srgbClr val="BEFFFF"/>
          </a:solidFill>
        </p:spPr>
        <p:txBody>
          <a:bodyPr wrap="square" lIns="0" tIns="0" rIns="0" bIns="0" rtlCol="0"/>
          <a:lstStyle/>
          <a:p>
            <a:endParaRPr/>
          </a:p>
        </p:txBody>
      </p:sp>
      <p:sp>
        <p:nvSpPr>
          <p:cNvPr id="364" name="object 364"/>
          <p:cNvSpPr/>
          <p:nvPr/>
        </p:nvSpPr>
        <p:spPr>
          <a:xfrm>
            <a:off x="8516820" y="3587530"/>
            <a:ext cx="36830" cy="29209"/>
          </a:xfrm>
          <a:custGeom>
            <a:avLst/>
            <a:gdLst/>
            <a:ahLst/>
            <a:cxnLst/>
            <a:rect l="l" t="t" r="r" b="b"/>
            <a:pathLst>
              <a:path w="36829" h="29210">
                <a:moveTo>
                  <a:pt x="35773" y="0"/>
                </a:moveTo>
                <a:lnTo>
                  <a:pt x="0" y="0"/>
                </a:lnTo>
                <a:lnTo>
                  <a:pt x="812" y="7295"/>
                </a:lnTo>
                <a:lnTo>
                  <a:pt x="812" y="28405"/>
                </a:lnTo>
                <a:lnTo>
                  <a:pt x="34960" y="29218"/>
                </a:lnTo>
                <a:lnTo>
                  <a:pt x="36585" y="27593"/>
                </a:lnTo>
                <a:lnTo>
                  <a:pt x="36585" y="1607"/>
                </a:lnTo>
                <a:lnTo>
                  <a:pt x="35773" y="0"/>
                </a:lnTo>
                <a:close/>
              </a:path>
            </a:pathLst>
          </a:custGeom>
          <a:solidFill>
            <a:srgbClr val="000000"/>
          </a:solidFill>
        </p:spPr>
        <p:txBody>
          <a:bodyPr wrap="square" lIns="0" tIns="0" rIns="0" bIns="0" rtlCol="0"/>
          <a:lstStyle/>
          <a:p>
            <a:endParaRPr/>
          </a:p>
        </p:txBody>
      </p:sp>
      <p:sp>
        <p:nvSpPr>
          <p:cNvPr id="365" name="object 365"/>
          <p:cNvSpPr/>
          <p:nvPr/>
        </p:nvSpPr>
        <p:spPr>
          <a:xfrm>
            <a:off x="8565595" y="3588324"/>
            <a:ext cx="22225" cy="43180"/>
          </a:xfrm>
          <a:custGeom>
            <a:avLst/>
            <a:gdLst/>
            <a:ahLst/>
            <a:cxnLst/>
            <a:rect l="l" t="t" r="r" b="b"/>
            <a:pathLst>
              <a:path w="22225" h="43179">
                <a:moveTo>
                  <a:pt x="2437" y="0"/>
                </a:moveTo>
                <a:lnTo>
                  <a:pt x="1625" y="812"/>
                </a:lnTo>
                <a:lnTo>
                  <a:pt x="812" y="812"/>
                </a:lnTo>
                <a:lnTo>
                  <a:pt x="0" y="1625"/>
                </a:lnTo>
                <a:lnTo>
                  <a:pt x="0" y="43033"/>
                </a:lnTo>
                <a:lnTo>
                  <a:pt x="18708" y="43033"/>
                </a:lnTo>
                <a:lnTo>
                  <a:pt x="20333" y="42220"/>
                </a:lnTo>
                <a:lnTo>
                  <a:pt x="21958" y="42220"/>
                </a:lnTo>
                <a:lnTo>
                  <a:pt x="21958" y="3250"/>
                </a:lnTo>
                <a:lnTo>
                  <a:pt x="21146" y="1625"/>
                </a:lnTo>
                <a:lnTo>
                  <a:pt x="6500" y="1625"/>
                </a:lnTo>
                <a:lnTo>
                  <a:pt x="4063" y="812"/>
                </a:lnTo>
                <a:lnTo>
                  <a:pt x="2437" y="0"/>
                </a:lnTo>
                <a:close/>
              </a:path>
            </a:pathLst>
          </a:custGeom>
          <a:solidFill>
            <a:srgbClr val="000000"/>
          </a:solidFill>
        </p:spPr>
        <p:txBody>
          <a:bodyPr wrap="square" lIns="0" tIns="0" rIns="0" bIns="0" rtlCol="0"/>
          <a:lstStyle/>
          <a:p>
            <a:endParaRPr/>
          </a:p>
        </p:txBody>
      </p:sp>
      <p:sp>
        <p:nvSpPr>
          <p:cNvPr id="366" name="object 366"/>
          <p:cNvSpPr/>
          <p:nvPr/>
        </p:nvSpPr>
        <p:spPr>
          <a:xfrm>
            <a:off x="8481046" y="3589137"/>
            <a:ext cx="24765" cy="42545"/>
          </a:xfrm>
          <a:custGeom>
            <a:avLst/>
            <a:gdLst/>
            <a:ahLst/>
            <a:cxnLst/>
            <a:rect l="l" t="t" r="r" b="b"/>
            <a:pathLst>
              <a:path w="24765" h="42545">
                <a:moveTo>
                  <a:pt x="812" y="0"/>
                </a:moveTo>
                <a:lnTo>
                  <a:pt x="0" y="1625"/>
                </a:lnTo>
                <a:lnTo>
                  <a:pt x="0" y="42220"/>
                </a:lnTo>
                <a:lnTo>
                  <a:pt x="24396" y="42220"/>
                </a:lnTo>
                <a:lnTo>
                  <a:pt x="23584" y="32487"/>
                </a:lnTo>
                <a:lnTo>
                  <a:pt x="23584" y="812"/>
                </a:lnTo>
                <a:lnTo>
                  <a:pt x="22771" y="812"/>
                </a:lnTo>
                <a:lnTo>
                  <a:pt x="812" y="0"/>
                </a:lnTo>
                <a:close/>
              </a:path>
            </a:pathLst>
          </a:custGeom>
          <a:solidFill>
            <a:srgbClr val="000000"/>
          </a:solidFill>
        </p:spPr>
        <p:txBody>
          <a:bodyPr wrap="square" lIns="0" tIns="0" rIns="0" bIns="0" rtlCol="0"/>
          <a:lstStyle/>
          <a:p>
            <a:endParaRPr/>
          </a:p>
        </p:txBody>
      </p:sp>
      <p:sp>
        <p:nvSpPr>
          <p:cNvPr id="367" name="object 367"/>
          <p:cNvSpPr/>
          <p:nvPr/>
        </p:nvSpPr>
        <p:spPr>
          <a:xfrm>
            <a:off x="8521696" y="3591575"/>
            <a:ext cx="28575" cy="21590"/>
          </a:xfrm>
          <a:custGeom>
            <a:avLst/>
            <a:gdLst/>
            <a:ahLst/>
            <a:cxnLst/>
            <a:rect l="l" t="t" r="r" b="b"/>
            <a:pathLst>
              <a:path w="28575" h="21589">
                <a:moveTo>
                  <a:pt x="28459" y="0"/>
                </a:moveTo>
                <a:lnTo>
                  <a:pt x="0" y="0"/>
                </a:lnTo>
                <a:lnTo>
                  <a:pt x="0" y="21110"/>
                </a:lnTo>
                <a:lnTo>
                  <a:pt x="27647" y="21110"/>
                </a:lnTo>
                <a:lnTo>
                  <a:pt x="28459" y="16252"/>
                </a:lnTo>
                <a:lnTo>
                  <a:pt x="28459" y="0"/>
                </a:lnTo>
                <a:close/>
              </a:path>
            </a:pathLst>
          </a:custGeom>
          <a:solidFill>
            <a:srgbClr val="BEFFFF"/>
          </a:solidFill>
        </p:spPr>
        <p:txBody>
          <a:bodyPr wrap="square" lIns="0" tIns="0" rIns="0" bIns="0" rtlCol="0"/>
          <a:lstStyle/>
          <a:p>
            <a:endParaRPr/>
          </a:p>
        </p:txBody>
      </p:sp>
      <p:sp>
        <p:nvSpPr>
          <p:cNvPr id="368" name="object 368"/>
          <p:cNvSpPr/>
          <p:nvPr/>
        </p:nvSpPr>
        <p:spPr>
          <a:xfrm>
            <a:off x="8485109" y="3592387"/>
            <a:ext cx="15875" cy="36195"/>
          </a:xfrm>
          <a:custGeom>
            <a:avLst/>
            <a:gdLst/>
            <a:ahLst/>
            <a:cxnLst/>
            <a:rect l="l" t="t" r="r" b="b"/>
            <a:pathLst>
              <a:path w="15875" h="36195">
                <a:moveTo>
                  <a:pt x="15457" y="0"/>
                </a:moveTo>
                <a:lnTo>
                  <a:pt x="0" y="0"/>
                </a:lnTo>
                <a:lnTo>
                  <a:pt x="0" y="34924"/>
                </a:lnTo>
                <a:lnTo>
                  <a:pt x="3250" y="34924"/>
                </a:lnTo>
                <a:lnTo>
                  <a:pt x="5688" y="35737"/>
                </a:lnTo>
                <a:lnTo>
                  <a:pt x="15457" y="35737"/>
                </a:lnTo>
                <a:lnTo>
                  <a:pt x="15457" y="0"/>
                </a:lnTo>
                <a:close/>
              </a:path>
            </a:pathLst>
          </a:custGeom>
          <a:solidFill>
            <a:srgbClr val="BEFFFF"/>
          </a:solidFill>
        </p:spPr>
        <p:txBody>
          <a:bodyPr wrap="square" lIns="0" tIns="0" rIns="0" bIns="0" rtlCol="0"/>
          <a:lstStyle/>
          <a:p>
            <a:endParaRPr/>
          </a:p>
        </p:txBody>
      </p:sp>
      <p:sp>
        <p:nvSpPr>
          <p:cNvPr id="369" name="object 369"/>
          <p:cNvSpPr/>
          <p:nvPr/>
        </p:nvSpPr>
        <p:spPr>
          <a:xfrm>
            <a:off x="8568845" y="3593200"/>
            <a:ext cx="15875" cy="34290"/>
          </a:xfrm>
          <a:custGeom>
            <a:avLst/>
            <a:gdLst/>
            <a:ahLst/>
            <a:cxnLst/>
            <a:rect l="l" t="t" r="r" b="b"/>
            <a:pathLst>
              <a:path w="15875" h="34289">
                <a:moveTo>
                  <a:pt x="11394" y="0"/>
                </a:moveTo>
                <a:lnTo>
                  <a:pt x="0" y="0"/>
                </a:lnTo>
                <a:lnTo>
                  <a:pt x="0" y="34112"/>
                </a:lnTo>
                <a:lnTo>
                  <a:pt x="14645" y="34112"/>
                </a:lnTo>
                <a:lnTo>
                  <a:pt x="15457" y="812"/>
                </a:lnTo>
                <a:lnTo>
                  <a:pt x="13832" y="812"/>
                </a:lnTo>
                <a:lnTo>
                  <a:pt x="11394" y="0"/>
                </a:lnTo>
                <a:close/>
              </a:path>
            </a:pathLst>
          </a:custGeom>
          <a:solidFill>
            <a:srgbClr val="BEFFFF"/>
          </a:solidFill>
        </p:spPr>
        <p:txBody>
          <a:bodyPr wrap="square" lIns="0" tIns="0" rIns="0" bIns="0" rtlCol="0"/>
          <a:lstStyle/>
          <a:p>
            <a:endParaRPr/>
          </a:p>
        </p:txBody>
      </p:sp>
      <p:sp>
        <p:nvSpPr>
          <p:cNvPr id="370" name="object 370"/>
          <p:cNvSpPr/>
          <p:nvPr/>
        </p:nvSpPr>
        <p:spPr>
          <a:xfrm>
            <a:off x="8623327" y="3611872"/>
            <a:ext cx="149225" cy="16510"/>
          </a:xfrm>
          <a:custGeom>
            <a:avLst/>
            <a:gdLst/>
            <a:ahLst/>
            <a:cxnLst/>
            <a:rect l="l" t="t" r="r" b="b"/>
            <a:pathLst>
              <a:path w="149225" h="16510">
                <a:moveTo>
                  <a:pt x="23565" y="0"/>
                </a:moveTo>
                <a:lnTo>
                  <a:pt x="0" y="812"/>
                </a:lnTo>
                <a:lnTo>
                  <a:pt x="0" y="16252"/>
                </a:lnTo>
                <a:lnTo>
                  <a:pt x="148763" y="16252"/>
                </a:lnTo>
                <a:lnTo>
                  <a:pt x="148763" y="1625"/>
                </a:lnTo>
                <a:lnTo>
                  <a:pt x="23565" y="0"/>
                </a:lnTo>
                <a:close/>
              </a:path>
            </a:pathLst>
          </a:custGeom>
          <a:solidFill>
            <a:srgbClr val="B1B1B1"/>
          </a:solidFill>
        </p:spPr>
        <p:txBody>
          <a:bodyPr wrap="square" lIns="0" tIns="0" rIns="0" bIns="0" rtlCol="0"/>
          <a:lstStyle/>
          <a:p>
            <a:endParaRPr/>
          </a:p>
        </p:txBody>
      </p:sp>
      <p:sp>
        <p:nvSpPr>
          <p:cNvPr id="371" name="object 371"/>
          <p:cNvSpPr/>
          <p:nvPr/>
        </p:nvSpPr>
        <p:spPr>
          <a:xfrm>
            <a:off x="8320899" y="3629344"/>
            <a:ext cx="96520" cy="0"/>
          </a:xfrm>
          <a:custGeom>
            <a:avLst/>
            <a:gdLst/>
            <a:ahLst/>
            <a:cxnLst/>
            <a:rect l="l" t="t" r="r" b="b"/>
            <a:pathLst>
              <a:path w="96520">
                <a:moveTo>
                  <a:pt x="0" y="0"/>
                </a:moveTo>
                <a:lnTo>
                  <a:pt x="95932" y="0"/>
                </a:lnTo>
              </a:path>
            </a:pathLst>
          </a:custGeom>
          <a:ln w="3175">
            <a:solidFill>
              <a:srgbClr val="BEBEBE"/>
            </a:solidFill>
          </a:ln>
        </p:spPr>
        <p:txBody>
          <a:bodyPr wrap="square" lIns="0" tIns="0" rIns="0" bIns="0" rtlCol="0"/>
          <a:lstStyle/>
          <a:p>
            <a:endParaRPr/>
          </a:p>
        </p:txBody>
      </p:sp>
      <p:sp>
        <p:nvSpPr>
          <p:cNvPr id="372" name="object 372"/>
          <p:cNvSpPr/>
          <p:nvPr/>
        </p:nvSpPr>
        <p:spPr>
          <a:xfrm>
            <a:off x="8293259" y="3620811"/>
            <a:ext cx="146685" cy="0"/>
          </a:xfrm>
          <a:custGeom>
            <a:avLst/>
            <a:gdLst/>
            <a:ahLst/>
            <a:cxnLst/>
            <a:rect l="l" t="t" r="r" b="b"/>
            <a:pathLst>
              <a:path w="146684">
                <a:moveTo>
                  <a:pt x="0" y="0"/>
                </a:moveTo>
                <a:lnTo>
                  <a:pt x="146325" y="0"/>
                </a:lnTo>
              </a:path>
            </a:pathLst>
          </a:custGeom>
          <a:ln w="16252">
            <a:solidFill>
              <a:srgbClr val="BEBEBE"/>
            </a:solidFill>
          </a:ln>
        </p:spPr>
        <p:txBody>
          <a:bodyPr wrap="square" lIns="0" tIns="0" rIns="0" bIns="0" rtlCol="0"/>
          <a:lstStyle/>
          <a:p>
            <a:endParaRPr/>
          </a:p>
        </p:txBody>
      </p:sp>
      <p:sp>
        <p:nvSpPr>
          <p:cNvPr id="373" name="object 373"/>
          <p:cNvSpPr/>
          <p:nvPr/>
        </p:nvSpPr>
        <p:spPr>
          <a:xfrm>
            <a:off x="8623327" y="3632983"/>
            <a:ext cx="36195" cy="26034"/>
          </a:xfrm>
          <a:custGeom>
            <a:avLst/>
            <a:gdLst/>
            <a:ahLst/>
            <a:cxnLst/>
            <a:rect l="l" t="t" r="r" b="b"/>
            <a:pathLst>
              <a:path w="36195" h="26035">
                <a:moveTo>
                  <a:pt x="33317" y="0"/>
                </a:moveTo>
                <a:lnTo>
                  <a:pt x="0" y="0"/>
                </a:lnTo>
                <a:lnTo>
                  <a:pt x="0" y="25987"/>
                </a:lnTo>
                <a:lnTo>
                  <a:pt x="34942" y="25987"/>
                </a:lnTo>
                <a:lnTo>
                  <a:pt x="35755" y="812"/>
                </a:lnTo>
                <a:lnTo>
                  <a:pt x="33317" y="0"/>
                </a:lnTo>
                <a:close/>
              </a:path>
            </a:pathLst>
          </a:custGeom>
          <a:solidFill>
            <a:srgbClr val="BEFFFF"/>
          </a:solidFill>
        </p:spPr>
        <p:txBody>
          <a:bodyPr wrap="square" lIns="0" tIns="0" rIns="0" bIns="0" rtlCol="0"/>
          <a:lstStyle/>
          <a:p>
            <a:endParaRPr/>
          </a:p>
        </p:txBody>
      </p:sp>
      <p:sp>
        <p:nvSpPr>
          <p:cNvPr id="374" name="object 374"/>
          <p:cNvSpPr/>
          <p:nvPr/>
        </p:nvSpPr>
        <p:spPr>
          <a:xfrm>
            <a:off x="8662333" y="3645977"/>
            <a:ext cx="34290" cy="0"/>
          </a:xfrm>
          <a:custGeom>
            <a:avLst/>
            <a:gdLst/>
            <a:ahLst/>
            <a:cxnLst/>
            <a:rect l="l" t="t" r="r" b="b"/>
            <a:pathLst>
              <a:path w="34290">
                <a:moveTo>
                  <a:pt x="0" y="0"/>
                </a:moveTo>
                <a:lnTo>
                  <a:pt x="34148" y="0"/>
                </a:lnTo>
              </a:path>
            </a:pathLst>
          </a:custGeom>
          <a:ln w="25987">
            <a:solidFill>
              <a:srgbClr val="BEFFFF"/>
            </a:solidFill>
          </a:ln>
        </p:spPr>
        <p:txBody>
          <a:bodyPr wrap="square" lIns="0" tIns="0" rIns="0" bIns="0" rtlCol="0"/>
          <a:lstStyle/>
          <a:p>
            <a:endParaRPr/>
          </a:p>
        </p:txBody>
      </p:sp>
      <p:sp>
        <p:nvSpPr>
          <p:cNvPr id="375" name="object 375"/>
          <p:cNvSpPr/>
          <p:nvPr/>
        </p:nvSpPr>
        <p:spPr>
          <a:xfrm>
            <a:off x="8293259" y="3632983"/>
            <a:ext cx="36830" cy="19685"/>
          </a:xfrm>
          <a:custGeom>
            <a:avLst/>
            <a:gdLst/>
            <a:ahLst/>
            <a:cxnLst/>
            <a:rect l="l" t="t" r="r" b="b"/>
            <a:pathLst>
              <a:path w="36829" h="19685">
                <a:moveTo>
                  <a:pt x="34960" y="0"/>
                </a:moveTo>
                <a:lnTo>
                  <a:pt x="15446" y="0"/>
                </a:lnTo>
                <a:lnTo>
                  <a:pt x="13007" y="812"/>
                </a:lnTo>
                <a:lnTo>
                  <a:pt x="0" y="812"/>
                </a:lnTo>
                <a:lnTo>
                  <a:pt x="0" y="18672"/>
                </a:lnTo>
                <a:lnTo>
                  <a:pt x="35773" y="19485"/>
                </a:lnTo>
                <a:lnTo>
                  <a:pt x="36585" y="2437"/>
                </a:lnTo>
                <a:lnTo>
                  <a:pt x="34960" y="0"/>
                </a:lnTo>
                <a:close/>
              </a:path>
            </a:pathLst>
          </a:custGeom>
          <a:solidFill>
            <a:srgbClr val="BEFFFF"/>
          </a:solidFill>
        </p:spPr>
        <p:txBody>
          <a:bodyPr wrap="square" lIns="0" tIns="0" rIns="0" bIns="0" rtlCol="0"/>
          <a:lstStyle/>
          <a:p>
            <a:endParaRPr/>
          </a:p>
        </p:txBody>
      </p:sp>
      <p:sp>
        <p:nvSpPr>
          <p:cNvPr id="376" name="object 376"/>
          <p:cNvSpPr/>
          <p:nvPr/>
        </p:nvSpPr>
        <p:spPr>
          <a:xfrm>
            <a:off x="8333096" y="3632983"/>
            <a:ext cx="33655" cy="20320"/>
          </a:xfrm>
          <a:custGeom>
            <a:avLst/>
            <a:gdLst/>
            <a:ahLst/>
            <a:cxnLst/>
            <a:rect l="l" t="t" r="r" b="b"/>
            <a:pathLst>
              <a:path w="33654" h="20320">
                <a:moveTo>
                  <a:pt x="30897" y="0"/>
                </a:moveTo>
                <a:lnTo>
                  <a:pt x="1625" y="0"/>
                </a:lnTo>
                <a:lnTo>
                  <a:pt x="0" y="812"/>
                </a:lnTo>
                <a:lnTo>
                  <a:pt x="0" y="15439"/>
                </a:lnTo>
                <a:lnTo>
                  <a:pt x="812" y="19485"/>
                </a:lnTo>
                <a:lnTo>
                  <a:pt x="32522" y="20297"/>
                </a:lnTo>
                <a:lnTo>
                  <a:pt x="33335" y="2437"/>
                </a:lnTo>
                <a:lnTo>
                  <a:pt x="32522" y="812"/>
                </a:lnTo>
                <a:lnTo>
                  <a:pt x="30897" y="0"/>
                </a:lnTo>
                <a:close/>
              </a:path>
            </a:pathLst>
          </a:custGeom>
          <a:solidFill>
            <a:srgbClr val="BEFFFF"/>
          </a:solidFill>
        </p:spPr>
        <p:txBody>
          <a:bodyPr wrap="square" lIns="0" tIns="0" rIns="0" bIns="0" rtlCol="0"/>
          <a:lstStyle/>
          <a:p>
            <a:endParaRPr/>
          </a:p>
        </p:txBody>
      </p:sp>
      <p:sp>
        <p:nvSpPr>
          <p:cNvPr id="377" name="object 377"/>
          <p:cNvSpPr/>
          <p:nvPr/>
        </p:nvSpPr>
        <p:spPr>
          <a:xfrm>
            <a:off x="8369682" y="3632983"/>
            <a:ext cx="33020" cy="21590"/>
          </a:xfrm>
          <a:custGeom>
            <a:avLst/>
            <a:gdLst/>
            <a:ahLst/>
            <a:cxnLst/>
            <a:rect l="l" t="t" r="r" b="b"/>
            <a:pathLst>
              <a:path w="33020" h="21589">
                <a:moveTo>
                  <a:pt x="32504" y="0"/>
                </a:moveTo>
                <a:lnTo>
                  <a:pt x="1625" y="0"/>
                </a:lnTo>
                <a:lnTo>
                  <a:pt x="0" y="9751"/>
                </a:lnTo>
                <a:lnTo>
                  <a:pt x="812" y="15439"/>
                </a:lnTo>
                <a:lnTo>
                  <a:pt x="0" y="20297"/>
                </a:lnTo>
                <a:lnTo>
                  <a:pt x="32504" y="21110"/>
                </a:lnTo>
                <a:lnTo>
                  <a:pt x="32504" y="0"/>
                </a:lnTo>
                <a:close/>
              </a:path>
            </a:pathLst>
          </a:custGeom>
          <a:solidFill>
            <a:srgbClr val="BEFFFF"/>
          </a:solidFill>
        </p:spPr>
        <p:txBody>
          <a:bodyPr wrap="square" lIns="0" tIns="0" rIns="0" bIns="0" rtlCol="0"/>
          <a:lstStyle/>
          <a:p>
            <a:endParaRPr/>
          </a:p>
        </p:txBody>
      </p:sp>
      <p:sp>
        <p:nvSpPr>
          <p:cNvPr id="378" name="object 378"/>
          <p:cNvSpPr/>
          <p:nvPr/>
        </p:nvSpPr>
        <p:spPr>
          <a:xfrm>
            <a:off x="8406268" y="3632983"/>
            <a:ext cx="33655" cy="21590"/>
          </a:xfrm>
          <a:custGeom>
            <a:avLst/>
            <a:gdLst/>
            <a:ahLst/>
            <a:cxnLst/>
            <a:rect l="l" t="t" r="r" b="b"/>
            <a:pathLst>
              <a:path w="33654" h="21589">
                <a:moveTo>
                  <a:pt x="1625" y="0"/>
                </a:moveTo>
                <a:lnTo>
                  <a:pt x="812" y="4875"/>
                </a:lnTo>
                <a:lnTo>
                  <a:pt x="0" y="10564"/>
                </a:lnTo>
                <a:lnTo>
                  <a:pt x="0" y="15439"/>
                </a:lnTo>
                <a:lnTo>
                  <a:pt x="812" y="21110"/>
                </a:lnTo>
                <a:lnTo>
                  <a:pt x="2437" y="20297"/>
                </a:lnTo>
                <a:lnTo>
                  <a:pt x="33317" y="20297"/>
                </a:lnTo>
                <a:lnTo>
                  <a:pt x="33317" y="5688"/>
                </a:lnTo>
                <a:lnTo>
                  <a:pt x="32504" y="812"/>
                </a:lnTo>
                <a:lnTo>
                  <a:pt x="1625" y="0"/>
                </a:lnTo>
                <a:close/>
              </a:path>
              <a:path w="33654" h="21589">
                <a:moveTo>
                  <a:pt x="33317" y="20297"/>
                </a:moveTo>
                <a:lnTo>
                  <a:pt x="8126" y="20297"/>
                </a:lnTo>
                <a:lnTo>
                  <a:pt x="10564" y="21110"/>
                </a:lnTo>
                <a:lnTo>
                  <a:pt x="33317" y="21110"/>
                </a:lnTo>
                <a:lnTo>
                  <a:pt x="33317" y="20297"/>
                </a:lnTo>
                <a:close/>
              </a:path>
            </a:pathLst>
          </a:custGeom>
          <a:solidFill>
            <a:srgbClr val="BEFFFF"/>
          </a:solidFill>
        </p:spPr>
        <p:txBody>
          <a:bodyPr wrap="square" lIns="0" tIns="0" rIns="0" bIns="0" rtlCol="0"/>
          <a:lstStyle/>
          <a:p>
            <a:endParaRPr/>
          </a:p>
        </p:txBody>
      </p:sp>
      <p:sp>
        <p:nvSpPr>
          <p:cNvPr id="379" name="object 379"/>
          <p:cNvSpPr/>
          <p:nvPr/>
        </p:nvSpPr>
        <p:spPr>
          <a:xfrm>
            <a:off x="8700544" y="3646383"/>
            <a:ext cx="31750" cy="0"/>
          </a:xfrm>
          <a:custGeom>
            <a:avLst/>
            <a:gdLst/>
            <a:ahLst/>
            <a:cxnLst/>
            <a:rect l="l" t="t" r="r" b="b"/>
            <a:pathLst>
              <a:path w="31750">
                <a:moveTo>
                  <a:pt x="0" y="0"/>
                </a:moveTo>
                <a:lnTo>
                  <a:pt x="31710" y="0"/>
                </a:lnTo>
              </a:path>
            </a:pathLst>
          </a:custGeom>
          <a:ln w="26800">
            <a:solidFill>
              <a:srgbClr val="BEFFFF"/>
            </a:solidFill>
          </a:ln>
        </p:spPr>
        <p:txBody>
          <a:bodyPr wrap="square" lIns="0" tIns="0" rIns="0" bIns="0" rtlCol="0"/>
          <a:lstStyle/>
          <a:p>
            <a:endParaRPr/>
          </a:p>
        </p:txBody>
      </p:sp>
      <p:sp>
        <p:nvSpPr>
          <p:cNvPr id="380" name="object 380"/>
          <p:cNvSpPr/>
          <p:nvPr/>
        </p:nvSpPr>
        <p:spPr>
          <a:xfrm>
            <a:off x="8736317" y="3646383"/>
            <a:ext cx="36195" cy="0"/>
          </a:xfrm>
          <a:custGeom>
            <a:avLst/>
            <a:gdLst/>
            <a:ahLst/>
            <a:cxnLst/>
            <a:rect l="l" t="t" r="r" b="b"/>
            <a:pathLst>
              <a:path w="36195">
                <a:moveTo>
                  <a:pt x="0" y="0"/>
                </a:moveTo>
                <a:lnTo>
                  <a:pt x="35773" y="0"/>
                </a:lnTo>
              </a:path>
            </a:pathLst>
          </a:custGeom>
          <a:ln w="26800">
            <a:solidFill>
              <a:srgbClr val="BEFFFF"/>
            </a:solidFill>
          </a:ln>
        </p:spPr>
        <p:txBody>
          <a:bodyPr wrap="square" lIns="0" tIns="0" rIns="0" bIns="0" rtlCol="0"/>
          <a:lstStyle/>
          <a:p>
            <a:endParaRPr/>
          </a:p>
        </p:txBody>
      </p:sp>
      <p:sp>
        <p:nvSpPr>
          <p:cNvPr id="381" name="object 381"/>
          <p:cNvSpPr/>
          <p:nvPr/>
        </p:nvSpPr>
        <p:spPr>
          <a:xfrm>
            <a:off x="8517632" y="3648423"/>
            <a:ext cx="37465" cy="31115"/>
          </a:xfrm>
          <a:custGeom>
            <a:avLst/>
            <a:gdLst/>
            <a:ahLst/>
            <a:cxnLst/>
            <a:rect l="l" t="t" r="r" b="b"/>
            <a:pathLst>
              <a:path w="37465" h="31114">
                <a:moveTo>
                  <a:pt x="36585" y="0"/>
                </a:moveTo>
                <a:lnTo>
                  <a:pt x="3250" y="0"/>
                </a:lnTo>
                <a:lnTo>
                  <a:pt x="2437" y="812"/>
                </a:lnTo>
                <a:lnTo>
                  <a:pt x="812" y="812"/>
                </a:lnTo>
                <a:lnTo>
                  <a:pt x="812" y="1625"/>
                </a:lnTo>
                <a:lnTo>
                  <a:pt x="0" y="2437"/>
                </a:lnTo>
                <a:lnTo>
                  <a:pt x="0" y="29222"/>
                </a:lnTo>
                <a:lnTo>
                  <a:pt x="2437" y="30845"/>
                </a:lnTo>
                <a:lnTo>
                  <a:pt x="34148" y="30845"/>
                </a:lnTo>
                <a:lnTo>
                  <a:pt x="34960" y="30034"/>
                </a:lnTo>
                <a:lnTo>
                  <a:pt x="34960" y="29222"/>
                </a:lnTo>
                <a:lnTo>
                  <a:pt x="35773" y="28411"/>
                </a:lnTo>
                <a:lnTo>
                  <a:pt x="35773" y="4045"/>
                </a:lnTo>
                <a:lnTo>
                  <a:pt x="37398" y="2437"/>
                </a:lnTo>
                <a:lnTo>
                  <a:pt x="37398" y="1625"/>
                </a:lnTo>
                <a:lnTo>
                  <a:pt x="36585" y="0"/>
                </a:lnTo>
                <a:close/>
              </a:path>
            </a:pathLst>
          </a:custGeom>
          <a:solidFill>
            <a:srgbClr val="000000"/>
          </a:solidFill>
        </p:spPr>
        <p:txBody>
          <a:bodyPr wrap="square" lIns="0" tIns="0" rIns="0" bIns="0" rtlCol="0"/>
          <a:lstStyle/>
          <a:p>
            <a:endParaRPr/>
          </a:p>
        </p:txBody>
      </p:sp>
      <p:sp>
        <p:nvSpPr>
          <p:cNvPr id="382" name="object 382"/>
          <p:cNvSpPr/>
          <p:nvPr/>
        </p:nvSpPr>
        <p:spPr>
          <a:xfrm>
            <a:off x="8564782" y="3648423"/>
            <a:ext cx="22860" cy="48260"/>
          </a:xfrm>
          <a:custGeom>
            <a:avLst/>
            <a:gdLst/>
            <a:ahLst/>
            <a:cxnLst/>
            <a:rect l="l" t="t" r="r" b="b"/>
            <a:pathLst>
              <a:path w="22859" h="48260">
                <a:moveTo>
                  <a:pt x="21958" y="0"/>
                </a:moveTo>
                <a:lnTo>
                  <a:pt x="812" y="0"/>
                </a:lnTo>
                <a:lnTo>
                  <a:pt x="812" y="17043"/>
                </a:lnTo>
                <a:lnTo>
                  <a:pt x="0" y="26786"/>
                </a:lnTo>
                <a:lnTo>
                  <a:pt x="0" y="36530"/>
                </a:lnTo>
                <a:lnTo>
                  <a:pt x="812" y="47085"/>
                </a:lnTo>
                <a:lnTo>
                  <a:pt x="21146" y="47896"/>
                </a:lnTo>
                <a:lnTo>
                  <a:pt x="21958" y="47085"/>
                </a:lnTo>
                <a:lnTo>
                  <a:pt x="21958" y="22726"/>
                </a:lnTo>
                <a:lnTo>
                  <a:pt x="22771" y="11360"/>
                </a:lnTo>
                <a:lnTo>
                  <a:pt x="21958" y="0"/>
                </a:lnTo>
                <a:close/>
              </a:path>
            </a:pathLst>
          </a:custGeom>
          <a:solidFill>
            <a:srgbClr val="000000"/>
          </a:solidFill>
        </p:spPr>
        <p:txBody>
          <a:bodyPr wrap="square" lIns="0" tIns="0" rIns="0" bIns="0" rtlCol="0"/>
          <a:lstStyle/>
          <a:p>
            <a:endParaRPr/>
          </a:p>
        </p:txBody>
      </p:sp>
      <p:sp>
        <p:nvSpPr>
          <p:cNvPr id="383" name="object 383"/>
          <p:cNvSpPr/>
          <p:nvPr/>
        </p:nvSpPr>
        <p:spPr>
          <a:xfrm>
            <a:off x="8484297" y="3650860"/>
            <a:ext cx="19050" cy="40005"/>
          </a:xfrm>
          <a:custGeom>
            <a:avLst/>
            <a:gdLst/>
            <a:ahLst/>
            <a:cxnLst/>
            <a:rect l="l" t="t" r="r" b="b"/>
            <a:pathLst>
              <a:path w="19050" h="40004">
                <a:moveTo>
                  <a:pt x="812" y="0"/>
                </a:moveTo>
                <a:lnTo>
                  <a:pt x="0" y="17852"/>
                </a:lnTo>
                <a:lnTo>
                  <a:pt x="1625" y="21101"/>
                </a:lnTo>
                <a:lnTo>
                  <a:pt x="4875" y="23537"/>
                </a:lnTo>
                <a:lnTo>
                  <a:pt x="6500" y="25973"/>
                </a:lnTo>
                <a:lnTo>
                  <a:pt x="8956" y="28407"/>
                </a:lnTo>
                <a:lnTo>
                  <a:pt x="11394" y="31656"/>
                </a:lnTo>
                <a:lnTo>
                  <a:pt x="13832" y="34092"/>
                </a:lnTo>
                <a:lnTo>
                  <a:pt x="16270" y="37339"/>
                </a:lnTo>
                <a:lnTo>
                  <a:pt x="18708" y="39775"/>
                </a:lnTo>
                <a:lnTo>
                  <a:pt x="17895" y="30032"/>
                </a:lnTo>
                <a:lnTo>
                  <a:pt x="17895" y="10546"/>
                </a:lnTo>
                <a:lnTo>
                  <a:pt x="17083" y="794"/>
                </a:lnTo>
                <a:lnTo>
                  <a:pt x="2437" y="794"/>
                </a:lnTo>
                <a:lnTo>
                  <a:pt x="812" y="0"/>
                </a:lnTo>
                <a:close/>
              </a:path>
            </a:pathLst>
          </a:custGeom>
          <a:solidFill>
            <a:srgbClr val="BEFFFF"/>
          </a:solidFill>
        </p:spPr>
        <p:txBody>
          <a:bodyPr wrap="square" lIns="0" tIns="0" rIns="0" bIns="0" rtlCol="0"/>
          <a:lstStyle/>
          <a:p>
            <a:endParaRPr/>
          </a:p>
        </p:txBody>
      </p:sp>
      <p:sp>
        <p:nvSpPr>
          <p:cNvPr id="384" name="object 384"/>
          <p:cNvSpPr/>
          <p:nvPr/>
        </p:nvSpPr>
        <p:spPr>
          <a:xfrm>
            <a:off x="8568845" y="3651655"/>
            <a:ext cx="15240" cy="40640"/>
          </a:xfrm>
          <a:custGeom>
            <a:avLst/>
            <a:gdLst/>
            <a:ahLst/>
            <a:cxnLst/>
            <a:rect l="l" t="t" r="r" b="b"/>
            <a:pathLst>
              <a:path w="15240" h="40639">
                <a:moveTo>
                  <a:pt x="0" y="0"/>
                </a:moveTo>
                <a:lnTo>
                  <a:pt x="0" y="40604"/>
                </a:lnTo>
                <a:lnTo>
                  <a:pt x="13832" y="39793"/>
                </a:lnTo>
                <a:lnTo>
                  <a:pt x="14645" y="30049"/>
                </a:lnTo>
                <a:lnTo>
                  <a:pt x="14645" y="812"/>
                </a:lnTo>
                <a:lnTo>
                  <a:pt x="0" y="0"/>
                </a:lnTo>
                <a:close/>
              </a:path>
            </a:pathLst>
          </a:custGeom>
          <a:solidFill>
            <a:srgbClr val="BEFFFF"/>
          </a:solidFill>
        </p:spPr>
        <p:txBody>
          <a:bodyPr wrap="square" lIns="0" tIns="0" rIns="0" bIns="0" rtlCol="0"/>
          <a:lstStyle/>
          <a:p>
            <a:endParaRPr/>
          </a:p>
        </p:txBody>
      </p:sp>
      <p:sp>
        <p:nvSpPr>
          <p:cNvPr id="385" name="object 385"/>
          <p:cNvSpPr/>
          <p:nvPr/>
        </p:nvSpPr>
        <p:spPr>
          <a:xfrm>
            <a:off x="8521696" y="3652468"/>
            <a:ext cx="28575" cy="22860"/>
          </a:xfrm>
          <a:custGeom>
            <a:avLst/>
            <a:gdLst/>
            <a:ahLst/>
            <a:cxnLst/>
            <a:rect l="l" t="t" r="r" b="b"/>
            <a:pathLst>
              <a:path w="28575" h="22860">
                <a:moveTo>
                  <a:pt x="28459" y="0"/>
                </a:moveTo>
                <a:lnTo>
                  <a:pt x="0" y="0"/>
                </a:lnTo>
                <a:lnTo>
                  <a:pt x="0" y="22740"/>
                </a:lnTo>
                <a:lnTo>
                  <a:pt x="27647" y="22740"/>
                </a:lnTo>
                <a:lnTo>
                  <a:pt x="28459" y="17057"/>
                </a:lnTo>
                <a:lnTo>
                  <a:pt x="28459" y="0"/>
                </a:lnTo>
                <a:close/>
              </a:path>
            </a:pathLst>
          </a:custGeom>
          <a:solidFill>
            <a:srgbClr val="BEFFFF"/>
          </a:solidFill>
        </p:spPr>
        <p:txBody>
          <a:bodyPr wrap="square" lIns="0" tIns="0" rIns="0" bIns="0" rtlCol="0"/>
          <a:lstStyle/>
          <a:p>
            <a:endParaRPr/>
          </a:p>
        </p:txBody>
      </p:sp>
      <p:sp>
        <p:nvSpPr>
          <p:cNvPr id="386" name="object 386"/>
          <p:cNvSpPr/>
          <p:nvPr/>
        </p:nvSpPr>
        <p:spPr>
          <a:xfrm>
            <a:off x="8154244" y="3658970"/>
            <a:ext cx="268605" cy="66040"/>
          </a:xfrm>
          <a:custGeom>
            <a:avLst/>
            <a:gdLst/>
            <a:ahLst/>
            <a:cxnLst/>
            <a:rect l="l" t="t" r="r" b="b"/>
            <a:pathLst>
              <a:path w="268604" h="66039">
                <a:moveTo>
                  <a:pt x="107309" y="0"/>
                </a:moveTo>
                <a:lnTo>
                  <a:pt x="61785" y="0"/>
                </a:lnTo>
                <a:lnTo>
                  <a:pt x="52028" y="1623"/>
                </a:lnTo>
                <a:lnTo>
                  <a:pt x="14633" y="29229"/>
                </a:lnTo>
                <a:lnTo>
                  <a:pt x="6503" y="43033"/>
                </a:lnTo>
                <a:lnTo>
                  <a:pt x="4064" y="47903"/>
                </a:lnTo>
                <a:lnTo>
                  <a:pt x="812" y="57647"/>
                </a:lnTo>
                <a:lnTo>
                  <a:pt x="0" y="63330"/>
                </a:lnTo>
                <a:lnTo>
                  <a:pt x="13008" y="63330"/>
                </a:lnTo>
                <a:lnTo>
                  <a:pt x="15445" y="64143"/>
                </a:lnTo>
                <a:lnTo>
                  <a:pt x="39835" y="64143"/>
                </a:lnTo>
                <a:lnTo>
                  <a:pt x="43085" y="64954"/>
                </a:lnTo>
                <a:lnTo>
                  <a:pt x="96742" y="64954"/>
                </a:lnTo>
                <a:lnTo>
                  <a:pt x="99992" y="65766"/>
                </a:lnTo>
                <a:lnTo>
                  <a:pt x="204872" y="65766"/>
                </a:lnTo>
                <a:lnTo>
                  <a:pt x="204872" y="61707"/>
                </a:lnTo>
                <a:lnTo>
                  <a:pt x="206498" y="56835"/>
                </a:lnTo>
                <a:lnTo>
                  <a:pt x="208936" y="51152"/>
                </a:lnTo>
                <a:lnTo>
                  <a:pt x="211373" y="46280"/>
                </a:lnTo>
                <a:lnTo>
                  <a:pt x="214624" y="41407"/>
                </a:lnTo>
                <a:lnTo>
                  <a:pt x="217874" y="37348"/>
                </a:lnTo>
                <a:lnTo>
                  <a:pt x="221125" y="32478"/>
                </a:lnTo>
                <a:lnTo>
                  <a:pt x="229251" y="24359"/>
                </a:lnTo>
                <a:lnTo>
                  <a:pt x="234127" y="21110"/>
                </a:lnTo>
                <a:lnTo>
                  <a:pt x="238190" y="17863"/>
                </a:lnTo>
                <a:lnTo>
                  <a:pt x="247941" y="11367"/>
                </a:lnTo>
                <a:lnTo>
                  <a:pt x="253648" y="8931"/>
                </a:lnTo>
                <a:lnTo>
                  <a:pt x="258523" y="6495"/>
                </a:lnTo>
                <a:lnTo>
                  <a:pt x="263399" y="4872"/>
                </a:lnTo>
                <a:lnTo>
                  <a:pt x="268275" y="2436"/>
                </a:lnTo>
                <a:lnTo>
                  <a:pt x="254460" y="2436"/>
                </a:lnTo>
                <a:lnTo>
                  <a:pt x="249585" y="1623"/>
                </a:lnTo>
                <a:lnTo>
                  <a:pt x="215437" y="1623"/>
                </a:lnTo>
                <a:lnTo>
                  <a:pt x="210561" y="812"/>
                </a:lnTo>
                <a:lnTo>
                  <a:pt x="110562" y="812"/>
                </a:lnTo>
                <a:lnTo>
                  <a:pt x="107309" y="0"/>
                </a:lnTo>
                <a:close/>
              </a:path>
              <a:path w="268604" h="66039">
                <a:moveTo>
                  <a:pt x="118691" y="0"/>
                </a:moveTo>
                <a:lnTo>
                  <a:pt x="113812" y="0"/>
                </a:lnTo>
                <a:lnTo>
                  <a:pt x="112999" y="812"/>
                </a:lnTo>
                <a:lnTo>
                  <a:pt x="122755" y="812"/>
                </a:lnTo>
                <a:lnTo>
                  <a:pt x="118691" y="0"/>
                </a:lnTo>
                <a:close/>
              </a:path>
            </a:pathLst>
          </a:custGeom>
          <a:solidFill>
            <a:srgbClr val="FF99CC"/>
          </a:solidFill>
        </p:spPr>
        <p:txBody>
          <a:bodyPr wrap="square" lIns="0" tIns="0" rIns="0" bIns="0" rtlCol="0"/>
          <a:lstStyle/>
          <a:p>
            <a:endParaRPr/>
          </a:p>
        </p:txBody>
      </p:sp>
      <p:sp>
        <p:nvSpPr>
          <p:cNvPr id="387" name="object 387"/>
          <p:cNvSpPr/>
          <p:nvPr/>
        </p:nvSpPr>
        <p:spPr>
          <a:xfrm>
            <a:off x="8361555" y="3661407"/>
            <a:ext cx="146685" cy="147320"/>
          </a:xfrm>
          <a:custGeom>
            <a:avLst/>
            <a:gdLst/>
            <a:ahLst/>
            <a:cxnLst/>
            <a:rect l="l" t="t" r="r" b="b"/>
            <a:pathLst>
              <a:path w="146684" h="147320">
                <a:moveTo>
                  <a:pt x="136574" y="146146"/>
                </a:moveTo>
                <a:lnTo>
                  <a:pt x="117053" y="146146"/>
                </a:lnTo>
                <a:lnTo>
                  <a:pt x="119491" y="146959"/>
                </a:lnTo>
                <a:lnTo>
                  <a:pt x="134136" y="146959"/>
                </a:lnTo>
                <a:lnTo>
                  <a:pt x="136574" y="146146"/>
                </a:lnTo>
                <a:close/>
              </a:path>
              <a:path w="146684" h="147320">
                <a:moveTo>
                  <a:pt x="145931" y="106362"/>
                </a:moveTo>
                <a:lnTo>
                  <a:pt x="106489" y="106362"/>
                </a:lnTo>
                <a:lnTo>
                  <a:pt x="108927" y="107985"/>
                </a:lnTo>
                <a:lnTo>
                  <a:pt x="108114" y="117730"/>
                </a:lnTo>
                <a:lnTo>
                  <a:pt x="108114" y="127472"/>
                </a:lnTo>
                <a:lnTo>
                  <a:pt x="107301" y="137215"/>
                </a:lnTo>
                <a:lnTo>
                  <a:pt x="107301" y="146146"/>
                </a:lnTo>
                <a:lnTo>
                  <a:pt x="146325" y="146146"/>
                </a:lnTo>
                <a:lnTo>
                  <a:pt x="145931" y="106362"/>
                </a:lnTo>
                <a:close/>
              </a:path>
              <a:path w="146684" h="147320">
                <a:moveTo>
                  <a:pt x="91049" y="812"/>
                </a:moveTo>
                <a:lnTo>
                  <a:pt x="76404" y="812"/>
                </a:lnTo>
                <a:lnTo>
                  <a:pt x="74779" y="1623"/>
                </a:lnTo>
                <a:lnTo>
                  <a:pt x="73153" y="1623"/>
                </a:lnTo>
                <a:lnTo>
                  <a:pt x="72341" y="2436"/>
                </a:lnTo>
                <a:lnTo>
                  <a:pt x="69090" y="2436"/>
                </a:lnTo>
                <a:lnTo>
                  <a:pt x="67465" y="3246"/>
                </a:lnTo>
                <a:lnTo>
                  <a:pt x="65840" y="3246"/>
                </a:lnTo>
                <a:lnTo>
                  <a:pt x="65027" y="4059"/>
                </a:lnTo>
                <a:lnTo>
                  <a:pt x="61777" y="4059"/>
                </a:lnTo>
                <a:lnTo>
                  <a:pt x="60151" y="4872"/>
                </a:lnTo>
                <a:lnTo>
                  <a:pt x="56901" y="4872"/>
                </a:lnTo>
                <a:lnTo>
                  <a:pt x="48775" y="9742"/>
                </a:lnTo>
                <a:lnTo>
                  <a:pt x="43899" y="12178"/>
                </a:lnTo>
                <a:lnTo>
                  <a:pt x="35755" y="17050"/>
                </a:lnTo>
                <a:lnTo>
                  <a:pt x="19502" y="30041"/>
                </a:lnTo>
                <a:lnTo>
                  <a:pt x="16252" y="34101"/>
                </a:lnTo>
                <a:lnTo>
                  <a:pt x="13001" y="37348"/>
                </a:lnTo>
                <a:lnTo>
                  <a:pt x="9751" y="41407"/>
                </a:lnTo>
                <a:lnTo>
                  <a:pt x="7313" y="45467"/>
                </a:lnTo>
                <a:lnTo>
                  <a:pt x="4875" y="50339"/>
                </a:lnTo>
                <a:lnTo>
                  <a:pt x="2437" y="54399"/>
                </a:lnTo>
                <a:lnTo>
                  <a:pt x="812" y="59271"/>
                </a:lnTo>
                <a:lnTo>
                  <a:pt x="0" y="81192"/>
                </a:lnTo>
                <a:lnTo>
                  <a:pt x="0" y="102302"/>
                </a:lnTo>
                <a:lnTo>
                  <a:pt x="812" y="123413"/>
                </a:lnTo>
                <a:lnTo>
                  <a:pt x="812" y="145335"/>
                </a:lnTo>
                <a:lnTo>
                  <a:pt x="49587" y="145335"/>
                </a:lnTo>
                <a:lnTo>
                  <a:pt x="49587" y="135591"/>
                </a:lnTo>
                <a:lnTo>
                  <a:pt x="51213" y="116106"/>
                </a:lnTo>
                <a:lnTo>
                  <a:pt x="51213" y="106362"/>
                </a:lnTo>
                <a:lnTo>
                  <a:pt x="145931" y="106362"/>
                </a:lnTo>
                <a:lnTo>
                  <a:pt x="145513" y="64141"/>
                </a:lnTo>
                <a:lnTo>
                  <a:pt x="145513" y="60082"/>
                </a:lnTo>
                <a:lnTo>
                  <a:pt x="144700" y="55211"/>
                </a:lnTo>
                <a:lnTo>
                  <a:pt x="141449" y="47090"/>
                </a:lnTo>
                <a:lnTo>
                  <a:pt x="139824" y="43844"/>
                </a:lnTo>
                <a:lnTo>
                  <a:pt x="138199" y="39784"/>
                </a:lnTo>
                <a:lnTo>
                  <a:pt x="135761" y="35724"/>
                </a:lnTo>
                <a:lnTo>
                  <a:pt x="130885" y="29229"/>
                </a:lnTo>
                <a:lnTo>
                  <a:pt x="128430" y="25982"/>
                </a:lnTo>
                <a:lnTo>
                  <a:pt x="121929" y="19486"/>
                </a:lnTo>
                <a:lnTo>
                  <a:pt x="119491" y="16238"/>
                </a:lnTo>
                <a:lnTo>
                  <a:pt x="115428" y="13802"/>
                </a:lnTo>
                <a:lnTo>
                  <a:pt x="112177" y="10555"/>
                </a:lnTo>
                <a:lnTo>
                  <a:pt x="108927" y="8119"/>
                </a:lnTo>
                <a:lnTo>
                  <a:pt x="106489" y="7306"/>
                </a:lnTo>
                <a:lnTo>
                  <a:pt x="104864" y="6495"/>
                </a:lnTo>
                <a:lnTo>
                  <a:pt x="97550" y="4059"/>
                </a:lnTo>
                <a:lnTo>
                  <a:pt x="95925" y="3246"/>
                </a:lnTo>
                <a:lnTo>
                  <a:pt x="93487" y="2436"/>
                </a:lnTo>
                <a:lnTo>
                  <a:pt x="91049" y="812"/>
                </a:lnTo>
                <a:close/>
              </a:path>
              <a:path w="146684" h="147320">
                <a:moveTo>
                  <a:pt x="80467" y="0"/>
                </a:moveTo>
                <a:lnTo>
                  <a:pt x="78842" y="812"/>
                </a:lnTo>
                <a:lnTo>
                  <a:pt x="82092" y="812"/>
                </a:lnTo>
                <a:lnTo>
                  <a:pt x="80467" y="0"/>
                </a:lnTo>
                <a:close/>
              </a:path>
            </a:pathLst>
          </a:custGeom>
          <a:solidFill>
            <a:srgbClr val="7E7E7E"/>
          </a:solidFill>
        </p:spPr>
        <p:txBody>
          <a:bodyPr wrap="square" lIns="0" tIns="0" rIns="0" bIns="0" rtlCol="0"/>
          <a:lstStyle/>
          <a:p>
            <a:endParaRPr/>
          </a:p>
        </p:txBody>
      </p:sp>
      <p:sp>
        <p:nvSpPr>
          <p:cNvPr id="388" name="object 388"/>
          <p:cNvSpPr/>
          <p:nvPr/>
        </p:nvSpPr>
        <p:spPr>
          <a:xfrm>
            <a:off x="8662075" y="3679824"/>
            <a:ext cx="110489" cy="0"/>
          </a:xfrm>
          <a:custGeom>
            <a:avLst/>
            <a:gdLst/>
            <a:ahLst/>
            <a:cxnLst/>
            <a:rect l="l" t="t" r="r" b="b"/>
            <a:pathLst>
              <a:path w="110490">
                <a:moveTo>
                  <a:pt x="0" y="0"/>
                </a:moveTo>
                <a:lnTo>
                  <a:pt x="110015" y="0"/>
                </a:lnTo>
              </a:path>
            </a:pathLst>
          </a:custGeom>
          <a:ln w="3175">
            <a:solidFill>
              <a:srgbClr val="B1B1B1"/>
            </a:solidFill>
          </a:ln>
        </p:spPr>
        <p:txBody>
          <a:bodyPr wrap="square" lIns="0" tIns="0" rIns="0" bIns="0" rtlCol="0"/>
          <a:lstStyle/>
          <a:p>
            <a:endParaRPr/>
          </a:p>
        </p:txBody>
      </p:sp>
      <p:sp>
        <p:nvSpPr>
          <p:cNvPr id="389" name="object 389"/>
          <p:cNvSpPr/>
          <p:nvPr/>
        </p:nvSpPr>
        <p:spPr>
          <a:xfrm>
            <a:off x="8646655" y="3679824"/>
            <a:ext cx="12700" cy="0"/>
          </a:xfrm>
          <a:custGeom>
            <a:avLst/>
            <a:gdLst/>
            <a:ahLst/>
            <a:cxnLst/>
            <a:rect l="l" t="t" r="r" b="b"/>
            <a:pathLst>
              <a:path w="12700">
                <a:moveTo>
                  <a:pt x="0" y="0"/>
                </a:moveTo>
                <a:lnTo>
                  <a:pt x="12685" y="0"/>
                </a:lnTo>
              </a:path>
            </a:pathLst>
          </a:custGeom>
          <a:ln w="3175">
            <a:solidFill>
              <a:srgbClr val="B1B1B1"/>
            </a:solidFill>
          </a:ln>
        </p:spPr>
        <p:txBody>
          <a:bodyPr wrap="square" lIns="0" tIns="0" rIns="0" bIns="0" rtlCol="0"/>
          <a:lstStyle/>
          <a:p>
            <a:endParaRPr/>
          </a:p>
        </p:txBody>
      </p:sp>
      <p:sp>
        <p:nvSpPr>
          <p:cNvPr id="390" name="object 390"/>
          <p:cNvSpPr/>
          <p:nvPr/>
        </p:nvSpPr>
        <p:spPr>
          <a:xfrm>
            <a:off x="8623327" y="3671568"/>
            <a:ext cx="149225" cy="0"/>
          </a:xfrm>
          <a:custGeom>
            <a:avLst/>
            <a:gdLst/>
            <a:ahLst/>
            <a:cxnLst/>
            <a:rect l="l" t="t" r="r" b="b"/>
            <a:pathLst>
              <a:path w="149225">
                <a:moveTo>
                  <a:pt x="0" y="0"/>
                </a:moveTo>
                <a:lnTo>
                  <a:pt x="148763" y="0"/>
                </a:lnTo>
              </a:path>
            </a:pathLst>
          </a:custGeom>
          <a:ln w="15240">
            <a:solidFill>
              <a:srgbClr val="B1B1B1"/>
            </a:solidFill>
          </a:ln>
        </p:spPr>
        <p:txBody>
          <a:bodyPr wrap="square" lIns="0" tIns="0" rIns="0" bIns="0" rtlCol="0"/>
          <a:lstStyle/>
          <a:p>
            <a:endParaRPr/>
          </a:p>
        </p:txBody>
      </p:sp>
      <p:sp>
        <p:nvSpPr>
          <p:cNvPr id="391" name="object 391"/>
          <p:cNvSpPr/>
          <p:nvPr/>
        </p:nvSpPr>
        <p:spPr>
          <a:xfrm>
            <a:off x="8623327" y="3663313"/>
            <a:ext cx="1905" cy="0"/>
          </a:xfrm>
          <a:custGeom>
            <a:avLst/>
            <a:gdLst/>
            <a:ahLst/>
            <a:cxnLst/>
            <a:rect l="l" t="t" r="r" b="b"/>
            <a:pathLst>
              <a:path w="1904">
                <a:moveTo>
                  <a:pt x="0" y="0"/>
                </a:moveTo>
                <a:lnTo>
                  <a:pt x="1700" y="0"/>
                </a:lnTo>
              </a:path>
            </a:pathLst>
          </a:custGeom>
          <a:ln w="3175">
            <a:solidFill>
              <a:srgbClr val="B1B1B1"/>
            </a:solidFill>
          </a:ln>
        </p:spPr>
        <p:txBody>
          <a:bodyPr wrap="square" lIns="0" tIns="0" rIns="0" bIns="0" rtlCol="0"/>
          <a:lstStyle/>
          <a:p>
            <a:endParaRPr/>
          </a:p>
        </p:txBody>
      </p:sp>
      <p:sp>
        <p:nvSpPr>
          <p:cNvPr id="392" name="object 392"/>
          <p:cNvSpPr/>
          <p:nvPr/>
        </p:nvSpPr>
        <p:spPr>
          <a:xfrm>
            <a:off x="8623327" y="3695507"/>
            <a:ext cx="35560" cy="0"/>
          </a:xfrm>
          <a:custGeom>
            <a:avLst/>
            <a:gdLst/>
            <a:ahLst/>
            <a:cxnLst/>
            <a:rect l="l" t="t" r="r" b="b"/>
            <a:pathLst>
              <a:path w="35559">
                <a:moveTo>
                  <a:pt x="0" y="0"/>
                </a:moveTo>
                <a:lnTo>
                  <a:pt x="34942" y="0"/>
                </a:lnTo>
              </a:path>
            </a:pathLst>
          </a:custGeom>
          <a:ln w="22733">
            <a:solidFill>
              <a:srgbClr val="BEFFFF"/>
            </a:solidFill>
          </a:ln>
        </p:spPr>
        <p:txBody>
          <a:bodyPr wrap="square" lIns="0" tIns="0" rIns="0" bIns="0" rtlCol="0"/>
          <a:lstStyle/>
          <a:p>
            <a:endParaRPr/>
          </a:p>
        </p:txBody>
      </p:sp>
      <p:sp>
        <p:nvSpPr>
          <p:cNvPr id="393" name="object 393"/>
          <p:cNvSpPr/>
          <p:nvPr/>
        </p:nvSpPr>
        <p:spPr>
          <a:xfrm>
            <a:off x="8662333" y="3695507"/>
            <a:ext cx="34290" cy="0"/>
          </a:xfrm>
          <a:custGeom>
            <a:avLst/>
            <a:gdLst/>
            <a:ahLst/>
            <a:cxnLst/>
            <a:rect l="l" t="t" r="r" b="b"/>
            <a:pathLst>
              <a:path w="34290">
                <a:moveTo>
                  <a:pt x="0" y="0"/>
                </a:moveTo>
                <a:lnTo>
                  <a:pt x="34148" y="0"/>
                </a:lnTo>
              </a:path>
            </a:pathLst>
          </a:custGeom>
          <a:ln w="22733">
            <a:solidFill>
              <a:srgbClr val="BEFFFF"/>
            </a:solidFill>
          </a:ln>
        </p:spPr>
        <p:txBody>
          <a:bodyPr wrap="square" lIns="0" tIns="0" rIns="0" bIns="0" rtlCol="0"/>
          <a:lstStyle/>
          <a:p>
            <a:endParaRPr/>
          </a:p>
        </p:txBody>
      </p:sp>
      <p:sp>
        <p:nvSpPr>
          <p:cNvPr id="394" name="object 394"/>
          <p:cNvSpPr/>
          <p:nvPr/>
        </p:nvSpPr>
        <p:spPr>
          <a:xfrm>
            <a:off x="8700544" y="3695507"/>
            <a:ext cx="31750" cy="0"/>
          </a:xfrm>
          <a:custGeom>
            <a:avLst/>
            <a:gdLst/>
            <a:ahLst/>
            <a:cxnLst/>
            <a:rect l="l" t="t" r="r" b="b"/>
            <a:pathLst>
              <a:path w="31750">
                <a:moveTo>
                  <a:pt x="0" y="0"/>
                </a:moveTo>
                <a:lnTo>
                  <a:pt x="31710" y="0"/>
                </a:lnTo>
              </a:path>
            </a:pathLst>
          </a:custGeom>
          <a:ln w="22733">
            <a:solidFill>
              <a:srgbClr val="BEFFFF"/>
            </a:solidFill>
          </a:ln>
        </p:spPr>
        <p:txBody>
          <a:bodyPr wrap="square" lIns="0" tIns="0" rIns="0" bIns="0" rtlCol="0"/>
          <a:lstStyle/>
          <a:p>
            <a:endParaRPr/>
          </a:p>
        </p:txBody>
      </p:sp>
      <p:sp>
        <p:nvSpPr>
          <p:cNvPr id="395" name="object 395"/>
          <p:cNvSpPr/>
          <p:nvPr/>
        </p:nvSpPr>
        <p:spPr>
          <a:xfrm>
            <a:off x="8736317" y="3695913"/>
            <a:ext cx="36195" cy="0"/>
          </a:xfrm>
          <a:custGeom>
            <a:avLst/>
            <a:gdLst/>
            <a:ahLst/>
            <a:cxnLst/>
            <a:rect l="l" t="t" r="r" b="b"/>
            <a:pathLst>
              <a:path w="36195">
                <a:moveTo>
                  <a:pt x="0" y="0"/>
                </a:moveTo>
                <a:lnTo>
                  <a:pt x="35769" y="0"/>
                </a:lnTo>
              </a:path>
            </a:pathLst>
          </a:custGeom>
          <a:ln w="21922">
            <a:solidFill>
              <a:srgbClr val="BEFFFF"/>
            </a:solidFill>
          </a:ln>
        </p:spPr>
        <p:txBody>
          <a:bodyPr wrap="square" lIns="0" tIns="0" rIns="0" bIns="0" rtlCol="0"/>
          <a:lstStyle/>
          <a:p>
            <a:endParaRPr/>
          </a:p>
        </p:txBody>
      </p:sp>
      <p:sp>
        <p:nvSpPr>
          <p:cNvPr id="396" name="object 396"/>
          <p:cNvSpPr/>
          <p:nvPr/>
        </p:nvSpPr>
        <p:spPr>
          <a:xfrm>
            <a:off x="8626573" y="3725544"/>
            <a:ext cx="146050" cy="0"/>
          </a:xfrm>
          <a:custGeom>
            <a:avLst/>
            <a:gdLst/>
            <a:ahLst/>
            <a:cxnLst/>
            <a:rect l="l" t="t" r="r" b="b"/>
            <a:pathLst>
              <a:path w="146050">
                <a:moveTo>
                  <a:pt x="0" y="0"/>
                </a:moveTo>
                <a:lnTo>
                  <a:pt x="145517" y="0"/>
                </a:lnTo>
              </a:path>
            </a:pathLst>
          </a:custGeom>
          <a:ln w="3175">
            <a:solidFill>
              <a:srgbClr val="B1B1B1"/>
            </a:solidFill>
          </a:ln>
        </p:spPr>
        <p:txBody>
          <a:bodyPr wrap="square" lIns="0" tIns="0" rIns="0" bIns="0" rtlCol="0"/>
          <a:lstStyle/>
          <a:p>
            <a:endParaRPr/>
          </a:p>
        </p:txBody>
      </p:sp>
      <p:sp>
        <p:nvSpPr>
          <p:cNvPr id="397" name="object 397"/>
          <p:cNvSpPr/>
          <p:nvPr/>
        </p:nvSpPr>
        <p:spPr>
          <a:xfrm>
            <a:off x="8623327" y="3718559"/>
            <a:ext cx="149225" cy="0"/>
          </a:xfrm>
          <a:custGeom>
            <a:avLst/>
            <a:gdLst/>
            <a:ahLst/>
            <a:cxnLst/>
            <a:rect l="l" t="t" r="r" b="b"/>
            <a:pathLst>
              <a:path w="149225">
                <a:moveTo>
                  <a:pt x="0" y="0"/>
                </a:moveTo>
                <a:lnTo>
                  <a:pt x="148763" y="0"/>
                </a:lnTo>
              </a:path>
            </a:pathLst>
          </a:custGeom>
          <a:ln w="12700">
            <a:solidFill>
              <a:srgbClr val="B1B1B1"/>
            </a:solidFill>
          </a:ln>
        </p:spPr>
        <p:txBody>
          <a:bodyPr wrap="square" lIns="0" tIns="0" rIns="0" bIns="0" rtlCol="0"/>
          <a:lstStyle/>
          <a:p>
            <a:endParaRPr/>
          </a:p>
        </p:txBody>
      </p:sp>
      <p:sp>
        <p:nvSpPr>
          <p:cNvPr id="398" name="object 398"/>
          <p:cNvSpPr/>
          <p:nvPr/>
        </p:nvSpPr>
        <p:spPr>
          <a:xfrm>
            <a:off x="8660708" y="3712153"/>
            <a:ext cx="111760" cy="0"/>
          </a:xfrm>
          <a:custGeom>
            <a:avLst/>
            <a:gdLst/>
            <a:ahLst/>
            <a:cxnLst/>
            <a:rect l="l" t="t" r="r" b="b"/>
            <a:pathLst>
              <a:path w="111759">
                <a:moveTo>
                  <a:pt x="0" y="0"/>
                </a:moveTo>
                <a:lnTo>
                  <a:pt x="111383" y="0"/>
                </a:lnTo>
              </a:path>
            </a:pathLst>
          </a:custGeom>
          <a:ln w="3175">
            <a:solidFill>
              <a:srgbClr val="B1B1B1"/>
            </a:solidFill>
          </a:ln>
        </p:spPr>
        <p:txBody>
          <a:bodyPr wrap="square" lIns="0" tIns="0" rIns="0" bIns="0" rtlCol="0"/>
          <a:lstStyle/>
          <a:p>
            <a:endParaRPr/>
          </a:p>
        </p:txBody>
      </p:sp>
      <p:sp>
        <p:nvSpPr>
          <p:cNvPr id="399" name="object 399"/>
          <p:cNvSpPr/>
          <p:nvPr/>
        </p:nvSpPr>
        <p:spPr>
          <a:xfrm>
            <a:off x="8512757" y="3712559"/>
            <a:ext cx="80645" cy="11430"/>
          </a:xfrm>
          <a:custGeom>
            <a:avLst/>
            <a:gdLst/>
            <a:ahLst/>
            <a:cxnLst/>
            <a:rect l="l" t="t" r="r" b="b"/>
            <a:pathLst>
              <a:path w="80645" h="11429">
                <a:moveTo>
                  <a:pt x="80485" y="810"/>
                </a:moveTo>
                <a:lnTo>
                  <a:pt x="0" y="810"/>
                </a:lnTo>
                <a:lnTo>
                  <a:pt x="3250" y="10555"/>
                </a:lnTo>
                <a:lnTo>
                  <a:pt x="79672" y="11365"/>
                </a:lnTo>
                <a:lnTo>
                  <a:pt x="79672" y="3246"/>
                </a:lnTo>
                <a:lnTo>
                  <a:pt x="80485" y="810"/>
                </a:lnTo>
                <a:close/>
              </a:path>
              <a:path w="80645" h="11429">
                <a:moveTo>
                  <a:pt x="56088" y="0"/>
                </a:moveTo>
                <a:lnTo>
                  <a:pt x="25209" y="0"/>
                </a:lnTo>
                <a:lnTo>
                  <a:pt x="19502" y="810"/>
                </a:lnTo>
                <a:lnTo>
                  <a:pt x="60964" y="810"/>
                </a:lnTo>
                <a:lnTo>
                  <a:pt x="56088" y="0"/>
                </a:lnTo>
                <a:close/>
              </a:path>
            </a:pathLst>
          </a:custGeom>
          <a:solidFill>
            <a:srgbClr val="BEBEBE"/>
          </a:solidFill>
        </p:spPr>
        <p:txBody>
          <a:bodyPr wrap="square" lIns="0" tIns="0" rIns="0" bIns="0" rtlCol="0"/>
          <a:lstStyle/>
          <a:p>
            <a:endParaRPr/>
          </a:p>
        </p:txBody>
      </p:sp>
      <p:sp>
        <p:nvSpPr>
          <p:cNvPr id="400" name="object 400"/>
          <p:cNvSpPr/>
          <p:nvPr/>
        </p:nvSpPr>
        <p:spPr>
          <a:xfrm>
            <a:off x="8153431" y="3726361"/>
            <a:ext cx="205104" cy="80645"/>
          </a:xfrm>
          <a:custGeom>
            <a:avLst/>
            <a:gdLst/>
            <a:ahLst/>
            <a:cxnLst/>
            <a:rect l="l" t="t" r="r" b="b"/>
            <a:pathLst>
              <a:path w="205104" h="80645">
                <a:moveTo>
                  <a:pt x="204855" y="43031"/>
                </a:moveTo>
                <a:lnTo>
                  <a:pt x="57720" y="43031"/>
                </a:lnTo>
                <a:lnTo>
                  <a:pt x="60158" y="45467"/>
                </a:lnTo>
                <a:lnTo>
                  <a:pt x="59345" y="54399"/>
                </a:lnTo>
                <a:lnTo>
                  <a:pt x="60158" y="62518"/>
                </a:lnTo>
                <a:lnTo>
                  <a:pt x="60158" y="70637"/>
                </a:lnTo>
                <a:lnTo>
                  <a:pt x="59345" y="79569"/>
                </a:lnTo>
                <a:lnTo>
                  <a:pt x="69100" y="79569"/>
                </a:lnTo>
                <a:lnTo>
                  <a:pt x="73978" y="80381"/>
                </a:lnTo>
                <a:lnTo>
                  <a:pt x="142267" y="80381"/>
                </a:lnTo>
                <a:lnTo>
                  <a:pt x="142267" y="72260"/>
                </a:lnTo>
                <a:lnTo>
                  <a:pt x="143079" y="64141"/>
                </a:lnTo>
                <a:lnTo>
                  <a:pt x="143079" y="56022"/>
                </a:lnTo>
                <a:lnTo>
                  <a:pt x="143892" y="47903"/>
                </a:lnTo>
                <a:lnTo>
                  <a:pt x="145517" y="44656"/>
                </a:lnTo>
                <a:lnTo>
                  <a:pt x="204855" y="44656"/>
                </a:lnTo>
                <a:lnTo>
                  <a:pt x="204855" y="43031"/>
                </a:lnTo>
                <a:close/>
              </a:path>
              <a:path w="205104" h="80645">
                <a:moveTo>
                  <a:pt x="204855" y="44656"/>
                </a:moveTo>
                <a:lnTo>
                  <a:pt x="169907" y="44656"/>
                </a:lnTo>
                <a:lnTo>
                  <a:pt x="173163" y="45467"/>
                </a:lnTo>
                <a:lnTo>
                  <a:pt x="173975" y="53586"/>
                </a:lnTo>
                <a:lnTo>
                  <a:pt x="173975" y="62518"/>
                </a:lnTo>
                <a:lnTo>
                  <a:pt x="173163" y="71449"/>
                </a:lnTo>
                <a:lnTo>
                  <a:pt x="173163" y="79569"/>
                </a:lnTo>
                <a:lnTo>
                  <a:pt x="173975" y="80381"/>
                </a:lnTo>
                <a:lnTo>
                  <a:pt x="204855" y="80381"/>
                </a:lnTo>
                <a:lnTo>
                  <a:pt x="204855" y="44656"/>
                </a:lnTo>
                <a:close/>
              </a:path>
              <a:path w="205104" h="80645">
                <a:moveTo>
                  <a:pt x="23576" y="0"/>
                </a:moveTo>
                <a:lnTo>
                  <a:pt x="0" y="0"/>
                </a:lnTo>
                <a:lnTo>
                  <a:pt x="0" y="79569"/>
                </a:lnTo>
                <a:lnTo>
                  <a:pt x="30891" y="79569"/>
                </a:lnTo>
                <a:lnTo>
                  <a:pt x="31705" y="71449"/>
                </a:lnTo>
                <a:lnTo>
                  <a:pt x="31705" y="53586"/>
                </a:lnTo>
                <a:lnTo>
                  <a:pt x="32518" y="43844"/>
                </a:lnTo>
                <a:lnTo>
                  <a:pt x="34956" y="43844"/>
                </a:lnTo>
                <a:lnTo>
                  <a:pt x="36583" y="43031"/>
                </a:lnTo>
                <a:lnTo>
                  <a:pt x="204855" y="43031"/>
                </a:lnTo>
                <a:lnTo>
                  <a:pt x="204855" y="3246"/>
                </a:lnTo>
                <a:lnTo>
                  <a:pt x="201604" y="2436"/>
                </a:lnTo>
                <a:lnTo>
                  <a:pt x="159339" y="2436"/>
                </a:lnTo>
                <a:lnTo>
                  <a:pt x="156087" y="1623"/>
                </a:lnTo>
                <a:lnTo>
                  <a:pt x="152022" y="1623"/>
                </a:lnTo>
                <a:lnTo>
                  <a:pt x="27640" y="812"/>
                </a:lnTo>
                <a:lnTo>
                  <a:pt x="23576" y="0"/>
                </a:lnTo>
                <a:close/>
              </a:path>
            </a:pathLst>
          </a:custGeom>
          <a:solidFill>
            <a:srgbClr val="7E7E7E"/>
          </a:solidFill>
        </p:spPr>
        <p:txBody>
          <a:bodyPr wrap="square" lIns="0" tIns="0" rIns="0" bIns="0" rtlCol="0"/>
          <a:lstStyle/>
          <a:p>
            <a:endParaRPr/>
          </a:p>
        </p:txBody>
      </p:sp>
      <p:sp>
        <p:nvSpPr>
          <p:cNvPr id="401" name="object 401"/>
          <p:cNvSpPr/>
          <p:nvPr/>
        </p:nvSpPr>
        <p:spPr>
          <a:xfrm>
            <a:off x="8516820" y="3727984"/>
            <a:ext cx="57150" cy="45085"/>
          </a:xfrm>
          <a:custGeom>
            <a:avLst/>
            <a:gdLst/>
            <a:ahLst/>
            <a:cxnLst/>
            <a:rect l="l" t="t" r="r" b="b"/>
            <a:pathLst>
              <a:path w="57150" h="45085">
                <a:moveTo>
                  <a:pt x="56901" y="0"/>
                </a:moveTo>
                <a:lnTo>
                  <a:pt x="0" y="0"/>
                </a:lnTo>
                <a:lnTo>
                  <a:pt x="0" y="43844"/>
                </a:lnTo>
                <a:lnTo>
                  <a:pt x="52838" y="44656"/>
                </a:lnTo>
                <a:lnTo>
                  <a:pt x="55276" y="43844"/>
                </a:lnTo>
                <a:lnTo>
                  <a:pt x="56901" y="0"/>
                </a:lnTo>
                <a:close/>
              </a:path>
            </a:pathLst>
          </a:custGeom>
          <a:solidFill>
            <a:srgbClr val="CCCCFF"/>
          </a:solidFill>
        </p:spPr>
        <p:txBody>
          <a:bodyPr wrap="square" lIns="0" tIns="0" rIns="0" bIns="0" rtlCol="0"/>
          <a:lstStyle/>
          <a:p>
            <a:endParaRPr/>
          </a:p>
        </p:txBody>
      </p:sp>
      <p:sp>
        <p:nvSpPr>
          <p:cNvPr id="402" name="object 402"/>
          <p:cNvSpPr/>
          <p:nvPr/>
        </p:nvSpPr>
        <p:spPr>
          <a:xfrm>
            <a:off x="8576159" y="3727984"/>
            <a:ext cx="11430" cy="45720"/>
          </a:xfrm>
          <a:custGeom>
            <a:avLst/>
            <a:gdLst/>
            <a:ahLst/>
            <a:cxnLst/>
            <a:rect l="l" t="t" r="r" b="b"/>
            <a:pathLst>
              <a:path w="11429" h="45720">
                <a:moveTo>
                  <a:pt x="6519" y="44656"/>
                </a:moveTo>
                <a:lnTo>
                  <a:pt x="3268" y="44656"/>
                </a:lnTo>
                <a:lnTo>
                  <a:pt x="4893" y="45467"/>
                </a:lnTo>
                <a:lnTo>
                  <a:pt x="6519" y="44656"/>
                </a:lnTo>
                <a:close/>
              </a:path>
              <a:path w="11429" h="45720">
                <a:moveTo>
                  <a:pt x="11394" y="0"/>
                </a:moveTo>
                <a:lnTo>
                  <a:pt x="2437" y="0"/>
                </a:lnTo>
                <a:lnTo>
                  <a:pt x="1625" y="10555"/>
                </a:lnTo>
                <a:lnTo>
                  <a:pt x="812" y="21922"/>
                </a:lnTo>
                <a:lnTo>
                  <a:pt x="812" y="43033"/>
                </a:lnTo>
                <a:lnTo>
                  <a:pt x="0" y="43844"/>
                </a:lnTo>
                <a:lnTo>
                  <a:pt x="812" y="44656"/>
                </a:lnTo>
                <a:lnTo>
                  <a:pt x="10582" y="44656"/>
                </a:lnTo>
                <a:lnTo>
                  <a:pt x="10582" y="22733"/>
                </a:lnTo>
                <a:lnTo>
                  <a:pt x="11394" y="11367"/>
                </a:lnTo>
                <a:lnTo>
                  <a:pt x="11394" y="0"/>
                </a:lnTo>
                <a:close/>
              </a:path>
            </a:pathLst>
          </a:custGeom>
          <a:solidFill>
            <a:srgbClr val="BEBEBE"/>
          </a:solidFill>
        </p:spPr>
        <p:txBody>
          <a:bodyPr wrap="square" lIns="0" tIns="0" rIns="0" bIns="0" rtlCol="0"/>
          <a:lstStyle/>
          <a:p>
            <a:endParaRPr/>
          </a:p>
        </p:txBody>
      </p:sp>
      <p:sp>
        <p:nvSpPr>
          <p:cNvPr id="403" name="object 403"/>
          <p:cNvSpPr/>
          <p:nvPr/>
        </p:nvSpPr>
        <p:spPr>
          <a:xfrm>
            <a:off x="8623327" y="3729608"/>
            <a:ext cx="35560" cy="27305"/>
          </a:xfrm>
          <a:custGeom>
            <a:avLst/>
            <a:gdLst/>
            <a:ahLst/>
            <a:cxnLst/>
            <a:rect l="l" t="t" r="r" b="b"/>
            <a:pathLst>
              <a:path w="35559" h="27304">
                <a:moveTo>
                  <a:pt x="34942" y="0"/>
                </a:moveTo>
                <a:lnTo>
                  <a:pt x="0" y="0"/>
                </a:lnTo>
                <a:lnTo>
                  <a:pt x="812" y="26795"/>
                </a:lnTo>
                <a:lnTo>
                  <a:pt x="1625" y="24359"/>
                </a:lnTo>
                <a:lnTo>
                  <a:pt x="5688" y="20299"/>
                </a:lnTo>
                <a:lnTo>
                  <a:pt x="8126" y="19486"/>
                </a:lnTo>
                <a:lnTo>
                  <a:pt x="9751" y="17863"/>
                </a:lnTo>
                <a:lnTo>
                  <a:pt x="13001" y="17863"/>
                </a:lnTo>
                <a:lnTo>
                  <a:pt x="15439" y="17050"/>
                </a:lnTo>
                <a:lnTo>
                  <a:pt x="34392" y="17050"/>
                </a:lnTo>
                <a:lnTo>
                  <a:pt x="34942" y="0"/>
                </a:lnTo>
                <a:close/>
              </a:path>
              <a:path w="35559" h="27304">
                <a:moveTo>
                  <a:pt x="34392" y="17050"/>
                </a:moveTo>
                <a:lnTo>
                  <a:pt x="17877" y="17050"/>
                </a:lnTo>
                <a:lnTo>
                  <a:pt x="22753" y="18674"/>
                </a:lnTo>
                <a:lnTo>
                  <a:pt x="24378" y="18674"/>
                </a:lnTo>
                <a:lnTo>
                  <a:pt x="26816" y="19486"/>
                </a:lnTo>
                <a:lnTo>
                  <a:pt x="28441" y="20299"/>
                </a:lnTo>
                <a:lnTo>
                  <a:pt x="30879" y="21110"/>
                </a:lnTo>
                <a:lnTo>
                  <a:pt x="32504" y="22735"/>
                </a:lnTo>
                <a:lnTo>
                  <a:pt x="34130" y="25169"/>
                </a:lnTo>
                <a:lnTo>
                  <a:pt x="34392" y="17050"/>
                </a:lnTo>
                <a:close/>
              </a:path>
            </a:pathLst>
          </a:custGeom>
          <a:solidFill>
            <a:srgbClr val="BEFFFF"/>
          </a:solidFill>
        </p:spPr>
        <p:txBody>
          <a:bodyPr wrap="square" lIns="0" tIns="0" rIns="0" bIns="0" rtlCol="0"/>
          <a:lstStyle/>
          <a:p>
            <a:endParaRPr/>
          </a:p>
        </p:txBody>
      </p:sp>
      <p:sp>
        <p:nvSpPr>
          <p:cNvPr id="404" name="object 404"/>
          <p:cNvSpPr/>
          <p:nvPr/>
        </p:nvSpPr>
        <p:spPr>
          <a:xfrm>
            <a:off x="8661520" y="3729608"/>
            <a:ext cx="35560" cy="27940"/>
          </a:xfrm>
          <a:custGeom>
            <a:avLst/>
            <a:gdLst/>
            <a:ahLst/>
            <a:cxnLst/>
            <a:rect l="l" t="t" r="r" b="b"/>
            <a:pathLst>
              <a:path w="35559" h="27939">
                <a:moveTo>
                  <a:pt x="34960" y="0"/>
                </a:moveTo>
                <a:lnTo>
                  <a:pt x="812" y="0"/>
                </a:lnTo>
                <a:lnTo>
                  <a:pt x="0" y="27605"/>
                </a:lnTo>
                <a:lnTo>
                  <a:pt x="16270" y="27605"/>
                </a:lnTo>
                <a:lnTo>
                  <a:pt x="17895" y="25169"/>
                </a:lnTo>
                <a:lnTo>
                  <a:pt x="19520" y="23546"/>
                </a:lnTo>
                <a:lnTo>
                  <a:pt x="21958" y="21922"/>
                </a:lnTo>
                <a:lnTo>
                  <a:pt x="24396" y="21110"/>
                </a:lnTo>
                <a:lnTo>
                  <a:pt x="26834" y="21110"/>
                </a:lnTo>
                <a:lnTo>
                  <a:pt x="31710" y="19486"/>
                </a:lnTo>
                <a:lnTo>
                  <a:pt x="34148" y="19486"/>
                </a:lnTo>
                <a:lnTo>
                  <a:pt x="34960" y="0"/>
                </a:lnTo>
                <a:close/>
              </a:path>
            </a:pathLst>
          </a:custGeom>
          <a:solidFill>
            <a:srgbClr val="BEFFFF"/>
          </a:solidFill>
        </p:spPr>
        <p:txBody>
          <a:bodyPr wrap="square" lIns="0" tIns="0" rIns="0" bIns="0" rtlCol="0"/>
          <a:lstStyle/>
          <a:p>
            <a:endParaRPr/>
          </a:p>
        </p:txBody>
      </p:sp>
      <p:sp>
        <p:nvSpPr>
          <p:cNvPr id="405" name="object 405"/>
          <p:cNvSpPr/>
          <p:nvPr/>
        </p:nvSpPr>
        <p:spPr>
          <a:xfrm>
            <a:off x="8700544" y="3729608"/>
            <a:ext cx="31750" cy="28575"/>
          </a:xfrm>
          <a:custGeom>
            <a:avLst/>
            <a:gdLst/>
            <a:ahLst/>
            <a:cxnLst/>
            <a:rect l="l" t="t" r="r" b="b"/>
            <a:pathLst>
              <a:path w="31750" h="28575">
                <a:moveTo>
                  <a:pt x="30897" y="0"/>
                </a:moveTo>
                <a:lnTo>
                  <a:pt x="0" y="0"/>
                </a:lnTo>
                <a:lnTo>
                  <a:pt x="0" y="20299"/>
                </a:lnTo>
                <a:lnTo>
                  <a:pt x="1625" y="21922"/>
                </a:lnTo>
                <a:lnTo>
                  <a:pt x="3250" y="22735"/>
                </a:lnTo>
                <a:lnTo>
                  <a:pt x="4063" y="24359"/>
                </a:lnTo>
                <a:lnTo>
                  <a:pt x="5688" y="25169"/>
                </a:lnTo>
                <a:lnTo>
                  <a:pt x="6500" y="25982"/>
                </a:lnTo>
                <a:lnTo>
                  <a:pt x="8126" y="26795"/>
                </a:lnTo>
                <a:lnTo>
                  <a:pt x="8938" y="28418"/>
                </a:lnTo>
                <a:lnTo>
                  <a:pt x="9751" y="27605"/>
                </a:lnTo>
                <a:lnTo>
                  <a:pt x="12207" y="27605"/>
                </a:lnTo>
                <a:lnTo>
                  <a:pt x="13832" y="26795"/>
                </a:lnTo>
                <a:lnTo>
                  <a:pt x="21146" y="26795"/>
                </a:lnTo>
                <a:lnTo>
                  <a:pt x="21958" y="25169"/>
                </a:lnTo>
                <a:lnTo>
                  <a:pt x="25209" y="21922"/>
                </a:lnTo>
                <a:lnTo>
                  <a:pt x="26021" y="20299"/>
                </a:lnTo>
                <a:lnTo>
                  <a:pt x="27647" y="18674"/>
                </a:lnTo>
                <a:lnTo>
                  <a:pt x="29272" y="17863"/>
                </a:lnTo>
                <a:lnTo>
                  <a:pt x="31710" y="17050"/>
                </a:lnTo>
                <a:lnTo>
                  <a:pt x="30897" y="0"/>
                </a:lnTo>
                <a:close/>
              </a:path>
              <a:path w="31750" h="28575">
                <a:moveTo>
                  <a:pt x="21146" y="26795"/>
                </a:moveTo>
                <a:lnTo>
                  <a:pt x="13832" y="26795"/>
                </a:lnTo>
                <a:lnTo>
                  <a:pt x="14645" y="27605"/>
                </a:lnTo>
                <a:lnTo>
                  <a:pt x="18708" y="27605"/>
                </a:lnTo>
                <a:lnTo>
                  <a:pt x="21146" y="26795"/>
                </a:lnTo>
                <a:close/>
              </a:path>
            </a:pathLst>
          </a:custGeom>
          <a:solidFill>
            <a:srgbClr val="BEFFFF"/>
          </a:solidFill>
        </p:spPr>
        <p:txBody>
          <a:bodyPr wrap="square" lIns="0" tIns="0" rIns="0" bIns="0" rtlCol="0"/>
          <a:lstStyle/>
          <a:p>
            <a:endParaRPr/>
          </a:p>
        </p:txBody>
      </p:sp>
      <p:sp>
        <p:nvSpPr>
          <p:cNvPr id="406" name="object 406"/>
          <p:cNvSpPr/>
          <p:nvPr/>
        </p:nvSpPr>
        <p:spPr>
          <a:xfrm>
            <a:off x="8736317" y="3729608"/>
            <a:ext cx="35560" cy="27940"/>
          </a:xfrm>
          <a:custGeom>
            <a:avLst/>
            <a:gdLst/>
            <a:ahLst/>
            <a:cxnLst/>
            <a:rect l="l" t="t" r="r" b="b"/>
            <a:pathLst>
              <a:path w="35559" h="27939">
                <a:moveTo>
                  <a:pt x="32522" y="26795"/>
                </a:moveTo>
                <a:lnTo>
                  <a:pt x="18690" y="26795"/>
                </a:lnTo>
                <a:lnTo>
                  <a:pt x="20333" y="27605"/>
                </a:lnTo>
                <a:lnTo>
                  <a:pt x="30897" y="27605"/>
                </a:lnTo>
                <a:lnTo>
                  <a:pt x="32522" y="26795"/>
                </a:lnTo>
                <a:close/>
              </a:path>
              <a:path w="35559" h="27939">
                <a:moveTo>
                  <a:pt x="8126" y="0"/>
                </a:moveTo>
                <a:lnTo>
                  <a:pt x="0" y="0"/>
                </a:lnTo>
                <a:lnTo>
                  <a:pt x="0" y="16239"/>
                </a:lnTo>
                <a:lnTo>
                  <a:pt x="812" y="17050"/>
                </a:lnTo>
                <a:lnTo>
                  <a:pt x="2437" y="17050"/>
                </a:lnTo>
                <a:lnTo>
                  <a:pt x="5688" y="18674"/>
                </a:lnTo>
                <a:lnTo>
                  <a:pt x="8126" y="21110"/>
                </a:lnTo>
                <a:lnTo>
                  <a:pt x="9751" y="21922"/>
                </a:lnTo>
                <a:lnTo>
                  <a:pt x="10564" y="22735"/>
                </a:lnTo>
                <a:lnTo>
                  <a:pt x="12189" y="22735"/>
                </a:lnTo>
                <a:lnTo>
                  <a:pt x="13001" y="24359"/>
                </a:lnTo>
                <a:lnTo>
                  <a:pt x="14627" y="25169"/>
                </a:lnTo>
                <a:lnTo>
                  <a:pt x="15439" y="25982"/>
                </a:lnTo>
                <a:lnTo>
                  <a:pt x="17065" y="26795"/>
                </a:lnTo>
                <a:lnTo>
                  <a:pt x="34960" y="26795"/>
                </a:lnTo>
                <a:lnTo>
                  <a:pt x="34960" y="812"/>
                </a:lnTo>
                <a:lnTo>
                  <a:pt x="10564" y="812"/>
                </a:lnTo>
                <a:lnTo>
                  <a:pt x="8126" y="0"/>
                </a:lnTo>
                <a:close/>
              </a:path>
              <a:path w="35559" h="27939">
                <a:moveTo>
                  <a:pt x="34960" y="0"/>
                </a:moveTo>
                <a:lnTo>
                  <a:pt x="30897" y="0"/>
                </a:lnTo>
                <a:lnTo>
                  <a:pt x="28459" y="812"/>
                </a:lnTo>
                <a:lnTo>
                  <a:pt x="34960" y="812"/>
                </a:lnTo>
                <a:lnTo>
                  <a:pt x="34960" y="0"/>
                </a:lnTo>
                <a:close/>
              </a:path>
            </a:pathLst>
          </a:custGeom>
          <a:solidFill>
            <a:srgbClr val="BEFFFF"/>
          </a:solidFill>
        </p:spPr>
        <p:txBody>
          <a:bodyPr wrap="square" lIns="0" tIns="0" rIns="0" bIns="0" rtlCol="0"/>
          <a:lstStyle/>
          <a:p>
            <a:endParaRPr/>
          </a:p>
        </p:txBody>
      </p:sp>
      <p:sp>
        <p:nvSpPr>
          <p:cNvPr id="407" name="object 407"/>
          <p:cNvSpPr/>
          <p:nvPr/>
        </p:nvSpPr>
        <p:spPr>
          <a:xfrm>
            <a:off x="8624140" y="3750718"/>
            <a:ext cx="33020" cy="34925"/>
          </a:xfrm>
          <a:custGeom>
            <a:avLst/>
            <a:gdLst/>
            <a:ahLst/>
            <a:cxnLst/>
            <a:rect l="l" t="t" r="r" b="b"/>
            <a:pathLst>
              <a:path w="33020" h="34925">
                <a:moveTo>
                  <a:pt x="13814" y="0"/>
                </a:moveTo>
                <a:lnTo>
                  <a:pt x="12189" y="0"/>
                </a:lnTo>
                <a:lnTo>
                  <a:pt x="10564" y="812"/>
                </a:lnTo>
                <a:lnTo>
                  <a:pt x="8126" y="2436"/>
                </a:lnTo>
                <a:lnTo>
                  <a:pt x="6500" y="3248"/>
                </a:lnTo>
                <a:lnTo>
                  <a:pt x="4875" y="4872"/>
                </a:lnTo>
                <a:lnTo>
                  <a:pt x="3250" y="9744"/>
                </a:lnTo>
                <a:lnTo>
                  <a:pt x="3250" y="12180"/>
                </a:lnTo>
                <a:lnTo>
                  <a:pt x="0" y="15427"/>
                </a:lnTo>
                <a:lnTo>
                  <a:pt x="0" y="20299"/>
                </a:lnTo>
                <a:lnTo>
                  <a:pt x="812" y="22733"/>
                </a:lnTo>
                <a:lnTo>
                  <a:pt x="4063" y="24359"/>
                </a:lnTo>
                <a:lnTo>
                  <a:pt x="5688" y="27605"/>
                </a:lnTo>
                <a:lnTo>
                  <a:pt x="6500" y="28418"/>
                </a:lnTo>
                <a:lnTo>
                  <a:pt x="6500" y="30041"/>
                </a:lnTo>
                <a:lnTo>
                  <a:pt x="7313" y="30854"/>
                </a:lnTo>
                <a:lnTo>
                  <a:pt x="10564" y="32478"/>
                </a:lnTo>
                <a:lnTo>
                  <a:pt x="13001" y="32478"/>
                </a:lnTo>
                <a:lnTo>
                  <a:pt x="13814" y="33288"/>
                </a:lnTo>
                <a:lnTo>
                  <a:pt x="15439" y="34101"/>
                </a:lnTo>
                <a:lnTo>
                  <a:pt x="16252" y="34101"/>
                </a:lnTo>
                <a:lnTo>
                  <a:pt x="17877" y="34914"/>
                </a:lnTo>
                <a:lnTo>
                  <a:pt x="19502" y="34914"/>
                </a:lnTo>
                <a:lnTo>
                  <a:pt x="20315" y="34101"/>
                </a:lnTo>
                <a:lnTo>
                  <a:pt x="21940" y="33288"/>
                </a:lnTo>
                <a:lnTo>
                  <a:pt x="22753" y="33288"/>
                </a:lnTo>
                <a:lnTo>
                  <a:pt x="28441" y="27605"/>
                </a:lnTo>
                <a:lnTo>
                  <a:pt x="30066" y="26795"/>
                </a:lnTo>
                <a:lnTo>
                  <a:pt x="31692" y="25169"/>
                </a:lnTo>
                <a:lnTo>
                  <a:pt x="31692" y="23546"/>
                </a:lnTo>
                <a:lnTo>
                  <a:pt x="32504" y="22733"/>
                </a:lnTo>
                <a:lnTo>
                  <a:pt x="32504" y="19486"/>
                </a:lnTo>
                <a:lnTo>
                  <a:pt x="30879" y="17863"/>
                </a:lnTo>
                <a:lnTo>
                  <a:pt x="30879" y="11367"/>
                </a:lnTo>
                <a:lnTo>
                  <a:pt x="30066" y="9744"/>
                </a:lnTo>
                <a:lnTo>
                  <a:pt x="30066" y="7308"/>
                </a:lnTo>
                <a:lnTo>
                  <a:pt x="25191" y="2436"/>
                </a:lnTo>
                <a:lnTo>
                  <a:pt x="21128" y="2436"/>
                </a:lnTo>
                <a:lnTo>
                  <a:pt x="17877" y="812"/>
                </a:lnTo>
                <a:lnTo>
                  <a:pt x="16252" y="812"/>
                </a:lnTo>
                <a:lnTo>
                  <a:pt x="13814" y="0"/>
                </a:lnTo>
                <a:close/>
              </a:path>
            </a:pathLst>
          </a:custGeom>
          <a:solidFill>
            <a:srgbClr val="33CC33"/>
          </a:solidFill>
        </p:spPr>
        <p:txBody>
          <a:bodyPr wrap="square" lIns="0" tIns="0" rIns="0" bIns="0" rtlCol="0"/>
          <a:lstStyle/>
          <a:p>
            <a:endParaRPr/>
          </a:p>
        </p:txBody>
      </p:sp>
      <p:sp>
        <p:nvSpPr>
          <p:cNvPr id="408" name="object 408"/>
          <p:cNvSpPr/>
          <p:nvPr/>
        </p:nvSpPr>
        <p:spPr>
          <a:xfrm>
            <a:off x="8720878" y="3750718"/>
            <a:ext cx="31750" cy="34925"/>
          </a:xfrm>
          <a:custGeom>
            <a:avLst/>
            <a:gdLst/>
            <a:ahLst/>
            <a:cxnLst/>
            <a:rect l="l" t="t" r="r" b="b"/>
            <a:pathLst>
              <a:path w="31750" h="34925">
                <a:moveTo>
                  <a:pt x="22753" y="32478"/>
                </a:moveTo>
                <a:lnTo>
                  <a:pt x="15439" y="32478"/>
                </a:lnTo>
                <a:lnTo>
                  <a:pt x="17065" y="34101"/>
                </a:lnTo>
                <a:lnTo>
                  <a:pt x="18690" y="34914"/>
                </a:lnTo>
                <a:lnTo>
                  <a:pt x="19502" y="34914"/>
                </a:lnTo>
                <a:lnTo>
                  <a:pt x="21128" y="34101"/>
                </a:lnTo>
                <a:lnTo>
                  <a:pt x="22753" y="32478"/>
                </a:lnTo>
                <a:close/>
              </a:path>
              <a:path w="31750" h="34925">
                <a:moveTo>
                  <a:pt x="18690" y="812"/>
                </a:moveTo>
                <a:lnTo>
                  <a:pt x="11376" y="812"/>
                </a:lnTo>
                <a:lnTo>
                  <a:pt x="10564" y="1625"/>
                </a:lnTo>
                <a:lnTo>
                  <a:pt x="8938" y="1625"/>
                </a:lnTo>
                <a:lnTo>
                  <a:pt x="8126" y="3248"/>
                </a:lnTo>
                <a:lnTo>
                  <a:pt x="8126" y="4059"/>
                </a:lnTo>
                <a:lnTo>
                  <a:pt x="6500" y="5684"/>
                </a:lnTo>
                <a:lnTo>
                  <a:pt x="4875" y="6495"/>
                </a:lnTo>
                <a:lnTo>
                  <a:pt x="4063" y="7308"/>
                </a:lnTo>
                <a:lnTo>
                  <a:pt x="2437" y="8119"/>
                </a:lnTo>
                <a:lnTo>
                  <a:pt x="1625" y="9744"/>
                </a:lnTo>
                <a:lnTo>
                  <a:pt x="0" y="11367"/>
                </a:lnTo>
                <a:lnTo>
                  <a:pt x="0" y="14614"/>
                </a:lnTo>
                <a:lnTo>
                  <a:pt x="812" y="17050"/>
                </a:lnTo>
                <a:lnTo>
                  <a:pt x="1625" y="18674"/>
                </a:lnTo>
                <a:lnTo>
                  <a:pt x="1625" y="25169"/>
                </a:lnTo>
                <a:lnTo>
                  <a:pt x="4063" y="27605"/>
                </a:lnTo>
                <a:lnTo>
                  <a:pt x="4875" y="29229"/>
                </a:lnTo>
                <a:lnTo>
                  <a:pt x="7313" y="31665"/>
                </a:lnTo>
                <a:lnTo>
                  <a:pt x="10564" y="33288"/>
                </a:lnTo>
                <a:lnTo>
                  <a:pt x="12189" y="33288"/>
                </a:lnTo>
                <a:lnTo>
                  <a:pt x="13814" y="32478"/>
                </a:lnTo>
                <a:lnTo>
                  <a:pt x="22753" y="32478"/>
                </a:lnTo>
                <a:lnTo>
                  <a:pt x="24378" y="31665"/>
                </a:lnTo>
                <a:lnTo>
                  <a:pt x="25191" y="30854"/>
                </a:lnTo>
                <a:lnTo>
                  <a:pt x="26003" y="30854"/>
                </a:lnTo>
                <a:lnTo>
                  <a:pt x="27629" y="30041"/>
                </a:lnTo>
                <a:lnTo>
                  <a:pt x="28441" y="29229"/>
                </a:lnTo>
                <a:lnTo>
                  <a:pt x="30066" y="28418"/>
                </a:lnTo>
                <a:lnTo>
                  <a:pt x="30879" y="26795"/>
                </a:lnTo>
                <a:lnTo>
                  <a:pt x="31692" y="24359"/>
                </a:lnTo>
                <a:lnTo>
                  <a:pt x="30879" y="21922"/>
                </a:lnTo>
                <a:lnTo>
                  <a:pt x="30879" y="19486"/>
                </a:lnTo>
                <a:lnTo>
                  <a:pt x="31692" y="17863"/>
                </a:lnTo>
                <a:lnTo>
                  <a:pt x="31692" y="15427"/>
                </a:lnTo>
                <a:lnTo>
                  <a:pt x="30879" y="12991"/>
                </a:lnTo>
                <a:lnTo>
                  <a:pt x="30879" y="10555"/>
                </a:lnTo>
                <a:lnTo>
                  <a:pt x="30066" y="8931"/>
                </a:lnTo>
                <a:lnTo>
                  <a:pt x="28441" y="7308"/>
                </a:lnTo>
                <a:lnTo>
                  <a:pt x="25191" y="5684"/>
                </a:lnTo>
                <a:lnTo>
                  <a:pt x="23565" y="5684"/>
                </a:lnTo>
                <a:lnTo>
                  <a:pt x="20315" y="4059"/>
                </a:lnTo>
                <a:lnTo>
                  <a:pt x="19502" y="1625"/>
                </a:lnTo>
                <a:lnTo>
                  <a:pt x="18690" y="812"/>
                </a:lnTo>
                <a:close/>
              </a:path>
              <a:path w="31750" h="34925">
                <a:moveTo>
                  <a:pt x="15439" y="0"/>
                </a:moveTo>
                <a:lnTo>
                  <a:pt x="14627" y="0"/>
                </a:lnTo>
                <a:lnTo>
                  <a:pt x="13001" y="812"/>
                </a:lnTo>
                <a:lnTo>
                  <a:pt x="17065" y="812"/>
                </a:lnTo>
                <a:lnTo>
                  <a:pt x="15439" y="0"/>
                </a:lnTo>
                <a:close/>
              </a:path>
            </a:pathLst>
          </a:custGeom>
          <a:solidFill>
            <a:srgbClr val="33CC33"/>
          </a:solidFill>
        </p:spPr>
        <p:txBody>
          <a:bodyPr wrap="square" lIns="0" tIns="0" rIns="0" bIns="0" rtlCol="0"/>
          <a:lstStyle/>
          <a:p>
            <a:endParaRPr/>
          </a:p>
        </p:txBody>
      </p:sp>
      <p:sp>
        <p:nvSpPr>
          <p:cNvPr id="409" name="object 409"/>
          <p:cNvSpPr/>
          <p:nvPr/>
        </p:nvSpPr>
        <p:spPr>
          <a:xfrm>
            <a:off x="8678603" y="3753154"/>
            <a:ext cx="30480" cy="31750"/>
          </a:xfrm>
          <a:custGeom>
            <a:avLst/>
            <a:gdLst/>
            <a:ahLst/>
            <a:cxnLst/>
            <a:rect l="l" t="t" r="r" b="b"/>
            <a:pathLst>
              <a:path w="30479" h="31750">
                <a:moveTo>
                  <a:pt x="21128" y="1623"/>
                </a:moveTo>
                <a:lnTo>
                  <a:pt x="8126" y="1623"/>
                </a:lnTo>
                <a:lnTo>
                  <a:pt x="7313" y="2436"/>
                </a:lnTo>
                <a:lnTo>
                  <a:pt x="5688" y="3248"/>
                </a:lnTo>
                <a:lnTo>
                  <a:pt x="4875" y="4059"/>
                </a:lnTo>
                <a:lnTo>
                  <a:pt x="3250" y="4872"/>
                </a:lnTo>
                <a:lnTo>
                  <a:pt x="2437" y="6495"/>
                </a:lnTo>
                <a:lnTo>
                  <a:pt x="812" y="8119"/>
                </a:lnTo>
                <a:lnTo>
                  <a:pt x="0" y="10555"/>
                </a:lnTo>
                <a:lnTo>
                  <a:pt x="0" y="12178"/>
                </a:lnTo>
                <a:lnTo>
                  <a:pt x="812" y="13803"/>
                </a:lnTo>
                <a:lnTo>
                  <a:pt x="1625" y="16238"/>
                </a:lnTo>
                <a:lnTo>
                  <a:pt x="1625" y="20297"/>
                </a:lnTo>
                <a:lnTo>
                  <a:pt x="812" y="21922"/>
                </a:lnTo>
                <a:lnTo>
                  <a:pt x="812" y="24359"/>
                </a:lnTo>
                <a:lnTo>
                  <a:pt x="3250" y="26793"/>
                </a:lnTo>
                <a:lnTo>
                  <a:pt x="8126" y="29229"/>
                </a:lnTo>
                <a:lnTo>
                  <a:pt x="8938" y="30041"/>
                </a:lnTo>
                <a:lnTo>
                  <a:pt x="10564" y="30852"/>
                </a:lnTo>
                <a:lnTo>
                  <a:pt x="11376" y="31665"/>
                </a:lnTo>
                <a:lnTo>
                  <a:pt x="13001" y="31665"/>
                </a:lnTo>
                <a:lnTo>
                  <a:pt x="13814" y="30852"/>
                </a:lnTo>
                <a:lnTo>
                  <a:pt x="24378" y="30852"/>
                </a:lnTo>
                <a:lnTo>
                  <a:pt x="26003" y="29229"/>
                </a:lnTo>
                <a:lnTo>
                  <a:pt x="26816" y="26793"/>
                </a:lnTo>
                <a:lnTo>
                  <a:pt x="26816" y="21922"/>
                </a:lnTo>
                <a:lnTo>
                  <a:pt x="28441" y="21110"/>
                </a:lnTo>
                <a:lnTo>
                  <a:pt x="29254" y="20297"/>
                </a:lnTo>
                <a:lnTo>
                  <a:pt x="29254" y="18674"/>
                </a:lnTo>
                <a:lnTo>
                  <a:pt x="30066" y="17863"/>
                </a:lnTo>
                <a:lnTo>
                  <a:pt x="30066" y="12991"/>
                </a:lnTo>
                <a:lnTo>
                  <a:pt x="28441" y="9744"/>
                </a:lnTo>
                <a:lnTo>
                  <a:pt x="26816" y="8119"/>
                </a:lnTo>
                <a:lnTo>
                  <a:pt x="26003" y="6495"/>
                </a:lnTo>
                <a:lnTo>
                  <a:pt x="24378" y="4872"/>
                </a:lnTo>
                <a:lnTo>
                  <a:pt x="23565" y="3248"/>
                </a:lnTo>
                <a:lnTo>
                  <a:pt x="21940" y="2436"/>
                </a:lnTo>
                <a:lnTo>
                  <a:pt x="21128" y="1623"/>
                </a:lnTo>
                <a:close/>
              </a:path>
              <a:path w="30479" h="31750">
                <a:moveTo>
                  <a:pt x="21940" y="30852"/>
                </a:moveTo>
                <a:lnTo>
                  <a:pt x="17065" y="30852"/>
                </a:lnTo>
                <a:lnTo>
                  <a:pt x="17065" y="31665"/>
                </a:lnTo>
                <a:lnTo>
                  <a:pt x="21128" y="31665"/>
                </a:lnTo>
                <a:lnTo>
                  <a:pt x="21940" y="30852"/>
                </a:lnTo>
                <a:close/>
              </a:path>
              <a:path w="30479" h="31750">
                <a:moveTo>
                  <a:pt x="15439" y="0"/>
                </a:moveTo>
                <a:lnTo>
                  <a:pt x="13001" y="0"/>
                </a:lnTo>
                <a:lnTo>
                  <a:pt x="9751" y="1623"/>
                </a:lnTo>
                <a:lnTo>
                  <a:pt x="19502" y="1623"/>
                </a:lnTo>
                <a:lnTo>
                  <a:pt x="18690" y="812"/>
                </a:lnTo>
                <a:lnTo>
                  <a:pt x="17065" y="812"/>
                </a:lnTo>
                <a:lnTo>
                  <a:pt x="15439" y="0"/>
                </a:lnTo>
                <a:close/>
              </a:path>
            </a:pathLst>
          </a:custGeom>
          <a:solidFill>
            <a:srgbClr val="33CC33"/>
          </a:solidFill>
        </p:spPr>
        <p:txBody>
          <a:bodyPr wrap="square" lIns="0" tIns="0" rIns="0" bIns="0" rtlCol="0"/>
          <a:lstStyle/>
          <a:p>
            <a:endParaRPr/>
          </a:p>
        </p:txBody>
      </p:sp>
      <p:sp>
        <p:nvSpPr>
          <p:cNvPr id="410" name="object 410"/>
          <p:cNvSpPr/>
          <p:nvPr/>
        </p:nvSpPr>
        <p:spPr>
          <a:xfrm>
            <a:off x="8701357" y="3761273"/>
            <a:ext cx="33655" cy="27940"/>
          </a:xfrm>
          <a:custGeom>
            <a:avLst/>
            <a:gdLst/>
            <a:ahLst/>
            <a:cxnLst/>
            <a:rect l="l" t="t" r="r" b="b"/>
            <a:pathLst>
              <a:path w="33654" h="27939">
                <a:moveTo>
                  <a:pt x="16270" y="0"/>
                </a:moveTo>
                <a:lnTo>
                  <a:pt x="9751" y="0"/>
                </a:lnTo>
                <a:lnTo>
                  <a:pt x="11394" y="2436"/>
                </a:lnTo>
                <a:lnTo>
                  <a:pt x="12207" y="4872"/>
                </a:lnTo>
                <a:lnTo>
                  <a:pt x="11394" y="7308"/>
                </a:lnTo>
                <a:lnTo>
                  <a:pt x="11394" y="9744"/>
                </a:lnTo>
                <a:lnTo>
                  <a:pt x="10582" y="12178"/>
                </a:lnTo>
                <a:lnTo>
                  <a:pt x="9751" y="14614"/>
                </a:lnTo>
                <a:lnTo>
                  <a:pt x="8938" y="17050"/>
                </a:lnTo>
                <a:lnTo>
                  <a:pt x="8938" y="20299"/>
                </a:lnTo>
                <a:lnTo>
                  <a:pt x="8126" y="21110"/>
                </a:lnTo>
                <a:lnTo>
                  <a:pt x="7313" y="22733"/>
                </a:lnTo>
                <a:lnTo>
                  <a:pt x="4875" y="25169"/>
                </a:lnTo>
                <a:lnTo>
                  <a:pt x="0" y="27605"/>
                </a:lnTo>
                <a:lnTo>
                  <a:pt x="33335" y="27605"/>
                </a:lnTo>
                <a:lnTo>
                  <a:pt x="30084" y="26795"/>
                </a:lnTo>
                <a:lnTo>
                  <a:pt x="27647" y="25982"/>
                </a:lnTo>
                <a:lnTo>
                  <a:pt x="26021" y="25169"/>
                </a:lnTo>
                <a:lnTo>
                  <a:pt x="17083" y="16239"/>
                </a:lnTo>
                <a:lnTo>
                  <a:pt x="17083" y="9744"/>
                </a:lnTo>
                <a:lnTo>
                  <a:pt x="16270" y="8119"/>
                </a:lnTo>
                <a:lnTo>
                  <a:pt x="15457" y="5684"/>
                </a:lnTo>
                <a:lnTo>
                  <a:pt x="15457" y="2436"/>
                </a:lnTo>
                <a:lnTo>
                  <a:pt x="16270" y="0"/>
                </a:lnTo>
                <a:close/>
              </a:path>
            </a:pathLst>
          </a:custGeom>
          <a:solidFill>
            <a:srgbClr val="BEBEBE"/>
          </a:solidFill>
        </p:spPr>
        <p:txBody>
          <a:bodyPr wrap="square" lIns="0" tIns="0" rIns="0" bIns="0" rtlCol="0"/>
          <a:lstStyle/>
          <a:p>
            <a:endParaRPr/>
          </a:p>
        </p:txBody>
      </p:sp>
      <p:sp>
        <p:nvSpPr>
          <p:cNvPr id="411" name="object 411"/>
          <p:cNvSpPr/>
          <p:nvPr/>
        </p:nvSpPr>
        <p:spPr>
          <a:xfrm>
            <a:off x="8646893" y="3761273"/>
            <a:ext cx="43180" cy="27940"/>
          </a:xfrm>
          <a:custGeom>
            <a:avLst/>
            <a:gdLst/>
            <a:ahLst/>
            <a:cxnLst/>
            <a:rect l="l" t="t" r="r" b="b"/>
            <a:pathLst>
              <a:path w="43179" h="27939">
                <a:moveTo>
                  <a:pt x="28459" y="0"/>
                </a:moveTo>
                <a:lnTo>
                  <a:pt x="13001" y="0"/>
                </a:lnTo>
                <a:lnTo>
                  <a:pt x="12189" y="1625"/>
                </a:lnTo>
                <a:lnTo>
                  <a:pt x="12189" y="3248"/>
                </a:lnTo>
                <a:lnTo>
                  <a:pt x="13001" y="4872"/>
                </a:lnTo>
                <a:lnTo>
                  <a:pt x="13814" y="7308"/>
                </a:lnTo>
                <a:lnTo>
                  <a:pt x="13814" y="13803"/>
                </a:lnTo>
                <a:lnTo>
                  <a:pt x="12189" y="17050"/>
                </a:lnTo>
                <a:lnTo>
                  <a:pt x="10564" y="18674"/>
                </a:lnTo>
                <a:lnTo>
                  <a:pt x="9751" y="20299"/>
                </a:lnTo>
                <a:lnTo>
                  <a:pt x="8126" y="20299"/>
                </a:lnTo>
                <a:lnTo>
                  <a:pt x="6500" y="21110"/>
                </a:lnTo>
                <a:lnTo>
                  <a:pt x="5688" y="22733"/>
                </a:lnTo>
                <a:lnTo>
                  <a:pt x="4875" y="23546"/>
                </a:lnTo>
                <a:lnTo>
                  <a:pt x="4063" y="25169"/>
                </a:lnTo>
                <a:lnTo>
                  <a:pt x="812" y="26795"/>
                </a:lnTo>
                <a:lnTo>
                  <a:pt x="0" y="27605"/>
                </a:lnTo>
                <a:lnTo>
                  <a:pt x="43086" y="27605"/>
                </a:lnTo>
                <a:lnTo>
                  <a:pt x="42274" y="26795"/>
                </a:lnTo>
                <a:lnTo>
                  <a:pt x="40649" y="26795"/>
                </a:lnTo>
                <a:lnTo>
                  <a:pt x="39836" y="25982"/>
                </a:lnTo>
                <a:lnTo>
                  <a:pt x="39023" y="25982"/>
                </a:lnTo>
                <a:lnTo>
                  <a:pt x="37398" y="25169"/>
                </a:lnTo>
                <a:lnTo>
                  <a:pt x="36585" y="24359"/>
                </a:lnTo>
                <a:lnTo>
                  <a:pt x="35773" y="24359"/>
                </a:lnTo>
                <a:lnTo>
                  <a:pt x="34960" y="23546"/>
                </a:lnTo>
                <a:lnTo>
                  <a:pt x="31710" y="21922"/>
                </a:lnTo>
                <a:lnTo>
                  <a:pt x="30897" y="20299"/>
                </a:lnTo>
                <a:lnTo>
                  <a:pt x="30084" y="19486"/>
                </a:lnTo>
                <a:lnTo>
                  <a:pt x="30084" y="17863"/>
                </a:lnTo>
                <a:lnTo>
                  <a:pt x="28459" y="14614"/>
                </a:lnTo>
                <a:lnTo>
                  <a:pt x="28459" y="11367"/>
                </a:lnTo>
                <a:lnTo>
                  <a:pt x="29272" y="9744"/>
                </a:lnTo>
                <a:lnTo>
                  <a:pt x="28459" y="8119"/>
                </a:lnTo>
                <a:lnTo>
                  <a:pt x="28459" y="6495"/>
                </a:lnTo>
                <a:lnTo>
                  <a:pt x="27647" y="4872"/>
                </a:lnTo>
                <a:lnTo>
                  <a:pt x="27647" y="1625"/>
                </a:lnTo>
                <a:lnTo>
                  <a:pt x="28459" y="0"/>
                </a:lnTo>
                <a:close/>
              </a:path>
            </a:pathLst>
          </a:custGeom>
          <a:solidFill>
            <a:srgbClr val="BEBEBE"/>
          </a:solidFill>
        </p:spPr>
        <p:txBody>
          <a:bodyPr wrap="square" lIns="0" tIns="0" rIns="0" bIns="0" rtlCol="0"/>
          <a:lstStyle/>
          <a:p>
            <a:endParaRPr/>
          </a:p>
        </p:txBody>
      </p:sp>
      <p:sp>
        <p:nvSpPr>
          <p:cNvPr id="412" name="object 412"/>
          <p:cNvSpPr/>
          <p:nvPr/>
        </p:nvSpPr>
        <p:spPr>
          <a:xfrm>
            <a:off x="8743631" y="3761273"/>
            <a:ext cx="27940" cy="28575"/>
          </a:xfrm>
          <a:custGeom>
            <a:avLst/>
            <a:gdLst/>
            <a:ahLst/>
            <a:cxnLst/>
            <a:rect l="l" t="t" r="r" b="b"/>
            <a:pathLst>
              <a:path w="27940" h="28575">
                <a:moveTo>
                  <a:pt x="27647" y="0"/>
                </a:moveTo>
                <a:lnTo>
                  <a:pt x="12207" y="0"/>
                </a:lnTo>
                <a:lnTo>
                  <a:pt x="13019" y="3248"/>
                </a:lnTo>
                <a:lnTo>
                  <a:pt x="13019" y="6495"/>
                </a:lnTo>
                <a:lnTo>
                  <a:pt x="12207" y="9744"/>
                </a:lnTo>
                <a:lnTo>
                  <a:pt x="13019" y="12991"/>
                </a:lnTo>
                <a:lnTo>
                  <a:pt x="12207" y="16239"/>
                </a:lnTo>
                <a:lnTo>
                  <a:pt x="11376" y="18674"/>
                </a:lnTo>
                <a:lnTo>
                  <a:pt x="8126" y="21922"/>
                </a:lnTo>
                <a:lnTo>
                  <a:pt x="5688" y="23546"/>
                </a:lnTo>
                <a:lnTo>
                  <a:pt x="4063" y="25169"/>
                </a:lnTo>
                <a:lnTo>
                  <a:pt x="1625" y="25982"/>
                </a:lnTo>
                <a:lnTo>
                  <a:pt x="0" y="27605"/>
                </a:lnTo>
                <a:lnTo>
                  <a:pt x="25209" y="27605"/>
                </a:lnTo>
                <a:lnTo>
                  <a:pt x="26834" y="28418"/>
                </a:lnTo>
                <a:lnTo>
                  <a:pt x="27647" y="21110"/>
                </a:lnTo>
                <a:lnTo>
                  <a:pt x="27647" y="0"/>
                </a:lnTo>
                <a:close/>
              </a:path>
            </a:pathLst>
          </a:custGeom>
          <a:solidFill>
            <a:srgbClr val="BEBEBE"/>
          </a:solidFill>
        </p:spPr>
        <p:txBody>
          <a:bodyPr wrap="square" lIns="0" tIns="0" rIns="0" bIns="0" rtlCol="0"/>
          <a:lstStyle/>
          <a:p>
            <a:endParaRPr/>
          </a:p>
        </p:txBody>
      </p:sp>
      <p:sp>
        <p:nvSpPr>
          <p:cNvPr id="413" name="object 413"/>
          <p:cNvSpPr/>
          <p:nvPr/>
        </p:nvSpPr>
        <p:spPr>
          <a:xfrm>
            <a:off x="8416019" y="3771829"/>
            <a:ext cx="50165" cy="36195"/>
          </a:xfrm>
          <a:custGeom>
            <a:avLst/>
            <a:gdLst/>
            <a:ahLst/>
            <a:cxnLst/>
            <a:rect l="l" t="t" r="r" b="b"/>
            <a:pathLst>
              <a:path w="50165" h="36195">
                <a:moveTo>
                  <a:pt x="812" y="0"/>
                </a:moveTo>
                <a:lnTo>
                  <a:pt x="0" y="8931"/>
                </a:lnTo>
                <a:lnTo>
                  <a:pt x="0" y="35724"/>
                </a:lnTo>
                <a:lnTo>
                  <a:pt x="48775" y="35724"/>
                </a:lnTo>
                <a:lnTo>
                  <a:pt x="48775" y="17863"/>
                </a:lnTo>
                <a:lnTo>
                  <a:pt x="49587" y="8931"/>
                </a:lnTo>
                <a:lnTo>
                  <a:pt x="49587" y="812"/>
                </a:lnTo>
                <a:lnTo>
                  <a:pt x="812" y="0"/>
                </a:lnTo>
                <a:close/>
              </a:path>
            </a:pathLst>
          </a:custGeom>
          <a:solidFill>
            <a:srgbClr val="9999FF"/>
          </a:solidFill>
        </p:spPr>
        <p:txBody>
          <a:bodyPr wrap="square" lIns="0" tIns="0" rIns="0" bIns="0" rtlCol="0"/>
          <a:lstStyle/>
          <a:p>
            <a:endParaRPr/>
          </a:p>
        </p:txBody>
      </p:sp>
      <p:sp>
        <p:nvSpPr>
          <p:cNvPr id="414" name="object 414"/>
          <p:cNvSpPr/>
          <p:nvPr/>
        </p:nvSpPr>
        <p:spPr>
          <a:xfrm>
            <a:off x="8189202" y="3773452"/>
            <a:ext cx="21590" cy="33020"/>
          </a:xfrm>
          <a:custGeom>
            <a:avLst/>
            <a:gdLst/>
            <a:ahLst/>
            <a:cxnLst/>
            <a:rect l="l" t="t" r="r" b="b"/>
            <a:pathLst>
              <a:path w="21590" h="33020">
                <a:moveTo>
                  <a:pt x="812" y="0"/>
                </a:moveTo>
                <a:lnTo>
                  <a:pt x="0" y="8120"/>
                </a:lnTo>
                <a:lnTo>
                  <a:pt x="0" y="32478"/>
                </a:lnTo>
                <a:lnTo>
                  <a:pt x="19510" y="32478"/>
                </a:lnTo>
                <a:lnTo>
                  <a:pt x="19510" y="24359"/>
                </a:lnTo>
                <a:lnTo>
                  <a:pt x="20322" y="17050"/>
                </a:lnTo>
                <a:lnTo>
                  <a:pt x="20322" y="8931"/>
                </a:lnTo>
                <a:lnTo>
                  <a:pt x="21135" y="812"/>
                </a:lnTo>
                <a:lnTo>
                  <a:pt x="812" y="0"/>
                </a:lnTo>
                <a:close/>
              </a:path>
            </a:pathLst>
          </a:custGeom>
          <a:solidFill>
            <a:srgbClr val="9999FF"/>
          </a:solidFill>
        </p:spPr>
        <p:txBody>
          <a:bodyPr wrap="square" lIns="0" tIns="0" rIns="0" bIns="0" rtlCol="0"/>
          <a:lstStyle/>
          <a:p>
            <a:endParaRPr/>
          </a:p>
        </p:txBody>
      </p:sp>
      <p:sp>
        <p:nvSpPr>
          <p:cNvPr id="415" name="object 415"/>
          <p:cNvSpPr/>
          <p:nvPr/>
        </p:nvSpPr>
        <p:spPr>
          <a:xfrm>
            <a:off x="8299763" y="3774264"/>
            <a:ext cx="24130" cy="33020"/>
          </a:xfrm>
          <a:custGeom>
            <a:avLst/>
            <a:gdLst/>
            <a:ahLst/>
            <a:cxnLst/>
            <a:rect l="l" t="t" r="r" b="b"/>
            <a:pathLst>
              <a:path w="24129" h="33020">
                <a:moveTo>
                  <a:pt x="1625" y="0"/>
                </a:moveTo>
                <a:lnTo>
                  <a:pt x="812" y="8119"/>
                </a:lnTo>
                <a:lnTo>
                  <a:pt x="812" y="16238"/>
                </a:lnTo>
                <a:lnTo>
                  <a:pt x="0" y="24357"/>
                </a:lnTo>
                <a:lnTo>
                  <a:pt x="0" y="32478"/>
                </a:lnTo>
                <a:lnTo>
                  <a:pt x="22762" y="32478"/>
                </a:lnTo>
                <a:lnTo>
                  <a:pt x="22762" y="25169"/>
                </a:lnTo>
                <a:lnTo>
                  <a:pt x="23574" y="17050"/>
                </a:lnTo>
                <a:lnTo>
                  <a:pt x="23574" y="1623"/>
                </a:lnTo>
                <a:lnTo>
                  <a:pt x="1625" y="0"/>
                </a:lnTo>
                <a:close/>
              </a:path>
            </a:pathLst>
          </a:custGeom>
          <a:solidFill>
            <a:srgbClr val="9999FF"/>
          </a:solidFill>
        </p:spPr>
        <p:txBody>
          <a:bodyPr wrap="square" lIns="0" tIns="0" rIns="0" bIns="0" rtlCol="0"/>
          <a:lstStyle/>
          <a:p>
            <a:endParaRPr/>
          </a:p>
        </p:txBody>
      </p:sp>
      <p:sp>
        <p:nvSpPr>
          <p:cNvPr id="416" name="object 416"/>
          <p:cNvSpPr/>
          <p:nvPr/>
        </p:nvSpPr>
        <p:spPr>
          <a:xfrm>
            <a:off x="8516820" y="3776701"/>
            <a:ext cx="86995" cy="12700"/>
          </a:xfrm>
          <a:custGeom>
            <a:avLst/>
            <a:gdLst/>
            <a:ahLst/>
            <a:cxnLst/>
            <a:rect l="l" t="t" r="r" b="b"/>
            <a:pathLst>
              <a:path w="86995" h="12700">
                <a:moveTo>
                  <a:pt x="45524" y="0"/>
                </a:moveTo>
                <a:lnTo>
                  <a:pt x="0" y="0"/>
                </a:lnTo>
                <a:lnTo>
                  <a:pt x="0" y="10555"/>
                </a:lnTo>
                <a:lnTo>
                  <a:pt x="86986" y="12178"/>
                </a:lnTo>
                <a:lnTo>
                  <a:pt x="86986" y="1623"/>
                </a:lnTo>
                <a:lnTo>
                  <a:pt x="84548" y="812"/>
                </a:lnTo>
                <a:lnTo>
                  <a:pt x="48775" y="812"/>
                </a:lnTo>
                <a:lnTo>
                  <a:pt x="45524" y="0"/>
                </a:lnTo>
                <a:close/>
              </a:path>
            </a:pathLst>
          </a:custGeom>
          <a:solidFill>
            <a:srgbClr val="BEBEBE"/>
          </a:solidFill>
        </p:spPr>
        <p:txBody>
          <a:bodyPr wrap="square" lIns="0" tIns="0" rIns="0" bIns="0" rtlCol="0"/>
          <a:lstStyle/>
          <a:p>
            <a:endParaRPr/>
          </a:p>
        </p:txBody>
      </p:sp>
      <p:sp>
        <p:nvSpPr>
          <p:cNvPr id="417" name="object 417"/>
          <p:cNvSpPr/>
          <p:nvPr/>
        </p:nvSpPr>
        <p:spPr>
          <a:xfrm>
            <a:off x="8624140" y="3778324"/>
            <a:ext cx="11430" cy="10795"/>
          </a:xfrm>
          <a:custGeom>
            <a:avLst/>
            <a:gdLst/>
            <a:ahLst/>
            <a:cxnLst/>
            <a:rect l="l" t="t" r="r" b="b"/>
            <a:pathLst>
              <a:path w="11429" h="10795">
                <a:moveTo>
                  <a:pt x="0" y="0"/>
                </a:moveTo>
                <a:lnTo>
                  <a:pt x="0" y="10555"/>
                </a:lnTo>
                <a:lnTo>
                  <a:pt x="11376" y="10555"/>
                </a:lnTo>
                <a:lnTo>
                  <a:pt x="9751" y="9744"/>
                </a:lnTo>
                <a:lnTo>
                  <a:pt x="8938" y="8931"/>
                </a:lnTo>
                <a:lnTo>
                  <a:pt x="5688" y="7308"/>
                </a:lnTo>
                <a:lnTo>
                  <a:pt x="4875" y="5682"/>
                </a:lnTo>
                <a:lnTo>
                  <a:pt x="4063" y="4872"/>
                </a:lnTo>
                <a:lnTo>
                  <a:pt x="2437" y="4059"/>
                </a:lnTo>
                <a:lnTo>
                  <a:pt x="1625" y="2436"/>
                </a:lnTo>
                <a:lnTo>
                  <a:pt x="1625" y="1623"/>
                </a:lnTo>
                <a:lnTo>
                  <a:pt x="0" y="0"/>
                </a:lnTo>
                <a:close/>
              </a:path>
            </a:pathLst>
          </a:custGeom>
          <a:solidFill>
            <a:srgbClr val="B1B1B1"/>
          </a:solidFill>
        </p:spPr>
        <p:txBody>
          <a:bodyPr wrap="square" lIns="0" tIns="0" rIns="0" bIns="0" rtlCol="0"/>
          <a:lstStyle/>
          <a:p>
            <a:endParaRPr/>
          </a:p>
        </p:txBody>
      </p:sp>
      <p:sp>
        <p:nvSpPr>
          <p:cNvPr id="418" name="object 418"/>
          <p:cNvSpPr/>
          <p:nvPr/>
        </p:nvSpPr>
        <p:spPr>
          <a:xfrm>
            <a:off x="8242024" y="3822064"/>
            <a:ext cx="115570" cy="0"/>
          </a:xfrm>
          <a:custGeom>
            <a:avLst/>
            <a:gdLst/>
            <a:ahLst/>
            <a:cxnLst/>
            <a:rect l="l" t="t" r="r" b="b"/>
            <a:pathLst>
              <a:path w="115570">
                <a:moveTo>
                  <a:pt x="0" y="0"/>
                </a:moveTo>
                <a:lnTo>
                  <a:pt x="115511" y="0"/>
                </a:lnTo>
              </a:path>
            </a:pathLst>
          </a:custGeom>
          <a:ln w="3175">
            <a:solidFill>
              <a:srgbClr val="3E3E3E"/>
            </a:solidFill>
          </a:ln>
        </p:spPr>
        <p:txBody>
          <a:bodyPr wrap="square" lIns="0" tIns="0" rIns="0" bIns="0" rtlCol="0"/>
          <a:lstStyle/>
          <a:p>
            <a:endParaRPr/>
          </a:p>
        </p:txBody>
      </p:sp>
      <p:sp>
        <p:nvSpPr>
          <p:cNvPr id="419" name="object 419"/>
          <p:cNvSpPr/>
          <p:nvPr/>
        </p:nvSpPr>
        <p:spPr>
          <a:xfrm>
            <a:off x="8181196" y="3820795"/>
            <a:ext cx="176530" cy="0"/>
          </a:xfrm>
          <a:custGeom>
            <a:avLst/>
            <a:gdLst/>
            <a:ahLst/>
            <a:cxnLst/>
            <a:rect l="l" t="t" r="r" b="b"/>
            <a:pathLst>
              <a:path w="176529">
                <a:moveTo>
                  <a:pt x="0" y="0"/>
                </a:moveTo>
                <a:lnTo>
                  <a:pt x="176423" y="0"/>
                </a:lnTo>
              </a:path>
            </a:pathLst>
          </a:custGeom>
          <a:ln w="3175">
            <a:solidFill>
              <a:srgbClr val="3E3E3E"/>
            </a:solidFill>
          </a:ln>
        </p:spPr>
        <p:txBody>
          <a:bodyPr wrap="square" lIns="0" tIns="0" rIns="0" bIns="0" rtlCol="0"/>
          <a:lstStyle/>
          <a:p>
            <a:endParaRPr/>
          </a:p>
        </p:txBody>
      </p:sp>
      <p:sp>
        <p:nvSpPr>
          <p:cNvPr id="420" name="object 420"/>
          <p:cNvSpPr/>
          <p:nvPr/>
        </p:nvSpPr>
        <p:spPr>
          <a:xfrm>
            <a:off x="8153692" y="3818889"/>
            <a:ext cx="204470" cy="0"/>
          </a:xfrm>
          <a:custGeom>
            <a:avLst/>
            <a:gdLst/>
            <a:ahLst/>
            <a:cxnLst/>
            <a:rect l="l" t="t" r="r" b="b"/>
            <a:pathLst>
              <a:path w="204470">
                <a:moveTo>
                  <a:pt x="0" y="0"/>
                </a:moveTo>
                <a:lnTo>
                  <a:pt x="204055" y="0"/>
                </a:lnTo>
              </a:path>
            </a:pathLst>
          </a:custGeom>
          <a:ln w="3175">
            <a:solidFill>
              <a:srgbClr val="3E3E3E"/>
            </a:solidFill>
          </a:ln>
        </p:spPr>
        <p:txBody>
          <a:bodyPr wrap="square" lIns="0" tIns="0" rIns="0" bIns="0" rtlCol="0"/>
          <a:lstStyle/>
          <a:p>
            <a:endParaRPr/>
          </a:p>
        </p:txBody>
      </p:sp>
      <p:sp>
        <p:nvSpPr>
          <p:cNvPr id="421" name="object 421"/>
          <p:cNvSpPr/>
          <p:nvPr/>
        </p:nvSpPr>
        <p:spPr>
          <a:xfrm>
            <a:off x="8153431" y="3815079"/>
            <a:ext cx="205104" cy="0"/>
          </a:xfrm>
          <a:custGeom>
            <a:avLst/>
            <a:gdLst/>
            <a:ahLst/>
            <a:cxnLst/>
            <a:rect l="l" t="t" r="r" b="b"/>
            <a:pathLst>
              <a:path w="205104">
                <a:moveTo>
                  <a:pt x="0" y="0"/>
                </a:moveTo>
                <a:lnTo>
                  <a:pt x="204569" y="0"/>
                </a:lnTo>
              </a:path>
            </a:pathLst>
          </a:custGeom>
          <a:ln w="5080">
            <a:solidFill>
              <a:srgbClr val="3E3E3E"/>
            </a:solidFill>
          </a:ln>
        </p:spPr>
        <p:txBody>
          <a:bodyPr wrap="square" lIns="0" tIns="0" rIns="0" bIns="0" rtlCol="0"/>
          <a:lstStyle/>
          <a:p>
            <a:endParaRPr/>
          </a:p>
        </p:txBody>
      </p:sp>
      <p:sp>
        <p:nvSpPr>
          <p:cNvPr id="422" name="object 422"/>
          <p:cNvSpPr/>
          <p:nvPr/>
        </p:nvSpPr>
        <p:spPr>
          <a:xfrm>
            <a:off x="8153606" y="3811904"/>
            <a:ext cx="205104" cy="0"/>
          </a:xfrm>
          <a:custGeom>
            <a:avLst/>
            <a:gdLst/>
            <a:ahLst/>
            <a:cxnLst/>
            <a:rect l="l" t="t" r="r" b="b"/>
            <a:pathLst>
              <a:path w="205104">
                <a:moveTo>
                  <a:pt x="0" y="0"/>
                </a:moveTo>
                <a:lnTo>
                  <a:pt x="204607" y="0"/>
                </a:lnTo>
              </a:path>
            </a:pathLst>
          </a:custGeom>
          <a:ln w="3175">
            <a:solidFill>
              <a:srgbClr val="3E3E3E"/>
            </a:solidFill>
          </a:ln>
        </p:spPr>
        <p:txBody>
          <a:bodyPr wrap="square" lIns="0" tIns="0" rIns="0" bIns="0" rtlCol="0"/>
          <a:lstStyle/>
          <a:p>
            <a:endParaRPr/>
          </a:p>
        </p:txBody>
      </p:sp>
      <p:sp>
        <p:nvSpPr>
          <p:cNvPr id="423" name="object 423"/>
          <p:cNvSpPr/>
          <p:nvPr/>
        </p:nvSpPr>
        <p:spPr>
          <a:xfrm>
            <a:off x="8154029" y="3810634"/>
            <a:ext cx="56515" cy="0"/>
          </a:xfrm>
          <a:custGeom>
            <a:avLst/>
            <a:gdLst/>
            <a:ahLst/>
            <a:cxnLst/>
            <a:rect l="l" t="t" r="r" b="b"/>
            <a:pathLst>
              <a:path w="56515">
                <a:moveTo>
                  <a:pt x="0" y="0"/>
                </a:moveTo>
                <a:lnTo>
                  <a:pt x="56140" y="0"/>
                </a:lnTo>
              </a:path>
            </a:pathLst>
          </a:custGeom>
          <a:ln w="3175">
            <a:solidFill>
              <a:srgbClr val="3E3E3E"/>
            </a:solidFill>
          </a:ln>
        </p:spPr>
        <p:txBody>
          <a:bodyPr wrap="square" lIns="0" tIns="0" rIns="0" bIns="0" rtlCol="0"/>
          <a:lstStyle/>
          <a:p>
            <a:endParaRPr/>
          </a:p>
        </p:txBody>
      </p:sp>
      <p:sp>
        <p:nvSpPr>
          <p:cNvPr id="424" name="object 424"/>
          <p:cNvSpPr/>
          <p:nvPr/>
        </p:nvSpPr>
        <p:spPr>
          <a:xfrm>
            <a:off x="8211965" y="3810396"/>
            <a:ext cx="91440" cy="0"/>
          </a:xfrm>
          <a:custGeom>
            <a:avLst/>
            <a:gdLst/>
            <a:ahLst/>
            <a:cxnLst/>
            <a:rect l="l" t="t" r="r" b="b"/>
            <a:pathLst>
              <a:path w="91440">
                <a:moveTo>
                  <a:pt x="0" y="0"/>
                </a:moveTo>
                <a:lnTo>
                  <a:pt x="91049" y="0"/>
                </a:lnTo>
              </a:path>
            </a:pathLst>
          </a:custGeom>
          <a:ln w="3175">
            <a:solidFill>
              <a:srgbClr val="3E3E3E"/>
            </a:solidFill>
          </a:ln>
        </p:spPr>
        <p:txBody>
          <a:bodyPr wrap="square" lIns="0" tIns="0" rIns="0" bIns="0" rtlCol="0"/>
          <a:lstStyle/>
          <a:p>
            <a:endParaRPr/>
          </a:p>
        </p:txBody>
      </p:sp>
      <p:sp>
        <p:nvSpPr>
          <p:cNvPr id="425" name="object 425"/>
          <p:cNvSpPr/>
          <p:nvPr/>
        </p:nvSpPr>
        <p:spPr>
          <a:xfrm>
            <a:off x="8406414" y="3823334"/>
            <a:ext cx="100965" cy="0"/>
          </a:xfrm>
          <a:custGeom>
            <a:avLst/>
            <a:gdLst/>
            <a:ahLst/>
            <a:cxnLst/>
            <a:rect l="l" t="t" r="r" b="b"/>
            <a:pathLst>
              <a:path w="100965">
                <a:moveTo>
                  <a:pt x="0" y="0"/>
                </a:moveTo>
                <a:lnTo>
                  <a:pt x="100654" y="0"/>
                </a:lnTo>
              </a:path>
            </a:pathLst>
          </a:custGeom>
          <a:ln w="3175">
            <a:solidFill>
              <a:srgbClr val="3E3E3E"/>
            </a:solidFill>
          </a:ln>
        </p:spPr>
        <p:txBody>
          <a:bodyPr wrap="square" lIns="0" tIns="0" rIns="0" bIns="0" rtlCol="0"/>
          <a:lstStyle/>
          <a:p>
            <a:endParaRPr/>
          </a:p>
        </p:txBody>
      </p:sp>
      <p:sp>
        <p:nvSpPr>
          <p:cNvPr id="426" name="object 426"/>
          <p:cNvSpPr/>
          <p:nvPr/>
        </p:nvSpPr>
        <p:spPr>
          <a:xfrm>
            <a:off x="8362368" y="3821429"/>
            <a:ext cx="144780" cy="0"/>
          </a:xfrm>
          <a:custGeom>
            <a:avLst/>
            <a:gdLst/>
            <a:ahLst/>
            <a:cxnLst/>
            <a:rect l="l" t="t" r="r" b="b"/>
            <a:pathLst>
              <a:path w="144779">
                <a:moveTo>
                  <a:pt x="0" y="0"/>
                </a:moveTo>
                <a:lnTo>
                  <a:pt x="144700" y="0"/>
                </a:lnTo>
              </a:path>
            </a:pathLst>
          </a:custGeom>
          <a:ln w="3175">
            <a:solidFill>
              <a:srgbClr val="3E3E3E"/>
            </a:solidFill>
          </a:ln>
        </p:spPr>
        <p:txBody>
          <a:bodyPr wrap="square" lIns="0" tIns="0" rIns="0" bIns="0" rtlCol="0"/>
          <a:lstStyle/>
          <a:p>
            <a:endParaRPr/>
          </a:p>
        </p:txBody>
      </p:sp>
      <p:sp>
        <p:nvSpPr>
          <p:cNvPr id="427" name="object 427"/>
          <p:cNvSpPr/>
          <p:nvPr/>
        </p:nvSpPr>
        <p:spPr>
          <a:xfrm>
            <a:off x="8361953" y="3818889"/>
            <a:ext cx="145415" cy="0"/>
          </a:xfrm>
          <a:custGeom>
            <a:avLst/>
            <a:gdLst/>
            <a:ahLst/>
            <a:cxnLst/>
            <a:rect l="l" t="t" r="r" b="b"/>
            <a:pathLst>
              <a:path w="145415">
                <a:moveTo>
                  <a:pt x="0" y="0"/>
                </a:moveTo>
                <a:lnTo>
                  <a:pt x="145114" y="0"/>
                </a:lnTo>
              </a:path>
            </a:pathLst>
          </a:custGeom>
          <a:ln w="3175">
            <a:solidFill>
              <a:srgbClr val="3E3E3E"/>
            </a:solidFill>
          </a:ln>
        </p:spPr>
        <p:txBody>
          <a:bodyPr wrap="square" lIns="0" tIns="0" rIns="0" bIns="0" rtlCol="0"/>
          <a:lstStyle/>
          <a:p>
            <a:endParaRPr/>
          </a:p>
        </p:txBody>
      </p:sp>
      <p:sp>
        <p:nvSpPr>
          <p:cNvPr id="428" name="object 428"/>
          <p:cNvSpPr/>
          <p:nvPr/>
        </p:nvSpPr>
        <p:spPr>
          <a:xfrm>
            <a:off x="8361951" y="3815714"/>
            <a:ext cx="145415" cy="0"/>
          </a:xfrm>
          <a:custGeom>
            <a:avLst/>
            <a:gdLst/>
            <a:ahLst/>
            <a:cxnLst/>
            <a:rect l="l" t="t" r="r" b="b"/>
            <a:pathLst>
              <a:path w="145415">
                <a:moveTo>
                  <a:pt x="0" y="0"/>
                </a:moveTo>
                <a:lnTo>
                  <a:pt x="145117" y="0"/>
                </a:lnTo>
              </a:path>
            </a:pathLst>
          </a:custGeom>
          <a:ln w="3810">
            <a:solidFill>
              <a:srgbClr val="3E3E3E"/>
            </a:solidFill>
          </a:ln>
        </p:spPr>
        <p:txBody>
          <a:bodyPr wrap="square" lIns="0" tIns="0" rIns="0" bIns="0" rtlCol="0"/>
          <a:lstStyle/>
          <a:p>
            <a:endParaRPr/>
          </a:p>
        </p:txBody>
      </p:sp>
      <p:sp>
        <p:nvSpPr>
          <p:cNvPr id="429" name="object 429"/>
          <p:cNvSpPr/>
          <p:nvPr/>
        </p:nvSpPr>
        <p:spPr>
          <a:xfrm>
            <a:off x="8362368" y="3813175"/>
            <a:ext cx="144780" cy="0"/>
          </a:xfrm>
          <a:custGeom>
            <a:avLst/>
            <a:gdLst/>
            <a:ahLst/>
            <a:cxnLst/>
            <a:rect l="l" t="t" r="r" b="b"/>
            <a:pathLst>
              <a:path w="144779">
                <a:moveTo>
                  <a:pt x="0" y="0"/>
                </a:moveTo>
                <a:lnTo>
                  <a:pt x="144700" y="0"/>
                </a:lnTo>
              </a:path>
            </a:pathLst>
          </a:custGeom>
          <a:ln w="3175">
            <a:solidFill>
              <a:srgbClr val="3E3E3E"/>
            </a:solidFill>
          </a:ln>
        </p:spPr>
        <p:txBody>
          <a:bodyPr wrap="square" lIns="0" tIns="0" rIns="0" bIns="0" rtlCol="0"/>
          <a:lstStyle/>
          <a:p>
            <a:endParaRPr/>
          </a:p>
        </p:txBody>
      </p:sp>
      <p:sp>
        <p:nvSpPr>
          <p:cNvPr id="430" name="object 430"/>
          <p:cNvSpPr/>
          <p:nvPr/>
        </p:nvSpPr>
        <p:spPr>
          <a:xfrm>
            <a:off x="8362368" y="3811904"/>
            <a:ext cx="138430" cy="0"/>
          </a:xfrm>
          <a:custGeom>
            <a:avLst/>
            <a:gdLst/>
            <a:ahLst/>
            <a:cxnLst/>
            <a:rect l="l" t="t" r="r" b="b"/>
            <a:pathLst>
              <a:path w="138429">
                <a:moveTo>
                  <a:pt x="0" y="0"/>
                </a:moveTo>
                <a:lnTo>
                  <a:pt x="137969" y="0"/>
                </a:lnTo>
              </a:path>
            </a:pathLst>
          </a:custGeom>
          <a:ln w="3175">
            <a:solidFill>
              <a:srgbClr val="3E3E3E"/>
            </a:solidFill>
          </a:ln>
        </p:spPr>
        <p:txBody>
          <a:bodyPr wrap="square" lIns="0" tIns="0" rIns="0" bIns="0" rtlCol="0"/>
          <a:lstStyle/>
          <a:p>
            <a:endParaRPr/>
          </a:p>
        </p:txBody>
      </p:sp>
      <p:sp>
        <p:nvSpPr>
          <p:cNvPr id="431" name="object 431"/>
          <p:cNvSpPr/>
          <p:nvPr/>
        </p:nvSpPr>
        <p:spPr>
          <a:xfrm>
            <a:off x="8372932" y="3823386"/>
            <a:ext cx="18415" cy="0"/>
          </a:xfrm>
          <a:custGeom>
            <a:avLst/>
            <a:gdLst/>
            <a:ahLst/>
            <a:cxnLst/>
            <a:rect l="l" t="t" r="r" b="b"/>
            <a:pathLst>
              <a:path w="18415">
                <a:moveTo>
                  <a:pt x="0" y="0"/>
                </a:moveTo>
                <a:lnTo>
                  <a:pt x="17877" y="0"/>
                </a:lnTo>
              </a:path>
            </a:pathLst>
          </a:custGeom>
          <a:ln w="3175">
            <a:solidFill>
              <a:srgbClr val="3E3E3E"/>
            </a:solidFill>
          </a:ln>
        </p:spPr>
        <p:txBody>
          <a:bodyPr wrap="square" lIns="0" tIns="0" rIns="0" bIns="0" rtlCol="0"/>
          <a:lstStyle/>
          <a:p>
            <a:endParaRPr/>
          </a:p>
        </p:txBody>
      </p:sp>
      <p:sp>
        <p:nvSpPr>
          <p:cNvPr id="432" name="object 432"/>
          <p:cNvSpPr/>
          <p:nvPr/>
        </p:nvSpPr>
        <p:spPr>
          <a:xfrm>
            <a:off x="8318500" y="384175"/>
            <a:ext cx="457200" cy="581025"/>
          </a:xfrm>
          <a:prstGeom prst="rect">
            <a:avLst/>
          </a:prstGeom>
          <a:blipFill>
            <a:blip r:embed="rId8" cstate="print"/>
            <a:stretch>
              <a:fillRect/>
            </a:stretch>
          </a:blipFill>
        </p:spPr>
        <p:txBody>
          <a:bodyPr wrap="square" lIns="0" tIns="0" rIns="0" bIns="0" rtlCol="0"/>
          <a:lstStyle/>
          <a:p>
            <a:endParaRPr/>
          </a:p>
        </p:txBody>
      </p:sp>
      <p:sp>
        <p:nvSpPr>
          <p:cNvPr id="433" name="object 433"/>
          <p:cNvSpPr txBox="1">
            <a:spLocks noGrp="1"/>
          </p:cNvSpPr>
          <p:nvPr>
            <p:ph type="sldNum" sz="quarter" idx="4294967295"/>
          </p:nvPr>
        </p:nvSpPr>
        <p:spPr>
          <a:xfrm>
            <a:off x="4388611" y="6441251"/>
            <a:ext cx="368935" cy="177800"/>
          </a:xfrm>
          <a:prstGeom prst="rect">
            <a:avLst/>
          </a:prstGeom>
        </p:spPr>
        <p:txBody>
          <a:bodyPr vert="horz" wrap="square" lIns="0" tIns="0" rIns="0" bIns="0" rtlCol="0">
            <a:spAutoFit/>
          </a:bodyPr>
          <a:lstStyle/>
          <a:p>
            <a:pPr marL="12700">
              <a:lnSpc>
                <a:spcPts val="1335"/>
              </a:lnSpc>
            </a:pPr>
            <a:r>
              <a:rPr dirty="0"/>
              <a:t>- 7</a:t>
            </a:r>
            <a:r>
              <a:rPr spc="-95" dirty="0"/>
              <a:t> </a:t>
            </a:r>
            <a:r>
              <a:rPr dirty="0"/>
              <a:t>-</a:t>
            </a:r>
          </a:p>
        </p:txBody>
      </p:sp>
    </p:spTree>
    <p:extLst>
      <p:ext uri="{BB962C8B-B14F-4D97-AF65-F5344CB8AC3E}">
        <p14:creationId xmlns:p14="http://schemas.microsoft.com/office/powerpoint/2010/main" val="216398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遠隔授業プロジェクトとは</a:t>
            </a:r>
            <a:endParaRPr kumimoji="1" lang="ja-JP" altLang="en-US" dirty="0"/>
          </a:p>
        </p:txBody>
      </p:sp>
      <p:sp>
        <p:nvSpPr>
          <p:cNvPr id="3" name="コンテンツ プレースホルダ 2"/>
          <p:cNvSpPr>
            <a:spLocks noGrp="1"/>
          </p:cNvSpPr>
          <p:nvPr>
            <p:ph idx="1"/>
          </p:nvPr>
        </p:nvSpPr>
        <p:spPr>
          <a:xfrm>
            <a:off x="179388" y="1143000"/>
            <a:ext cx="8785225" cy="4967287"/>
          </a:xfrm>
        </p:spPr>
        <p:txBody>
          <a:bodyPr/>
          <a:lstStyle/>
          <a:p>
            <a:pPr>
              <a:buFont typeface="Arial"/>
              <a:buChar char="•"/>
            </a:pPr>
            <a:r>
              <a:rPr lang="ja-JP" altLang="en-US" dirty="0" smtClean="0"/>
              <a:t>高品質な映像</a:t>
            </a:r>
            <a:r>
              <a:rPr lang="en-US" altLang="ja-JP" dirty="0" smtClean="0"/>
              <a:t>/</a:t>
            </a:r>
            <a:r>
              <a:rPr lang="ja-JP" altLang="en-US" dirty="0" smtClean="0"/>
              <a:t>音声を双方向にやり取りしながら</a:t>
            </a:r>
            <a:r>
              <a:rPr lang="en-US" altLang="ja-JP" dirty="0" smtClean="0"/>
              <a:t>, </a:t>
            </a:r>
            <a:r>
              <a:rPr lang="ja-JP" altLang="en-US" dirty="0" smtClean="0"/>
              <a:t>最先端の研究を高校生へ届けることを目的として発足</a:t>
            </a:r>
            <a:endParaRPr lang="en-US" altLang="ja-JP" dirty="0" smtClean="0"/>
          </a:p>
          <a:p>
            <a:pPr>
              <a:buFont typeface="Arial"/>
              <a:buChar char="•"/>
            </a:pPr>
            <a:r>
              <a:rPr lang="ja-JP" altLang="en-US" dirty="0" smtClean="0"/>
              <a:t>日本では初の試み</a:t>
            </a:r>
            <a:endParaRPr kumimoji="1" lang="en-US" altLang="ja-JP" dirty="0" smtClean="0"/>
          </a:p>
          <a:p>
            <a:pPr>
              <a:buFont typeface="Arial"/>
              <a:buChar char="•"/>
            </a:pPr>
            <a:r>
              <a:rPr lang="en-US" altLang="ja-JP" dirty="0" err="1" smtClean="0"/>
              <a:t>mosir</a:t>
            </a:r>
            <a:r>
              <a:rPr kumimoji="1" lang="en-US" altLang="ja-JP" dirty="0" smtClean="0"/>
              <a:t> </a:t>
            </a:r>
            <a:r>
              <a:rPr lang="ja-JP" altLang="en-US" dirty="0" smtClean="0"/>
              <a:t>プロジェクト</a:t>
            </a:r>
            <a:r>
              <a:rPr kumimoji="1" lang="ja-JP" altLang="en-US" dirty="0" smtClean="0"/>
              <a:t>の</a:t>
            </a:r>
            <a:r>
              <a:rPr lang="en-US" altLang="ja-JP" dirty="0" smtClean="0"/>
              <a:t> 1 </a:t>
            </a:r>
            <a:r>
              <a:rPr kumimoji="1" lang="ja-JP" altLang="en-US" dirty="0" smtClean="0"/>
              <a:t>つとしてスタート</a:t>
            </a:r>
            <a:endParaRPr kumimoji="1" lang="en-US" altLang="ja-JP" dirty="0" smtClean="0"/>
          </a:p>
          <a:p>
            <a:pPr lvl="1">
              <a:buFont typeface="Arial"/>
              <a:buChar char="•"/>
            </a:pPr>
            <a:r>
              <a:rPr lang="en-US" altLang="ja-JP" dirty="0" err="1" smtClean="0"/>
              <a:t>mosir</a:t>
            </a:r>
            <a:r>
              <a:rPr lang="en-US" altLang="ja-JP" dirty="0" smtClean="0"/>
              <a:t> </a:t>
            </a:r>
            <a:r>
              <a:rPr lang="ja-JP" altLang="en-US" dirty="0" smtClean="0"/>
              <a:t>プロジェクト</a:t>
            </a:r>
            <a:r>
              <a:rPr lang="en-US" altLang="ja-JP" dirty="0" smtClean="0"/>
              <a:t>: </a:t>
            </a:r>
            <a:r>
              <a:rPr lang="ja-JP" altLang="en-US" dirty="0" smtClean="0"/>
              <a:t>知見の流通・及び総合化，それに必要な情報技術の発展のために立ち上げられたプロジェクト</a:t>
            </a:r>
            <a:endParaRPr kumimoji="1" lang="en-US" altLang="ja-JP" dirty="0" smtClean="0"/>
          </a:p>
          <a:p>
            <a:pPr>
              <a:buFont typeface="Arial"/>
              <a:buChar char="•"/>
            </a:pPr>
            <a:endParaRPr kumimoji="1" lang="ja-JP"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(1)</a:t>
            </a:r>
            <a:endParaRPr kumimoji="1" lang="ja-JP" altLang="en-US" dirty="0"/>
          </a:p>
        </p:txBody>
      </p:sp>
      <p:sp>
        <p:nvSpPr>
          <p:cNvPr id="3" name="コンテンツ プレースホルダ 2"/>
          <p:cNvSpPr>
            <a:spLocks noGrp="1"/>
          </p:cNvSpPr>
          <p:nvPr>
            <p:ph idx="1"/>
          </p:nvPr>
        </p:nvSpPr>
        <p:spPr>
          <a:xfrm>
            <a:off x="228600" y="762000"/>
            <a:ext cx="8496944" cy="5287963"/>
          </a:xfrm>
        </p:spPr>
        <p:txBody>
          <a:bodyPr>
            <a:normAutofit lnSpcReduction="10000"/>
          </a:bodyPr>
          <a:lstStyle/>
          <a:p>
            <a:pPr marL="1517650" indent="-1517650">
              <a:buNone/>
            </a:pPr>
            <a:r>
              <a:rPr kumimoji="1" lang="en-US" altLang="ja-JP" sz="2800" dirty="0" smtClean="0"/>
              <a:t>2000 </a:t>
            </a:r>
            <a:r>
              <a:rPr kumimoji="1" lang="ja-JP" altLang="en-US" sz="2800" dirty="0" smtClean="0"/>
              <a:t>年</a:t>
            </a:r>
            <a:r>
              <a:rPr kumimoji="1" lang="en-US" altLang="ja-JP" sz="2800" dirty="0" smtClean="0"/>
              <a:t> 7 </a:t>
            </a:r>
            <a:r>
              <a:rPr kumimoji="1" lang="ja-JP" altLang="en-US" sz="2800" dirty="0" smtClean="0"/>
              <a:t>月</a:t>
            </a:r>
            <a:endParaRPr lang="en-US" altLang="ja-JP" dirty="0" smtClean="0"/>
          </a:p>
          <a:p>
            <a:pPr marL="800100" lvl="1" indent="-400050">
              <a:buFont typeface="Arial"/>
              <a:buChar char="•"/>
            </a:pPr>
            <a:r>
              <a:rPr kumimoji="1" lang="en-US" altLang="ja-JP" sz="2400" dirty="0" err="1" smtClean="0"/>
              <a:t>mosir</a:t>
            </a:r>
            <a:r>
              <a:rPr kumimoji="1" lang="en-US" altLang="ja-JP" sz="2400" dirty="0" smtClean="0"/>
              <a:t> </a:t>
            </a:r>
            <a:r>
              <a:rPr kumimoji="1" lang="ja-JP" altLang="en-US" sz="2400" dirty="0" smtClean="0"/>
              <a:t>プロジェクト発足</a:t>
            </a:r>
            <a:endParaRPr kumimoji="1" lang="en-US" altLang="ja-JP" sz="2400" dirty="0" smtClean="0"/>
          </a:p>
          <a:p>
            <a:pPr marL="1517650" indent="-1517650">
              <a:buNone/>
            </a:pPr>
            <a:r>
              <a:rPr kumimoji="1" lang="en-US" altLang="ja-JP" sz="2800" dirty="0" smtClean="0"/>
              <a:t>2001 </a:t>
            </a:r>
            <a:r>
              <a:rPr kumimoji="1" lang="ja-JP" altLang="en-US" sz="2800" dirty="0" smtClean="0"/>
              <a:t>年</a:t>
            </a:r>
            <a:r>
              <a:rPr kumimoji="1" lang="en-US" altLang="ja-JP" sz="2800" dirty="0" smtClean="0"/>
              <a:t> 10 </a:t>
            </a:r>
            <a:r>
              <a:rPr kumimoji="1" lang="ja-JP" altLang="en-US" sz="2800" dirty="0" smtClean="0"/>
              <a:t>月</a:t>
            </a:r>
            <a:endParaRPr kumimoji="1" lang="en-US" altLang="ja-JP" sz="2800" dirty="0" smtClean="0"/>
          </a:p>
          <a:p>
            <a:pPr marL="763588" lvl="1" indent="-363538">
              <a:buFont typeface="Arial"/>
              <a:buChar char="•"/>
            </a:pPr>
            <a:r>
              <a:rPr kumimoji="1" lang="ja-JP" altLang="en-US" sz="2400" dirty="0" smtClean="0"/>
              <a:t>岡山県立鴨方高校の大島教諭が高校生向け教材の開発を研究者に呼びかけ</a:t>
            </a:r>
            <a:endParaRPr lang="en-US" altLang="ja-JP" dirty="0" smtClean="0"/>
          </a:p>
          <a:p>
            <a:pPr marL="1163638" lvl="2" indent="-363538">
              <a:buFont typeface="Arial"/>
              <a:buChar char="•"/>
            </a:pPr>
            <a:r>
              <a:rPr kumimoji="1" lang="ja-JP" altLang="en-US" sz="2200" dirty="0" smtClean="0"/>
              <a:t>惑星科学会</a:t>
            </a:r>
            <a:r>
              <a:rPr lang="ja-JP" altLang="en-US" sz="2200" dirty="0" smtClean="0"/>
              <a:t>秋季講演会</a:t>
            </a:r>
            <a:endParaRPr lang="en-US" altLang="ja-JP" sz="2200" dirty="0" smtClean="0"/>
          </a:p>
          <a:p>
            <a:pPr marL="363538" indent="-363538"/>
            <a:r>
              <a:rPr kumimoji="1" lang="en-US" altLang="ja-JP" sz="2800" dirty="0" smtClean="0"/>
              <a:t>2002 </a:t>
            </a:r>
            <a:r>
              <a:rPr kumimoji="1" lang="ja-JP" altLang="en-US" sz="2800" dirty="0" smtClean="0"/>
              <a:t>年</a:t>
            </a:r>
            <a:r>
              <a:rPr kumimoji="1" lang="en-US" altLang="ja-JP" sz="2800" dirty="0" smtClean="0"/>
              <a:t> 2 </a:t>
            </a:r>
            <a:r>
              <a:rPr kumimoji="1" lang="ja-JP" altLang="en-US" sz="2800" dirty="0" smtClean="0"/>
              <a:t>月</a:t>
            </a:r>
            <a:endParaRPr kumimoji="1" lang="en-US" altLang="ja-JP" sz="2800" dirty="0" smtClean="0"/>
          </a:p>
          <a:p>
            <a:pPr marL="763588" lvl="1" indent="-363538">
              <a:buFont typeface="Arial"/>
              <a:buChar char="•"/>
            </a:pPr>
            <a:r>
              <a:rPr kumimoji="1" lang="ja-JP" altLang="en-US" sz="2400" dirty="0" smtClean="0"/>
              <a:t>北大院地球惑星科学専攻有志が遠隔授業を提案</a:t>
            </a:r>
            <a:endParaRPr kumimoji="1" lang="en-US" altLang="ja-JP" sz="2400" dirty="0" smtClean="0"/>
          </a:p>
          <a:p>
            <a:pPr marL="363538" indent="-363538"/>
            <a:r>
              <a:rPr lang="en-US" altLang="ja-JP" sz="2800" dirty="0" smtClean="0"/>
              <a:t>2002 </a:t>
            </a:r>
            <a:r>
              <a:rPr lang="ja-JP" altLang="en-US" sz="2800" dirty="0" smtClean="0"/>
              <a:t>年</a:t>
            </a:r>
            <a:r>
              <a:rPr lang="en-US" altLang="ja-JP" sz="2800" dirty="0" smtClean="0"/>
              <a:t> 5 </a:t>
            </a:r>
            <a:r>
              <a:rPr lang="ja-JP" altLang="en-US" sz="2800" dirty="0" smtClean="0"/>
              <a:t>月</a:t>
            </a:r>
            <a:endParaRPr lang="en-US" altLang="ja-JP" sz="2800" dirty="0" smtClean="0"/>
          </a:p>
          <a:p>
            <a:pPr marL="763588" lvl="1" indent="-363538">
              <a:buFont typeface="Arial"/>
              <a:buChar char="•"/>
            </a:pPr>
            <a:r>
              <a:rPr kumimoji="1" lang="en-US" altLang="ja-JP" sz="2400" dirty="0" err="1" smtClean="0"/>
              <a:t>mosir</a:t>
            </a:r>
            <a:r>
              <a:rPr kumimoji="1" lang="en-US" altLang="ja-JP" sz="2400" dirty="0" smtClean="0"/>
              <a:t> </a:t>
            </a:r>
            <a:r>
              <a:rPr kumimoji="1" lang="ja-JP" altLang="en-US" sz="2400" dirty="0" smtClean="0"/>
              <a:t>が中心となって遠隔授業プロジェクトを始動</a:t>
            </a:r>
            <a:endParaRPr kumimoji="1" lang="en-US" altLang="ja-JP" sz="2400" dirty="0" smtClean="0"/>
          </a:p>
          <a:p>
            <a:pPr marL="363538" indent="-363538"/>
            <a:r>
              <a:rPr lang="en-US" altLang="ja-JP" sz="2800" dirty="0" smtClean="0"/>
              <a:t>2002 </a:t>
            </a:r>
            <a:r>
              <a:rPr lang="ja-JP" altLang="en-US" sz="2800" dirty="0" smtClean="0"/>
              <a:t>年</a:t>
            </a:r>
            <a:r>
              <a:rPr lang="en-US" altLang="ja-JP" sz="2800" dirty="0" smtClean="0"/>
              <a:t> 9 </a:t>
            </a:r>
            <a:r>
              <a:rPr lang="ja-JP" altLang="en-US" sz="2800" dirty="0" smtClean="0"/>
              <a:t>月</a:t>
            </a:r>
            <a:endParaRPr lang="en-US" altLang="ja-JP" sz="2800" dirty="0" smtClean="0"/>
          </a:p>
          <a:p>
            <a:pPr marL="763588" lvl="1" indent="-363538">
              <a:buFont typeface="Arial"/>
              <a:buChar char="•"/>
            </a:pPr>
            <a:r>
              <a:rPr kumimoji="1" lang="ja-JP" altLang="en-US" sz="2400" dirty="0" smtClean="0"/>
              <a:t>授業システムの完成</a:t>
            </a:r>
            <a:endParaRPr kumimoji="1" lang="en-US" altLang="ja-JP" sz="2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(2)</a:t>
            </a:r>
            <a:endParaRPr kumimoji="1" lang="ja-JP" altLang="en-US" dirty="0"/>
          </a:p>
        </p:txBody>
      </p:sp>
      <p:sp>
        <p:nvSpPr>
          <p:cNvPr id="3" name="コンテンツ プレースホルダ 2"/>
          <p:cNvSpPr>
            <a:spLocks noGrp="1"/>
          </p:cNvSpPr>
          <p:nvPr>
            <p:ph idx="1"/>
          </p:nvPr>
        </p:nvSpPr>
        <p:spPr>
          <a:xfrm>
            <a:off x="130914" y="685800"/>
            <a:ext cx="6172200" cy="2438400"/>
          </a:xfrm>
        </p:spPr>
        <p:txBody>
          <a:bodyPr>
            <a:normAutofit/>
          </a:bodyPr>
          <a:lstStyle/>
          <a:p>
            <a:pPr>
              <a:buNone/>
            </a:pPr>
            <a:r>
              <a:rPr lang="en-US" altLang="ja-JP" sz="2800" dirty="0" smtClean="0"/>
              <a:t>2002</a:t>
            </a:r>
            <a:r>
              <a:rPr lang="en-US" altLang="ja-JP" dirty="0" smtClean="0"/>
              <a:t> </a:t>
            </a:r>
            <a:r>
              <a:rPr lang="ja-JP" altLang="en-US" dirty="0" smtClean="0"/>
              <a:t>年</a:t>
            </a:r>
            <a:r>
              <a:rPr lang="en-US" altLang="ja-JP" dirty="0" smtClean="0"/>
              <a:t> 10 </a:t>
            </a:r>
            <a:r>
              <a:rPr lang="ja-JP" altLang="en-US" dirty="0" smtClean="0"/>
              <a:t>月</a:t>
            </a:r>
            <a:endParaRPr lang="en-US" altLang="ja-JP" dirty="0" smtClean="0"/>
          </a:p>
          <a:p>
            <a:pPr lvl="1">
              <a:buFont typeface="Arial"/>
              <a:buChar char="•"/>
            </a:pPr>
            <a:r>
              <a:rPr lang="ja-JP" altLang="en-US" sz="2400" dirty="0" smtClean="0"/>
              <a:t>岡山県立鴨方高校との遠隔授業を実施</a:t>
            </a:r>
            <a:endParaRPr lang="en-US" altLang="ja-JP" sz="2400" dirty="0" smtClean="0"/>
          </a:p>
          <a:p>
            <a:pPr lvl="2">
              <a:buFont typeface="Arial"/>
              <a:buChar char="•"/>
            </a:pPr>
            <a:r>
              <a:rPr lang="ja-JP" altLang="en-US" sz="2200" dirty="0" smtClean="0"/>
              <a:t>高校授業の</a:t>
            </a:r>
            <a:r>
              <a:rPr lang="ja-JP" altLang="en-US" dirty="0"/>
              <a:t>一環</a:t>
            </a:r>
            <a:r>
              <a:rPr lang="ja-JP" altLang="en-US" sz="2200" dirty="0" smtClean="0"/>
              <a:t>で計</a:t>
            </a:r>
            <a:r>
              <a:rPr lang="en-US" altLang="ja-JP" sz="2200" dirty="0" smtClean="0"/>
              <a:t> 4 </a:t>
            </a:r>
            <a:r>
              <a:rPr lang="ja-JP" altLang="en-US" sz="2200" dirty="0" smtClean="0"/>
              <a:t>日間</a:t>
            </a:r>
            <a:r>
              <a:rPr lang="en-US" altLang="ja-JP" sz="2200" dirty="0" smtClean="0"/>
              <a:t>, 4 </a:t>
            </a:r>
            <a:r>
              <a:rPr lang="ja-JP" altLang="en-US" sz="2200" dirty="0" smtClean="0"/>
              <a:t>時限分の講義を実施</a:t>
            </a:r>
            <a:endParaRPr lang="en-US" altLang="ja-JP" sz="2200" dirty="0" smtClean="0"/>
          </a:p>
          <a:p>
            <a:pPr lvl="2">
              <a:buFont typeface="Arial"/>
              <a:buChar char="•"/>
            </a:pPr>
            <a:r>
              <a:rPr lang="ja-JP" altLang="en-US" dirty="0" smtClean="0"/>
              <a:t>全国初の試みとなる</a:t>
            </a:r>
            <a:endParaRPr lang="en-US" altLang="ja-JP" dirty="0" smtClean="0"/>
          </a:p>
        </p:txBody>
      </p:sp>
      <p:pic>
        <p:nvPicPr>
          <p:cNvPr id="4" name="図 3" descr="スクリーンショット（2010-11-04 23.56.03）.png"/>
          <p:cNvPicPr>
            <a:picLocks noChangeAspect="1"/>
          </p:cNvPicPr>
          <p:nvPr/>
        </p:nvPicPr>
        <p:blipFill>
          <a:blip r:embed="rId3"/>
          <a:srcRect l="5000" t="26000" r="5000" b="16667"/>
          <a:stretch>
            <a:fillRect/>
          </a:stretch>
        </p:blipFill>
        <p:spPr>
          <a:xfrm>
            <a:off x="228600" y="2913480"/>
            <a:ext cx="8612372" cy="3429000"/>
          </a:xfrm>
          <a:prstGeom prst="rect">
            <a:avLst/>
          </a:prstGeom>
        </p:spPr>
      </p:pic>
      <p:sp>
        <p:nvSpPr>
          <p:cNvPr id="5" name="テキスト ボックス 4"/>
          <p:cNvSpPr txBox="1"/>
          <p:nvPr/>
        </p:nvSpPr>
        <p:spPr>
          <a:xfrm>
            <a:off x="2696166" y="6174400"/>
            <a:ext cx="4724400" cy="338554"/>
          </a:xfrm>
          <a:prstGeom prst="rect">
            <a:avLst/>
          </a:prstGeom>
          <a:noFill/>
        </p:spPr>
        <p:txBody>
          <a:bodyPr wrap="square" rtlCol="0">
            <a:spAutoFit/>
          </a:bodyPr>
          <a:lstStyle/>
          <a:p>
            <a:r>
              <a:rPr lang="en-US" altLang="ja-JP" sz="1600" dirty="0" smtClean="0"/>
              <a:t>2002 </a:t>
            </a:r>
            <a:r>
              <a:rPr lang="ja-JP" altLang="en-US" sz="1600" dirty="0" smtClean="0"/>
              <a:t>年遠隔授業講義概要</a:t>
            </a:r>
            <a:r>
              <a:rPr lang="en-US" altLang="ja-JP" sz="1600" dirty="0" smtClean="0"/>
              <a:t> </a:t>
            </a:r>
            <a:r>
              <a:rPr kumimoji="1" lang="en-US" altLang="ja-JP" sz="1600" dirty="0" smtClean="0"/>
              <a:t>[</a:t>
            </a:r>
            <a:r>
              <a:rPr lang="ja-JP" altLang="en-US" sz="1600" dirty="0" smtClean="0"/>
              <a:t>中神</a:t>
            </a:r>
            <a:r>
              <a:rPr lang="en-US" altLang="ja-JP" sz="1600" dirty="0" smtClean="0"/>
              <a:t> </a:t>
            </a:r>
            <a:r>
              <a:rPr lang="ja-JP" altLang="en-US" sz="1600" dirty="0" smtClean="0"/>
              <a:t>他</a:t>
            </a:r>
            <a:r>
              <a:rPr lang="en-US" altLang="ja-JP" sz="1600" dirty="0" smtClean="0"/>
              <a:t>, 2003</a:t>
            </a:r>
            <a:r>
              <a:rPr kumimoji="1" lang="en-US" altLang="ja-JP" sz="1600" dirty="0" smtClean="0"/>
              <a:t>]</a:t>
            </a:r>
            <a:endParaRPr kumimoji="1" lang="ja-JP" altLang="en-US" sz="1600" dirty="0"/>
          </a:p>
        </p:txBody>
      </p:sp>
      <p:pic>
        <p:nvPicPr>
          <p:cNvPr id="9" name="図 8"/>
          <p:cNvPicPr>
            <a:picLocks noChangeAspect="1"/>
          </p:cNvPicPr>
          <p:nvPr/>
        </p:nvPicPr>
        <p:blipFill>
          <a:blip r:embed="rId4"/>
          <a:stretch>
            <a:fillRect/>
          </a:stretch>
        </p:blipFill>
        <p:spPr>
          <a:xfrm>
            <a:off x="6277566" y="822520"/>
            <a:ext cx="2743200" cy="2057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(3)</a:t>
            </a:r>
            <a:endParaRPr kumimoji="1" lang="ja-JP" altLang="en-US" dirty="0"/>
          </a:p>
        </p:txBody>
      </p:sp>
      <p:sp>
        <p:nvSpPr>
          <p:cNvPr id="3" name="コンテンツ プレースホルダ 2"/>
          <p:cNvSpPr>
            <a:spLocks noGrp="1"/>
          </p:cNvSpPr>
          <p:nvPr>
            <p:ph idx="1"/>
          </p:nvPr>
        </p:nvSpPr>
        <p:spPr>
          <a:xfrm>
            <a:off x="228600" y="914400"/>
            <a:ext cx="8496944" cy="5486400"/>
          </a:xfrm>
        </p:spPr>
        <p:txBody>
          <a:bodyPr>
            <a:normAutofit/>
          </a:bodyPr>
          <a:lstStyle/>
          <a:p>
            <a:r>
              <a:rPr lang="en-US" altLang="ja-JP" dirty="0" smtClean="0"/>
              <a:t>2004 </a:t>
            </a:r>
            <a:r>
              <a:rPr lang="ja-JP" altLang="en-US" dirty="0" smtClean="0"/>
              <a:t>年から現在</a:t>
            </a:r>
            <a:endParaRPr lang="en-US" altLang="ja-JP" dirty="0" smtClean="0"/>
          </a:p>
          <a:p>
            <a:pPr lvl="1">
              <a:buFont typeface="Arial"/>
              <a:buChar char="•"/>
            </a:pPr>
            <a:r>
              <a:rPr lang="ja-JP" altLang="en-US" dirty="0" smtClean="0"/>
              <a:t>岐阜県立大垣東高校との遠隔授業を実施</a:t>
            </a:r>
            <a:endParaRPr lang="en-US" altLang="ja-JP" dirty="0" smtClean="0"/>
          </a:p>
          <a:p>
            <a:r>
              <a:rPr lang="en-US" altLang="ja-JP" dirty="0" smtClean="0"/>
              <a:t>2007 </a:t>
            </a:r>
            <a:r>
              <a:rPr lang="ja-JP" altLang="en-US" dirty="0" smtClean="0"/>
              <a:t>年</a:t>
            </a:r>
            <a:endParaRPr lang="en-US" altLang="ja-JP" dirty="0" smtClean="0"/>
          </a:p>
          <a:p>
            <a:pPr lvl="1">
              <a:buFont typeface="Arial"/>
              <a:buChar char="•"/>
            </a:pPr>
            <a:r>
              <a:rPr lang="ja-JP" altLang="en-US" dirty="0" smtClean="0"/>
              <a:t>岐阜県立羽島北高校とも遠隔授業を実施</a:t>
            </a:r>
            <a:endParaRPr lang="en-US" altLang="ja-JP" dirty="0" smtClean="0"/>
          </a:p>
          <a:p>
            <a:pPr lvl="1">
              <a:buNone/>
            </a:pPr>
            <a:endParaRPr lang="en-US" altLang="ja-JP" sz="1100" dirty="0" smtClean="0"/>
          </a:p>
          <a:p>
            <a:r>
              <a:rPr lang="ja-JP" altLang="en-US" dirty="0" smtClean="0"/>
              <a:t>今年度で</a:t>
            </a:r>
            <a:r>
              <a:rPr lang="en-US" altLang="ja-JP" dirty="0" smtClean="0"/>
              <a:t> 14 </a:t>
            </a:r>
            <a:r>
              <a:rPr lang="ja-JP" altLang="en-US" dirty="0" smtClean="0"/>
              <a:t>回目の実施</a:t>
            </a:r>
            <a:endParaRPr lang="en-US" altLang="ja-JP" dirty="0" smtClean="0"/>
          </a:p>
        </p:txBody>
      </p:sp>
      <p:grpSp>
        <p:nvGrpSpPr>
          <p:cNvPr id="18" name="図形グループ 17"/>
          <p:cNvGrpSpPr/>
          <p:nvPr/>
        </p:nvGrpSpPr>
        <p:grpSpPr>
          <a:xfrm>
            <a:off x="155104" y="5029200"/>
            <a:ext cx="7088022" cy="1314451"/>
            <a:chOff x="67603" y="5029200"/>
            <a:chExt cx="7088022" cy="1314451"/>
          </a:xfrm>
        </p:grpSpPr>
        <p:grpSp>
          <p:nvGrpSpPr>
            <p:cNvPr id="17" name="図形グループ 16"/>
            <p:cNvGrpSpPr/>
            <p:nvPr/>
          </p:nvGrpSpPr>
          <p:grpSpPr>
            <a:xfrm>
              <a:off x="67603" y="5029200"/>
              <a:ext cx="5320342" cy="1314451"/>
              <a:chOff x="67603" y="5257800"/>
              <a:chExt cx="5320342" cy="1314451"/>
            </a:xfrm>
          </p:grpSpPr>
          <p:pic>
            <p:nvPicPr>
              <p:cNvPr id="11" name="図 10"/>
              <p:cNvPicPr>
                <a:picLocks noChangeAspect="1"/>
              </p:cNvPicPr>
              <p:nvPr/>
            </p:nvPicPr>
            <p:blipFill>
              <a:blip r:embed="rId3"/>
              <a:stretch>
                <a:fillRect/>
              </a:stretch>
            </p:blipFill>
            <p:spPr>
              <a:xfrm>
                <a:off x="67603" y="5257800"/>
                <a:ext cx="1752600" cy="1313793"/>
              </a:xfrm>
              <a:prstGeom prst="rect">
                <a:avLst/>
              </a:prstGeom>
            </p:spPr>
          </p:pic>
          <p:pic>
            <p:nvPicPr>
              <p:cNvPr id="14" name="図 13" descr="004.jpg"/>
              <p:cNvPicPr>
                <a:picLocks noChangeAspect="1"/>
              </p:cNvPicPr>
              <p:nvPr/>
            </p:nvPicPr>
            <p:blipFill>
              <a:blip r:embed="rId4"/>
              <a:stretch>
                <a:fillRect/>
              </a:stretch>
            </p:blipFill>
            <p:spPr>
              <a:xfrm>
                <a:off x="3635345" y="5257800"/>
                <a:ext cx="1752600" cy="1314450"/>
              </a:xfrm>
              <a:prstGeom prst="rect">
                <a:avLst/>
              </a:prstGeom>
            </p:spPr>
          </p:pic>
          <p:pic>
            <p:nvPicPr>
              <p:cNvPr id="22530" name="Picture 2"/>
              <p:cNvPicPr>
                <a:picLocks noChangeAspect="1" noChangeArrowheads="1"/>
              </p:cNvPicPr>
              <p:nvPr/>
            </p:nvPicPr>
            <p:blipFill>
              <a:blip r:embed="rId5"/>
              <a:srcRect/>
              <a:stretch>
                <a:fillRect/>
              </a:stretch>
            </p:blipFill>
            <p:spPr bwMode="auto">
              <a:xfrm>
                <a:off x="1846031" y="5257800"/>
                <a:ext cx="1752600" cy="1314451"/>
              </a:xfrm>
              <a:prstGeom prst="rect">
                <a:avLst/>
              </a:prstGeom>
              <a:noFill/>
              <a:ln w="9525">
                <a:noFill/>
                <a:miter lim="800000"/>
                <a:headEnd/>
                <a:tailEnd/>
              </a:ln>
              <a:effectLst/>
            </p:spPr>
          </p:pic>
        </p:grpSp>
        <p:pic>
          <p:nvPicPr>
            <p:cNvPr id="22531" name="Picture 3"/>
            <p:cNvPicPr>
              <a:picLocks noChangeAspect="1" noChangeArrowheads="1"/>
            </p:cNvPicPr>
            <p:nvPr/>
          </p:nvPicPr>
          <p:blipFill>
            <a:blip r:embed="rId6"/>
            <a:srcRect/>
            <a:stretch>
              <a:fillRect/>
            </a:stretch>
          </p:blipFill>
          <p:spPr bwMode="auto">
            <a:xfrm>
              <a:off x="5403025" y="5029200"/>
              <a:ext cx="1752600" cy="1313711"/>
            </a:xfrm>
            <a:prstGeom prst="rect">
              <a:avLst/>
            </a:prstGeom>
            <a:noFill/>
            <a:ln w="9525">
              <a:noFill/>
              <a:miter lim="800000"/>
              <a:headEnd/>
              <a:tailEnd/>
            </a:ln>
            <a:effectLst/>
          </p:spPr>
        </p:pic>
      </p:grpSp>
      <p:grpSp>
        <p:nvGrpSpPr>
          <p:cNvPr id="15" name="図形グループ 14"/>
          <p:cNvGrpSpPr/>
          <p:nvPr/>
        </p:nvGrpSpPr>
        <p:grpSpPr>
          <a:xfrm>
            <a:off x="151048" y="3581400"/>
            <a:ext cx="7051804" cy="1317955"/>
            <a:chOff x="1870482" y="3581400"/>
            <a:chExt cx="7051804" cy="1317955"/>
          </a:xfrm>
        </p:grpSpPr>
        <p:grpSp>
          <p:nvGrpSpPr>
            <p:cNvPr id="13" name="図形グループ 12"/>
            <p:cNvGrpSpPr/>
            <p:nvPr/>
          </p:nvGrpSpPr>
          <p:grpSpPr>
            <a:xfrm>
              <a:off x="1870482" y="3581400"/>
              <a:ext cx="5292318" cy="1317955"/>
              <a:chOff x="11077" y="4648200"/>
              <a:chExt cx="5292318" cy="1317955"/>
            </a:xfrm>
          </p:grpSpPr>
          <p:pic>
            <p:nvPicPr>
              <p:cNvPr id="6" name="図 5"/>
              <p:cNvPicPr>
                <a:picLocks noChangeAspect="1"/>
              </p:cNvPicPr>
              <p:nvPr/>
            </p:nvPicPr>
            <p:blipFill>
              <a:blip r:embed="rId7"/>
              <a:stretch>
                <a:fillRect/>
              </a:stretch>
            </p:blipFill>
            <p:spPr>
              <a:xfrm>
                <a:off x="11077" y="4648200"/>
                <a:ext cx="1752600" cy="1317955"/>
              </a:xfrm>
              <a:prstGeom prst="rect">
                <a:avLst/>
              </a:prstGeom>
            </p:spPr>
          </p:pic>
          <p:pic>
            <p:nvPicPr>
              <p:cNvPr id="7" name="図 6"/>
              <p:cNvPicPr>
                <a:picLocks noChangeAspect="1"/>
              </p:cNvPicPr>
              <p:nvPr/>
            </p:nvPicPr>
            <p:blipFill>
              <a:blip r:embed="rId8"/>
              <a:stretch>
                <a:fillRect/>
              </a:stretch>
            </p:blipFill>
            <p:spPr>
              <a:xfrm>
                <a:off x="1802109" y="4648200"/>
                <a:ext cx="1727200" cy="1295400"/>
              </a:xfrm>
              <a:prstGeom prst="rect">
                <a:avLst/>
              </a:prstGeom>
            </p:spPr>
          </p:pic>
          <p:pic>
            <p:nvPicPr>
              <p:cNvPr id="8" name="図 7"/>
              <p:cNvPicPr>
                <a:picLocks noChangeAspect="1"/>
              </p:cNvPicPr>
              <p:nvPr/>
            </p:nvPicPr>
            <p:blipFill>
              <a:blip r:embed="rId9"/>
              <a:stretch>
                <a:fillRect/>
              </a:stretch>
            </p:blipFill>
            <p:spPr>
              <a:xfrm>
                <a:off x="3576195" y="4648200"/>
                <a:ext cx="1727200" cy="1295400"/>
              </a:xfrm>
              <a:prstGeom prst="rect">
                <a:avLst/>
              </a:prstGeom>
            </p:spPr>
          </p:pic>
        </p:grpSp>
        <p:pic>
          <p:nvPicPr>
            <p:cNvPr id="9" name="図 8"/>
            <p:cNvPicPr>
              <a:picLocks noChangeAspect="1"/>
            </p:cNvPicPr>
            <p:nvPr/>
          </p:nvPicPr>
          <p:blipFill>
            <a:blip r:embed="rId10"/>
            <a:stretch>
              <a:fillRect/>
            </a:stretch>
          </p:blipFill>
          <p:spPr>
            <a:xfrm>
              <a:off x="7195086" y="3581400"/>
              <a:ext cx="1727200" cy="1295400"/>
            </a:xfrm>
            <a:prstGeom prst="rect">
              <a:avLst/>
            </a:prstGeom>
          </p:spPr>
        </p:pic>
      </p:grpSp>
      <p:pic>
        <p:nvPicPr>
          <p:cNvPr id="4" name="図 3"/>
          <p:cNvPicPr>
            <a:picLocks noChangeAspect="1"/>
          </p:cNvPicPr>
          <p:nvPr/>
        </p:nvPicPr>
        <p:blipFill>
          <a:blip r:embed="rId11"/>
          <a:stretch>
            <a:fillRect/>
          </a:stretch>
        </p:blipFill>
        <p:spPr>
          <a:xfrm>
            <a:off x="7258068" y="5029200"/>
            <a:ext cx="1744779" cy="1308584"/>
          </a:xfrm>
          <a:prstGeom prst="rect">
            <a:avLst/>
          </a:prstGeom>
        </p:spPr>
      </p:pic>
      <p:pic>
        <p:nvPicPr>
          <p:cNvPr id="5" name="図 4"/>
          <p:cNvPicPr>
            <a:picLocks noChangeAspect="1"/>
          </p:cNvPicPr>
          <p:nvPr/>
        </p:nvPicPr>
        <p:blipFill>
          <a:blip r:embed="rId12"/>
          <a:stretch>
            <a:fillRect/>
          </a:stretch>
        </p:blipFill>
        <p:spPr>
          <a:xfrm>
            <a:off x="7258068" y="3595543"/>
            <a:ext cx="1708343" cy="128125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昨年度の様子</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5" name="図 4"/>
          <p:cNvPicPr>
            <a:picLocks noChangeAspect="1"/>
          </p:cNvPicPr>
          <p:nvPr/>
        </p:nvPicPr>
        <p:blipFill>
          <a:blip r:embed="rId3"/>
          <a:stretch>
            <a:fillRect/>
          </a:stretch>
        </p:blipFill>
        <p:spPr>
          <a:xfrm>
            <a:off x="6300192" y="1399034"/>
            <a:ext cx="2514600" cy="1885950"/>
          </a:xfrm>
          <a:prstGeom prst="rect">
            <a:avLst/>
          </a:prstGeom>
        </p:spPr>
      </p:pic>
      <p:pic>
        <p:nvPicPr>
          <p:cNvPr id="6" name="図 5"/>
          <p:cNvPicPr>
            <a:picLocks noChangeAspect="1"/>
          </p:cNvPicPr>
          <p:nvPr/>
        </p:nvPicPr>
        <p:blipFill>
          <a:blip r:embed="rId4"/>
          <a:stretch>
            <a:fillRect/>
          </a:stretch>
        </p:blipFill>
        <p:spPr>
          <a:xfrm>
            <a:off x="353244" y="3919314"/>
            <a:ext cx="2514600" cy="1885950"/>
          </a:xfrm>
          <a:prstGeom prst="rect">
            <a:avLst/>
          </a:prstGeom>
        </p:spPr>
      </p:pic>
      <p:pic>
        <p:nvPicPr>
          <p:cNvPr id="7" name="図 6"/>
          <p:cNvPicPr>
            <a:picLocks noChangeAspect="1"/>
          </p:cNvPicPr>
          <p:nvPr/>
        </p:nvPicPr>
        <p:blipFill>
          <a:blip r:embed="rId5"/>
          <a:stretch>
            <a:fillRect/>
          </a:stretch>
        </p:blipFill>
        <p:spPr>
          <a:xfrm>
            <a:off x="3275856" y="2362567"/>
            <a:ext cx="2766060" cy="2074545"/>
          </a:xfrm>
          <a:prstGeom prst="rect">
            <a:avLst/>
          </a:prstGeom>
        </p:spPr>
      </p:pic>
      <p:pic>
        <p:nvPicPr>
          <p:cNvPr id="8" name="図 7"/>
          <p:cNvPicPr>
            <a:picLocks noChangeAspect="1"/>
          </p:cNvPicPr>
          <p:nvPr/>
        </p:nvPicPr>
        <p:blipFill>
          <a:blip r:embed="rId6"/>
          <a:stretch>
            <a:fillRect/>
          </a:stretch>
        </p:blipFill>
        <p:spPr>
          <a:xfrm>
            <a:off x="6060125" y="3915023"/>
            <a:ext cx="3042666" cy="2282000"/>
          </a:xfrm>
          <a:prstGeom prst="rect">
            <a:avLst/>
          </a:prstGeom>
        </p:spPr>
      </p:pic>
      <p:pic>
        <p:nvPicPr>
          <p:cNvPr id="9" name="図 8"/>
          <p:cNvPicPr>
            <a:picLocks noChangeAspect="1"/>
          </p:cNvPicPr>
          <p:nvPr/>
        </p:nvPicPr>
        <p:blipFill>
          <a:blip r:embed="rId7"/>
          <a:stretch>
            <a:fillRect/>
          </a:stretch>
        </p:blipFill>
        <p:spPr>
          <a:xfrm>
            <a:off x="323528" y="1196752"/>
            <a:ext cx="2843829" cy="2132874"/>
          </a:xfrm>
          <a:prstGeom prst="rect">
            <a:avLst/>
          </a:prstGeom>
        </p:spPr>
      </p:pic>
    </p:spTree>
    <p:extLst>
      <p:ext uri="{BB962C8B-B14F-4D97-AF65-F5344CB8AC3E}">
        <p14:creationId xmlns:p14="http://schemas.microsoft.com/office/powerpoint/2010/main" val="3602944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昨年度の様子</a:t>
            </a:r>
            <a:endParaRPr kumimoji="1" lang="ja-JP" altLang="en-US" dirty="0"/>
          </a:p>
        </p:txBody>
      </p:sp>
      <p:sp>
        <p:nvSpPr>
          <p:cNvPr id="3" name="コンテンツ プレースホルダー 2"/>
          <p:cNvSpPr>
            <a:spLocks noGrp="1"/>
          </p:cNvSpPr>
          <p:nvPr>
            <p:ph idx="1"/>
          </p:nvPr>
        </p:nvSpPr>
        <p:spPr>
          <a:xfrm>
            <a:off x="179388" y="5513040"/>
            <a:ext cx="8785225" cy="1368152"/>
          </a:xfrm>
        </p:spPr>
        <p:txBody>
          <a:bodyPr/>
          <a:lstStyle/>
          <a:p>
            <a:r>
              <a:rPr lang="ja-JP" altLang="en-US" dirty="0" smtClean="0"/>
              <a:t>今年の写真係へ</a:t>
            </a:r>
            <a:endParaRPr lang="en-US" altLang="ja-JP" dirty="0" smtClean="0"/>
          </a:p>
          <a:p>
            <a:pPr algn="ctr"/>
            <a:r>
              <a:rPr lang="ja-JP" altLang="en-US" dirty="0" smtClean="0"/>
              <a:t>集合写真と会場の全体写真を撮ってください</a:t>
            </a:r>
            <a:endParaRPr kumimoji="1" lang="ja-JP" altLang="en-US" dirty="0"/>
          </a:p>
        </p:txBody>
      </p:sp>
      <p:pic>
        <p:nvPicPr>
          <p:cNvPr id="6" name="図 5"/>
          <p:cNvPicPr>
            <a:picLocks noChangeAspect="1"/>
          </p:cNvPicPr>
          <p:nvPr/>
        </p:nvPicPr>
        <p:blipFill>
          <a:blip r:embed="rId3"/>
          <a:stretch>
            <a:fillRect/>
          </a:stretch>
        </p:blipFill>
        <p:spPr>
          <a:xfrm>
            <a:off x="1524000" y="873224"/>
            <a:ext cx="6096000" cy="4572000"/>
          </a:xfrm>
          <a:prstGeom prst="rect">
            <a:avLst/>
          </a:prstGeom>
        </p:spPr>
      </p:pic>
    </p:spTree>
    <p:extLst>
      <p:ext uri="{BB962C8B-B14F-4D97-AF65-F5344CB8AC3E}">
        <p14:creationId xmlns:p14="http://schemas.microsoft.com/office/powerpoint/2010/main" val="1087394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hokudai">
  <a:themeElements>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1e">
      <a:majorFont>
        <a:latin typeface="Franklin Gothic Demi"/>
        <a:ea typeface="ＭＳ Ｐゴシック"/>
        <a:cs typeface="ＭＳ Ｐゴシック"/>
      </a:majorFont>
      <a:minorFont>
        <a:latin typeface="Franklin Gothic Dem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1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1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1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1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1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1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1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1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1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1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1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hokudai.potx</Template>
  <TotalTime>15631</TotalTime>
  <Words>2289</Words>
  <Application>Microsoft Office PowerPoint</Application>
  <PresentationFormat>画面に合わせる (4:3)</PresentationFormat>
  <Paragraphs>386</Paragraphs>
  <Slides>33</Slides>
  <Notes>27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33</vt:i4>
      </vt:variant>
    </vt:vector>
  </HeadingPairs>
  <TitlesOfParts>
    <vt:vector size="43" baseType="lpstr">
      <vt:lpstr>Franklin Gothic Demi</vt:lpstr>
      <vt:lpstr>Microsoft YaHei</vt:lpstr>
      <vt:lpstr>ＭＳ Ｐゴシック</vt:lpstr>
      <vt:lpstr>MS UI Gothic</vt:lpstr>
      <vt:lpstr>ヒラギノ角ゴ Pro W3</vt:lpstr>
      <vt:lpstr>Arial</vt:lpstr>
      <vt:lpstr>Calibri</vt:lpstr>
      <vt:lpstr>Times New Roman</vt:lpstr>
      <vt:lpstr>Verdana</vt:lpstr>
      <vt:lpstr>hokudai</vt:lpstr>
      <vt:lpstr>大学-高校間双方向遠隔授業</vt:lpstr>
      <vt:lpstr>Outline</vt:lpstr>
      <vt:lpstr>PowerPoint プレゼンテーション</vt:lpstr>
      <vt:lpstr>遠隔授業プロジェクトとは</vt:lpstr>
      <vt:lpstr>遠隔授業の経緯と歴史 (1)</vt:lpstr>
      <vt:lpstr>遠隔授業の経緯と歴史 (2)</vt:lpstr>
      <vt:lpstr>遠隔授業の経緯と歴史 (3)</vt:lpstr>
      <vt:lpstr>昨年度の様子</vt:lpstr>
      <vt:lpstr>昨年度の様子</vt:lpstr>
      <vt:lpstr>教育的意義</vt:lpstr>
      <vt:lpstr>メディアの反応</vt:lpstr>
      <vt:lpstr>メディアの反応</vt:lpstr>
      <vt:lpstr>PowerPoint プレゼンテーション</vt:lpstr>
      <vt:lpstr>配線図 (2002 年度)</vt:lpstr>
      <vt:lpstr>配線図 (2007年度-2010 年度)</vt:lpstr>
      <vt:lpstr>配線図 (2011 年度-)</vt:lpstr>
      <vt:lpstr>ネットワーク経路 (2004年度-)</vt:lpstr>
      <vt:lpstr>遠隔授業のために</vt:lpstr>
      <vt:lpstr>PowerPoint プレゼンテーション</vt:lpstr>
      <vt:lpstr>授業が行われるまで (2014年度)</vt:lpstr>
      <vt:lpstr>今年度の予定 (2015年度)</vt:lpstr>
      <vt:lpstr>今年度の予定 (2015年度)</vt:lpstr>
      <vt:lpstr>各係のお仕事</vt:lpstr>
      <vt:lpstr>今年度の予定 (2015年度)</vt:lpstr>
      <vt:lpstr>今年度の予定 (2015年度)</vt:lpstr>
      <vt:lpstr>接続試験・リハーサル・会場設営</vt:lpstr>
      <vt:lpstr>今年度の予定 (2015年度)</vt:lpstr>
      <vt:lpstr>本番当日</vt:lpstr>
      <vt:lpstr>アンケート</vt:lpstr>
      <vt:lpstr>まとめ</vt:lpstr>
      <vt:lpstr>参考文献</vt:lpstr>
      <vt:lpstr>PowerPoint プレゼンテーション</vt:lpstr>
      <vt:lpstr>利用事例</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遠隔授業について</dc:title>
  <dc:creator>Takafumi Umemoto</dc:creator>
  <cp:lastModifiedBy>kazukin</cp:lastModifiedBy>
  <cp:revision>257</cp:revision>
  <dcterms:created xsi:type="dcterms:W3CDTF">2013-11-05T18:15:04Z</dcterms:created>
  <dcterms:modified xsi:type="dcterms:W3CDTF">2015-10-09T04:03:28Z</dcterms:modified>
</cp:coreProperties>
</file>