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67"/>
  </p:notesMasterIdLst>
  <p:sldIdLst>
    <p:sldId id="256" r:id="rId3"/>
    <p:sldId id="257" r:id="rId4"/>
    <p:sldId id="300" r:id="rId5"/>
    <p:sldId id="307" r:id="rId6"/>
    <p:sldId id="317" r:id="rId7"/>
    <p:sldId id="335" r:id="rId8"/>
    <p:sldId id="308" r:id="rId9"/>
    <p:sldId id="309" r:id="rId10"/>
    <p:sldId id="315" r:id="rId11"/>
    <p:sldId id="310" r:id="rId12"/>
    <p:sldId id="311" r:id="rId13"/>
    <p:sldId id="312" r:id="rId14"/>
    <p:sldId id="313" r:id="rId15"/>
    <p:sldId id="316" r:id="rId16"/>
    <p:sldId id="318" r:id="rId17"/>
    <p:sldId id="319" r:id="rId18"/>
    <p:sldId id="320" r:id="rId19"/>
    <p:sldId id="321" r:id="rId20"/>
    <p:sldId id="346" r:id="rId21"/>
    <p:sldId id="323" r:id="rId22"/>
    <p:sldId id="322" r:id="rId23"/>
    <p:sldId id="324" r:id="rId24"/>
    <p:sldId id="325" r:id="rId25"/>
    <p:sldId id="330" r:id="rId26"/>
    <p:sldId id="328" r:id="rId27"/>
    <p:sldId id="331" r:id="rId28"/>
    <p:sldId id="329" r:id="rId29"/>
    <p:sldId id="333" r:id="rId30"/>
    <p:sldId id="334" r:id="rId31"/>
    <p:sldId id="345" r:id="rId32"/>
    <p:sldId id="332" r:id="rId33"/>
    <p:sldId id="336" r:id="rId34"/>
    <p:sldId id="337" r:id="rId35"/>
    <p:sldId id="338" r:id="rId36"/>
    <p:sldId id="266" r:id="rId37"/>
    <p:sldId id="301" r:id="rId38"/>
    <p:sldId id="339" r:id="rId39"/>
    <p:sldId id="347" r:id="rId40"/>
    <p:sldId id="302" r:id="rId41"/>
    <p:sldId id="303" r:id="rId42"/>
    <p:sldId id="305" r:id="rId43"/>
    <p:sldId id="342" r:id="rId44"/>
    <p:sldId id="343" r:id="rId45"/>
    <p:sldId id="344" r:id="rId46"/>
    <p:sldId id="340" r:id="rId47"/>
    <p:sldId id="341" r:id="rId48"/>
    <p:sldId id="304" r:id="rId49"/>
    <p:sldId id="299" r:id="rId50"/>
    <p:sldId id="349" r:id="rId51"/>
    <p:sldId id="350" r:id="rId52"/>
    <p:sldId id="351" r:id="rId53"/>
    <p:sldId id="353" r:id="rId54"/>
    <p:sldId id="352" r:id="rId55"/>
    <p:sldId id="354" r:id="rId56"/>
    <p:sldId id="355" r:id="rId57"/>
    <p:sldId id="357" r:id="rId58"/>
    <p:sldId id="356" r:id="rId59"/>
    <p:sldId id="358" r:id="rId60"/>
    <p:sldId id="359" r:id="rId61"/>
    <p:sldId id="360" r:id="rId62"/>
    <p:sldId id="361" r:id="rId63"/>
    <p:sldId id="362" r:id="rId64"/>
    <p:sldId id="269" r:id="rId65"/>
    <p:sldId id="306" r:id="rId66"/>
  </p:sldIdLst>
  <p:sldSz cx="9144000" cy="6858000" type="screen4x3"/>
  <p:notesSz cx="6858000" cy="9144000"/>
  <p:embeddedFontLst>
    <p:embeddedFont>
      <p:font typeface="源柔ゴシック Medium" panose="020B0402020203020207" pitchFamily="50" charset="-128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源真ゴシック Medium" panose="020B0600070205080204" charset="-128"/>
      <p:regular r:id="rId73"/>
    </p:embeddedFont>
    <p:embeddedFont>
      <p:font typeface="Cambria Math" panose="02040503050406030204" pitchFamily="18" charset="0"/>
      <p:regular r:id="rId74"/>
    </p:embeddedFont>
    <p:embeddedFont>
      <p:font typeface="源柔ゴシック Normal" panose="020B0202020203020207" pitchFamily="50" charset="-128"/>
      <p:regular r:id="rId75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FF"/>
    <a:srgbClr val="CC00FF"/>
    <a:srgbClr val="0066FF"/>
    <a:srgbClr val="9900FF"/>
    <a:srgbClr val="0000FF"/>
    <a:srgbClr val="00CCFF"/>
    <a:srgbClr val="3333CC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2" autoAdjust="0"/>
    <p:restoredTop sz="97583" autoAdjust="0"/>
  </p:normalViewPr>
  <p:slideViewPr>
    <p:cSldViewPr showGuides="1">
      <p:cViewPr varScale="1">
        <p:scale>
          <a:sx n="66" d="100"/>
          <a:sy n="66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1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7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6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2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FE82-E03A-449D-9603-2DEAC52549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4AEBF-5F1E-4D5C-8CDD-421431BA684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4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AEBF-5F1E-4D5C-8CDD-421431BA684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0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3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38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7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2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3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7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33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40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99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89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7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A0FB-AEC0-48F1-977B-15374888CC14}" type="datetimeFigureOut">
              <a:rPr kumimoji="1" lang="ja-JP" altLang="en-US" smtClean="0"/>
              <a:t>2016/12/4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9859C-EFF5-4350-A3D4-83489A809F0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21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2.dion.ne.jp/~hmurata/goro/kousei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0.png"/><Relationship Id="rId21" Type="http://schemas.openxmlformats.org/officeDocument/2006/relationships/image" Target="../media/image60.png"/><Relationship Id="rId7" Type="http://schemas.openxmlformats.org/officeDocument/2006/relationships/image" Target="../media/image460.png"/><Relationship Id="rId12" Type="http://schemas.openxmlformats.org/officeDocument/2006/relationships/image" Target="../media/image510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0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0.PNG"/><Relationship Id="rId24" Type="http://schemas.openxmlformats.org/officeDocument/2006/relationships/image" Target="../media/image63.png"/><Relationship Id="rId5" Type="http://schemas.openxmlformats.org/officeDocument/2006/relationships/image" Target="../media/image440.png"/><Relationship Id="rId15" Type="http://schemas.openxmlformats.org/officeDocument/2006/relationships/image" Target="../media/image540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0.png"/><Relationship Id="rId9" Type="http://schemas.openxmlformats.org/officeDocument/2006/relationships/image" Target="../media/image480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gorius.jp/presentation/page_71.html" TargetMode="External"/><Relationship Id="rId2" Type="http://schemas.openxmlformats.org/officeDocument/2006/relationships/hyperlink" Target="http://www.geo.titech.ac.jp/lab/ida/taku/lecture/ocha14/lecture3BW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sksn2.hep.sci.osaka-u.ac.jp/~naga/kogi/kanazawa-class06/kanazawa-kogi-index.html" TargetMode="External"/><Relationship Id="rId4" Type="http://schemas.openxmlformats.org/officeDocument/2006/relationships/hyperlink" Target="http://hdl.handle.net/2237/16107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7740352" y="630932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SDO/NASA</a:t>
            </a:r>
            <a:endParaRPr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971599" y="2269321"/>
            <a:ext cx="7200801" cy="0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92753" y="2413337"/>
            <a:ext cx="6383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>
                <a:solidFill>
                  <a:schemeClr val="bg1">
                    <a:lumMod val="95000"/>
                  </a:schemeClr>
                </a:solidFill>
              </a:rPr>
              <a:t>太陽について </a:t>
            </a:r>
            <a:r>
              <a:rPr lang="en-US" altLang="ja-JP" sz="6000" dirty="0">
                <a:solidFill>
                  <a:schemeClr val="bg1">
                    <a:lumMod val="95000"/>
                  </a:schemeClr>
                </a:solidFill>
              </a:rPr>
              <a:t>( 2 )</a:t>
            </a:r>
            <a:r>
              <a:rPr lang="ja-JP" altLang="en-US" sz="6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1" lang="ja-JP" altLang="en-US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75847" y="1832874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solidFill>
                  <a:srgbClr val="FFFF00"/>
                </a:solidFill>
              </a:rPr>
              <a:t>第</a:t>
            </a:r>
            <a:r>
              <a:rPr lang="en-US" altLang="ja-JP" dirty="0">
                <a:solidFill>
                  <a:srgbClr val="FFFF00"/>
                </a:solidFill>
              </a:rPr>
              <a:t>2</a:t>
            </a:r>
            <a:r>
              <a:rPr kumimoji="1" lang="ja-JP" altLang="en-US" dirty="0">
                <a:solidFill>
                  <a:srgbClr val="FFFF00"/>
                </a:solidFill>
              </a:rPr>
              <a:t>回 </a:t>
            </a:r>
            <a:r>
              <a:rPr kumimoji="1" lang="ja-JP" altLang="en-US" dirty="0" err="1">
                <a:solidFill>
                  <a:srgbClr val="FFFF00"/>
                </a:solidFill>
              </a:rPr>
              <a:t>う</a:t>
            </a:r>
            <a:r>
              <a:rPr kumimoji="1" lang="ja-JP" altLang="en-US" dirty="0">
                <a:solidFill>
                  <a:srgbClr val="FFFF00"/>
                </a:solidFill>
              </a:rPr>
              <a:t>ちゅうのがっこう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599" y="4869160"/>
            <a:ext cx="40336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</a:rPr>
              <a:t>北海道大学 理学部 </a:t>
            </a:r>
            <a:r>
              <a:rPr kumimoji="1" lang="en-US" altLang="ja-JP" sz="2800" dirty="0">
                <a:solidFill>
                  <a:schemeClr val="bg1"/>
                </a:solidFill>
              </a:rPr>
              <a:t>4</a:t>
            </a:r>
            <a:r>
              <a:rPr kumimoji="1" lang="ja-JP" altLang="en-US" sz="2800" dirty="0">
                <a:solidFill>
                  <a:schemeClr val="bg1"/>
                </a:solidFill>
              </a:rPr>
              <a:t>年</a:t>
            </a:r>
            <a:endParaRPr kumimoji="1" lang="en-US" altLang="ja-JP" sz="2800" dirty="0">
              <a:solidFill>
                <a:schemeClr val="bg1"/>
              </a:solidFill>
            </a:endParaRPr>
          </a:p>
          <a:p>
            <a:r>
              <a:rPr lang="ja-JP" altLang="en-US" sz="2800" dirty="0">
                <a:solidFill>
                  <a:schemeClr val="bg1"/>
                </a:solidFill>
              </a:rPr>
              <a:t>松岡  亮／</a:t>
            </a:r>
            <a:r>
              <a:rPr lang="en-US" altLang="ja-JP" sz="2800" dirty="0">
                <a:solidFill>
                  <a:schemeClr val="bg1"/>
                </a:solidFill>
              </a:rPr>
              <a:t>Matsuoka Ryo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1563915" y="5301208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場は「空間に書き込まれている力の情報」</a:t>
            </a:r>
            <a:endParaRPr kumimoji="1" lang="ja-JP" altLang="en-US" sz="24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989017" y="1556792"/>
            <a:ext cx="7491160" cy="1569660"/>
            <a:chOff x="251519" y="1556792"/>
            <a:chExt cx="7491160" cy="1569660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51519" y="1556792"/>
              <a:ext cx="326243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/>
                <a:t>宇宙の</a:t>
              </a:r>
              <a:r>
                <a:rPr kumimoji="1" lang="ja-JP" altLang="en-US" sz="2400" dirty="0"/>
                <a:t>あらゆる力は，</a:t>
              </a:r>
              <a:endParaRPr kumimoji="1" lang="en-US" altLang="ja-JP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2400" dirty="0"/>
                <a:t>物体に依存する量</a:t>
              </a:r>
              <a:endParaRPr lang="en-US" altLang="ja-JP" sz="2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ja-JP" altLang="en-US" sz="2400" dirty="0"/>
                <a:t>空間に依存する量</a:t>
              </a:r>
              <a:endParaRPr kumimoji="1" lang="en-US" altLang="ja-JP" sz="2400" dirty="0"/>
            </a:p>
            <a:p>
              <a:r>
                <a:rPr lang="ja-JP" altLang="en-US" sz="2400" dirty="0"/>
                <a:t>に分けることが可能</a:t>
              </a:r>
              <a:endParaRPr kumimoji="1" lang="ja-JP" altLang="en-US" sz="2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788024" y="1556792"/>
              <a:ext cx="295465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チャージ</a:t>
              </a:r>
              <a:endPara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endParaRPr>
            </a:p>
            <a:p>
              <a:r>
                <a:rPr lang="ja-JP" altLang="en-US" sz="2400" dirty="0"/>
                <a:t>→物体に依存する量</a:t>
              </a:r>
              <a:endParaRPr lang="en-US" altLang="ja-JP" sz="2400" dirty="0"/>
            </a:p>
            <a:p>
              <a:r>
                <a:rPr kumimoji="1"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場</a:t>
              </a:r>
              <a:endPara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endParaRPr>
            </a:p>
            <a:p>
              <a:r>
                <a:rPr lang="ja-JP" altLang="en-US" sz="2400" dirty="0"/>
                <a:t>→空間に依存する量</a:t>
              </a:r>
              <a:endParaRPr kumimoji="1" lang="ja-JP" altLang="en-US" sz="2400" dirty="0"/>
            </a:p>
          </p:txBody>
        </p:sp>
        <p:sp>
          <p:nvSpPr>
            <p:cNvPr id="21" name="右矢印 20"/>
            <p:cNvSpPr/>
            <p:nvPr/>
          </p:nvSpPr>
          <p:spPr>
            <a:xfrm>
              <a:off x="3635896" y="2159835"/>
              <a:ext cx="396044" cy="36357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95536" y="3284984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“</a:t>
            </a:r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力</a:t>
            </a:r>
            <a:r>
              <a:rPr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”</a:t>
            </a:r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 ＝ </a:t>
            </a:r>
            <a:r>
              <a:rPr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“</a:t>
            </a:r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チャージ</a:t>
            </a:r>
            <a:r>
              <a:rPr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”</a:t>
            </a:r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 </a:t>
            </a:r>
            <a:r>
              <a:rPr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× “</a:t>
            </a:r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場</a:t>
            </a:r>
            <a:r>
              <a:rPr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”</a:t>
            </a:r>
            <a:endParaRPr kumimoji="1" lang="ja-JP" altLang="en-US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54298"/>
              </p:ext>
            </p:extLst>
          </p:nvPr>
        </p:nvGraphicFramePr>
        <p:xfrm>
          <a:off x="4510671" y="3292811"/>
          <a:ext cx="4367808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源柔ゴシック Medium" panose="020B0402020203020207" pitchFamily="50" charset="-128"/>
                          <a:ea typeface="源柔ゴシック Medium" panose="020B0402020203020207" pitchFamily="50" charset="-128"/>
                          <a:cs typeface="源柔ゴシック Medium" panose="020B0402020203020207" pitchFamily="50" charset="-128"/>
                        </a:rPr>
                        <a:t>力の種類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源柔ゴシック Medium" panose="020B0402020203020207" pitchFamily="50" charset="-128"/>
                          <a:ea typeface="源柔ゴシック Medium" panose="020B0402020203020207" pitchFamily="50" charset="-128"/>
                          <a:cs typeface="源柔ゴシック Medium" panose="020B0402020203020207" pitchFamily="50" charset="-128"/>
                        </a:rPr>
                        <a:t>チャージ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源柔ゴシック Medium" panose="020B0402020203020207" pitchFamily="50" charset="-128"/>
                          <a:ea typeface="源柔ゴシック Medium" panose="020B0402020203020207" pitchFamily="50" charset="-128"/>
                          <a:cs typeface="源柔ゴシック Medium" panose="020B0402020203020207" pitchFamily="50" charset="-128"/>
                        </a:rPr>
                        <a:t>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静電気力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電荷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電場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磁力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磁荷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磁場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重力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( </a:t>
                      </a:r>
                      <a:r>
                        <a:rPr kumimoji="1" lang="ja-JP" altLang="en-US" dirty="0"/>
                        <a:t>万有引力</a:t>
                      </a:r>
                      <a:r>
                        <a:rPr kumimoji="1" lang="en-US" altLang="ja-JP" dirty="0"/>
                        <a:t> 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質量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重力加速度</a:t>
                      </a:r>
                      <a:endParaRPr kumimoji="1" lang="en-US" altLang="ja-JP" dirty="0"/>
                    </a:p>
                    <a:p>
                      <a:r>
                        <a:rPr kumimoji="1" lang="en-US" altLang="ja-JP" dirty="0"/>
                        <a:t>( </a:t>
                      </a:r>
                      <a:r>
                        <a:rPr kumimoji="1" lang="ja-JP" altLang="en-US" dirty="0"/>
                        <a:t>重力場 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円/楕円 24"/>
          <p:cNvSpPr/>
          <p:nvPr/>
        </p:nvSpPr>
        <p:spPr>
          <a:xfrm>
            <a:off x="755576" y="433229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吹き出し 25"/>
          <p:cNvSpPr/>
          <p:nvPr/>
        </p:nvSpPr>
        <p:spPr>
          <a:xfrm>
            <a:off x="1535818" y="3933056"/>
            <a:ext cx="2577187" cy="906487"/>
          </a:xfrm>
          <a:prstGeom prst="wedgeRoundRectCallout">
            <a:avLst>
              <a:gd name="adj1" fmla="val -72756"/>
              <a:gd name="adj2" fmla="val -3929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この点での電場は</a:t>
            </a:r>
            <a:r>
              <a:rPr kumimoji="1" lang="en-US" altLang="ja-JP" dirty="0">
                <a:solidFill>
                  <a:schemeClr val="tx1"/>
                </a:solidFill>
              </a:rPr>
              <a:t>…</a:t>
            </a:r>
            <a:r>
              <a:rPr kumimoji="1" lang="ja-JP" altLang="en-US" dirty="0" err="1">
                <a:solidFill>
                  <a:schemeClr val="tx1"/>
                </a:solidFill>
              </a:rPr>
              <a:t>，</a:t>
            </a:r>
            <a:r>
              <a:rPr kumimoji="1" lang="ja-JP" altLang="en-US" dirty="0">
                <a:solidFill>
                  <a:schemeClr val="tx1"/>
                </a:solidFill>
              </a:rPr>
              <a:t>磁場は</a:t>
            </a:r>
            <a:r>
              <a:rPr kumimoji="1" lang="en-US" altLang="ja-JP" dirty="0">
                <a:solidFill>
                  <a:schemeClr val="tx1"/>
                </a:solidFill>
              </a:rPr>
              <a:t>…</a:t>
            </a:r>
            <a:r>
              <a:rPr kumimoji="1" lang="ja-JP" altLang="en-US" dirty="0" err="1">
                <a:solidFill>
                  <a:schemeClr val="tx1"/>
                </a:solidFill>
              </a:rPr>
              <a:t>，</a:t>
            </a:r>
            <a:r>
              <a:rPr kumimoji="1" lang="ja-JP" altLang="en-US" dirty="0">
                <a:solidFill>
                  <a:schemeClr val="tx1"/>
                </a:solidFill>
              </a:rPr>
              <a:t>重力場は</a:t>
            </a:r>
            <a:r>
              <a:rPr kumimoji="1" lang="en-US" altLang="ja-JP" dirty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86351" y="5919663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力</a:t>
            </a:r>
            <a:r>
              <a:rPr lang="ja-JP" altLang="en-US" sz="2400" dirty="0"/>
              <a:t>の伝播</a:t>
            </a:r>
            <a:r>
              <a:rPr kumimoji="1" lang="ja-JP" altLang="en-US" sz="2400" dirty="0"/>
              <a:t>を「空間の性質」として捉えることができた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1854" y="406778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467544" y="43776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力の場</a:t>
              </a: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7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 animBg="1"/>
      <p:bldP spid="26" grpId="0" animBg="1"/>
      <p:bldP spid="2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251520" y="1412776"/>
            <a:ext cx="2465318" cy="3276364"/>
            <a:chOff x="251520" y="1412776"/>
            <a:chExt cx="2465318" cy="327636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251520" y="1412776"/>
              <a:ext cx="2460322" cy="3276364"/>
              <a:chOff x="5073007" y="2564904"/>
              <a:chExt cx="2460322" cy="3276364"/>
            </a:xfrm>
          </p:grpSpPr>
          <p:pic>
            <p:nvPicPr>
              <p:cNvPr id="1026" name="Picture 2" descr="http://img2.timeinc.net/people/i/2012/galleries/famous-maxwells/james-maxwell-768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2564904"/>
                <a:ext cx="2457273" cy="3276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5073007" y="2576551"/>
                <a:ext cx="130035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050" dirty="0">
                    <a:solidFill>
                      <a:schemeClr val="bg1"/>
                    </a:solidFill>
                  </a:rPr>
                  <a:t>www.people.com</a:t>
                </a:r>
                <a:endParaRPr lang="ja-JP" altLang="en-US" sz="105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685513" y="4319808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chemeClr val="bg1"/>
                  </a:solidFill>
                </a:rPr>
                <a:t>マクスウェルさん</a:t>
              </a:r>
            </a:p>
          </p:txBody>
        </p:sp>
      </p:grpSp>
      <p:sp>
        <p:nvSpPr>
          <p:cNvPr id="10" name="角丸四角形吹き出し 9"/>
          <p:cNvSpPr/>
          <p:nvPr/>
        </p:nvSpPr>
        <p:spPr>
          <a:xfrm>
            <a:off x="2915816" y="1412776"/>
            <a:ext cx="5112568" cy="1008112"/>
          </a:xfrm>
          <a:prstGeom prst="wedgeRoundRectCallout">
            <a:avLst>
              <a:gd name="adj1" fmla="val -67400"/>
              <a:gd name="adj2" fmla="val 580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電磁場の基本方程式を導いた後に色々弄ったら，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波の方程式が出てきちゃった☆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3160184" y="2492896"/>
            <a:ext cx="4223576" cy="2304256"/>
            <a:chOff x="3160184" y="2492896"/>
            <a:chExt cx="4223576" cy="2304256"/>
          </a:xfrm>
        </p:grpSpPr>
        <p:pic>
          <p:nvPicPr>
            <p:cNvPr id="13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&lt;/preamble&gt;&#10;  &lt;body&gt;\begin{align}&#10;&amp;amp;\vec{\nabla}\cdot\vec{E}=0\notag\\&#10;&amp;amp;\vec{\nabla}\cdot\vec{H}=0\notag\\&#10;&amp;amp;\vec{\nabla}\times\vec{E}=-\mu_0\pdif{\vec{H}}{t}\notag\\&#10;&amp;amp;\vec{\nabla}\times\vec{H}=\epsilon_0\pdif{\vec{E}}{t}\notag&#10;\end{align}&lt;/body&gt;&#10;  &lt;fcolor&gt;FF000000&lt;/fcolor&gt;&#10;  &lt;bcolor&gt;FFFFFFFF&lt;/bcolor&gt;&#10;  &lt;transparent&gt;True&lt;/transparent&gt;&#10;  &lt;resolution&gt;1800&lt;/resolution&gt;&#10;  &lt;imageh&gt;2076&lt;/imageh&gt;&#10;  &lt;imagew&gt;1552&lt;/imagew&gt;&#10;  &lt;scale&gt;50&lt;/scale&gt;&#10;  &lt;cursor&gt;14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184" y="2492896"/>
              <a:ext cx="1411816" cy="1888486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begin{align}&#10;\Delta\vec{E}&amp;amp;=\epsilon_0\mu_0\pdifn{\vec{E}}{t}{2}\notag\\&#10;\Delta\vec{B}&amp;amp;=\epsilon_0\mu_0\pdifn{\vec{B}}{t}{2}\notag&#10;\end{align}&lt;/body&gt;&#10;  &lt;fcolor&gt;FF000000&lt;/fcolor&gt;&#10;  &lt;bcolor&gt;FFFFFFFF&lt;/bcolor&gt;&#10;  &lt;transparent&gt;True&lt;/transparent&gt;&#10;  &lt;resolution&gt;1800&lt;/resolution&gt;&#10;  &lt;imageh&gt;1229&lt;/imageh&gt;&#10;  &lt;imagew&gt;1440&lt;/imagew&gt;&#10;  &lt;scale&gt;50&lt;/scale&gt;&#10;  &lt;cursor&gt;13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2834441"/>
              <a:ext cx="1371600" cy="1170623"/>
            </a:xfrm>
            <a:prstGeom prst="rect">
              <a:avLst/>
            </a:prstGeom>
          </p:spPr>
        </p:pic>
        <p:sp>
          <p:nvSpPr>
            <p:cNvPr id="18" name="右矢印 17"/>
            <p:cNvSpPr/>
            <p:nvPr/>
          </p:nvSpPr>
          <p:spPr>
            <a:xfrm>
              <a:off x="5148064" y="3247997"/>
              <a:ext cx="396044" cy="36357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160184" y="4427820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マクスウェル方程式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012160" y="442782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波動</a:t>
              </a:r>
              <a:r>
                <a:rPr kumimoji="1" lang="ja-JP" altLang="en-US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方程式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467544" y="5157192"/>
            <a:ext cx="8186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電場と磁場が一体となった振動が空間中を一定速度で進行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942436" y="5753467"/>
                <a:ext cx="5222969" cy="843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400" dirty="0">
                    <a:solidFill>
                      <a:srgbClr val="0070C0"/>
                    </a:solidFill>
                    <a:latin typeface="源柔ゴシック Medium" panose="020B0402020203020207" pitchFamily="50" charset="-128"/>
                    <a:ea typeface="源柔ゴシック Medium" panose="020B0402020203020207" pitchFamily="50" charset="-128"/>
                    <a:cs typeface="源柔ゴシック Medium" panose="020B0402020203020207" pitchFamily="50" charset="-128"/>
                  </a:rPr>
                  <a:t>光速度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ja-JP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=299792.458 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km</m:t>
                    </m:r>
                    <m:r>
                      <a:rPr lang="en-US" altLang="ja-JP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s</m:t>
                    </m:r>
                  </m:oMath>
                </a14:m>
                <a:endParaRPr kumimoji="1"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endParaRPr>
              </a:p>
            </p:txBody>
          </p:sp>
        </mc:Choice>
        <mc:Fallback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36" y="5753467"/>
                <a:ext cx="5222969" cy="843885"/>
              </a:xfrm>
              <a:prstGeom prst="rect">
                <a:avLst/>
              </a:prstGeom>
              <a:blipFill>
                <a:blip r:embed="rId5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467544" y="43776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電磁波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7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032286" y="1724614"/>
                <a:ext cx="26468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>
                    <a:solidFill>
                      <a:srgbClr val="0070C0"/>
                    </a:solidFill>
                    <a:latin typeface="源柔ゴシック Medium" panose="020B0402020203020207" pitchFamily="50" charset="-128"/>
                    <a:ea typeface="源柔ゴシック Medium" panose="020B0402020203020207" pitchFamily="50" charset="-128"/>
                    <a:cs typeface="源柔ゴシック Medium" panose="020B0402020203020207" pitchFamily="50" charset="-128"/>
                  </a:rPr>
                  <a:t>波長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rgbClr val="0070C0"/>
                        </a:solidFill>
                        <a:latin typeface="Cambria Math"/>
                        <a:ea typeface="源ノ角ゴシック JP Medium" pitchFamily="34" charset="-128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/>
                        <a:ea typeface="源ノ角ゴシック JP Medium" pitchFamily="34" charset="-128"/>
                      </a:rPr>
                      <m:t>𝜆</m:t>
                    </m:r>
                  </m:oMath>
                </a14:m>
                <a:endParaRPr kumimoji="1" lang="en-US" altLang="ja-JP" sz="2400" b="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endParaRPr>
              </a:p>
              <a:p>
                <a:r>
                  <a:rPr kumimoji="1" lang="ja-JP" altLang="en-US" sz="2400" dirty="0"/>
                  <a:t>一回の振動の長さ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86" y="1724614"/>
                <a:ext cx="2646878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3687" t="-5882" r="-2535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031542" y="2588711"/>
                <a:ext cx="26468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>
                    <a:solidFill>
                      <a:srgbClr val="0070C0"/>
                    </a:solidFill>
                    <a:latin typeface="源柔ゴシック Medium" panose="020B0402020203020207" pitchFamily="50" charset="-128"/>
                    <a:ea typeface="源柔ゴシック Medium" panose="020B0402020203020207" pitchFamily="50" charset="-128"/>
                    <a:cs typeface="源柔ゴシック Medium" panose="020B0402020203020207" pitchFamily="50" charset="-128"/>
                  </a:rPr>
                  <a:t>振動数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solidFill>
                          <a:srgbClr val="0070C0"/>
                        </a:solidFill>
                        <a:latin typeface="Cambria Math"/>
                        <a:ea typeface="源ノ角ゴシック JP Medium" pitchFamily="34" charset="-128"/>
                      </a:rPr>
                      <m:t> </m:t>
                    </m:r>
                    <m:r>
                      <a:rPr kumimoji="1" lang="en-US" altLang="ja-JP" sz="2400" b="0" i="1" smtClean="0">
                        <a:solidFill>
                          <a:srgbClr val="0070C0"/>
                        </a:solidFill>
                        <a:latin typeface="Cambria Math"/>
                        <a:ea typeface="源ノ角ゴシック JP Medium" pitchFamily="34" charset="-128"/>
                      </a:rPr>
                      <m:t>𝜈</m:t>
                    </m:r>
                  </m:oMath>
                </a14:m>
                <a:endParaRPr kumimoji="1" lang="en-US" altLang="ja-JP" sz="2400" b="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endParaRPr>
              </a:p>
              <a:p>
                <a:r>
                  <a:rPr lang="ja-JP" altLang="en-US" sz="2400" dirty="0"/>
                  <a:t>一秒間の振動回数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42" y="2588711"/>
                <a:ext cx="2646878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3448" t="-5882" r="-2529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/>
          <p:cNvSpPr txBox="1"/>
          <p:nvPr/>
        </p:nvSpPr>
        <p:spPr>
          <a:xfrm>
            <a:off x="5031542" y="3452807"/>
            <a:ext cx="3284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振幅</a:t>
            </a:r>
            <a:endParaRPr kumimoji="1" lang="en-US" altLang="ja-JP" sz="2400" b="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電磁波の振れ幅</a:t>
            </a:r>
            <a:endParaRPr kumimoji="1" lang="en-US" altLang="ja-JP" sz="2400" dirty="0"/>
          </a:p>
          <a:p>
            <a:r>
              <a:rPr lang="en-US" altLang="ja-JP" sz="2400" dirty="0"/>
              <a:t>( </a:t>
            </a:r>
            <a:r>
              <a:rPr lang="ja-JP" altLang="en-US" sz="2400" dirty="0"/>
              <a:t>電場・磁場の最大値 </a:t>
            </a:r>
            <a:r>
              <a:rPr lang="en-US" altLang="ja-JP" sz="2400" dirty="0"/>
              <a:t>)</a:t>
            </a:r>
            <a:endParaRPr kumimoji="1" lang="en-US" altLang="ja-JP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74236" y="1608452"/>
            <a:ext cx="4513788" cy="2612636"/>
            <a:chOff x="274236" y="1608452"/>
            <a:chExt cx="4513788" cy="2612636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686618" y="2305088"/>
              <a:ext cx="3443984" cy="1438770"/>
              <a:chOff x="969169" y="1988344"/>
              <a:chExt cx="5763071" cy="1438770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969169" y="1988344"/>
                <a:ext cx="2881312" cy="1438274"/>
                <a:chOff x="969169" y="1988344"/>
                <a:chExt cx="2881312" cy="1438274"/>
              </a:xfrm>
            </p:grpSpPr>
            <p:sp>
              <p:nvSpPr>
                <p:cNvPr id="10" name="フリーフォーム 9"/>
                <p:cNvSpPr/>
                <p:nvPr/>
              </p:nvSpPr>
              <p:spPr>
                <a:xfrm>
                  <a:off x="969169" y="1988344"/>
                  <a:ext cx="1440656" cy="719137"/>
                </a:xfrm>
                <a:custGeom>
                  <a:avLst/>
                  <a:gdLst>
                    <a:gd name="connsiteX0" fmla="*/ 0 w 1440656"/>
                    <a:gd name="connsiteY0" fmla="*/ 719137 h 719137"/>
                    <a:gd name="connsiteX1" fmla="*/ 716756 w 1440656"/>
                    <a:gd name="connsiteY1" fmla="*/ 0 h 719137"/>
                    <a:gd name="connsiteX2" fmla="*/ 1440656 w 1440656"/>
                    <a:gd name="connsiteY2" fmla="*/ 719137 h 7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656" h="719137">
                      <a:moveTo>
                        <a:pt x="0" y="719137"/>
                      </a:moveTo>
                      <a:cubicBezTo>
                        <a:pt x="238323" y="359568"/>
                        <a:pt x="476647" y="0"/>
                        <a:pt x="716756" y="0"/>
                      </a:cubicBezTo>
                      <a:cubicBezTo>
                        <a:pt x="956865" y="0"/>
                        <a:pt x="1198760" y="359568"/>
                        <a:pt x="1440656" y="7191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/>
                <p:cNvSpPr/>
                <p:nvPr/>
              </p:nvSpPr>
              <p:spPr>
                <a:xfrm flipV="1">
                  <a:off x="2409825" y="2707481"/>
                  <a:ext cx="1440656" cy="719137"/>
                </a:xfrm>
                <a:custGeom>
                  <a:avLst/>
                  <a:gdLst>
                    <a:gd name="connsiteX0" fmla="*/ 0 w 1440656"/>
                    <a:gd name="connsiteY0" fmla="*/ 719137 h 719137"/>
                    <a:gd name="connsiteX1" fmla="*/ 716756 w 1440656"/>
                    <a:gd name="connsiteY1" fmla="*/ 0 h 719137"/>
                    <a:gd name="connsiteX2" fmla="*/ 1440656 w 1440656"/>
                    <a:gd name="connsiteY2" fmla="*/ 719137 h 7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656" h="719137">
                      <a:moveTo>
                        <a:pt x="0" y="719137"/>
                      </a:moveTo>
                      <a:cubicBezTo>
                        <a:pt x="238323" y="359568"/>
                        <a:pt x="476647" y="0"/>
                        <a:pt x="716756" y="0"/>
                      </a:cubicBezTo>
                      <a:cubicBezTo>
                        <a:pt x="956865" y="0"/>
                        <a:pt x="1198760" y="359568"/>
                        <a:pt x="1440656" y="7191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3850928" y="1988840"/>
                <a:ext cx="2881312" cy="1438274"/>
                <a:chOff x="969169" y="1988344"/>
                <a:chExt cx="2881312" cy="1438274"/>
              </a:xfrm>
            </p:grpSpPr>
            <p:sp>
              <p:nvSpPr>
                <p:cNvPr id="14" name="フリーフォーム 13"/>
                <p:cNvSpPr/>
                <p:nvPr/>
              </p:nvSpPr>
              <p:spPr>
                <a:xfrm>
                  <a:off x="969169" y="1988344"/>
                  <a:ext cx="1440656" cy="719137"/>
                </a:xfrm>
                <a:custGeom>
                  <a:avLst/>
                  <a:gdLst>
                    <a:gd name="connsiteX0" fmla="*/ 0 w 1440656"/>
                    <a:gd name="connsiteY0" fmla="*/ 719137 h 719137"/>
                    <a:gd name="connsiteX1" fmla="*/ 716756 w 1440656"/>
                    <a:gd name="connsiteY1" fmla="*/ 0 h 719137"/>
                    <a:gd name="connsiteX2" fmla="*/ 1440656 w 1440656"/>
                    <a:gd name="connsiteY2" fmla="*/ 719137 h 7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656" h="719137">
                      <a:moveTo>
                        <a:pt x="0" y="719137"/>
                      </a:moveTo>
                      <a:cubicBezTo>
                        <a:pt x="238323" y="359568"/>
                        <a:pt x="476647" y="0"/>
                        <a:pt x="716756" y="0"/>
                      </a:cubicBezTo>
                      <a:cubicBezTo>
                        <a:pt x="956865" y="0"/>
                        <a:pt x="1198760" y="359568"/>
                        <a:pt x="1440656" y="7191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 14"/>
                <p:cNvSpPr/>
                <p:nvPr/>
              </p:nvSpPr>
              <p:spPr>
                <a:xfrm flipV="1">
                  <a:off x="2409825" y="2707481"/>
                  <a:ext cx="1440656" cy="719137"/>
                </a:xfrm>
                <a:custGeom>
                  <a:avLst/>
                  <a:gdLst>
                    <a:gd name="connsiteX0" fmla="*/ 0 w 1440656"/>
                    <a:gd name="connsiteY0" fmla="*/ 719137 h 719137"/>
                    <a:gd name="connsiteX1" fmla="*/ 716756 w 1440656"/>
                    <a:gd name="connsiteY1" fmla="*/ 0 h 719137"/>
                    <a:gd name="connsiteX2" fmla="*/ 1440656 w 1440656"/>
                    <a:gd name="connsiteY2" fmla="*/ 719137 h 7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656" h="719137">
                      <a:moveTo>
                        <a:pt x="0" y="719137"/>
                      </a:moveTo>
                      <a:cubicBezTo>
                        <a:pt x="238323" y="359568"/>
                        <a:pt x="476647" y="0"/>
                        <a:pt x="716756" y="0"/>
                      </a:cubicBezTo>
                      <a:cubicBezTo>
                        <a:pt x="956865" y="0"/>
                        <a:pt x="1198760" y="359568"/>
                        <a:pt x="1440656" y="719137"/>
                      </a:cubicBezTo>
                    </a:path>
                  </a:pathLst>
                </a:cu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19" name="直線矢印コネクタ 18"/>
            <p:cNvCxnSpPr/>
            <p:nvPr/>
          </p:nvCxnSpPr>
          <p:spPr>
            <a:xfrm>
              <a:off x="686618" y="3024721"/>
              <a:ext cx="380388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化 22"/>
            <p:cNvGrpSpPr/>
            <p:nvPr/>
          </p:nvGrpSpPr>
          <p:grpSpPr>
            <a:xfrm>
              <a:off x="686618" y="3586718"/>
              <a:ext cx="1721858" cy="634370"/>
              <a:chOff x="336063" y="3061176"/>
              <a:chExt cx="1721858" cy="634370"/>
            </a:xfrm>
          </p:grpSpPr>
          <p:sp>
            <p:nvSpPr>
              <p:cNvPr id="17" name="右大かっこ 16"/>
              <p:cNvSpPr/>
              <p:nvPr/>
            </p:nvSpPr>
            <p:spPr>
              <a:xfrm rot="5400000">
                <a:off x="1049084" y="2348155"/>
                <a:ext cx="295816" cy="1721858"/>
              </a:xfrm>
              <a:prstGeom prst="rightBracket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正方形/長方形 21"/>
                  <p:cNvSpPr/>
                  <p:nvPr/>
                </p:nvSpPr>
                <p:spPr>
                  <a:xfrm>
                    <a:off x="766527" y="3356992"/>
                    <a:ext cx="74924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ja-JP" altLang="en-US" sz="1600" dirty="0">
                        <a:solidFill>
                          <a:srgbClr val="0070C0"/>
                        </a:solidFill>
                        <a:latin typeface="源柔ゴシック Medium" panose="020B0402020203020207" pitchFamily="50" charset="-128"/>
                        <a:ea typeface="源柔ゴシック Medium" panose="020B0402020203020207" pitchFamily="50" charset="-128"/>
                        <a:cs typeface="源柔ゴシック Medium" panose="020B0402020203020207" pitchFamily="50" charset="-128"/>
                      </a:rPr>
                      <a:t>波長</a:t>
                    </a:r>
                    <a14:m>
                      <m:oMath xmlns:m="http://schemas.openxmlformats.org/officeDocument/2006/math">
                        <m:r>
                          <a:rPr lang="en-US" altLang="ja-JP" sz="1600">
                            <a:solidFill>
                              <a:srgbClr val="0070C0"/>
                            </a:solidFill>
                            <a:latin typeface="Cambria Math"/>
                            <a:ea typeface="源ノ角ゴシック JP Medium" pitchFamily="34" charset="-128"/>
                          </a:rPr>
                          <m:t> </m:t>
                        </m:r>
                        <m:r>
                          <a:rPr lang="en-US" altLang="ja-JP" sz="1600" i="1">
                            <a:solidFill>
                              <a:srgbClr val="0070C0"/>
                            </a:solidFill>
                            <a:latin typeface="Cambria Math"/>
                            <a:ea typeface="源ノ角ゴシック JP Medium" pitchFamily="34" charset="-128"/>
                          </a:rPr>
                          <m:t>𝜆</m:t>
                        </m:r>
                      </m:oMath>
                    </a14:m>
                    <a:endParaRPr lang="ja-JP" altLang="en-US" sz="1600" dirty="0">
                      <a:latin typeface="源柔ゴシック Medium" panose="020B0402020203020207" pitchFamily="50" charset="-128"/>
                      <a:ea typeface="源柔ゴシック Medium" panose="020B0402020203020207" pitchFamily="50" charset="-128"/>
                      <a:cs typeface="源柔ゴシック Medium" panose="020B0402020203020207" pitchFamily="50" charset="-128"/>
                    </a:endParaRPr>
                  </a:p>
                </p:txBody>
              </p:sp>
            </mc:Choice>
            <mc:Fallback>
              <p:sp>
                <p:nvSpPr>
                  <p:cNvPr id="22" name="正方形/長方形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6527" y="3356992"/>
                    <a:ext cx="749244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065" t="-3636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8" name="直線矢印コネクタ 27"/>
            <p:cNvCxnSpPr/>
            <p:nvPr/>
          </p:nvCxnSpPr>
          <p:spPr>
            <a:xfrm>
              <a:off x="1106131" y="2305088"/>
              <a:ext cx="0" cy="71963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1395904" y="248048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振幅</a:t>
              </a:r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 flipV="1">
              <a:off x="686251" y="1786518"/>
              <a:ext cx="0" cy="12386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 rot="16200000">
              <a:off x="-264374" y="2147062"/>
              <a:ext cx="1415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電磁場の強さ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192989" y="3077698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/>
                <a:t>位置</a:t>
              </a:r>
              <a:endParaRPr kumimoji="1" lang="ja-JP" altLang="en-US" sz="1600" dirty="0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5032286" y="4869160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波長や振動数の違い</a:t>
            </a:r>
            <a:endParaRPr lang="en-US" altLang="ja-JP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/>
              <a:t>→色の違い</a:t>
            </a:r>
            <a:endParaRPr lang="en-US" altLang="ja-JP" sz="2400" dirty="0"/>
          </a:p>
          <a:p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振幅の大きさ</a:t>
            </a:r>
            <a:endParaRPr lang="en-US" altLang="ja-JP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/>
              <a:t>→光の明るさ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4869160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電磁波は，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波長が短い（振動数が多い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振幅が大きい</a:t>
            </a:r>
            <a:endParaRPr lang="en-US" altLang="ja-JP" sz="2400" dirty="0"/>
          </a:p>
          <a:p>
            <a:r>
              <a:rPr kumimoji="1" lang="ja-JP" altLang="en-US" sz="2400" dirty="0"/>
              <a:t>ときに運ぶエネルギーが大きい</a:t>
            </a:r>
            <a:endParaRPr kumimoji="1" lang="en-US" altLang="ja-JP" sz="2400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電磁波の諸量</a:t>
              </a: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26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1" grpId="0"/>
      <p:bldP spid="2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1571625" y="1556792"/>
            <a:ext cx="6000750" cy="3168352"/>
            <a:chOff x="1571625" y="1412776"/>
            <a:chExt cx="6000750" cy="3168352"/>
          </a:xfrm>
        </p:grpSpPr>
        <p:pic>
          <p:nvPicPr>
            <p:cNvPr id="4" name="Picture 2" descr="http://www.kodomonokagaku.com/summer/2014/images/experiment01_img0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412776"/>
              <a:ext cx="6000750" cy="2952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5182020" y="4327212"/>
              <a:ext cx="234230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http://www.kodomonokagaku.com</a:t>
              </a:r>
              <a:endParaRPr lang="ja-JP" altLang="en-US" sz="105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818681" y="4797152"/>
            <a:ext cx="550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電波  赤外線  可視光線  紫外線  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X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線  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γ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線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691680" y="5454162"/>
            <a:ext cx="5832648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22020" y="498355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低エネルギー</a:t>
            </a:r>
            <a:endParaRPr kumimoji="1" lang="en-US" altLang="ja-JP" dirty="0"/>
          </a:p>
          <a:p>
            <a:pPr algn="ctr"/>
            <a:r>
              <a:rPr lang="ja-JP" altLang="en-US" dirty="0"/>
              <a:t>長波長</a:t>
            </a:r>
            <a:endParaRPr lang="en-US" altLang="ja-JP" dirty="0"/>
          </a:p>
          <a:p>
            <a:pPr algn="ctr"/>
            <a:r>
              <a:rPr kumimoji="1" lang="ja-JP" altLang="en-US" dirty="0"/>
              <a:t>低振動数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4328" y="498355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高</a:t>
            </a:r>
            <a:r>
              <a:rPr kumimoji="1" lang="ja-JP" altLang="en-US" dirty="0"/>
              <a:t>エネルギー</a:t>
            </a:r>
            <a:endParaRPr lang="en-US" altLang="ja-JP" dirty="0"/>
          </a:p>
          <a:p>
            <a:pPr algn="ctr"/>
            <a:r>
              <a:rPr kumimoji="1" lang="ja-JP" altLang="en-US" dirty="0"/>
              <a:t>短波長</a:t>
            </a:r>
            <a:endParaRPr kumimoji="1" lang="en-US" altLang="ja-JP" dirty="0"/>
          </a:p>
          <a:p>
            <a:pPr algn="ctr"/>
            <a:r>
              <a:rPr lang="ja-JP" altLang="en-US" dirty="0"/>
              <a:t>高振動数</a:t>
            </a:r>
            <a:endParaRPr kumimoji="1"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96342" y="5877272"/>
            <a:ext cx="7151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可視光線は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380-770 nm</a:t>
            </a:r>
            <a:r>
              <a:rPr lang="en-US" altLang="ja-JP" sz="2400" dirty="0">
                <a:latin typeface="+mn-ea"/>
              </a:rPr>
              <a:t>( </a:t>
            </a:r>
            <a:r>
              <a:rPr lang="ja-JP" altLang="en-US" sz="2400" dirty="0">
                <a:latin typeface="+mn-ea"/>
              </a:rPr>
              <a:t>理科年表</a:t>
            </a:r>
            <a:r>
              <a:rPr lang="en-US" altLang="ja-JP" sz="2400" dirty="0">
                <a:latin typeface="+mn-ea"/>
              </a:rPr>
              <a:t>2015 )</a:t>
            </a:r>
            <a:r>
              <a:rPr kumimoji="1" lang="en-US" altLang="ja-JP" sz="2400" dirty="0">
                <a:latin typeface="+mn-ea"/>
              </a:rPr>
              <a:t>, </a:t>
            </a:r>
            <a:r>
              <a:rPr kumimoji="1" lang="ja-JP" altLang="en-US" sz="2400" dirty="0">
                <a:latin typeface="+mn-ea"/>
              </a:rPr>
              <a:t>数百兆 </a:t>
            </a:r>
            <a:r>
              <a:rPr kumimoji="1" lang="en-US" altLang="ja-JP" sz="2400" dirty="0">
                <a:latin typeface="+mn-ea"/>
              </a:rPr>
              <a:t>Hz</a:t>
            </a:r>
          </a:p>
          <a:p>
            <a:pPr algn="ctr"/>
            <a:r>
              <a:rPr kumimoji="1" lang="ja-JP" altLang="en-US" sz="2400" dirty="0">
                <a:latin typeface="+mn-ea"/>
              </a:rPr>
              <a:t>太陽スペクトルのピークは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500 nm</a:t>
            </a:r>
            <a:endParaRPr kumimoji="1" lang="ja-JP" altLang="en-US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電磁波の種類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52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38686" y="6237312"/>
            <a:ext cx="806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ホントはもうちょっと少ないです（</a:t>
            </a:r>
            <a:r>
              <a:rPr lang="en-US" altLang="ja-JP" sz="2400" dirty="0"/>
              <a:t>400</a:t>
            </a:r>
            <a:r>
              <a:rPr lang="ja-JP" altLang="en-US" sz="2400" dirty="0"/>
              <a:t>兆回程度でよい）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94810" y="1412776"/>
            <a:ext cx="7554380" cy="4715533"/>
            <a:chOff x="794810" y="1412776"/>
            <a:chExt cx="7554380" cy="4715533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810" y="1412776"/>
              <a:ext cx="7554380" cy="4715533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7427143" y="5866699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50" dirty="0"/>
                <a:t>t</a:t>
              </a:r>
              <a:r>
                <a:rPr kumimoji="1" lang="en-US" altLang="ja-JP" sz="1050" dirty="0"/>
                <a:t>witter.com</a:t>
              </a:r>
              <a:endParaRPr kumimoji="1" lang="ja-JP" altLang="en-US" sz="105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ツイートにマジレス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96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1520" y="151945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熱源のこともきちんと理解しよう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94125" y="2132856"/>
            <a:ext cx="6955750" cy="120032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熱力学平衡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>
                <a:latin typeface="+mn-ea"/>
              </a:rPr>
              <a:t>エネルギーや物質の正味の流れがなくなった状態</a:t>
            </a:r>
            <a:endParaRPr kumimoji="1"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局所的に成立する場合，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局所熱力学平衡</a:t>
            </a:r>
            <a:r>
              <a:rPr lang="ja-JP" altLang="en-US" sz="2400" dirty="0">
                <a:latin typeface="+mn-ea"/>
              </a:rPr>
              <a:t>という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40236" y="3606115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熱力学平衡は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閉鎖系</a:t>
            </a:r>
            <a:r>
              <a:rPr kumimoji="1" lang="ja-JP" altLang="en-US" sz="2400" dirty="0"/>
              <a:t>に，局所熱力学平衡は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解放系</a:t>
            </a:r>
            <a:r>
              <a:rPr kumimoji="1" lang="ja-JP" altLang="en-US" sz="2400" dirty="0"/>
              <a:t>に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定義する場合が多い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94125" y="4869160"/>
            <a:ext cx="6955750" cy="120032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系に充分な時間が経過すると，平衡状態に陥り，</a:t>
            </a:r>
            <a:endParaRPr lang="en-US" altLang="ja-JP" sz="2400" dirty="0"/>
          </a:p>
          <a:p>
            <a:pPr algn="ctr"/>
            <a:r>
              <a:rPr lang="ja-JP" altLang="en-US" sz="2400" dirty="0"/>
              <a:t>元の非平衡な状態に自発的に戻ることはない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（平衡状態の安定性，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熱力学第二法則</a:t>
            </a:r>
            <a:r>
              <a:rPr kumimoji="1" lang="ja-JP" altLang="en-US" sz="2400" dirty="0"/>
              <a:t>）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熱力学平衡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89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384165" y="1874441"/>
            <a:ext cx="2406428" cy="2191768"/>
            <a:chOff x="6300192" y="2308643"/>
            <a:chExt cx="2406428" cy="2191768"/>
          </a:xfrm>
        </p:grpSpPr>
        <p:pic>
          <p:nvPicPr>
            <p:cNvPr id="9" name="Picture 2" descr="https://img.cpcdn.com/recipes/2091762/m/7bc8cf439132ec966d1d8208fdbcc274.jpg?u=3063731&amp;p=135885749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308643"/>
              <a:ext cx="1955587" cy="195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6300192" y="4246495"/>
              <a:ext cx="2406428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http://cookpad.com/recipe/2091762</a:t>
              </a:r>
              <a:endParaRPr lang="ja-JP" altLang="en-US" sz="105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51520" y="1340768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熱力学平衡の例</a:t>
            </a:r>
            <a:r>
              <a:rPr kumimoji="1"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―</a:t>
            </a:r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部屋の中の味噌汁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27784" y="2007455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部屋の中（閉鎖系）に置かれた味噌汁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627784" y="2594521"/>
            <a:ext cx="58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充分に時間が経つと，</a:t>
            </a:r>
            <a:endParaRPr lang="en-US" altLang="ja-JP" sz="2400" dirty="0"/>
          </a:p>
          <a:p>
            <a:r>
              <a:rPr lang="ja-JP" altLang="en-US" sz="2400" dirty="0"/>
              <a:t>味噌汁の温度 ＝ 室温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4191471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局所熱力学平衡の例</a:t>
            </a:r>
            <a:r>
              <a:rPr kumimoji="1"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―</a:t>
            </a:r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氷水を入れたコップ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1763688" y="5082914"/>
            <a:ext cx="2912613" cy="1226406"/>
            <a:chOff x="28415" y="5082914"/>
            <a:chExt cx="3685683" cy="1226406"/>
          </a:xfrm>
        </p:grpSpPr>
        <p:sp>
          <p:nvSpPr>
            <p:cNvPr id="23" name="正方形/長方形 22"/>
            <p:cNvSpPr/>
            <p:nvPr/>
          </p:nvSpPr>
          <p:spPr>
            <a:xfrm>
              <a:off x="28415" y="5085184"/>
              <a:ext cx="1231218" cy="122413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氷水</a:t>
              </a:r>
              <a:endParaRPr kumimoji="1" lang="en-US" altLang="ja-JP" dirty="0"/>
            </a:p>
            <a:p>
              <a:pPr algn="ctr"/>
              <a:r>
                <a:rPr lang="en-US" altLang="ja-JP" dirty="0"/>
                <a:t>0</a:t>
              </a:r>
              <a:r>
                <a:rPr lang="ja-JP" altLang="en-US" dirty="0"/>
                <a:t>℃</a:t>
              </a:r>
              <a:endParaRPr kumimoji="1" lang="ja-JP" altLang="en-US" dirty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259632" y="5085184"/>
              <a:ext cx="1152128" cy="1224136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35000">
                  <a:srgbClr val="00B050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/>
                <a:t>コップの断面</a:t>
              </a:r>
              <a:endParaRPr kumimoji="1" lang="ja-JP" altLang="en-US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411760" y="5082914"/>
              <a:ext cx="1302338" cy="12264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/>
                  </a:solidFill>
                </a:rPr>
                <a:t>外気</a:t>
              </a:r>
              <a:r>
                <a:rPr lang="en-US" altLang="ja-JP" dirty="0">
                  <a:solidFill>
                    <a:schemeClr val="tx1"/>
                  </a:solidFill>
                </a:rPr>
                <a:t>20</a:t>
              </a:r>
              <a:r>
                <a:rPr lang="ja-JP" altLang="en-US" dirty="0">
                  <a:solidFill>
                    <a:schemeClr val="tx1"/>
                  </a:solidFill>
                </a:rPr>
                <a:t>℃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57500" y="4654460"/>
            <a:ext cx="1362874" cy="2158916"/>
            <a:chOff x="3785190" y="4653136"/>
            <a:chExt cx="1362874" cy="2158916"/>
          </a:xfrm>
        </p:grpSpPr>
        <p:pic>
          <p:nvPicPr>
            <p:cNvPr id="3076" name="Picture 4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103" y="4653136"/>
              <a:ext cx="12763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正方形/長方形 27"/>
            <p:cNvSpPr/>
            <p:nvPr/>
          </p:nvSpPr>
          <p:spPr>
            <a:xfrm>
              <a:off x="3785190" y="6558136"/>
              <a:ext cx="136287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http://imagenavi.jp</a:t>
              </a:r>
              <a:endParaRPr lang="ja-JP" altLang="en-US" sz="1050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824889" y="5085184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コップの断面の各部分で，</a:t>
            </a:r>
            <a:endParaRPr kumimoji="1" lang="en-US" altLang="ja-JP" sz="2400" dirty="0"/>
          </a:p>
          <a:p>
            <a:r>
              <a:rPr lang="ja-JP" altLang="en-US" sz="2400" dirty="0"/>
              <a:t>流入エネルギーと</a:t>
            </a:r>
            <a:endParaRPr lang="en-US" altLang="ja-JP" sz="2400" dirty="0"/>
          </a:p>
          <a:p>
            <a:r>
              <a:rPr lang="ja-JP" altLang="en-US" sz="2400" dirty="0"/>
              <a:t>流出エネルギーが等しい</a:t>
            </a:r>
            <a:endParaRPr kumimoji="1" lang="ja-JP" altLang="en-US" sz="2400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熱力学平衡</a:t>
              </a: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" name="グループ化 37"/>
          <p:cNvGrpSpPr>
            <a:grpSpLocks noChangeAspect="1"/>
          </p:cNvGrpSpPr>
          <p:nvPr/>
        </p:nvGrpSpPr>
        <p:grpSpPr>
          <a:xfrm>
            <a:off x="5912740" y="2949036"/>
            <a:ext cx="1591210" cy="1851589"/>
            <a:chOff x="2591864" y="1052441"/>
            <a:chExt cx="3960271" cy="4608313"/>
          </a:xfrm>
        </p:grpSpPr>
        <p:sp>
          <p:nvSpPr>
            <p:cNvPr id="39" name="円/楕円 47"/>
            <p:cNvSpPr/>
            <p:nvPr/>
          </p:nvSpPr>
          <p:spPr>
            <a:xfrm>
              <a:off x="3646578" y="4264948"/>
              <a:ext cx="1637557" cy="1307649"/>
            </a:xfrm>
            <a:custGeom>
              <a:avLst/>
              <a:gdLst>
                <a:gd name="connsiteX0" fmla="*/ 0 w 2088269"/>
                <a:gd name="connsiteY0" fmla="*/ 662009 h 1324018"/>
                <a:gd name="connsiteX1" fmla="*/ 1044135 w 2088269"/>
                <a:gd name="connsiteY1" fmla="*/ 0 h 1324018"/>
                <a:gd name="connsiteX2" fmla="*/ 2088270 w 2088269"/>
                <a:gd name="connsiteY2" fmla="*/ 662009 h 1324018"/>
                <a:gd name="connsiteX3" fmla="*/ 1044135 w 2088269"/>
                <a:gd name="connsiteY3" fmla="*/ 1324018 h 1324018"/>
                <a:gd name="connsiteX4" fmla="*/ 0 w 2088269"/>
                <a:gd name="connsiteY4" fmla="*/ 662009 h 1324018"/>
                <a:gd name="connsiteX0" fmla="*/ 145 w 2088415"/>
                <a:gd name="connsiteY0" fmla="*/ 597715 h 1259724"/>
                <a:gd name="connsiteX1" fmla="*/ 989512 w 2088415"/>
                <a:gd name="connsiteY1" fmla="*/ 0 h 1259724"/>
                <a:gd name="connsiteX2" fmla="*/ 2088415 w 2088415"/>
                <a:gd name="connsiteY2" fmla="*/ 597715 h 1259724"/>
                <a:gd name="connsiteX3" fmla="*/ 1044280 w 2088415"/>
                <a:gd name="connsiteY3" fmla="*/ 1259724 h 1259724"/>
                <a:gd name="connsiteX4" fmla="*/ 145 w 2088415"/>
                <a:gd name="connsiteY4" fmla="*/ 597715 h 1259724"/>
                <a:gd name="connsiteX0" fmla="*/ 145 w 2088415"/>
                <a:gd name="connsiteY0" fmla="*/ 602558 h 1264567"/>
                <a:gd name="connsiteX1" fmla="*/ 989512 w 2088415"/>
                <a:gd name="connsiteY1" fmla="*/ 4843 h 1264567"/>
                <a:gd name="connsiteX2" fmla="*/ 2088415 w 2088415"/>
                <a:gd name="connsiteY2" fmla="*/ 602558 h 1264567"/>
                <a:gd name="connsiteX3" fmla="*/ 1044280 w 2088415"/>
                <a:gd name="connsiteY3" fmla="*/ 1264567 h 1264567"/>
                <a:gd name="connsiteX4" fmla="*/ 145 w 2088415"/>
                <a:gd name="connsiteY4" fmla="*/ 602558 h 126456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099726"/>
                <a:gd name="connsiteY0" fmla="*/ 707638 h 1369647"/>
                <a:gd name="connsiteX1" fmla="*/ 989453 w 2099726"/>
                <a:gd name="connsiteY1" fmla="*/ 109923 h 1369647"/>
                <a:gd name="connsiteX2" fmla="*/ 1640271 w 2099726"/>
                <a:gd name="connsiteY2" fmla="*/ 55154 h 1369647"/>
                <a:gd name="connsiteX3" fmla="*/ 2088356 w 2099726"/>
                <a:gd name="connsiteY3" fmla="*/ 707638 h 1369647"/>
                <a:gd name="connsiteX4" fmla="*/ 1044221 w 2099726"/>
                <a:gd name="connsiteY4" fmla="*/ 1369647 h 1369647"/>
                <a:gd name="connsiteX5" fmla="*/ 86 w 2099726"/>
                <a:gd name="connsiteY5" fmla="*/ 707638 h 1369647"/>
                <a:gd name="connsiteX0" fmla="*/ 86 w 2099726"/>
                <a:gd name="connsiteY0" fmla="*/ 660556 h 1322565"/>
                <a:gd name="connsiteX1" fmla="*/ 989453 w 2099726"/>
                <a:gd name="connsiteY1" fmla="*/ 62841 h 1322565"/>
                <a:gd name="connsiteX2" fmla="*/ 1640271 w 2099726"/>
                <a:gd name="connsiteY2" fmla="*/ 8072 h 1322565"/>
                <a:gd name="connsiteX3" fmla="*/ 2088356 w 2099726"/>
                <a:gd name="connsiteY3" fmla="*/ 660556 h 1322565"/>
                <a:gd name="connsiteX4" fmla="*/ 1044221 w 2099726"/>
                <a:gd name="connsiteY4" fmla="*/ 1322565 h 1322565"/>
                <a:gd name="connsiteX5" fmla="*/ 86 w 2099726"/>
                <a:gd name="connsiteY5" fmla="*/ 660556 h 1322565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38927 w 2138567"/>
                <a:gd name="connsiteY0" fmla="*/ 652484 h 1314493"/>
                <a:gd name="connsiteX1" fmla="*/ 197974 w 2138567"/>
                <a:gd name="connsiteY1" fmla="*/ 126206 h 1314493"/>
                <a:gd name="connsiteX2" fmla="*/ 1028294 w 2138567"/>
                <a:gd name="connsiteY2" fmla="*/ 54769 h 1314493"/>
                <a:gd name="connsiteX3" fmla="*/ 1679112 w 2138567"/>
                <a:gd name="connsiteY3" fmla="*/ 0 h 1314493"/>
                <a:gd name="connsiteX4" fmla="*/ 2127197 w 2138567"/>
                <a:gd name="connsiteY4" fmla="*/ 652484 h 1314493"/>
                <a:gd name="connsiteX5" fmla="*/ 1083062 w 2138567"/>
                <a:gd name="connsiteY5" fmla="*/ 1314493 h 1314493"/>
                <a:gd name="connsiteX6" fmla="*/ 38927 w 2138567"/>
                <a:gd name="connsiteY6" fmla="*/ 652484 h 1314493"/>
                <a:gd name="connsiteX0" fmla="*/ 52253 w 2044737"/>
                <a:gd name="connsiteY0" fmla="*/ 783453 h 1315455"/>
                <a:gd name="connsiteX1" fmla="*/ 104144 w 2044737"/>
                <a:gd name="connsiteY1" fmla="*/ 126206 h 1315455"/>
                <a:gd name="connsiteX2" fmla="*/ 934464 w 2044737"/>
                <a:gd name="connsiteY2" fmla="*/ 54769 h 1315455"/>
                <a:gd name="connsiteX3" fmla="*/ 1585282 w 2044737"/>
                <a:gd name="connsiteY3" fmla="*/ 0 h 1315455"/>
                <a:gd name="connsiteX4" fmla="*/ 2033367 w 2044737"/>
                <a:gd name="connsiteY4" fmla="*/ 652484 h 1315455"/>
                <a:gd name="connsiteX5" fmla="*/ 989232 w 2044737"/>
                <a:gd name="connsiteY5" fmla="*/ 1314493 h 1315455"/>
                <a:gd name="connsiteX6" fmla="*/ 52253 w 2044737"/>
                <a:gd name="connsiteY6" fmla="*/ 783453 h 1315455"/>
                <a:gd name="connsiteX0" fmla="*/ 1227 w 1993711"/>
                <a:gd name="connsiteY0" fmla="*/ 783453 h 1315480"/>
                <a:gd name="connsiteX1" fmla="*/ 53118 w 1993711"/>
                <a:gd name="connsiteY1" fmla="*/ 126206 h 1315480"/>
                <a:gd name="connsiteX2" fmla="*/ 883438 w 1993711"/>
                <a:gd name="connsiteY2" fmla="*/ 54769 h 1315480"/>
                <a:gd name="connsiteX3" fmla="*/ 1534256 w 1993711"/>
                <a:gd name="connsiteY3" fmla="*/ 0 h 1315480"/>
                <a:gd name="connsiteX4" fmla="*/ 1982341 w 1993711"/>
                <a:gd name="connsiteY4" fmla="*/ 652484 h 1315480"/>
                <a:gd name="connsiteX5" fmla="*/ 938206 w 1993711"/>
                <a:gd name="connsiteY5" fmla="*/ 1314493 h 1315480"/>
                <a:gd name="connsiteX6" fmla="*/ 1227 w 1993711"/>
                <a:gd name="connsiteY6" fmla="*/ 783453 h 1315480"/>
                <a:gd name="connsiteX0" fmla="*/ 40485 w 2032969"/>
                <a:gd name="connsiteY0" fmla="*/ 783453 h 1194369"/>
                <a:gd name="connsiteX1" fmla="*/ 92376 w 2032969"/>
                <a:gd name="connsiteY1" fmla="*/ 126206 h 1194369"/>
                <a:gd name="connsiteX2" fmla="*/ 922696 w 2032969"/>
                <a:gd name="connsiteY2" fmla="*/ 54769 h 1194369"/>
                <a:gd name="connsiteX3" fmla="*/ 1573514 w 2032969"/>
                <a:gd name="connsiteY3" fmla="*/ 0 h 1194369"/>
                <a:gd name="connsiteX4" fmla="*/ 2021599 w 2032969"/>
                <a:gd name="connsiteY4" fmla="*/ 652484 h 1194369"/>
                <a:gd name="connsiteX5" fmla="*/ 810777 w 2032969"/>
                <a:gd name="connsiteY5" fmla="*/ 1193049 h 1194369"/>
                <a:gd name="connsiteX6" fmla="*/ 40485 w 2032969"/>
                <a:gd name="connsiteY6" fmla="*/ 783453 h 1194369"/>
                <a:gd name="connsiteX0" fmla="*/ 40152 w 2032636"/>
                <a:gd name="connsiteY0" fmla="*/ 783453 h 1182512"/>
                <a:gd name="connsiteX1" fmla="*/ 92043 w 2032636"/>
                <a:gd name="connsiteY1" fmla="*/ 126206 h 1182512"/>
                <a:gd name="connsiteX2" fmla="*/ 922363 w 2032636"/>
                <a:gd name="connsiteY2" fmla="*/ 54769 h 1182512"/>
                <a:gd name="connsiteX3" fmla="*/ 1573181 w 2032636"/>
                <a:gd name="connsiteY3" fmla="*/ 0 h 1182512"/>
                <a:gd name="connsiteX4" fmla="*/ 2021266 w 2032636"/>
                <a:gd name="connsiteY4" fmla="*/ 652484 h 1182512"/>
                <a:gd name="connsiteX5" fmla="*/ 805681 w 2032636"/>
                <a:gd name="connsiteY5" fmla="*/ 1181143 h 1182512"/>
                <a:gd name="connsiteX6" fmla="*/ 40152 w 2032636"/>
                <a:gd name="connsiteY6" fmla="*/ 783453 h 1182512"/>
                <a:gd name="connsiteX0" fmla="*/ 2519 w 1995003"/>
                <a:gd name="connsiteY0" fmla="*/ 783453 h 1328838"/>
                <a:gd name="connsiteX1" fmla="*/ 54410 w 1995003"/>
                <a:gd name="connsiteY1" fmla="*/ 126206 h 1328838"/>
                <a:gd name="connsiteX2" fmla="*/ 884730 w 1995003"/>
                <a:gd name="connsiteY2" fmla="*/ 54769 h 1328838"/>
                <a:gd name="connsiteX3" fmla="*/ 1535548 w 1995003"/>
                <a:gd name="connsiteY3" fmla="*/ 0 h 1328838"/>
                <a:gd name="connsiteX4" fmla="*/ 1983633 w 1995003"/>
                <a:gd name="connsiteY4" fmla="*/ 652484 h 1328838"/>
                <a:gd name="connsiteX5" fmla="*/ 768048 w 1995003"/>
                <a:gd name="connsiteY5" fmla="*/ 1181143 h 1328838"/>
                <a:gd name="connsiteX6" fmla="*/ 161565 w 1995003"/>
                <a:gd name="connsiteY6" fmla="*/ 1304925 h 1328838"/>
                <a:gd name="connsiteX7" fmla="*/ 2519 w 1995003"/>
                <a:gd name="connsiteY7" fmla="*/ 783453 h 1328838"/>
                <a:gd name="connsiteX0" fmla="*/ 2425 w 1994909"/>
                <a:gd name="connsiteY0" fmla="*/ 783453 h 1337156"/>
                <a:gd name="connsiteX1" fmla="*/ 54316 w 1994909"/>
                <a:gd name="connsiteY1" fmla="*/ 126206 h 1337156"/>
                <a:gd name="connsiteX2" fmla="*/ 884636 w 1994909"/>
                <a:gd name="connsiteY2" fmla="*/ 54769 h 1337156"/>
                <a:gd name="connsiteX3" fmla="*/ 1535454 w 1994909"/>
                <a:gd name="connsiteY3" fmla="*/ 0 h 1337156"/>
                <a:gd name="connsiteX4" fmla="*/ 1983539 w 1994909"/>
                <a:gd name="connsiteY4" fmla="*/ 652484 h 1337156"/>
                <a:gd name="connsiteX5" fmla="*/ 767954 w 1994909"/>
                <a:gd name="connsiteY5" fmla="*/ 1181143 h 1337156"/>
                <a:gd name="connsiteX6" fmla="*/ 159090 w 1994909"/>
                <a:gd name="connsiteY6" fmla="*/ 1314450 h 1337156"/>
                <a:gd name="connsiteX7" fmla="*/ 2425 w 1994909"/>
                <a:gd name="connsiteY7" fmla="*/ 783453 h 1337156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768635 w 1674384"/>
                <a:gd name="connsiteY5" fmla="*/ 1181143 h 1293019"/>
                <a:gd name="connsiteX6" fmla="*/ 176440 w 1674384"/>
                <a:gd name="connsiteY6" fmla="*/ 1293019 h 1293019"/>
                <a:gd name="connsiteX7" fmla="*/ 3106 w 1674384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626621 w 1674384"/>
                <a:gd name="connsiteY5" fmla="*/ 521495 h 1293019"/>
                <a:gd name="connsiteX6" fmla="*/ 1359921 w 1674384"/>
                <a:gd name="connsiteY6" fmla="*/ 1254920 h 1293019"/>
                <a:gd name="connsiteX7" fmla="*/ 768635 w 1674384"/>
                <a:gd name="connsiteY7" fmla="*/ 1181143 h 1293019"/>
                <a:gd name="connsiteX8" fmla="*/ 176440 w 1674384"/>
                <a:gd name="connsiteY8" fmla="*/ 1293019 h 1293019"/>
                <a:gd name="connsiteX9" fmla="*/ 3106 w 1674384"/>
                <a:gd name="connsiteY9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653226 w 1653226"/>
                <a:gd name="connsiteY4" fmla="*/ 514371 h 1293019"/>
                <a:gd name="connsiteX5" fmla="*/ 1359921 w 1653226"/>
                <a:gd name="connsiteY5" fmla="*/ 1254920 h 1293019"/>
                <a:gd name="connsiteX6" fmla="*/ 768635 w 1653226"/>
                <a:gd name="connsiteY6" fmla="*/ 1181143 h 1293019"/>
                <a:gd name="connsiteX7" fmla="*/ 176440 w 1653226"/>
                <a:gd name="connsiteY7" fmla="*/ 1293019 h 1293019"/>
                <a:gd name="connsiteX8" fmla="*/ 3106 w 1653226"/>
                <a:gd name="connsiteY8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557564 w 1653226"/>
                <a:gd name="connsiteY4" fmla="*/ 178595 h 1293019"/>
                <a:gd name="connsiteX5" fmla="*/ 1653226 w 1653226"/>
                <a:gd name="connsiteY5" fmla="*/ 514371 h 1293019"/>
                <a:gd name="connsiteX6" fmla="*/ 1359921 w 1653226"/>
                <a:gd name="connsiteY6" fmla="*/ 1254920 h 1293019"/>
                <a:gd name="connsiteX7" fmla="*/ 768635 w 1653226"/>
                <a:gd name="connsiteY7" fmla="*/ 1181143 h 1293019"/>
                <a:gd name="connsiteX8" fmla="*/ 176440 w 1653226"/>
                <a:gd name="connsiteY8" fmla="*/ 1293019 h 1293019"/>
                <a:gd name="connsiteX9" fmla="*/ 3106 w 1653226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51499"/>
                <a:gd name="connsiteY0" fmla="*/ 783453 h 1293019"/>
                <a:gd name="connsiteX1" fmla="*/ 54997 w 1651499"/>
                <a:gd name="connsiteY1" fmla="*/ 126206 h 1293019"/>
                <a:gd name="connsiteX2" fmla="*/ 885317 w 1651499"/>
                <a:gd name="connsiteY2" fmla="*/ 54769 h 1293019"/>
                <a:gd name="connsiteX3" fmla="*/ 1536135 w 1651499"/>
                <a:gd name="connsiteY3" fmla="*/ 0 h 1293019"/>
                <a:gd name="connsiteX4" fmla="*/ 1636557 w 1651499"/>
                <a:gd name="connsiteY4" fmla="*/ 516752 h 1293019"/>
                <a:gd name="connsiteX5" fmla="*/ 1359921 w 1651499"/>
                <a:gd name="connsiteY5" fmla="*/ 1254920 h 1293019"/>
                <a:gd name="connsiteX6" fmla="*/ 768635 w 1651499"/>
                <a:gd name="connsiteY6" fmla="*/ 1181143 h 1293019"/>
                <a:gd name="connsiteX7" fmla="*/ 176440 w 1651499"/>
                <a:gd name="connsiteY7" fmla="*/ 1293019 h 1293019"/>
                <a:gd name="connsiteX8" fmla="*/ 3106 w 1651499"/>
                <a:gd name="connsiteY8" fmla="*/ 783453 h 1293019"/>
                <a:gd name="connsiteX0" fmla="*/ 3106 w 1639433"/>
                <a:gd name="connsiteY0" fmla="*/ 783453 h 1293019"/>
                <a:gd name="connsiteX1" fmla="*/ 54997 w 1639433"/>
                <a:gd name="connsiteY1" fmla="*/ 126206 h 1293019"/>
                <a:gd name="connsiteX2" fmla="*/ 885317 w 1639433"/>
                <a:gd name="connsiteY2" fmla="*/ 54769 h 1293019"/>
                <a:gd name="connsiteX3" fmla="*/ 1536135 w 1639433"/>
                <a:gd name="connsiteY3" fmla="*/ 0 h 1293019"/>
                <a:gd name="connsiteX4" fmla="*/ 1636557 w 1639433"/>
                <a:gd name="connsiteY4" fmla="*/ 516752 h 1293019"/>
                <a:gd name="connsiteX5" fmla="*/ 1359921 w 1639433"/>
                <a:gd name="connsiteY5" fmla="*/ 1254920 h 1293019"/>
                <a:gd name="connsiteX6" fmla="*/ 768635 w 1639433"/>
                <a:gd name="connsiteY6" fmla="*/ 1181143 h 1293019"/>
                <a:gd name="connsiteX7" fmla="*/ 176440 w 1639433"/>
                <a:gd name="connsiteY7" fmla="*/ 1293019 h 1293019"/>
                <a:gd name="connsiteX8" fmla="*/ 3106 w 1639433"/>
                <a:gd name="connsiteY8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636557 w 1636557"/>
                <a:gd name="connsiteY4" fmla="*/ 516752 h 1293019"/>
                <a:gd name="connsiteX5" fmla="*/ 1359921 w 1636557"/>
                <a:gd name="connsiteY5" fmla="*/ 1254920 h 1293019"/>
                <a:gd name="connsiteX6" fmla="*/ 768635 w 1636557"/>
                <a:gd name="connsiteY6" fmla="*/ 1181143 h 1293019"/>
                <a:gd name="connsiteX7" fmla="*/ 176440 w 1636557"/>
                <a:gd name="connsiteY7" fmla="*/ 1293019 h 1293019"/>
                <a:gd name="connsiteX8" fmla="*/ 3106 w 1636557"/>
                <a:gd name="connsiteY8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245"/>
                <a:gd name="connsiteY0" fmla="*/ 783453 h 1293019"/>
                <a:gd name="connsiteX1" fmla="*/ 54997 w 1645245"/>
                <a:gd name="connsiteY1" fmla="*/ 126206 h 1293019"/>
                <a:gd name="connsiteX2" fmla="*/ 885317 w 1645245"/>
                <a:gd name="connsiteY2" fmla="*/ 54769 h 1293019"/>
                <a:gd name="connsiteX3" fmla="*/ 1536135 w 1645245"/>
                <a:gd name="connsiteY3" fmla="*/ 0 h 1293019"/>
                <a:gd name="connsiteX4" fmla="*/ 1583759 w 1645245"/>
                <a:gd name="connsiteY4" fmla="*/ 242889 h 1293019"/>
                <a:gd name="connsiteX5" fmla="*/ 1636557 w 1645245"/>
                <a:gd name="connsiteY5" fmla="*/ 516752 h 1293019"/>
                <a:gd name="connsiteX6" fmla="*/ 1359921 w 1645245"/>
                <a:gd name="connsiteY6" fmla="*/ 1254920 h 1293019"/>
                <a:gd name="connsiteX7" fmla="*/ 768635 w 1645245"/>
                <a:gd name="connsiteY7" fmla="*/ 1181143 h 1293019"/>
                <a:gd name="connsiteX8" fmla="*/ 176440 w 1645245"/>
                <a:gd name="connsiteY8" fmla="*/ 1293019 h 1293019"/>
                <a:gd name="connsiteX9" fmla="*/ 3106 w 1645245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93914 h 1303480"/>
                <a:gd name="connsiteX1" fmla="*/ 54997 w 1636559"/>
                <a:gd name="connsiteY1" fmla="*/ 136667 h 1303480"/>
                <a:gd name="connsiteX2" fmla="*/ 832929 w 1636559"/>
                <a:gd name="connsiteY2" fmla="*/ 17605 h 1303480"/>
                <a:gd name="connsiteX3" fmla="*/ 1536135 w 1636559"/>
                <a:gd name="connsiteY3" fmla="*/ 10461 h 1303480"/>
                <a:gd name="connsiteX4" fmla="*/ 1583759 w 1636559"/>
                <a:gd name="connsiteY4" fmla="*/ 253350 h 1303480"/>
                <a:gd name="connsiteX5" fmla="*/ 1636557 w 1636559"/>
                <a:gd name="connsiteY5" fmla="*/ 527213 h 1303480"/>
                <a:gd name="connsiteX6" fmla="*/ 1359921 w 1636559"/>
                <a:gd name="connsiteY6" fmla="*/ 1265381 h 1303480"/>
                <a:gd name="connsiteX7" fmla="*/ 768635 w 1636559"/>
                <a:gd name="connsiteY7" fmla="*/ 1191604 h 1303480"/>
                <a:gd name="connsiteX8" fmla="*/ 176440 w 1636559"/>
                <a:gd name="connsiteY8" fmla="*/ 1303480 h 1303480"/>
                <a:gd name="connsiteX9" fmla="*/ 3106 w 1636559"/>
                <a:gd name="connsiteY9" fmla="*/ 793914 h 1303480"/>
                <a:gd name="connsiteX0" fmla="*/ 4104 w 1637557"/>
                <a:gd name="connsiteY0" fmla="*/ 798083 h 1307649"/>
                <a:gd name="connsiteX1" fmla="*/ 44089 w 1637557"/>
                <a:gd name="connsiteY1" fmla="*/ 136073 h 1307649"/>
                <a:gd name="connsiteX2" fmla="*/ 833927 w 1637557"/>
                <a:gd name="connsiteY2" fmla="*/ 21774 h 1307649"/>
                <a:gd name="connsiteX3" fmla="*/ 1537133 w 1637557"/>
                <a:gd name="connsiteY3" fmla="*/ 14630 h 1307649"/>
                <a:gd name="connsiteX4" fmla="*/ 1584757 w 1637557"/>
                <a:gd name="connsiteY4" fmla="*/ 257519 h 1307649"/>
                <a:gd name="connsiteX5" fmla="*/ 1637555 w 1637557"/>
                <a:gd name="connsiteY5" fmla="*/ 531382 h 1307649"/>
                <a:gd name="connsiteX6" fmla="*/ 1360919 w 1637557"/>
                <a:gd name="connsiteY6" fmla="*/ 1269550 h 1307649"/>
                <a:gd name="connsiteX7" fmla="*/ 769633 w 1637557"/>
                <a:gd name="connsiteY7" fmla="*/ 1195773 h 1307649"/>
                <a:gd name="connsiteX8" fmla="*/ 177438 w 1637557"/>
                <a:gd name="connsiteY8" fmla="*/ 1307649 h 1307649"/>
                <a:gd name="connsiteX9" fmla="*/ 4104 w 1637557"/>
                <a:gd name="connsiteY9" fmla="*/ 798083 h 13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557" h="1307649">
                  <a:moveTo>
                    <a:pt x="4104" y="798083"/>
                  </a:moveTo>
                  <a:cubicBezTo>
                    <a:pt x="-18121" y="602820"/>
                    <a:pt x="57789" y="438099"/>
                    <a:pt x="44089" y="136073"/>
                  </a:cubicBezTo>
                  <a:cubicBezTo>
                    <a:pt x="230415" y="74553"/>
                    <a:pt x="585086" y="42014"/>
                    <a:pt x="833927" y="21774"/>
                  </a:cubicBezTo>
                  <a:cubicBezTo>
                    <a:pt x="1082768" y="1534"/>
                    <a:pt x="1300350" y="-11564"/>
                    <a:pt x="1537133" y="14630"/>
                  </a:cubicBezTo>
                  <a:cubicBezTo>
                    <a:pt x="1464231" y="91227"/>
                    <a:pt x="1568020" y="171394"/>
                    <a:pt x="1584757" y="257519"/>
                  </a:cubicBezTo>
                  <a:cubicBezTo>
                    <a:pt x="1596731" y="350788"/>
                    <a:pt x="1637952" y="353185"/>
                    <a:pt x="1637555" y="531382"/>
                  </a:cubicBezTo>
                  <a:cubicBezTo>
                    <a:pt x="1624855" y="740535"/>
                    <a:pt x="1508351" y="1158421"/>
                    <a:pt x="1360919" y="1269550"/>
                  </a:cubicBezTo>
                  <a:cubicBezTo>
                    <a:pt x="1175387" y="1235422"/>
                    <a:pt x="966880" y="1189423"/>
                    <a:pt x="769633" y="1195773"/>
                  </a:cubicBezTo>
                  <a:cubicBezTo>
                    <a:pt x="572386" y="1202123"/>
                    <a:pt x="333601" y="1231056"/>
                    <a:pt x="177438" y="1307649"/>
                  </a:cubicBezTo>
                  <a:cubicBezTo>
                    <a:pt x="83188" y="1198504"/>
                    <a:pt x="26329" y="993346"/>
                    <a:pt x="4104" y="798083"/>
                  </a:cubicBezTo>
                  <a:close/>
                </a:path>
              </a:pathLst>
            </a:custGeom>
            <a:solidFill>
              <a:srgbClr val="FFFF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5112495" y="1052441"/>
              <a:ext cx="410714" cy="702369"/>
            </a:xfrm>
            <a:custGeom>
              <a:avLst/>
              <a:gdLst>
                <a:gd name="connsiteX0" fmla="*/ 10611 w 409641"/>
                <a:gd name="connsiteY0" fmla="*/ 702369 h 705931"/>
                <a:gd name="connsiteX1" fmla="*/ 8230 w 409641"/>
                <a:gd name="connsiteY1" fmla="*/ 502344 h 705931"/>
                <a:gd name="connsiteX2" fmla="*/ 32042 w 409641"/>
                <a:gd name="connsiteY2" fmla="*/ 295176 h 705931"/>
                <a:gd name="connsiteX3" fmla="*/ 117767 w 409641"/>
                <a:gd name="connsiteY3" fmla="*/ 126107 h 705931"/>
                <a:gd name="connsiteX4" fmla="*/ 224923 w 409641"/>
                <a:gd name="connsiteY4" fmla="*/ 9426 h 705931"/>
                <a:gd name="connsiteX5" fmla="*/ 332080 w 409641"/>
                <a:gd name="connsiteY5" fmla="*/ 16569 h 705931"/>
                <a:gd name="connsiteX6" fmla="*/ 401136 w 409641"/>
                <a:gd name="connsiteY6" fmla="*/ 92769 h 705931"/>
                <a:gd name="connsiteX7" fmla="*/ 393992 w 409641"/>
                <a:gd name="connsiteY7" fmla="*/ 223738 h 705931"/>
                <a:gd name="connsiteX8" fmla="*/ 270167 w 409641"/>
                <a:gd name="connsiteY8" fmla="*/ 435669 h 705931"/>
                <a:gd name="connsiteX9" fmla="*/ 129673 w 409641"/>
                <a:gd name="connsiteY9" fmla="*/ 616644 h 705931"/>
                <a:gd name="connsiteX10" fmla="*/ 10611 w 409641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0068 w 409098"/>
                <a:gd name="connsiteY0" fmla="*/ 702369 h 705931"/>
                <a:gd name="connsiteX1" fmla="*/ 7687 w 409098"/>
                <a:gd name="connsiteY1" fmla="*/ 502344 h 705931"/>
                <a:gd name="connsiteX2" fmla="*/ 19593 w 409098"/>
                <a:gd name="connsiteY2" fmla="*/ 492819 h 705931"/>
                <a:gd name="connsiteX3" fmla="*/ 52931 w 409098"/>
                <a:gd name="connsiteY3" fmla="*/ 295176 h 705931"/>
                <a:gd name="connsiteX4" fmla="*/ 117224 w 409098"/>
                <a:gd name="connsiteY4" fmla="*/ 126107 h 705931"/>
                <a:gd name="connsiteX5" fmla="*/ 224380 w 409098"/>
                <a:gd name="connsiteY5" fmla="*/ 9426 h 705931"/>
                <a:gd name="connsiteX6" fmla="*/ 331537 w 409098"/>
                <a:gd name="connsiteY6" fmla="*/ 16569 h 705931"/>
                <a:gd name="connsiteX7" fmla="*/ 400593 w 409098"/>
                <a:gd name="connsiteY7" fmla="*/ 92769 h 705931"/>
                <a:gd name="connsiteX8" fmla="*/ 393449 w 409098"/>
                <a:gd name="connsiteY8" fmla="*/ 223738 h 705931"/>
                <a:gd name="connsiteX9" fmla="*/ 269624 w 409098"/>
                <a:gd name="connsiteY9" fmla="*/ 435669 h 705931"/>
                <a:gd name="connsiteX10" fmla="*/ 129130 w 409098"/>
                <a:gd name="connsiteY10" fmla="*/ 616644 h 705931"/>
                <a:gd name="connsiteX11" fmla="*/ 10068 w 409098"/>
                <a:gd name="connsiteY11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714" h="702369">
                  <a:moveTo>
                    <a:pt x="11684" y="702369"/>
                  </a:moveTo>
                  <a:cubicBezTo>
                    <a:pt x="-8557" y="652363"/>
                    <a:pt x="2159" y="570209"/>
                    <a:pt x="9303" y="502344"/>
                  </a:cubicBezTo>
                  <a:cubicBezTo>
                    <a:pt x="16447" y="434479"/>
                    <a:pt x="36291" y="357882"/>
                    <a:pt x="54547" y="295176"/>
                  </a:cubicBezTo>
                  <a:cubicBezTo>
                    <a:pt x="72803" y="232470"/>
                    <a:pt x="90265" y="173732"/>
                    <a:pt x="118840" y="126107"/>
                  </a:cubicBezTo>
                  <a:cubicBezTo>
                    <a:pt x="147415" y="78482"/>
                    <a:pt x="190277" y="27682"/>
                    <a:pt x="225996" y="9426"/>
                  </a:cubicBezTo>
                  <a:cubicBezTo>
                    <a:pt x="261715" y="-8830"/>
                    <a:pt x="303784" y="2679"/>
                    <a:pt x="333153" y="16569"/>
                  </a:cubicBezTo>
                  <a:cubicBezTo>
                    <a:pt x="362522" y="30459"/>
                    <a:pt x="391890" y="58241"/>
                    <a:pt x="402209" y="92769"/>
                  </a:cubicBezTo>
                  <a:cubicBezTo>
                    <a:pt x="412528" y="127297"/>
                    <a:pt x="416893" y="166588"/>
                    <a:pt x="395065" y="223738"/>
                  </a:cubicBezTo>
                  <a:cubicBezTo>
                    <a:pt x="373237" y="280888"/>
                    <a:pt x="315293" y="370185"/>
                    <a:pt x="271240" y="435669"/>
                  </a:cubicBezTo>
                  <a:cubicBezTo>
                    <a:pt x="227187" y="501153"/>
                    <a:pt x="170433" y="573385"/>
                    <a:pt x="130746" y="616644"/>
                  </a:cubicBezTo>
                  <a:cubicBezTo>
                    <a:pt x="91059" y="659903"/>
                    <a:pt x="43831" y="683320"/>
                    <a:pt x="11684" y="702369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2591864" y="1455703"/>
              <a:ext cx="631434" cy="619784"/>
            </a:xfrm>
            <a:custGeom>
              <a:avLst/>
              <a:gdLst>
                <a:gd name="connsiteX0" fmla="*/ 627315 w 631434"/>
                <a:gd name="connsiteY0" fmla="*/ 614077 h 619784"/>
                <a:gd name="connsiteX1" fmla="*/ 477296 w 631434"/>
                <a:gd name="connsiteY1" fmla="*/ 578358 h 619784"/>
                <a:gd name="connsiteX2" fmla="*/ 248696 w 631434"/>
                <a:gd name="connsiteY2" fmla="*/ 483108 h 619784"/>
                <a:gd name="connsiteX3" fmla="*/ 93915 w 631434"/>
                <a:gd name="connsiteY3" fmla="*/ 347377 h 619784"/>
                <a:gd name="connsiteX4" fmla="*/ 10571 w 631434"/>
                <a:gd name="connsiteY4" fmla="*/ 214027 h 619784"/>
                <a:gd name="connsiteX5" fmla="*/ 8190 w 631434"/>
                <a:gd name="connsiteY5" fmla="*/ 104490 h 619784"/>
                <a:gd name="connsiteX6" fmla="*/ 74865 w 631434"/>
                <a:gd name="connsiteY6" fmla="*/ 16383 h 619784"/>
                <a:gd name="connsiteX7" fmla="*/ 184402 w 631434"/>
                <a:gd name="connsiteY7" fmla="*/ 6858 h 619784"/>
                <a:gd name="connsiteX8" fmla="*/ 312990 w 631434"/>
                <a:gd name="connsiteY8" fmla="*/ 92583 h 619784"/>
                <a:gd name="connsiteX9" fmla="*/ 443959 w 631434"/>
                <a:gd name="connsiteY9" fmla="*/ 242602 h 619784"/>
                <a:gd name="connsiteX10" fmla="*/ 574927 w 631434"/>
                <a:gd name="connsiteY10" fmla="*/ 464058 h 619784"/>
                <a:gd name="connsiteX11" fmla="*/ 627315 w 631434"/>
                <a:gd name="connsiteY11" fmla="*/ 614077 h 6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434" h="619784">
                  <a:moveTo>
                    <a:pt x="627315" y="614077"/>
                  </a:moveTo>
                  <a:cubicBezTo>
                    <a:pt x="611043" y="633127"/>
                    <a:pt x="540399" y="600186"/>
                    <a:pt x="477296" y="578358"/>
                  </a:cubicBezTo>
                  <a:cubicBezTo>
                    <a:pt x="414193" y="556530"/>
                    <a:pt x="312593" y="521605"/>
                    <a:pt x="248696" y="483108"/>
                  </a:cubicBezTo>
                  <a:cubicBezTo>
                    <a:pt x="184799" y="444611"/>
                    <a:pt x="133602" y="392224"/>
                    <a:pt x="93915" y="347377"/>
                  </a:cubicBezTo>
                  <a:cubicBezTo>
                    <a:pt x="54228" y="302530"/>
                    <a:pt x="24858" y="254508"/>
                    <a:pt x="10571" y="214027"/>
                  </a:cubicBezTo>
                  <a:cubicBezTo>
                    <a:pt x="-3716" y="173546"/>
                    <a:pt x="-2526" y="137431"/>
                    <a:pt x="8190" y="104490"/>
                  </a:cubicBezTo>
                  <a:cubicBezTo>
                    <a:pt x="18906" y="71549"/>
                    <a:pt x="45496" y="32655"/>
                    <a:pt x="74865" y="16383"/>
                  </a:cubicBezTo>
                  <a:cubicBezTo>
                    <a:pt x="104234" y="111"/>
                    <a:pt x="144714" y="-5842"/>
                    <a:pt x="184402" y="6858"/>
                  </a:cubicBezTo>
                  <a:cubicBezTo>
                    <a:pt x="224089" y="19558"/>
                    <a:pt x="269730" y="53292"/>
                    <a:pt x="312990" y="92583"/>
                  </a:cubicBezTo>
                  <a:cubicBezTo>
                    <a:pt x="356249" y="131874"/>
                    <a:pt x="400303" y="180689"/>
                    <a:pt x="443959" y="242602"/>
                  </a:cubicBezTo>
                  <a:cubicBezTo>
                    <a:pt x="487615" y="304514"/>
                    <a:pt x="541193" y="406511"/>
                    <a:pt x="574927" y="464058"/>
                  </a:cubicBezTo>
                  <a:cubicBezTo>
                    <a:pt x="608661" y="521605"/>
                    <a:pt x="643587" y="595027"/>
                    <a:pt x="627315" y="614077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2804801" y="1490717"/>
              <a:ext cx="3056555" cy="2912688"/>
            </a:xfrm>
            <a:custGeom>
              <a:avLst/>
              <a:gdLst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911811 h 2911811"/>
                <a:gd name="connsiteX1" fmla="*/ 507529 w 3031020"/>
                <a:gd name="connsiteY1" fmla="*/ 2689561 h 2911811"/>
                <a:gd name="connsiteX2" fmla="*/ 272579 w 3031020"/>
                <a:gd name="connsiteY2" fmla="*/ 2422861 h 2911811"/>
                <a:gd name="connsiteX3" fmla="*/ 94779 w 3031020"/>
                <a:gd name="connsiteY3" fmla="*/ 2092661 h 2911811"/>
                <a:gd name="connsiteX4" fmla="*/ 5879 w 3031020"/>
                <a:gd name="connsiteY4" fmla="*/ 1692611 h 2911811"/>
                <a:gd name="connsiteX5" fmla="*/ 24929 w 3031020"/>
                <a:gd name="connsiteY5" fmla="*/ 1254461 h 2911811"/>
                <a:gd name="connsiteX6" fmla="*/ 158279 w 3031020"/>
                <a:gd name="connsiteY6" fmla="*/ 835361 h 2911811"/>
                <a:gd name="connsiteX7" fmla="*/ 399579 w 3031020"/>
                <a:gd name="connsiteY7" fmla="*/ 524211 h 2911811"/>
                <a:gd name="connsiteX8" fmla="*/ 698029 w 3031020"/>
                <a:gd name="connsiteY8" fmla="*/ 270211 h 2911811"/>
                <a:gd name="connsiteX9" fmla="*/ 1091729 w 3031020"/>
                <a:gd name="connsiteY9" fmla="*/ 92411 h 2911811"/>
                <a:gd name="connsiteX10" fmla="*/ 1434629 w 3031020"/>
                <a:gd name="connsiteY10" fmla="*/ 336 h 2911811"/>
                <a:gd name="connsiteX11" fmla="*/ 1777529 w 3031020"/>
                <a:gd name="connsiteY11" fmla="*/ 67011 h 2911811"/>
                <a:gd name="connsiteX12" fmla="*/ 2171229 w 3031020"/>
                <a:gd name="connsiteY12" fmla="*/ 206711 h 2911811"/>
                <a:gd name="connsiteX13" fmla="*/ 2463329 w 3031020"/>
                <a:gd name="connsiteY13" fmla="*/ 378161 h 2911811"/>
                <a:gd name="connsiteX14" fmla="*/ 2717329 w 3031020"/>
                <a:gd name="connsiteY14" fmla="*/ 632161 h 2911811"/>
                <a:gd name="connsiteX15" fmla="*/ 2907829 w 3031020"/>
                <a:gd name="connsiteY15" fmla="*/ 949661 h 2911811"/>
                <a:gd name="connsiteX16" fmla="*/ 3003079 w 3031020"/>
                <a:gd name="connsiteY16" fmla="*/ 1311611 h 2911811"/>
                <a:gd name="connsiteX17" fmla="*/ 3028479 w 3031020"/>
                <a:gd name="connsiteY17" fmla="*/ 1679911 h 2911811"/>
                <a:gd name="connsiteX18" fmla="*/ 2952279 w 3031020"/>
                <a:gd name="connsiteY18" fmla="*/ 2035511 h 2911811"/>
                <a:gd name="connsiteX19" fmla="*/ 2812579 w 3031020"/>
                <a:gd name="connsiteY19" fmla="*/ 2308561 h 2911811"/>
                <a:gd name="connsiteX20" fmla="*/ 2666529 w 3031020"/>
                <a:gd name="connsiteY20" fmla="*/ 2511761 h 2911811"/>
                <a:gd name="connsiteX21" fmla="*/ 2355379 w 3031020"/>
                <a:gd name="connsiteY21" fmla="*/ 2784811 h 2911811"/>
                <a:gd name="connsiteX0" fmla="*/ 837729 w 3031020"/>
                <a:gd name="connsiteY0" fmla="*/ 2915612 h 2915612"/>
                <a:gd name="connsiteX1" fmla="*/ 507529 w 3031020"/>
                <a:gd name="connsiteY1" fmla="*/ 2693362 h 2915612"/>
                <a:gd name="connsiteX2" fmla="*/ 272579 w 3031020"/>
                <a:gd name="connsiteY2" fmla="*/ 2426662 h 2915612"/>
                <a:gd name="connsiteX3" fmla="*/ 94779 w 3031020"/>
                <a:gd name="connsiteY3" fmla="*/ 2096462 h 2915612"/>
                <a:gd name="connsiteX4" fmla="*/ 5879 w 3031020"/>
                <a:gd name="connsiteY4" fmla="*/ 1696412 h 2915612"/>
                <a:gd name="connsiteX5" fmla="*/ 24929 w 3031020"/>
                <a:gd name="connsiteY5" fmla="*/ 1258262 h 2915612"/>
                <a:gd name="connsiteX6" fmla="*/ 158279 w 3031020"/>
                <a:gd name="connsiteY6" fmla="*/ 839162 h 2915612"/>
                <a:gd name="connsiteX7" fmla="*/ 399579 w 3031020"/>
                <a:gd name="connsiteY7" fmla="*/ 528012 h 2915612"/>
                <a:gd name="connsiteX8" fmla="*/ 698029 w 3031020"/>
                <a:gd name="connsiteY8" fmla="*/ 274012 h 2915612"/>
                <a:gd name="connsiteX9" fmla="*/ 1091729 w 3031020"/>
                <a:gd name="connsiteY9" fmla="*/ 96212 h 2915612"/>
                <a:gd name="connsiteX10" fmla="*/ 1434629 w 3031020"/>
                <a:gd name="connsiteY10" fmla="*/ 4137 h 2915612"/>
                <a:gd name="connsiteX11" fmla="*/ 1821979 w 3031020"/>
                <a:gd name="connsiteY11" fmla="*/ 35887 h 2915612"/>
                <a:gd name="connsiteX12" fmla="*/ 2171229 w 3031020"/>
                <a:gd name="connsiteY12" fmla="*/ 210512 h 2915612"/>
                <a:gd name="connsiteX13" fmla="*/ 2463329 w 3031020"/>
                <a:gd name="connsiteY13" fmla="*/ 381962 h 2915612"/>
                <a:gd name="connsiteX14" fmla="*/ 2717329 w 3031020"/>
                <a:gd name="connsiteY14" fmla="*/ 635962 h 2915612"/>
                <a:gd name="connsiteX15" fmla="*/ 2907829 w 3031020"/>
                <a:gd name="connsiteY15" fmla="*/ 953462 h 2915612"/>
                <a:gd name="connsiteX16" fmla="*/ 3003079 w 3031020"/>
                <a:gd name="connsiteY16" fmla="*/ 1315412 h 2915612"/>
                <a:gd name="connsiteX17" fmla="*/ 3028479 w 3031020"/>
                <a:gd name="connsiteY17" fmla="*/ 1683712 h 2915612"/>
                <a:gd name="connsiteX18" fmla="*/ 2952279 w 3031020"/>
                <a:gd name="connsiteY18" fmla="*/ 2039312 h 2915612"/>
                <a:gd name="connsiteX19" fmla="*/ 2812579 w 3031020"/>
                <a:gd name="connsiteY19" fmla="*/ 2312362 h 2915612"/>
                <a:gd name="connsiteX20" fmla="*/ 2666529 w 3031020"/>
                <a:gd name="connsiteY20" fmla="*/ 2515562 h 2915612"/>
                <a:gd name="connsiteX21" fmla="*/ 2355379 w 3031020"/>
                <a:gd name="connsiteY21" fmla="*/ 2788612 h 2915612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463329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33204 w 3031020"/>
                <a:gd name="connsiteY14" fmla="*/ 61599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98029 w 3031020"/>
                <a:gd name="connsiteY8" fmla="*/ 2710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3579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6754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60526 w 3030067"/>
                <a:gd name="connsiteY7" fmla="*/ 51556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38301 w 3030067"/>
                <a:gd name="connsiteY7" fmla="*/ 50921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7908 w 3051199"/>
                <a:gd name="connsiteY0" fmla="*/ 2912688 h 2912688"/>
                <a:gd name="connsiteX1" fmla="*/ 527708 w 3051199"/>
                <a:gd name="connsiteY1" fmla="*/ 2690438 h 2912688"/>
                <a:gd name="connsiteX2" fmla="*/ 292758 w 3051199"/>
                <a:gd name="connsiteY2" fmla="*/ 2423738 h 2912688"/>
                <a:gd name="connsiteX3" fmla="*/ 114958 w 3051199"/>
                <a:gd name="connsiteY3" fmla="*/ 2093538 h 2912688"/>
                <a:gd name="connsiteX4" fmla="*/ 26058 w 3051199"/>
                <a:gd name="connsiteY4" fmla="*/ 1693488 h 2912688"/>
                <a:gd name="connsiteX5" fmla="*/ 7008 w 3051199"/>
                <a:gd name="connsiteY5" fmla="*/ 1255338 h 2912688"/>
                <a:gd name="connsiteX6" fmla="*/ 149883 w 3051199"/>
                <a:gd name="connsiteY6" fmla="*/ 833063 h 2912688"/>
                <a:gd name="connsiteX7" fmla="*/ 359433 w 3051199"/>
                <a:gd name="connsiteY7" fmla="*/ 509213 h 2912688"/>
                <a:gd name="connsiteX8" fmla="*/ 676933 w 3051199"/>
                <a:gd name="connsiteY8" fmla="*/ 242513 h 2912688"/>
                <a:gd name="connsiteX9" fmla="*/ 1089683 w 3051199"/>
                <a:gd name="connsiteY9" fmla="*/ 61538 h 2912688"/>
                <a:gd name="connsiteX10" fmla="*/ 1454808 w 3051199"/>
                <a:gd name="connsiteY10" fmla="*/ 1213 h 2912688"/>
                <a:gd name="connsiteX11" fmla="*/ 1842158 w 3051199"/>
                <a:gd name="connsiteY11" fmla="*/ 32963 h 2912688"/>
                <a:gd name="connsiteX12" fmla="*/ 2213633 w 3051199"/>
                <a:gd name="connsiteY12" fmla="*/ 166313 h 2912688"/>
                <a:gd name="connsiteX13" fmla="*/ 2537483 w 3051199"/>
                <a:gd name="connsiteY13" fmla="*/ 379038 h 2912688"/>
                <a:gd name="connsiteX14" fmla="*/ 2753383 w 3051199"/>
                <a:gd name="connsiteY14" fmla="*/ 613988 h 2912688"/>
                <a:gd name="connsiteX15" fmla="*/ 2928008 w 3051199"/>
                <a:gd name="connsiteY15" fmla="*/ 950538 h 2912688"/>
                <a:gd name="connsiteX16" fmla="*/ 3023258 w 3051199"/>
                <a:gd name="connsiteY16" fmla="*/ 1312488 h 2912688"/>
                <a:gd name="connsiteX17" fmla="*/ 3048658 w 3051199"/>
                <a:gd name="connsiteY17" fmla="*/ 1680788 h 2912688"/>
                <a:gd name="connsiteX18" fmla="*/ 2972458 w 3051199"/>
                <a:gd name="connsiteY18" fmla="*/ 2036388 h 2912688"/>
                <a:gd name="connsiteX19" fmla="*/ 2832758 w 3051199"/>
                <a:gd name="connsiteY19" fmla="*/ 2309438 h 2912688"/>
                <a:gd name="connsiteX20" fmla="*/ 2686708 w 3051199"/>
                <a:gd name="connsiteY20" fmla="*/ 2512638 h 2912688"/>
                <a:gd name="connsiteX21" fmla="*/ 2375558 w 3051199"/>
                <a:gd name="connsiteY21" fmla="*/ 2785688 h 2912688"/>
                <a:gd name="connsiteX0" fmla="*/ 879013 w 3072304"/>
                <a:gd name="connsiteY0" fmla="*/ 2912688 h 2912688"/>
                <a:gd name="connsiteX1" fmla="*/ 548813 w 3072304"/>
                <a:gd name="connsiteY1" fmla="*/ 2690438 h 2912688"/>
                <a:gd name="connsiteX2" fmla="*/ 313863 w 3072304"/>
                <a:gd name="connsiteY2" fmla="*/ 2423738 h 2912688"/>
                <a:gd name="connsiteX3" fmla="*/ 136063 w 3072304"/>
                <a:gd name="connsiteY3" fmla="*/ 2093538 h 2912688"/>
                <a:gd name="connsiteX4" fmla="*/ 9063 w 3072304"/>
                <a:gd name="connsiteY4" fmla="*/ 1690313 h 2912688"/>
                <a:gd name="connsiteX5" fmla="*/ 28113 w 3072304"/>
                <a:gd name="connsiteY5" fmla="*/ 1255338 h 2912688"/>
                <a:gd name="connsiteX6" fmla="*/ 170988 w 3072304"/>
                <a:gd name="connsiteY6" fmla="*/ 833063 h 2912688"/>
                <a:gd name="connsiteX7" fmla="*/ 380538 w 3072304"/>
                <a:gd name="connsiteY7" fmla="*/ 509213 h 2912688"/>
                <a:gd name="connsiteX8" fmla="*/ 698038 w 3072304"/>
                <a:gd name="connsiteY8" fmla="*/ 242513 h 2912688"/>
                <a:gd name="connsiteX9" fmla="*/ 1110788 w 3072304"/>
                <a:gd name="connsiteY9" fmla="*/ 61538 h 2912688"/>
                <a:gd name="connsiteX10" fmla="*/ 1475913 w 3072304"/>
                <a:gd name="connsiteY10" fmla="*/ 1213 h 2912688"/>
                <a:gd name="connsiteX11" fmla="*/ 1863263 w 3072304"/>
                <a:gd name="connsiteY11" fmla="*/ 32963 h 2912688"/>
                <a:gd name="connsiteX12" fmla="*/ 2234738 w 3072304"/>
                <a:gd name="connsiteY12" fmla="*/ 166313 h 2912688"/>
                <a:gd name="connsiteX13" fmla="*/ 2558588 w 3072304"/>
                <a:gd name="connsiteY13" fmla="*/ 379038 h 2912688"/>
                <a:gd name="connsiteX14" fmla="*/ 2774488 w 3072304"/>
                <a:gd name="connsiteY14" fmla="*/ 613988 h 2912688"/>
                <a:gd name="connsiteX15" fmla="*/ 2949113 w 3072304"/>
                <a:gd name="connsiteY15" fmla="*/ 950538 h 2912688"/>
                <a:gd name="connsiteX16" fmla="*/ 3044363 w 3072304"/>
                <a:gd name="connsiteY16" fmla="*/ 1312488 h 2912688"/>
                <a:gd name="connsiteX17" fmla="*/ 3069763 w 3072304"/>
                <a:gd name="connsiteY17" fmla="*/ 1680788 h 2912688"/>
                <a:gd name="connsiteX18" fmla="*/ 2993563 w 3072304"/>
                <a:gd name="connsiteY18" fmla="*/ 2036388 h 2912688"/>
                <a:gd name="connsiteX19" fmla="*/ 2853863 w 3072304"/>
                <a:gd name="connsiteY19" fmla="*/ 2309438 h 2912688"/>
                <a:gd name="connsiteX20" fmla="*/ 2707813 w 3072304"/>
                <a:gd name="connsiteY20" fmla="*/ 2512638 h 2912688"/>
                <a:gd name="connsiteX21" fmla="*/ 2396663 w 3072304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31198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693234 w 3070425"/>
                <a:gd name="connsiteY20" fmla="*/ 2506288 h 2912688"/>
                <a:gd name="connsiteX21" fmla="*/ 2394784 w 3070425"/>
                <a:gd name="connsiteY21" fmla="*/ 2785688 h 2912688"/>
                <a:gd name="connsiteX0" fmla="*/ 877134 w 3055251"/>
                <a:gd name="connsiteY0" fmla="*/ 2912688 h 2912688"/>
                <a:gd name="connsiteX1" fmla="*/ 546934 w 3055251"/>
                <a:gd name="connsiteY1" fmla="*/ 2690438 h 2912688"/>
                <a:gd name="connsiteX2" fmla="*/ 292934 w 3055251"/>
                <a:gd name="connsiteY2" fmla="*/ 2423738 h 2912688"/>
                <a:gd name="connsiteX3" fmla="*/ 108784 w 3055251"/>
                <a:gd name="connsiteY3" fmla="*/ 2096713 h 2912688"/>
                <a:gd name="connsiteX4" fmla="*/ 7184 w 3055251"/>
                <a:gd name="connsiteY4" fmla="*/ 1690313 h 2912688"/>
                <a:gd name="connsiteX5" fmla="*/ 26234 w 3055251"/>
                <a:gd name="connsiteY5" fmla="*/ 1255338 h 2912688"/>
                <a:gd name="connsiteX6" fmla="*/ 169109 w 3055251"/>
                <a:gd name="connsiteY6" fmla="*/ 833063 h 2912688"/>
                <a:gd name="connsiteX7" fmla="*/ 378659 w 3055251"/>
                <a:gd name="connsiteY7" fmla="*/ 509213 h 2912688"/>
                <a:gd name="connsiteX8" fmla="*/ 696159 w 3055251"/>
                <a:gd name="connsiteY8" fmla="*/ 242513 h 2912688"/>
                <a:gd name="connsiteX9" fmla="*/ 1108909 w 3055251"/>
                <a:gd name="connsiteY9" fmla="*/ 61538 h 2912688"/>
                <a:gd name="connsiteX10" fmla="*/ 1474034 w 3055251"/>
                <a:gd name="connsiteY10" fmla="*/ 1213 h 2912688"/>
                <a:gd name="connsiteX11" fmla="*/ 1861384 w 3055251"/>
                <a:gd name="connsiteY11" fmla="*/ 32963 h 2912688"/>
                <a:gd name="connsiteX12" fmla="*/ 2232859 w 3055251"/>
                <a:gd name="connsiteY12" fmla="*/ 166313 h 2912688"/>
                <a:gd name="connsiteX13" fmla="*/ 2556709 w 3055251"/>
                <a:gd name="connsiteY13" fmla="*/ 379038 h 2912688"/>
                <a:gd name="connsiteX14" fmla="*/ 2772609 w 3055251"/>
                <a:gd name="connsiteY14" fmla="*/ 613988 h 2912688"/>
                <a:gd name="connsiteX15" fmla="*/ 2947234 w 3055251"/>
                <a:gd name="connsiteY15" fmla="*/ 950538 h 2912688"/>
                <a:gd name="connsiteX16" fmla="*/ 3042484 w 3055251"/>
                <a:gd name="connsiteY16" fmla="*/ 1312488 h 2912688"/>
                <a:gd name="connsiteX17" fmla="*/ 3048834 w 3055251"/>
                <a:gd name="connsiteY17" fmla="*/ 1687138 h 2912688"/>
                <a:gd name="connsiteX18" fmla="*/ 2991684 w 3055251"/>
                <a:gd name="connsiteY18" fmla="*/ 2036388 h 2912688"/>
                <a:gd name="connsiteX19" fmla="*/ 2851984 w 3055251"/>
                <a:gd name="connsiteY19" fmla="*/ 2309438 h 2912688"/>
                <a:gd name="connsiteX20" fmla="*/ 2693234 w 3055251"/>
                <a:gd name="connsiteY20" fmla="*/ 2506288 h 2912688"/>
                <a:gd name="connsiteX21" fmla="*/ 2394784 w 3055251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836109 w 3056555"/>
                <a:gd name="connsiteY20" fmla="*/ 2312613 h 2912688"/>
                <a:gd name="connsiteX21" fmla="*/ 2693234 w 3056555"/>
                <a:gd name="connsiteY21" fmla="*/ 2506288 h 2912688"/>
                <a:gd name="connsiteX22" fmla="*/ 2394784 w 3056555"/>
                <a:gd name="connsiteY22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36109 w 3056555"/>
                <a:gd name="connsiteY19" fmla="*/ 2312613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6555" h="2912688">
                  <a:moveTo>
                    <a:pt x="877134" y="2912688"/>
                  </a:moveTo>
                  <a:cubicBezTo>
                    <a:pt x="759130" y="2842309"/>
                    <a:pt x="644301" y="2771930"/>
                    <a:pt x="546934" y="2690438"/>
                  </a:cubicBezTo>
                  <a:cubicBezTo>
                    <a:pt x="449567" y="2608946"/>
                    <a:pt x="365959" y="2522692"/>
                    <a:pt x="292934" y="2423738"/>
                  </a:cubicBezTo>
                  <a:cubicBezTo>
                    <a:pt x="219909" y="2324784"/>
                    <a:pt x="156409" y="2218951"/>
                    <a:pt x="108784" y="2096713"/>
                  </a:cubicBezTo>
                  <a:cubicBezTo>
                    <a:pt x="61159" y="1974475"/>
                    <a:pt x="20942" y="1830542"/>
                    <a:pt x="7184" y="1690313"/>
                  </a:cubicBezTo>
                  <a:cubicBezTo>
                    <a:pt x="-6574" y="1550084"/>
                    <a:pt x="-753" y="1398213"/>
                    <a:pt x="26234" y="1255338"/>
                  </a:cubicBezTo>
                  <a:cubicBezTo>
                    <a:pt x="53221" y="1112463"/>
                    <a:pt x="110372" y="957417"/>
                    <a:pt x="169109" y="833063"/>
                  </a:cubicBezTo>
                  <a:cubicBezTo>
                    <a:pt x="227846" y="708709"/>
                    <a:pt x="290817" y="607638"/>
                    <a:pt x="378659" y="509213"/>
                  </a:cubicBezTo>
                  <a:cubicBezTo>
                    <a:pt x="466501" y="410788"/>
                    <a:pt x="574451" y="317125"/>
                    <a:pt x="696159" y="242513"/>
                  </a:cubicBezTo>
                  <a:cubicBezTo>
                    <a:pt x="817867" y="167901"/>
                    <a:pt x="979263" y="101755"/>
                    <a:pt x="1108909" y="61538"/>
                  </a:cubicBezTo>
                  <a:cubicBezTo>
                    <a:pt x="1238555" y="21321"/>
                    <a:pt x="1348622" y="5975"/>
                    <a:pt x="1474034" y="1213"/>
                  </a:cubicBezTo>
                  <a:cubicBezTo>
                    <a:pt x="1599446" y="-3549"/>
                    <a:pt x="1734913" y="5446"/>
                    <a:pt x="1861384" y="32963"/>
                  </a:cubicBezTo>
                  <a:cubicBezTo>
                    <a:pt x="1987855" y="60480"/>
                    <a:pt x="2116972" y="108634"/>
                    <a:pt x="2232859" y="166313"/>
                  </a:cubicBezTo>
                  <a:cubicBezTo>
                    <a:pt x="2348746" y="223992"/>
                    <a:pt x="2466751" y="304426"/>
                    <a:pt x="2556709" y="379038"/>
                  </a:cubicBezTo>
                  <a:cubicBezTo>
                    <a:pt x="2646667" y="453650"/>
                    <a:pt x="2707522" y="518738"/>
                    <a:pt x="2772609" y="613988"/>
                  </a:cubicBezTo>
                  <a:cubicBezTo>
                    <a:pt x="2837697" y="709238"/>
                    <a:pt x="2902255" y="834121"/>
                    <a:pt x="2947234" y="950538"/>
                  </a:cubicBezTo>
                  <a:cubicBezTo>
                    <a:pt x="2992213" y="1066955"/>
                    <a:pt x="3025551" y="1189721"/>
                    <a:pt x="3042484" y="1312488"/>
                  </a:cubicBezTo>
                  <a:cubicBezTo>
                    <a:pt x="3059417" y="1435255"/>
                    <a:pt x="3060476" y="1567017"/>
                    <a:pt x="3048834" y="1687138"/>
                  </a:cubicBezTo>
                  <a:cubicBezTo>
                    <a:pt x="3037192" y="1807259"/>
                    <a:pt x="3008088" y="1928967"/>
                    <a:pt x="2972634" y="2033213"/>
                  </a:cubicBezTo>
                  <a:cubicBezTo>
                    <a:pt x="2937180" y="2137459"/>
                    <a:pt x="2882676" y="2233767"/>
                    <a:pt x="2836109" y="2312613"/>
                  </a:cubicBezTo>
                  <a:cubicBezTo>
                    <a:pt x="2809651" y="2345421"/>
                    <a:pt x="2766788" y="2427442"/>
                    <a:pt x="2693234" y="2506288"/>
                  </a:cubicBezTo>
                  <a:cubicBezTo>
                    <a:pt x="2619680" y="2585134"/>
                    <a:pt x="2512259" y="2688850"/>
                    <a:pt x="2394784" y="2785688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4535960" y="3019278"/>
              <a:ext cx="255238" cy="229256"/>
            </a:xfrm>
            <a:custGeom>
              <a:avLst/>
              <a:gdLst>
                <a:gd name="connsiteX0" fmla="*/ 11956 w 255547"/>
                <a:gd name="connsiteY0" fmla="*/ 69677 h 229256"/>
                <a:gd name="connsiteX1" fmla="*/ 92919 w 255547"/>
                <a:gd name="connsiteY1" fmla="*/ 24433 h 229256"/>
                <a:gd name="connsiteX2" fmla="*/ 169119 w 255547"/>
                <a:gd name="connsiteY2" fmla="*/ 621 h 229256"/>
                <a:gd name="connsiteX3" fmla="*/ 231031 w 255547"/>
                <a:gd name="connsiteY3" fmla="*/ 14908 h 229256"/>
                <a:gd name="connsiteX4" fmla="*/ 254844 w 255547"/>
                <a:gd name="connsiteY4" fmla="*/ 93490 h 229256"/>
                <a:gd name="connsiteX5" fmla="*/ 207219 w 255547"/>
                <a:gd name="connsiteY5" fmla="*/ 176833 h 229256"/>
                <a:gd name="connsiteX6" fmla="*/ 157213 w 255547"/>
                <a:gd name="connsiteY6" fmla="*/ 229221 h 229256"/>
                <a:gd name="connsiteX7" fmla="*/ 61963 w 255547"/>
                <a:gd name="connsiteY7" fmla="*/ 183977 h 229256"/>
                <a:gd name="connsiteX8" fmla="*/ 4813 w 255547"/>
                <a:gd name="connsiteY8" fmla="*/ 124446 h 229256"/>
                <a:gd name="connsiteX9" fmla="*/ 11956 w 255547"/>
                <a:gd name="connsiteY9" fmla="*/ 69677 h 229256"/>
                <a:gd name="connsiteX0" fmla="*/ 11956 w 255238"/>
                <a:gd name="connsiteY0" fmla="*/ 69677 h 229256"/>
                <a:gd name="connsiteX1" fmla="*/ 92919 w 255238"/>
                <a:gd name="connsiteY1" fmla="*/ 24433 h 229256"/>
                <a:gd name="connsiteX2" fmla="*/ 169119 w 255238"/>
                <a:gd name="connsiteY2" fmla="*/ 621 h 229256"/>
                <a:gd name="connsiteX3" fmla="*/ 231031 w 255238"/>
                <a:gd name="connsiteY3" fmla="*/ 14908 h 229256"/>
                <a:gd name="connsiteX4" fmla="*/ 254844 w 255238"/>
                <a:gd name="connsiteY4" fmla="*/ 93490 h 229256"/>
                <a:gd name="connsiteX5" fmla="*/ 214363 w 255238"/>
                <a:gd name="connsiteY5" fmla="*/ 176833 h 229256"/>
                <a:gd name="connsiteX6" fmla="*/ 157213 w 255238"/>
                <a:gd name="connsiteY6" fmla="*/ 229221 h 229256"/>
                <a:gd name="connsiteX7" fmla="*/ 61963 w 255238"/>
                <a:gd name="connsiteY7" fmla="*/ 183977 h 229256"/>
                <a:gd name="connsiteX8" fmla="*/ 4813 w 255238"/>
                <a:gd name="connsiteY8" fmla="*/ 124446 h 229256"/>
                <a:gd name="connsiteX9" fmla="*/ 11956 w 255238"/>
                <a:gd name="connsiteY9" fmla="*/ 69677 h 2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38" h="229256">
                  <a:moveTo>
                    <a:pt x="11956" y="69677"/>
                  </a:moveTo>
                  <a:cubicBezTo>
                    <a:pt x="26640" y="53008"/>
                    <a:pt x="66725" y="35942"/>
                    <a:pt x="92919" y="24433"/>
                  </a:cubicBezTo>
                  <a:cubicBezTo>
                    <a:pt x="119113" y="12924"/>
                    <a:pt x="146100" y="2208"/>
                    <a:pt x="169119" y="621"/>
                  </a:cubicBezTo>
                  <a:cubicBezTo>
                    <a:pt x="192138" y="-966"/>
                    <a:pt x="216744" y="-570"/>
                    <a:pt x="231031" y="14908"/>
                  </a:cubicBezTo>
                  <a:cubicBezTo>
                    <a:pt x="245318" y="30386"/>
                    <a:pt x="257622" y="66503"/>
                    <a:pt x="254844" y="93490"/>
                  </a:cubicBezTo>
                  <a:cubicBezTo>
                    <a:pt x="252066" y="120478"/>
                    <a:pt x="230635" y="154211"/>
                    <a:pt x="214363" y="176833"/>
                  </a:cubicBezTo>
                  <a:cubicBezTo>
                    <a:pt x="198091" y="199455"/>
                    <a:pt x="182613" y="228030"/>
                    <a:pt x="157213" y="229221"/>
                  </a:cubicBezTo>
                  <a:cubicBezTo>
                    <a:pt x="131813" y="230412"/>
                    <a:pt x="87363" y="201440"/>
                    <a:pt x="61963" y="183977"/>
                  </a:cubicBezTo>
                  <a:cubicBezTo>
                    <a:pt x="36563" y="166514"/>
                    <a:pt x="11957" y="143099"/>
                    <a:pt x="4813" y="124446"/>
                  </a:cubicBezTo>
                  <a:cubicBezTo>
                    <a:pt x="-2331" y="105793"/>
                    <a:pt x="-2728" y="86346"/>
                    <a:pt x="11956" y="69677"/>
                  </a:cubicBezTo>
                  <a:close/>
                </a:path>
              </a:pathLst>
            </a:custGeom>
            <a:solidFill>
              <a:srgbClr val="E985A4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3456510" y="2236221"/>
              <a:ext cx="260350" cy="141534"/>
            </a:xfrm>
            <a:custGeom>
              <a:avLst/>
              <a:gdLst>
                <a:gd name="connsiteX0" fmla="*/ 0 w 260350"/>
                <a:gd name="connsiteY0" fmla="*/ 141534 h 141534"/>
                <a:gd name="connsiteX1" fmla="*/ 57150 w 260350"/>
                <a:gd name="connsiteY1" fmla="*/ 52634 h 141534"/>
                <a:gd name="connsiteX2" fmla="*/ 120650 w 260350"/>
                <a:gd name="connsiteY2" fmla="*/ 5009 h 141534"/>
                <a:gd name="connsiteX3" fmla="*/ 196850 w 260350"/>
                <a:gd name="connsiteY3" fmla="*/ 5009 h 141534"/>
                <a:gd name="connsiteX4" fmla="*/ 260350 w 260350"/>
                <a:gd name="connsiteY4" fmla="*/ 36759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41534">
                  <a:moveTo>
                    <a:pt x="0" y="141534"/>
                  </a:moveTo>
                  <a:cubicBezTo>
                    <a:pt x="18521" y="108461"/>
                    <a:pt x="37042" y="75388"/>
                    <a:pt x="57150" y="52634"/>
                  </a:cubicBezTo>
                  <a:cubicBezTo>
                    <a:pt x="77258" y="29880"/>
                    <a:pt x="97367" y="12946"/>
                    <a:pt x="120650" y="5009"/>
                  </a:cubicBezTo>
                  <a:cubicBezTo>
                    <a:pt x="143933" y="-2929"/>
                    <a:pt x="173567" y="-283"/>
                    <a:pt x="196850" y="5009"/>
                  </a:cubicBezTo>
                  <a:cubicBezTo>
                    <a:pt x="220133" y="10301"/>
                    <a:pt x="240241" y="23530"/>
                    <a:pt x="260350" y="3675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4872560" y="1818896"/>
              <a:ext cx="304800" cy="98484"/>
            </a:xfrm>
            <a:custGeom>
              <a:avLst/>
              <a:gdLst>
                <a:gd name="connsiteX0" fmla="*/ 0 w 304800"/>
                <a:gd name="connsiteY0" fmla="*/ 98484 h 98484"/>
                <a:gd name="connsiteX1" fmla="*/ 66675 w 304800"/>
                <a:gd name="connsiteY1" fmla="*/ 28634 h 98484"/>
                <a:gd name="connsiteX2" fmla="*/ 152400 w 304800"/>
                <a:gd name="connsiteY2" fmla="*/ 59 h 98484"/>
                <a:gd name="connsiteX3" fmla="*/ 238125 w 304800"/>
                <a:gd name="connsiteY3" fmla="*/ 34984 h 98484"/>
                <a:gd name="connsiteX4" fmla="*/ 304800 w 304800"/>
                <a:gd name="connsiteY4" fmla="*/ 98484 h 9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8484">
                  <a:moveTo>
                    <a:pt x="0" y="98484"/>
                  </a:moveTo>
                  <a:cubicBezTo>
                    <a:pt x="20637" y="71761"/>
                    <a:pt x="41275" y="45038"/>
                    <a:pt x="66675" y="28634"/>
                  </a:cubicBezTo>
                  <a:cubicBezTo>
                    <a:pt x="92075" y="12230"/>
                    <a:pt x="123825" y="-999"/>
                    <a:pt x="152400" y="59"/>
                  </a:cubicBezTo>
                  <a:cubicBezTo>
                    <a:pt x="180975" y="1117"/>
                    <a:pt x="212725" y="18580"/>
                    <a:pt x="238125" y="34984"/>
                  </a:cubicBezTo>
                  <a:cubicBezTo>
                    <a:pt x="263525" y="51388"/>
                    <a:pt x="284162" y="74936"/>
                    <a:pt x="304800" y="9848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471517" y="2731881"/>
              <a:ext cx="720080" cy="756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581923" y="2820545"/>
              <a:ext cx="532904" cy="57083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 rot="19847660">
              <a:off x="4937261" y="2303303"/>
              <a:ext cx="608687" cy="709808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 rot="19847660">
              <a:off x="4979391" y="2397083"/>
              <a:ext cx="468628" cy="542905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3690666" y="4408168"/>
              <a:ext cx="740674" cy="953039"/>
            </a:xfrm>
            <a:custGeom>
              <a:avLst/>
              <a:gdLst>
                <a:gd name="connsiteX0" fmla="*/ 0 w 763413"/>
                <a:gd name="connsiteY0" fmla="*/ 0 h 969177"/>
                <a:gd name="connsiteX1" fmla="*/ 45244 w 763413"/>
                <a:gd name="connsiteY1" fmla="*/ 228600 h 969177"/>
                <a:gd name="connsiteX2" fmla="*/ 150019 w 763413"/>
                <a:gd name="connsiteY2" fmla="*/ 519112 h 969177"/>
                <a:gd name="connsiteX3" fmla="*/ 392907 w 763413"/>
                <a:gd name="connsiteY3" fmla="*/ 859631 h 969177"/>
                <a:gd name="connsiteX4" fmla="*/ 685800 w 763413"/>
                <a:gd name="connsiteY4" fmla="*/ 969169 h 969177"/>
                <a:gd name="connsiteX5" fmla="*/ 762000 w 763413"/>
                <a:gd name="connsiteY5" fmla="*/ 864394 h 969177"/>
                <a:gd name="connsiteX6" fmla="*/ 640557 w 763413"/>
                <a:gd name="connsiteY6" fmla="*/ 657225 h 969177"/>
                <a:gd name="connsiteX7" fmla="*/ 490538 w 763413"/>
                <a:gd name="connsiteY7" fmla="*/ 447675 h 969177"/>
                <a:gd name="connsiteX8" fmla="*/ 404813 w 763413"/>
                <a:gd name="connsiteY8" fmla="*/ 219075 h 969177"/>
                <a:gd name="connsiteX0" fmla="*/ 0 w 752084"/>
                <a:gd name="connsiteY0" fmla="*/ 0 h 969615"/>
                <a:gd name="connsiteX1" fmla="*/ 45244 w 752084"/>
                <a:gd name="connsiteY1" fmla="*/ 228600 h 969615"/>
                <a:gd name="connsiteX2" fmla="*/ 150019 w 752084"/>
                <a:gd name="connsiteY2" fmla="*/ 519112 h 969615"/>
                <a:gd name="connsiteX3" fmla="*/ 392907 w 752084"/>
                <a:gd name="connsiteY3" fmla="*/ 859631 h 969615"/>
                <a:gd name="connsiteX4" fmla="*/ 685800 w 752084"/>
                <a:gd name="connsiteY4" fmla="*/ 969169 h 969615"/>
                <a:gd name="connsiteX5" fmla="*/ 750094 w 752084"/>
                <a:gd name="connsiteY5" fmla="*/ 828675 h 969615"/>
                <a:gd name="connsiteX6" fmla="*/ 640557 w 752084"/>
                <a:gd name="connsiteY6" fmla="*/ 657225 h 969615"/>
                <a:gd name="connsiteX7" fmla="*/ 490538 w 752084"/>
                <a:gd name="connsiteY7" fmla="*/ 447675 h 969615"/>
                <a:gd name="connsiteX8" fmla="*/ 404813 w 752084"/>
                <a:gd name="connsiteY8" fmla="*/ 219075 h 969615"/>
                <a:gd name="connsiteX0" fmla="*/ 0 w 750199"/>
                <a:gd name="connsiteY0" fmla="*/ 0 h 960183"/>
                <a:gd name="connsiteX1" fmla="*/ 45244 w 750199"/>
                <a:gd name="connsiteY1" fmla="*/ 228600 h 960183"/>
                <a:gd name="connsiteX2" fmla="*/ 150019 w 750199"/>
                <a:gd name="connsiteY2" fmla="*/ 519112 h 960183"/>
                <a:gd name="connsiteX3" fmla="*/ 392907 w 750199"/>
                <a:gd name="connsiteY3" fmla="*/ 859631 h 960183"/>
                <a:gd name="connsiteX4" fmla="*/ 654844 w 750199"/>
                <a:gd name="connsiteY4" fmla="*/ 959644 h 960183"/>
                <a:gd name="connsiteX5" fmla="*/ 750094 w 750199"/>
                <a:gd name="connsiteY5" fmla="*/ 828675 h 960183"/>
                <a:gd name="connsiteX6" fmla="*/ 640557 w 750199"/>
                <a:gd name="connsiteY6" fmla="*/ 657225 h 960183"/>
                <a:gd name="connsiteX7" fmla="*/ 490538 w 750199"/>
                <a:gd name="connsiteY7" fmla="*/ 447675 h 960183"/>
                <a:gd name="connsiteX8" fmla="*/ 404813 w 750199"/>
                <a:gd name="connsiteY8" fmla="*/ 219075 h 960183"/>
                <a:gd name="connsiteX0" fmla="*/ 0 w 754961"/>
                <a:gd name="connsiteY0" fmla="*/ 0 h 953039"/>
                <a:gd name="connsiteX1" fmla="*/ 50006 w 754961"/>
                <a:gd name="connsiteY1" fmla="*/ 221456 h 953039"/>
                <a:gd name="connsiteX2" fmla="*/ 154781 w 754961"/>
                <a:gd name="connsiteY2" fmla="*/ 511968 h 953039"/>
                <a:gd name="connsiteX3" fmla="*/ 397669 w 754961"/>
                <a:gd name="connsiteY3" fmla="*/ 852487 h 953039"/>
                <a:gd name="connsiteX4" fmla="*/ 659606 w 754961"/>
                <a:gd name="connsiteY4" fmla="*/ 952500 h 953039"/>
                <a:gd name="connsiteX5" fmla="*/ 754856 w 754961"/>
                <a:gd name="connsiteY5" fmla="*/ 821531 h 953039"/>
                <a:gd name="connsiteX6" fmla="*/ 645319 w 754961"/>
                <a:gd name="connsiteY6" fmla="*/ 650081 h 953039"/>
                <a:gd name="connsiteX7" fmla="*/ 495300 w 754961"/>
                <a:gd name="connsiteY7" fmla="*/ 440531 h 953039"/>
                <a:gd name="connsiteX8" fmla="*/ 409575 w 754961"/>
                <a:gd name="connsiteY8" fmla="*/ 211931 h 953039"/>
                <a:gd name="connsiteX0" fmla="*/ 0 w 740674"/>
                <a:gd name="connsiteY0" fmla="*/ 0 h 953039"/>
                <a:gd name="connsiteX1" fmla="*/ 35719 w 740674"/>
                <a:gd name="connsiteY1" fmla="*/ 221456 h 953039"/>
                <a:gd name="connsiteX2" fmla="*/ 140494 w 740674"/>
                <a:gd name="connsiteY2" fmla="*/ 511968 h 953039"/>
                <a:gd name="connsiteX3" fmla="*/ 383382 w 740674"/>
                <a:gd name="connsiteY3" fmla="*/ 852487 h 953039"/>
                <a:gd name="connsiteX4" fmla="*/ 645319 w 740674"/>
                <a:gd name="connsiteY4" fmla="*/ 952500 h 953039"/>
                <a:gd name="connsiteX5" fmla="*/ 740569 w 740674"/>
                <a:gd name="connsiteY5" fmla="*/ 821531 h 953039"/>
                <a:gd name="connsiteX6" fmla="*/ 631032 w 740674"/>
                <a:gd name="connsiteY6" fmla="*/ 650081 h 953039"/>
                <a:gd name="connsiteX7" fmla="*/ 481013 w 740674"/>
                <a:gd name="connsiteY7" fmla="*/ 440531 h 953039"/>
                <a:gd name="connsiteX8" fmla="*/ 395288 w 740674"/>
                <a:gd name="connsiteY8" fmla="*/ 211931 h 9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674" h="953039">
                  <a:moveTo>
                    <a:pt x="0" y="0"/>
                  </a:moveTo>
                  <a:cubicBezTo>
                    <a:pt x="10120" y="71040"/>
                    <a:pt x="12303" y="136128"/>
                    <a:pt x="35719" y="221456"/>
                  </a:cubicBezTo>
                  <a:cubicBezTo>
                    <a:pt x="59135" y="306784"/>
                    <a:pt x="82550" y="406796"/>
                    <a:pt x="140494" y="511968"/>
                  </a:cubicBezTo>
                  <a:cubicBezTo>
                    <a:pt x="198438" y="617140"/>
                    <a:pt x="299245" y="779065"/>
                    <a:pt x="383382" y="852487"/>
                  </a:cubicBezTo>
                  <a:cubicBezTo>
                    <a:pt x="467519" y="925909"/>
                    <a:pt x="585788" y="957659"/>
                    <a:pt x="645319" y="952500"/>
                  </a:cubicBezTo>
                  <a:cubicBezTo>
                    <a:pt x="704850" y="947341"/>
                    <a:pt x="742950" y="871934"/>
                    <a:pt x="740569" y="821531"/>
                  </a:cubicBezTo>
                  <a:cubicBezTo>
                    <a:pt x="738188" y="771128"/>
                    <a:pt x="674291" y="713581"/>
                    <a:pt x="631032" y="650081"/>
                  </a:cubicBezTo>
                  <a:cubicBezTo>
                    <a:pt x="587773" y="586581"/>
                    <a:pt x="520304" y="513556"/>
                    <a:pt x="481013" y="440531"/>
                  </a:cubicBezTo>
                  <a:cubicBezTo>
                    <a:pt x="441722" y="367506"/>
                    <a:pt x="418505" y="289718"/>
                    <a:pt x="395288" y="211931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3642248" y="4539137"/>
              <a:ext cx="62706" cy="565150"/>
            </a:xfrm>
            <a:custGeom>
              <a:avLst/>
              <a:gdLst>
                <a:gd name="connsiteX0" fmla="*/ 54769 w 54769"/>
                <a:gd name="connsiteY0" fmla="*/ 0 h 495300"/>
                <a:gd name="connsiteX1" fmla="*/ 16669 w 54769"/>
                <a:gd name="connsiteY1" fmla="*/ 271463 h 495300"/>
                <a:gd name="connsiteX2" fmla="*/ 0 w 54769"/>
                <a:gd name="connsiteY2" fmla="*/ 495300 h 495300"/>
                <a:gd name="connsiteX0" fmla="*/ 57944 w 57944"/>
                <a:gd name="connsiteY0" fmla="*/ 0 h 536575"/>
                <a:gd name="connsiteX1" fmla="*/ 19844 w 57944"/>
                <a:gd name="connsiteY1" fmla="*/ 271463 h 536575"/>
                <a:gd name="connsiteX2" fmla="*/ 0 w 57944"/>
                <a:gd name="connsiteY2" fmla="*/ 536575 h 536575"/>
                <a:gd name="connsiteX0" fmla="*/ 62706 w 62706"/>
                <a:gd name="connsiteY0" fmla="*/ 0 h 565150"/>
                <a:gd name="connsiteX1" fmla="*/ 24606 w 62706"/>
                <a:gd name="connsiteY1" fmla="*/ 271463 h 565150"/>
                <a:gd name="connsiteX2" fmla="*/ 0 w 62706"/>
                <a:gd name="connsiteY2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6" h="565150">
                  <a:moveTo>
                    <a:pt x="62706" y="0"/>
                  </a:moveTo>
                  <a:cubicBezTo>
                    <a:pt x="48220" y="94456"/>
                    <a:pt x="35057" y="177271"/>
                    <a:pt x="24606" y="271463"/>
                  </a:cubicBezTo>
                  <a:cubicBezTo>
                    <a:pt x="14155" y="365655"/>
                    <a:pt x="3770" y="494506"/>
                    <a:pt x="0" y="56515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3134641" y="4860025"/>
              <a:ext cx="712394" cy="800729"/>
            </a:xfrm>
            <a:custGeom>
              <a:avLst/>
              <a:gdLst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2394" h="800729">
                  <a:moveTo>
                    <a:pt x="617144" y="194255"/>
                  </a:moveTo>
                  <a:cubicBezTo>
                    <a:pt x="578515" y="228121"/>
                    <a:pt x="546236" y="230238"/>
                    <a:pt x="512369" y="245055"/>
                  </a:cubicBezTo>
                  <a:cubicBezTo>
                    <a:pt x="481677" y="174147"/>
                    <a:pt x="486440" y="132342"/>
                    <a:pt x="452044" y="92655"/>
                  </a:cubicBezTo>
                  <a:cubicBezTo>
                    <a:pt x="417648" y="52968"/>
                    <a:pt x="360498" y="18572"/>
                    <a:pt x="305994" y="6930"/>
                  </a:cubicBezTo>
                  <a:cubicBezTo>
                    <a:pt x="251490" y="-4712"/>
                    <a:pt x="172115" y="-3124"/>
                    <a:pt x="125019" y="22805"/>
                  </a:cubicBezTo>
                  <a:cubicBezTo>
                    <a:pt x="77923" y="48734"/>
                    <a:pt x="43527" y="100593"/>
                    <a:pt x="23419" y="162505"/>
                  </a:cubicBezTo>
                  <a:cubicBezTo>
                    <a:pt x="3311" y="224417"/>
                    <a:pt x="-6214" y="317551"/>
                    <a:pt x="4369" y="394280"/>
                  </a:cubicBezTo>
                  <a:cubicBezTo>
                    <a:pt x="14952" y="471009"/>
                    <a:pt x="46173" y="562555"/>
                    <a:pt x="86919" y="622880"/>
                  </a:cubicBezTo>
                  <a:cubicBezTo>
                    <a:pt x="127665" y="683205"/>
                    <a:pt x="190107" y="726597"/>
                    <a:pt x="248844" y="756230"/>
                  </a:cubicBezTo>
                  <a:cubicBezTo>
                    <a:pt x="307581" y="785863"/>
                    <a:pt x="377961" y="801738"/>
                    <a:pt x="439344" y="800680"/>
                  </a:cubicBezTo>
                  <a:cubicBezTo>
                    <a:pt x="500727" y="799622"/>
                    <a:pt x="571636" y="774751"/>
                    <a:pt x="617144" y="749880"/>
                  </a:cubicBezTo>
                  <a:cubicBezTo>
                    <a:pt x="662652" y="725009"/>
                    <a:pt x="687523" y="688232"/>
                    <a:pt x="712394" y="65145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/>
            <p:cNvSpPr/>
            <p:nvPr/>
          </p:nvSpPr>
          <p:spPr>
            <a:xfrm>
              <a:off x="3793854" y="5462363"/>
              <a:ext cx="1253332" cy="118967"/>
            </a:xfrm>
            <a:custGeom>
              <a:avLst/>
              <a:gdLst>
                <a:gd name="connsiteX0" fmla="*/ 0 w 1222375"/>
                <a:gd name="connsiteY0" fmla="*/ 101485 h 101485"/>
                <a:gd name="connsiteX1" fmla="*/ 171450 w 1222375"/>
                <a:gd name="connsiteY1" fmla="*/ 44335 h 101485"/>
                <a:gd name="connsiteX2" fmla="*/ 393700 w 1222375"/>
                <a:gd name="connsiteY2" fmla="*/ 3060 h 101485"/>
                <a:gd name="connsiteX3" fmla="*/ 679450 w 1222375"/>
                <a:gd name="connsiteY3" fmla="*/ 6235 h 101485"/>
                <a:gd name="connsiteX4" fmla="*/ 990600 w 1222375"/>
                <a:gd name="connsiteY4" fmla="*/ 31635 h 101485"/>
                <a:gd name="connsiteX5" fmla="*/ 1222375 w 1222375"/>
                <a:gd name="connsiteY5" fmla="*/ 53860 h 101485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17736 h 117736"/>
                <a:gd name="connsiteX1" fmla="*/ 171450 w 1222375"/>
                <a:gd name="connsiteY1" fmla="*/ 60586 h 117736"/>
                <a:gd name="connsiteX2" fmla="*/ 393700 w 1222375"/>
                <a:gd name="connsiteY2" fmla="*/ 19311 h 117736"/>
                <a:gd name="connsiteX3" fmla="*/ 682625 w 1222375"/>
                <a:gd name="connsiteY3" fmla="*/ 261 h 117736"/>
                <a:gd name="connsiteX4" fmla="*/ 981075 w 1222375"/>
                <a:gd name="connsiteY4" fmla="*/ 32011 h 117736"/>
                <a:gd name="connsiteX5" fmla="*/ 1222375 w 1222375"/>
                <a:gd name="connsiteY5" fmla="*/ 70111 h 117736"/>
                <a:gd name="connsiteX0" fmla="*/ 0 w 1222375"/>
                <a:gd name="connsiteY0" fmla="*/ 117769 h 117769"/>
                <a:gd name="connsiteX1" fmla="*/ 171450 w 1222375"/>
                <a:gd name="connsiteY1" fmla="*/ 60619 h 117769"/>
                <a:gd name="connsiteX2" fmla="*/ 393700 w 1222375"/>
                <a:gd name="connsiteY2" fmla="*/ 19344 h 117769"/>
                <a:gd name="connsiteX3" fmla="*/ 682625 w 1222375"/>
                <a:gd name="connsiteY3" fmla="*/ 294 h 117769"/>
                <a:gd name="connsiteX4" fmla="*/ 981075 w 1222375"/>
                <a:gd name="connsiteY4" fmla="*/ 32044 h 117769"/>
                <a:gd name="connsiteX5" fmla="*/ 1222375 w 1222375"/>
                <a:gd name="connsiteY5" fmla="*/ 70144 h 117769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22375"/>
                <a:gd name="connsiteY0" fmla="*/ 103388 h 103388"/>
                <a:gd name="connsiteX1" fmla="*/ 171450 w 1222375"/>
                <a:gd name="connsiteY1" fmla="*/ 46238 h 103388"/>
                <a:gd name="connsiteX2" fmla="*/ 393700 w 1222375"/>
                <a:gd name="connsiteY2" fmla="*/ 4963 h 103388"/>
                <a:gd name="connsiteX3" fmla="*/ 682625 w 1222375"/>
                <a:gd name="connsiteY3" fmla="*/ 4963 h 103388"/>
                <a:gd name="connsiteX4" fmla="*/ 981075 w 1222375"/>
                <a:gd name="connsiteY4" fmla="*/ 17663 h 103388"/>
                <a:gd name="connsiteX5" fmla="*/ 1222375 w 1222375"/>
                <a:gd name="connsiteY5" fmla="*/ 55763 h 103388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55713"/>
                <a:gd name="connsiteY0" fmla="*/ 118967 h 118967"/>
                <a:gd name="connsiteX1" fmla="*/ 171450 w 1255713"/>
                <a:gd name="connsiteY1" fmla="*/ 61817 h 118967"/>
                <a:gd name="connsiteX2" fmla="*/ 393700 w 1255713"/>
                <a:gd name="connsiteY2" fmla="*/ 20542 h 118967"/>
                <a:gd name="connsiteX3" fmla="*/ 682625 w 1255713"/>
                <a:gd name="connsiteY3" fmla="*/ 1492 h 118967"/>
                <a:gd name="connsiteX4" fmla="*/ 981075 w 1255713"/>
                <a:gd name="connsiteY4" fmla="*/ 33242 h 118967"/>
                <a:gd name="connsiteX5" fmla="*/ 1255713 w 1255713"/>
                <a:gd name="connsiteY5" fmla="*/ 78486 h 118967"/>
                <a:gd name="connsiteX0" fmla="*/ 0 w 1241426"/>
                <a:gd name="connsiteY0" fmla="*/ 118967 h 118967"/>
                <a:gd name="connsiteX1" fmla="*/ 171450 w 1241426"/>
                <a:gd name="connsiteY1" fmla="*/ 61817 h 118967"/>
                <a:gd name="connsiteX2" fmla="*/ 393700 w 1241426"/>
                <a:gd name="connsiteY2" fmla="*/ 20542 h 118967"/>
                <a:gd name="connsiteX3" fmla="*/ 682625 w 1241426"/>
                <a:gd name="connsiteY3" fmla="*/ 1492 h 118967"/>
                <a:gd name="connsiteX4" fmla="*/ 981075 w 1241426"/>
                <a:gd name="connsiteY4" fmla="*/ 33242 h 118967"/>
                <a:gd name="connsiteX5" fmla="*/ 1241426 w 1241426"/>
                <a:gd name="connsiteY5" fmla="*/ 76105 h 118967"/>
                <a:gd name="connsiteX0" fmla="*/ 0 w 1253332"/>
                <a:gd name="connsiteY0" fmla="*/ 118967 h 118967"/>
                <a:gd name="connsiteX1" fmla="*/ 183356 w 1253332"/>
                <a:gd name="connsiteY1" fmla="*/ 61817 h 118967"/>
                <a:gd name="connsiteX2" fmla="*/ 405606 w 1253332"/>
                <a:gd name="connsiteY2" fmla="*/ 20542 h 118967"/>
                <a:gd name="connsiteX3" fmla="*/ 694531 w 1253332"/>
                <a:gd name="connsiteY3" fmla="*/ 1492 h 118967"/>
                <a:gd name="connsiteX4" fmla="*/ 992981 w 1253332"/>
                <a:gd name="connsiteY4" fmla="*/ 33242 h 118967"/>
                <a:gd name="connsiteX5" fmla="*/ 1253332 w 1253332"/>
                <a:gd name="connsiteY5" fmla="*/ 76105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332" h="118967">
                  <a:moveTo>
                    <a:pt x="0" y="118967"/>
                  </a:moveTo>
                  <a:cubicBezTo>
                    <a:pt x="52916" y="98594"/>
                    <a:pt x="115755" y="78221"/>
                    <a:pt x="183356" y="61817"/>
                  </a:cubicBezTo>
                  <a:cubicBezTo>
                    <a:pt x="250957" y="45413"/>
                    <a:pt x="320410" y="30596"/>
                    <a:pt x="405606" y="20542"/>
                  </a:cubicBezTo>
                  <a:cubicBezTo>
                    <a:pt x="490802" y="10488"/>
                    <a:pt x="508264" y="-4858"/>
                    <a:pt x="694531" y="1492"/>
                  </a:cubicBezTo>
                  <a:cubicBezTo>
                    <a:pt x="880798" y="7842"/>
                    <a:pt x="899848" y="20807"/>
                    <a:pt x="992981" y="33242"/>
                  </a:cubicBezTo>
                  <a:cubicBezTo>
                    <a:pt x="1086114" y="45677"/>
                    <a:pt x="1172899" y="63405"/>
                    <a:pt x="1253332" y="76105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4455849" y="4670105"/>
              <a:ext cx="702461" cy="775098"/>
            </a:xfrm>
            <a:custGeom>
              <a:avLst/>
              <a:gdLst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33266 w 699966"/>
                <a:gd name="connsiteY8" fmla="*/ 539750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55491 w 699966"/>
                <a:gd name="connsiteY8" fmla="*/ 549275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51367 w 710142"/>
                <a:gd name="connsiteY0" fmla="*/ 0 h 778492"/>
                <a:gd name="connsiteX1" fmla="*/ 243417 w 710142"/>
                <a:gd name="connsiteY1" fmla="*/ 263525 h 778492"/>
                <a:gd name="connsiteX2" fmla="*/ 21167 w 710142"/>
                <a:gd name="connsiteY2" fmla="*/ 584200 h 778492"/>
                <a:gd name="connsiteX3" fmla="*/ 14817 w 710142"/>
                <a:gd name="connsiteY3" fmla="*/ 685800 h 778492"/>
                <a:gd name="connsiteX4" fmla="*/ 71967 w 710142"/>
                <a:gd name="connsiteY4" fmla="*/ 762000 h 778492"/>
                <a:gd name="connsiteX5" fmla="*/ 164042 w 710142"/>
                <a:gd name="connsiteY5" fmla="*/ 774700 h 778492"/>
                <a:gd name="connsiteX6" fmla="*/ 322792 w 710142"/>
                <a:gd name="connsiteY6" fmla="*/ 711200 h 778492"/>
                <a:gd name="connsiteX7" fmla="*/ 465667 w 710142"/>
                <a:gd name="connsiteY7" fmla="*/ 549275 h 778492"/>
                <a:gd name="connsiteX8" fmla="*/ 560917 w 710142"/>
                <a:gd name="connsiteY8" fmla="*/ 396875 h 778492"/>
                <a:gd name="connsiteX9" fmla="*/ 643467 w 710142"/>
                <a:gd name="connsiteY9" fmla="*/ 171450 h 778492"/>
                <a:gd name="connsiteX10" fmla="*/ 710142 w 710142"/>
                <a:gd name="connsiteY10" fmla="*/ 15875 h 778492"/>
                <a:gd name="connsiteX0" fmla="*/ 346124 w 704899"/>
                <a:gd name="connsiteY0" fmla="*/ 0 h 778492"/>
                <a:gd name="connsiteX1" fmla="*/ 238174 w 704899"/>
                <a:gd name="connsiteY1" fmla="*/ 263525 h 778492"/>
                <a:gd name="connsiteX2" fmla="*/ 15924 w 704899"/>
                <a:gd name="connsiteY2" fmla="*/ 584200 h 778492"/>
                <a:gd name="connsiteX3" fmla="*/ 9574 w 704899"/>
                <a:gd name="connsiteY3" fmla="*/ 685800 h 778492"/>
                <a:gd name="connsiteX4" fmla="*/ 66724 w 704899"/>
                <a:gd name="connsiteY4" fmla="*/ 762000 h 778492"/>
                <a:gd name="connsiteX5" fmla="*/ 158799 w 704899"/>
                <a:gd name="connsiteY5" fmla="*/ 774700 h 778492"/>
                <a:gd name="connsiteX6" fmla="*/ 317549 w 704899"/>
                <a:gd name="connsiteY6" fmla="*/ 711200 h 778492"/>
                <a:gd name="connsiteX7" fmla="*/ 460424 w 704899"/>
                <a:gd name="connsiteY7" fmla="*/ 549275 h 778492"/>
                <a:gd name="connsiteX8" fmla="*/ 555674 w 704899"/>
                <a:gd name="connsiteY8" fmla="*/ 396875 h 778492"/>
                <a:gd name="connsiteX9" fmla="*/ 638224 w 704899"/>
                <a:gd name="connsiteY9" fmla="*/ 171450 h 778492"/>
                <a:gd name="connsiteX10" fmla="*/ 704899 w 704899"/>
                <a:gd name="connsiteY10" fmla="*/ 15875 h 778492"/>
                <a:gd name="connsiteX0" fmla="*/ 338178 w 696953"/>
                <a:gd name="connsiteY0" fmla="*/ 0 h 783441"/>
                <a:gd name="connsiteX1" fmla="*/ 230228 w 696953"/>
                <a:gd name="connsiteY1" fmla="*/ 263525 h 783441"/>
                <a:gd name="connsiteX2" fmla="*/ 7978 w 696953"/>
                <a:gd name="connsiteY2" fmla="*/ 584200 h 783441"/>
                <a:gd name="connsiteX3" fmla="*/ 58778 w 696953"/>
                <a:gd name="connsiteY3" fmla="*/ 762000 h 783441"/>
                <a:gd name="connsiteX4" fmla="*/ 150853 w 696953"/>
                <a:gd name="connsiteY4" fmla="*/ 774700 h 783441"/>
                <a:gd name="connsiteX5" fmla="*/ 309603 w 696953"/>
                <a:gd name="connsiteY5" fmla="*/ 711200 h 783441"/>
                <a:gd name="connsiteX6" fmla="*/ 452478 w 696953"/>
                <a:gd name="connsiteY6" fmla="*/ 549275 h 783441"/>
                <a:gd name="connsiteX7" fmla="*/ 547728 w 696953"/>
                <a:gd name="connsiteY7" fmla="*/ 396875 h 783441"/>
                <a:gd name="connsiteX8" fmla="*/ 630278 w 696953"/>
                <a:gd name="connsiteY8" fmla="*/ 171450 h 783441"/>
                <a:gd name="connsiteX9" fmla="*/ 696953 w 696953"/>
                <a:gd name="connsiteY9" fmla="*/ 15875 h 783441"/>
                <a:gd name="connsiteX0" fmla="*/ 343686 w 702461"/>
                <a:gd name="connsiteY0" fmla="*/ 0 h 775098"/>
                <a:gd name="connsiteX1" fmla="*/ 235736 w 702461"/>
                <a:gd name="connsiteY1" fmla="*/ 263525 h 775098"/>
                <a:gd name="connsiteX2" fmla="*/ 13486 w 702461"/>
                <a:gd name="connsiteY2" fmla="*/ 584200 h 775098"/>
                <a:gd name="connsiteX3" fmla="*/ 38886 w 702461"/>
                <a:gd name="connsiteY3" fmla="*/ 730250 h 775098"/>
                <a:gd name="connsiteX4" fmla="*/ 156361 w 702461"/>
                <a:gd name="connsiteY4" fmla="*/ 774700 h 775098"/>
                <a:gd name="connsiteX5" fmla="*/ 315111 w 702461"/>
                <a:gd name="connsiteY5" fmla="*/ 711200 h 775098"/>
                <a:gd name="connsiteX6" fmla="*/ 457986 w 702461"/>
                <a:gd name="connsiteY6" fmla="*/ 549275 h 775098"/>
                <a:gd name="connsiteX7" fmla="*/ 553236 w 702461"/>
                <a:gd name="connsiteY7" fmla="*/ 396875 h 775098"/>
                <a:gd name="connsiteX8" fmla="*/ 635786 w 702461"/>
                <a:gd name="connsiteY8" fmla="*/ 171450 h 775098"/>
                <a:gd name="connsiteX9" fmla="*/ 702461 w 702461"/>
                <a:gd name="connsiteY9" fmla="*/ 15875 h 7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461" h="775098">
                  <a:moveTo>
                    <a:pt x="343686" y="0"/>
                  </a:moveTo>
                  <a:cubicBezTo>
                    <a:pt x="312200" y="89164"/>
                    <a:pt x="290769" y="166158"/>
                    <a:pt x="235736" y="263525"/>
                  </a:cubicBezTo>
                  <a:cubicBezTo>
                    <a:pt x="180703" y="360892"/>
                    <a:pt x="46294" y="506412"/>
                    <a:pt x="13486" y="584200"/>
                  </a:cubicBezTo>
                  <a:cubicBezTo>
                    <a:pt x="-19322" y="661988"/>
                    <a:pt x="15074" y="698500"/>
                    <a:pt x="38886" y="730250"/>
                  </a:cubicBezTo>
                  <a:cubicBezTo>
                    <a:pt x="62698" y="762000"/>
                    <a:pt x="110324" y="777875"/>
                    <a:pt x="156361" y="774700"/>
                  </a:cubicBezTo>
                  <a:cubicBezTo>
                    <a:pt x="202398" y="771525"/>
                    <a:pt x="264840" y="748771"/>
                    <a:pt x="315111" y="711200"/>
                  </a:cubicBezTo>
                  <a:cubicBezTo>
                    <a:pt x="365382" y="673629"/>
                    <a:pt x="418299" y="601663"/>
                    <a:pt x="457986" y="549275"/>
                  </a:cubicBezTo>
                  <a:cubicBezTo>
                    <a:pt x="497674" y="496888"/>
                    <a:pt x="523603" y="459846"/>
                    <a:pt x="553236" y="396875"/>
                  </a:cubicBezTo>
                  <a:cubicBezTo>
                    <a:pt x="582869" y="333904"/>
                    <a:pt x="610915" y="234950"/>
                    <a:pt x="635786" y="171450"/>
                  </a:cubicBezTo>
                  <a:cubicBezTo>
                    <a:pt x="660657" y="107950"/>
                    <a:pt x="681559" y="61912"/>
                    <a:pt x="702461" y="1587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/>
            <p:cNvSpPr/>
            <p:nvPr/>
          </p:nvSpPr>
          <p:spPr>
            <a:xfrm>
              <a:off x="5224985" y="3714108"/>
              <a:ext cx="1327150" cy="1831503"/>
            </a:xfrm>
            <a:custGeom>
              <a:avLst/>
              <a:gdLst>
                <a:gd name="connsiteX0" fmla="*/ 0 w 1320800"/>
                <a:gd name="connsiteY0" fmla="*/ 746237 h 746237"/>
                <a:gd name="connsiteX1" fmla="*/ 136525 w 1320800"/>
                <a:gd name="connsiteY1" fmla="*/ 635112 h 746237"/>
                <a:gd name="connsiteX2" fmla="*/ 238125 w 1320800"/>
                <a:gd name="connsiteY2" fmla="*/ 454137 h 746237"/>
                <a:gd name="connsiteX3" fmla="*/ 476250 w 1320800"/>
                <a:gd name="connsiteY3" fmla="*/ 219187 h 746237"/>
                <a:gd name="connsiteX4" fmla="*/ 809625 w 1320800"/>
                <a:gd name="connsiteY4" fmla="*/ 41387 h 746237"/>
                <a:gd name="connsiteX5" fmla="*/ 1101725 w 1320800"/>
                <a:gd name="connsiteY5" fmla="*/ 112 h 746237"/>
                <a:gd name="connsiteX6" fmla="*/ 1320800 w 1320800"/>
                <a:gd name="connsiteY6" fmla="*/ 47737 h 746237"/>
                <a:gd name="connsiteX0" fmla="*/ 0 w 1107636"/>
                <a:gd name="connsiteY0" fmla="*/ 787531 h 787531"/>
                <a:gd name="connsiteX1" fmla="*/ 136525 w 1107636"/>
                <a:gd name="connsiteY1" fmla="*/ 676406 h 787531"/>
                <a:gd name="connsiteX2" fmla="*/ 238125 w 1107636"/>
                <a:gd name="connsiteY2" fmla="*/ 495431 h 787531"/>
                <a:gd name="connsiteX3" fmla="*/ 476250 w 1107636"/>
                <a:gd name="connsiteY3" fmla="*/ 260481 h 787531"/>
                <a:gd name="connsiteX4" fmla="*/ 809625 w 1107636"/>
                <a:gd name="connsiteY4" fmla="*/ 82681 h 787531"/>
                <a:gd name="connsiteX5" fmla="*/ 1101725 w 1107636"/>
                <a:gd name="connsiteY5" fmla="*/ 41406 h 787531"/>
                <a:gd name="connsiteX6" fmla="*/ 1041400 w 1107636"/>
                <a:gd name="connsiteY6" fmla="*/ 673231 h 787531"/>
                <a:gd name="connsiteX0" fmla="*/ 0 w 1123859"/>
                <a:gd name="connsiteY0" fmla="*/ 874392 h 1934842"/>
                <a:gd name="connsiteX1" fmla="*/ 136525 w 1123859"/>
                <a:gd name="connsiteY1" fmla="*/ 763267 h 1934842"/>
                <a:gd name="connsiteX2" fmla="*/ 238125 w 1123859"/>
                <a:gd name="connsiteY2" fmla="*/ 582292 h 1934842"/>
                <a:gd name="connsiteX3" fmla="*/ 476250 w 1123859"/>
                <a:gd name="connsiteY3" fmla="*/ 347342 h 1934842"/>
                <a:gd name="connsiteX4" fmla="*/ 809625 w 1123859"/>
                <a:gd name="connsiteY4" fmla="*/ 169542 h 1934842"/>
                <a:gd name="connsiteX5" fmla="*/ 1101725 w 1123859"/>
                <a:gd name="connsiteY5" fmla="*/ 128267 h 1934842"/>
                <a:gd name="connsiteX6" fmla="*/ 184150 w 1123859"/>
                <a:gd name="connsiteY6" fmla="*/ 1934842 h 1934842"/>
                <a:gd name="connsiteX0" fmla="*/ 0 w 1123859"/>
                <a:gd name="connsiteY0" fmla="*/ 874392 h 1934908"/>
                <a:gd name="connsiteX1" fmla="*/ 136525 w 1123859"/>
                <a:gd name="connsiteY1" fmla="*/ 763267 h 1934908"/>
                <a:gd name="connsiteX2" fmla="*/ 238125 w 1123859"/>
                <a:gd name="connsiteY2" fmla="*/ 582292 h 1934908"/>
                <a:gd name="connsiteX3" fmla="*/ 476250 w 1123859"/>
                <a:gd name="connsiteY3" fmla="*/ 347342 h 1934908"/>
                <a:gd name="connsiteX4" fmla="*/ 809625 w 1123859"/>
                <a:gd name="connsiteY4" fmla="*/ 169542 h 1934908"/>
                <a:gd name="connsiteX5" fmla="*/ 1101725 w 1123859"/>
                <a:gd name="connsiteY5" fmla="*/ 128267 h 1934908"/>
                <a:gd name="connsiteX6" fmla="*/ 184150 w 1123859"/>
                <a:gd name="connsiteY6" fmla="*/ 1934842 h 1934908"/>
                <a:gd name="connsiteX0" fmla="*/ 0 w 1313918"/>
                <a:gd name="connsiteY0" fmla="*/ 802945 h 1863465"/>
                <a:gd name="connsiteX1" fmla="*/ 136525 w 1313918"/>
                <a:gd name="connsiteY1" fmla="*/ 691820 h 1863465"/>
                <a:gd name="connsiteX2" fmla="*/ 238125 w 1313918"/>
                <a:gd name="connsiteY2" fmla="*/ 510845 h 1863465"/>
                <a:gd name="connsiteX3" fmla="*/ 476250 w 1313918"/>
                <a:gd name="connsiteY3" fmla="*/ 275895 h 1863465"/>
                <a:gd name="connsiteX4" fmla="*/ 809625 w 1313918"/>
                <a:gd name="connsiteY4" fmla="*/ 98095 h 1863465"/>
                <a:gd name="connsiteX5" fmla="*/ 1298575 w 1313918"/>
                <a:gd name="connsiteY5" fmla="*/ 152070 h 1863465"/>
                <a:gd name="connsiteX6" fmla="*/ 184150 w 1313918"/>
                <a:gd name="connsiteY6" fmla="*/ 1863395 h 1863465"/>
                <a:gd name="connsiteX0" fmla="*/ 0 w 1302583"/>
                <a:gd name="connsiteY0" fmla="*/ 758830 h 1819280"/>
                <a:gd name="connsiteX1" fmla="*/ 136525 w 1302583"/>
                <a:gd name="connsiteY1" fmla="*/ 647705 h 1819280"/>
                <a:gd name="connsiteX2" fmla="*/ 238125 w 1302583"/>
                <a:gd name="connsiteY2" fmla="*/ 466730 h 1819280"/>
                <a:gd name="connsiteX3" fmla="*/ 476250 w 1302583"/>
                <a:gd name="connsiteY3" fmla="*/ 231780 h 1819280"/>
                <a:gd name="connsiteX4" fmla="*/ 809625 w 1302583"/>
                <a:gd name="connsiteY4" fmla="*/ 53980 h 1819280"/>
                <a:gd name="connsiteX5" fmla="*/ 1298575 w 1302583"/>
                <a:gd name="connsiteY5" fmla="*/ 107955 h 1819280"/>
                <a:gd name="connsiteX6" fmla="*/ 993774 w 1302583"/>
                <a:gd name="connsiteY6" fmla="*/ 1200155 h 1819280"/>
                <a:gd name="connsiteX7" fmla="*/ 184150 w 1302583"/>
                <a:gd name="connsiteY7" fmla="*/ 1819280 h 1819280"/>
                <a:gd name="connsiteX0" fmla="*/ 0 w 1300467"/>
                <a:gd name="connsiteY0" fmla="*/ 758830 h 1819280"/>
                <a:gd name="connsiteX1" fmla="*/ 136525 w 1300467"/>
                <a:gd name="connsiteY1" fmla="*/ 647705 h 1819280"/>
                <a:gd name="connsiteX2" fmla="*/ 238125 w 1300467"/>
                <a:gd name="connsiteY2" fmla="*/ 466730 h 1819280"/>
                <a:gd name="connsiteX3" fmla="*/ 476250 w 1300467"/>
                <a:gd name="connsiteY3" fmla="*/ 231780 h 1819280"/>
                <a:gd name="connsiteX4" fmla="*/ 809625 w 1300467"/>
                <a:gd name="connsiteY4" fmla="*/ 53980 h 1819280"/>
                <a:gd name="connsiteX5" fmla="*/ 1298575 w 1300467"/>
                <a:gd name="connsiteY5" fmla="*/ 107955 h 1819280"/>
                <a:gd name="connsiteX6" fmla="*/ 993774 w 1300467"/>
                <a:gd name="connsiteY6" fmla="*/ 1200155 h 1819280"/>
                <a:gd name="connsiteX7" fmla="*/ 184150 w 1300467"/>
                <a:gd name="connsiteY7" fmla="*/ 1819280 h 1819280"/>
                <a:gd name="connsiteX0" fmla="*/ 0 w 1302433"/>
                <a:gd name="connsiteY0" fmla="*/ 758830 h 1819280"/>
                <a:gd name="connsiteX1" fmla="*/ 136525 w 1302433"/>
                <a:gd name="connsiteY1" fmla="*/ 647705 h 1819280"/>
                <a:gd name="connsiteX2" fmla="*/ 238125 w 1302433"/>
                <a:gd name="connsiteY2" fmla="*/ 466730 h 1819280"/>
                <a:gd name="connsiteX3" fmla="*/ 476250 w 1302433"/>
                <a:gd name="connsiteY3" fmla="*/ 231780 h 1819280"/>
                <a:gd name="connsiteX4" fmla="*/ 809625 w 1302433"/>
                <a:gd name="connsiteY4" fmla="*/ 53980 h 1819280"/>
                <a:gd name="connsiteX5" fmla="*/ 1298575 w 1302433"/>
                <a:gd name="connsiteY5" fmla="*/ 107955 h 1819280"/>
                <a:gd name="connsiteX6" fmla="*/ 993774 w 1302433"/>
                <a:gd name="connsiteY6" fmla="*/ 1200155 h 1819280"/>
                <a:gd name="connsiteX7" fmla="*/ 184150 w 1302433"/>
                <a:gd name="connsiteY7" fmla="*/ 1819280 h 1819280"/>
                <a:gd name="connsiteX0" fmla="*/ 0 w 1300985"/>
                <a:gd name="connsiteY0" fmla="*/ 758830 h 1819280"/>
                <a:gd name="connsiteX1" fmla="*/ 136525 w 1300985"/>
                <a:gd name="connsiteY1" fmla="*/ 647705 h 1819280"/>
                <a:gd name="connsiteX2" fmla="*/ 238125 w 1300985"/>
                <a:gd name="connsiteY2" fmla="*/ 466730 h 1819280"/>
                <a:gd name="connsiteX3" fmla="*/ 476250 w 1300985"/>
                <a:gd name="connsiteY3" fmla="*/ 231780 h 1819280"/>
                <a:gd name="connsiteX4" fmla="*/ 809625 w 1300985"/>
                <a:gd name="connsiteY4" fmla="*/ 53980 h 1819280"/>
                <a:gd name="connsiteX5" fmla="*/ 1298575 w 1300985"/>
                <a:gd name="connsiteY5" fmla="*/ 107955 h 1819280"/>
                <a:gd name="connsiteX6" fmla="*/ 993774 w 1300985"/>
                <a:gd name="connsiteY6" fmla="*/ 1200155 h 1819280"/>
                <a:gd name="connsiteX7" fmla="*/ 184150 w 1300985"/>
                <a:gd name="connsiteY7" fmla="*/ 1819280 h 1819280"/>
                <a:gd name="connsiteX0" fmla="*/ 0 w 1301515"/>
                <a:gd name="connsiteY0" fmla="*/ 719324 h 1779774"/>
                <a:gd name="connsiteX1" fmla="*/ 136525 w 1301515"/>
                <a:gd name="connsiteY1" fmla="*/ 608199 h 1779774"/>
                <a:gd name="connsiteX2" fmla="*/ 238125 w 1301515"/>
                <a:gd name="connsiteY2" fmla="*/ 427224 h 1779774"/>
                <a:gd name="connsiteX3" fmla="*/ 476250 w 1301515"/>
                <a:gd name="connsiteY3" fmla="*/ 192274 h 1779774"/>
                <a:gd name="connsiteX4" fmla="*/ 809625 w 1301515"/>
                <a:gd name="connsiteY4" fmla="*/ 14474 h 1779774"/>
                <a:gd name="connsiteX5" fmla="*/ 1298575 w 1301515"/>
                <a:gd name="connsiteY5" fmla="*/ 68449 h 1779774"/>
                <a:gd name="connsiteX6" fmla="*/ 1012825 w 1301515"/>
                <a:gd name="connsiteY6" fmla="*/ 525648 h 1779774"/>
                <a:gd name="connsiteX7" fmla="*/ 993774 w 1301515"/>
                <a:gd name="connsiteY7" fmla="*/ 1160649 h 1779774"/>
                <a:gd name="connsiteX8" fmla="*/ 184150 w 1301515"/>
                <a:gd name="connsiteY8" fmla="*/ 1779774 h 1779774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0356 h 1820806"/>
                <a:gd name="connsiteX1" fmla="*/ 136525 w 1329829"/>
                <a:gd name="connsiteY1" fmla="*/ 649231 h 1820806"/>
                <a:gd name="connsiteX2" fmla="*/ 238125 w 1329829"/>
                <a:gd name="connsiteY2" fmla="*/ 468256 h 1820806"/>
                <a:gd name="connsiteX3" fmla="*/ 476250 w 1329829"/>
                <a:gd name="connsiteY3" fmla="*/ 233306 h 1820806"/>
                <a:gd name="connsiteX4" fmla="*/ 809625 w 1329829"/>
                <a:gd name="connsiteY4" fmla="*/ 55506 h 1820806"/>
                <a:gd name="connsiteX5" fmla="*/ 1327150 w 1329829"/>
                <a:gd name="connsiteY5" fmla="*/ 39631 h 1820806"/>
                <a:gd name="connsiteX6" fmla="*/ 1012825 w 1329829"/>
                <a:gd name="connsiteY6" fmla="*/ 566680 h 1820806"/>
                <a:gd name="connsiteX7" fmla="*/ 993774 w 1329829"/>
                <a:gd name="connsiteY7" fmla="*/ 1201681 h 1820806"/>
                <a:gd name="connsiteX8" fmla="*/ 184150 w 1329829"/>
                <a:gd name="connsiteY8" fmla="*/ 1820806 h 1820806"/>
                <a:gd name="connsiteX0" fmla="*/ 0 w 1327150"/>
                <a:gd name="connsiteY0" fmla="*/ 760356 h 1820806"/>
                <a:gd name="connsiteX1" fmla="*/ 136525 w 1327150"/>
                <a:gd name="connsiteY1" fmla="*/ 649231 h 1820806"/>
                <a:gd name="connsiteX2" fmla="*/ 238125 w 1327150"/>
                <a:gd name="connsiteY2" fmla="*/ 468256 h 1820806"/>
                <a:gd name="connsiteX3" fmla="*/ 476250 w 1327150"/>
                <a:gd name="connsiteY3" fmla="*/ 233306 h 1820806"/>
                <a:gd name="connsiteX4" fmla="*/ 809625 w 1327150"/>
                <a:gd name="connsiteY4" fmla="*/ 55506 h 1820806"/>
                <a:gd name="connsiteX5" fmla="*/ 1327150 w 1327150"/>
                <a:gd name="connsiteY5" fmla="*/ 39631 h 1820806"/>
                <a:gd name="connsiteX6" fmla="*/ 1012825 w 1327150"/>
                <a:gd name="connsiteY6" fmla="*/ 566680 h 1820806"/>
                <a:gd name="connsiteX7" fmla="*/ 993774 w 1327150"/>
                <a:gd name="connsiteY7" fmla="*/ 1201681 h 1820806"/>
                <a:gd name="connsiteX8" fmla="*/ 184150 w 1327150"/>
                <a:gd name="connsiteY8" fmla="*/ 1820806 h 1820806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27150"/>
                <a:gd name="connsiteY0" fmla="*/ 743982 h 1804432"/>
                <a:gd name="connsiteX1" fmla="*/ 136525 w 1327150"/>
                <a:gd name="connsiteY1" fmla="*/ 632857 h 1804432"/>
                <a:gd name="connsiteX2" fmla="*/ 238125 w 1327150"/>
                <a:gd name="connsiteY2" fmla="*/ 451882 h 1804432"/>
                <a:gd name="connsiteX3" fmla="*/ 476250 w 1327150"/>
                <a:gd name="connsiteY3" fmla="*/ 216932 h 1804432"/>
                <a:gd name="connsiteX4" fmla="*/ 809625 w 1327150"/>
                <a:gd name="connsiteY4" fmla="*/ 39132 h 1804432"/>
                <a:gd name="connsiteX5" fmla="*/ 1327150 w 1327150"/>
                <a:gd name="connsiteY5" fmla="*/ 23257 h 1804432"/>
                <a:gd name="connsiteX6" fmla="*/ 1117600 w 1327150"/>
                <a:gd name="connsiteY6" fmla="*/ 286781 h 1804432"/>
                <a:gd name="connsiteX7" fmla="*/ 1012825 w 1327150"/>
                <a:gd name="connsiteY7" fmla="*/ 550306 h 1804432"/>
                <a:gd name="connsiteX8" fmla="*/ 993774 w 1327150"/>
                <a:gd name="connsiteY8" fmla="*/ 1185307 h 1804432"/>
                <a:gd name="connsiteX9" fmla="*/ 184150 w 1327150"/>
                <a:gd name="connsiteY9" fmla="*/ 1804432 h 1804432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809625 w 1327150"/>
                <a:gd name="connsiteY4" fmla="*/ 73347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45791"/>
                <a:gd name="connsiteX1" fmla="*/ 136525 w 1327150"/>
                <a:gd name="connsiteY1" fmla="*/ 667072 h 1845791"/>
                <a:gd name="connsiteX2" fmla="*/ 263525 w 1327150"/>
                <a:gd name="connsiteY2" fmla="*/ 492447 h 1845791"/>
                <a:gd name="connsiteX3" fmla="*/ 476250 w 1327150"/>
                <a:gd name="connsiteY3" fmla="*/ 251147 h 1845791"/>
                <a:gd name="connsiteX4" fmla="*/ 768350 w 1327150"/>
                <a:gd name="connsiteY4" fmla="*/ 57472 h 1845791"/>
                <a:gd name="connsiteX5" fmla="*/ 1063625 w 1327150"/>
                <a:gd name="connsiteY5" fmla="*/ 321 h 1845791"/>
                <a:gd name="connsiteX6" fmla="*/ 1327150 w 1327150"/>
                <a:gd name="connsiteY6" fmla="*/ 57472 h 1845791"/>
                <a:gd name="connsiteX7" fmla="*/ 1117600 w 1327150"/>
                <a:gd name="connsiteY7" fmla="*/ 320996 h 1845791"/>
                <a:gd name="connsiteX8" fmla="*/ 1012825 w 1327150"/>
                <a:gd name="connsiteY8" fmla="*/ 584521 h 1845791"/>
                <a:gd name="connsiteX9" fmla="*/ 977900 w 1327150"/>
                <a:gd name="connsiteY9" fmla="*/ 825822 h 1845791"/>
                <a:gd name="connsiteX10" fmla="*/ 958849 w 1327150"/>
                <a:gd name="connsiteY10" fmla="*/ 1267147 h 1845791"/>
                <a:gd name="connsiteX11" fmla="*/ 644525 w 1327150"/>
                <a:gd name="connsiteY11" fmla="*/ 1721172 h 1845791"/>
                <a:gd name="connsiteX12" fmla="*/ 136525 w 1327150"/>
                <a:gd name="connsiteY12" fmla="*/ 1845791 h 1845791"/>
                <a:gd name="connsiteX0" fmla="*/ 0 w 1327150"/>
                <a:gd name="connsiteY0" fmla="*/ 778197 h 1831503"/>
                <a:gd name="connsiteX1" fmla="*/ 136525 w 1327150"/>
                <a:gd name="connsiteY1" fmla="*/ 667072 h 1831503"/>
                <a:gd name="connsiteX2" fmla="*/ 263525 w 1327150"/>
                <a:gd name="connsiteY2" fmla="*/ 492447 h 1831503"/>
                <a:gd name="connsiteX3" fmla="*/ 476250 w 1327150"/>
                <a:gd name="connsiteY3" fmla="*/ 251147 h 1831503"/>
                <a:gd name="connsiteX4" fmla="*/ 768350 w 1327150"/>
                <a:gd name="connsiteY4" fmla="*/ 57472 h 1831503"/>
                <a:gd name="connsiteX5" fmla="*/ 1063625 w 1327150"/>
                <a:gd name="connsiteY5" fmla="*/ 321 h 1831503"/>
                <a:gd name="connsiteX6" fmla="*/ 1327150 w 1327150"/>
                <a:gd name="connsiteY6" fmla="*/ 57472 h 1831503"/>
                <a:gd name="connsiteX7" fmla="*/ 1117600 w 1327150"/>
                <a:gd name="connsiteY7" fmla="*/ 320996 h 1831503"/>
                <a:gd name="connsiteX8" fmla="*/ 1012825 w 1327150"/>
                <a:gd name="connsiteY8" fmla="*/ 584521 h 1831503"/>
                <a:gd name="connsiteX9" fmla="*/ 977900 w 1327150"/>
                <a:gd name="connsiteY9" fmla="*/ 825822 h 1831503"/>
                <a:gd name="connsiteX10" fmla="*/ 958849 w 1327150"/>
                <a:gd name="connsiteY10" fmla="*/ 1267147 h 1831503"/>
                <a:gd name="connsiteX11" fmla="*/ 644525 w 1327150"/>
                <a:gd name="connsiteY11" fmla="*/ 1721172 h 1831503"/>
                <a:gd name="connsiteX12" fmla="*/ 157956 w 1327150"/>
                <a:gd name="connsiteY12" fmla="*/ 1831503 h 183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150" h="1831503">
                  <a:moveTo>
                    <a:pt x="0" y="778197"/>
                  </a:moveTo>
                  <a:cubicBezTo>
                    <a:pt x="48419" y="746976"/>
                    <a:pt x="92604" y="714697"/>
                    <a:pt x="136525" y="667072"/>
                  </a:cubicBezTo>
                  <a:cubicBezTo>
                    <a:pt x="180446" y="619447"/>
                    <a:pt x="206904" y="561768"/>
                    <a:pt x="263525" y="492447"/>
                  </a:cubicBezTo>
                  <a:cubicBezTo>
                    <a:pt x="320146" y="423126"/>
                    <a:pt x="392113" y="323643"/>
                    <a:pt x="476250" y="251147"/>
                  </a:cubicBezTo>
                  <a:cubicBezTo>
                    <a:pt x="560387" y="178651"/>
                    <a:pt x="670454" y="99276"/>
                    <a:pt x="768350" y="57472"/>
                  </a:cubicBezTo>
                  <a:cubicBezTo>
                    <a:pt x="866246" y="15668"/>
                    <a:pt x="977371" y="2967"/>
                    <a:pt x="1063625" y="321"/>
                  </a:cubicBezTo>
                  <a:cubicBezTo>
                    <a:pt x="1149879" y="-2325"/>
                    <a:pt x="1318154" y="10905"/>
                    <a:pt x="1327150" y="57472"/>
                  </a:cubicBezTo>
                  <a:cubicBezTo>
                    <a:pt x="1271588" y="165951"/>
                    <a:pt x="1169988" y="233155"/>
                    <a:pt x="1117600" y="320996"/>
                  </a:cubicBezTo>
                  <a:cubicBezTo>
                    <a:pt x="1065213" y="408838"/>
                    <a:pt x="1030287" y="500913"/>
                    <a:pt x="1012825" y="584521"/>
                  </a:cubicBezTo>
                  <a:cubicBezTo>
                    <a:pt x="995363" y="668129"/>
                    <a:pt x="981075" y="719989"/>
                    <a:pt x="977900" y="825822"/>
                  </a:cubicBezTo>
                  <a:cubicBezTo>
                    <a:pt x="974725" y="931656"/>
                    <a:pt x="1014411" y="1117922"/>
                    <a:pt x="958849" y="1267147"/>
                  </a:cubicBezTo>
                  <a:cubicBezTo>
                    <a:pt x="903287" y="1416372"/>
                    <a:pt x="779462" y="1617984"/>
                    <a:pt x="644525" y="1721172"/>
                  </a:cubicBezTo>
                  <a:cubicBezTo>
                    <a:pt x="515409" y="1816422"/>
                    <a:pt x="253868" y="1807029"/>
                    <a:pt x="157956" y="1831503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5005909" y="4785795"/>
              <a:ext cx="625885" cy="808279"/>
            </a:xfrm>
            <a:custGeom>
              <a:avLst/>
              <a:gdLst>
                <a:gd name="connsiteX0" fmla="*/ 69850 w 626722"/>
                <a:gd name="connsiteY0" fmla="*/ 227210 h 808279"/>
                <a:gd name="connsiteX1" fmla="*/ 222250 w 626722"/>
                <a:gd name="connsiteY1" fmla="*/ 55760 h 808279"/>
                <a:gd name="connsiteX2" fmla="*/ 333375 w 626722"/>
                <a:gd name="connsiteY2" fmla="*/ 1785 h 808279"/>
                <a:gd name="connsiteX3" fmla="*/ 476250 w 626722"/>
                <a:gd name="connsiteY3" fmla="*/ 30360 h 808279"/>
                <a:gd name="connsiteX4" fmla="*/ 612775 w 626722"/>
                <a:gd name="connsiteY4" fmla="*/ 192285 h 808279"/>
                <a:gd name="connsiteX5" fmla="*/ 606425 w 626722"/>
                <a:gd name="connsiteY5" fmla="*/ 449460 h 808279"/>
                <a:gd name="connsiteX6" fmla="*/ 473075 w 626722"/>
                <a:gd name="connsiteY6" fmla="*/ 662185 h 808279"/>
                <a:gd name="connsiteX7" fmla="*/ 361950 w 626722"/>
                <a:gd name="connsiteY7" fmla="*/ 766960 h 808279"/>
                <a:gd name="connsiteX8" fmla="*/ 203200 w 626722"/>
                <a:gd name="connsiteY8" fmla="*/ 808235 h 808279"/>
                <a:gd name="connsiteX9" fmla="*/ 57150 w 626722"/>
                <a:gd name="connsiteY9" fmla="*/ 760610 h 808279"/>
                <a:gd name="connsiteX10" fmla="*/ 0 w 626722"/>
                <a:gd name="connsiteY10" fmla="*/ 697110 h 808279"/>
                <a:gd name="connsiteX0" fmla="*/ 69850 w 625885"/>
                <a:gd name="connsiteY0" fmla="*/ 227210 h 808279"/>
                <a:gd name="connsiteX1" fmla="*/ 222250 w 625885"/>
                <a:gd name="connsiteY1" fmla="*/ 55760 h 808279"/>
                <a:gd name="connsiteX2" fmla="*/ 333375 w 625885"/>
                <a:gd name="connsiteY2" fmla="*/ 1785 h 808279"/>
                <a:gd name="connsiteX3" fmla="*/ 476250 w 625885"/>
                <a:gd name="connsiteY3" fmla="*/ 30360 h 808279"/>
                <a:gd name="connsiteX4" fmla="*/ 612775 w 625885"/>
                <a:gd name="connsiteY4" fmla="*/ 192285 h 808279"/>
                <a:gd name="connsiteX5" fmla="*/ 606425 w 625885"/>
                <a:gd name="connsiteY5" fmla="*/ 449460 h 808279"/>
                <a:gd name="connsiteX6" fmla="*/ 488950 w 625885"/>
                <a:gd name="connsiteY6" fmla="*/ 662185 h 808279"/>
                <a:gd name="connsiteX7" fmla="*/ 361950 w 625885"/>
                <a:gd name="connsiteY7" fmla="*/ 766960 h 808279"/>
                <a:gd name="connsiteX8" fmla="*/ 203200 w 625885"/>
                <a:gd name="connsiteY8" fmla="*/ 808235 h 808279"/>
                <a:gd name="connsiteX9" fmla="*/ 57150 w 625885"/>
                <a:gd name="connsiteY9" fmla="*/ 760610 h 808279"/>
                <a:gd name="connsiteX10" fmla="*/ 0 w 625885"/>
                <a:gd name="connsiteY10" fmla="*/ 697110 h 8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85" h="808279">
                  <a:moveTo>
                    <a:pt x="69850" y="227210"/>
                  </a:moveTo>
                  <a:cubicBezTo>
                    <a:pt x="124089" y="160270"/>
                    <a:pt x="178329" y="93331"/>
                    <a:pt x="222250" y="55760"/>
                  </a:cubicBezTo>
                  <a:cubicBezTo>
                    <a:pt x="266171" y="18189"/>
                    <a:pt x="291042" y="6018"/>
                    <a:pt x="333375" y="1785"/>
                  </a:cubicBezTo>
                  <a:cubicBezTo>
                    <a:pt x="375708" y="-2448"/>
                    <a:pt x="429683" y="-1390"/>
                    <a:pt x="476250" y="30360"/>
                  </a:cubicBezTo>
                  <a:cubicBezTo>
                    <a:pt x="522817" y="62110"/>
                    <a:pt x="591079" y="122435"/>
                    <a:pt x="612775" y="192285"/>
                  </a:cubicBezTo>
                  <a:cubicBezTo>
                    <a:pt x="634471" y="262135"/>
                    <a:pt x="627062" y="371143"/>
                    <a:pt x="606425" y="449460"/>
                  </a:cubicBezTo>
                  <a:cubicBezTo>
                    <a:pt x="585788" y="527777"/>
                    <a:pt x="529696" y="609269"/>
                    <a:pt x="488950" y="662185"/>
                  </a:cubicBezTo>
                  <a:cubicBezTo>
                    <a:pt x="448204" y="715101"/>
                    <a:pt x="409575" y="742618"/>
                    <a:pt x="361950" y="766960"/>
                  </a:cubicBezTo>
                  <a:cubicBezTo>
                    <a:pt x="314325" y="791302"/>
                    <a:pt x="254000" y="809293"/>
                    <a:pt x="203200" y="808235"/>
                  </a:cubicBezTo>
                  <a:cubicBezTo>
                    <a:pt x="152400" y="807177"/>
                    <a:pt x="91017" y="779131"/>
                    <a:pt x="57150" y="760610"/>
                  </a:cubicBezTo>
                  <a:cubicBezTo>
                    <a:pt x="23283" y="742089"/>
                    <a:pt x="11641" y="719599"/>
                    <a:pt x="0" y="69711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/>
            <p:cNvSpPr/>
            <p:nvPr/>
          </p:nvSpPr>
          <p:spPr>
            <a:xfrm>
              <a:off x="5158124" y="4270056"/>
              <a:ext cx="132743" cy="521494"/>
            </a:xfrm>
            <a:custGeom>
              <a:avLst/>
              <a:gdLst>
                <a:gd name="connsiteX0" fmla="*/ 44538 w 130263"/>
                <a:gd name="connsiteY0" fmla="*/ 0 h 542925"/>
                <a:gd name="connsiteX1" fmla="*/ 88 w 130263"/>
                <a:gd name="connsiteY1" fmla="*/ 57150 h 542925"/>
                <a:gd name="connsiteX2" fmla="*/ 35013 w 130263"/>
                <a:gd name="connsiteY2" fmla="*/ 161925 h 542925"/>
                <a:gd name="connsiteX3" fmla="*/ 98513 w 130263"/>
                <a:gd name="connsiteY3" fmla="*/ 320675 h 542925"/>
                <a:gd name="connsiteX4" fmla="*/ 130263 w 130263"/>
                <a:gd name="connsiteY4" fmla="*/ 542925 h 542925"/>
                <a:gd name="connsiteX0" fmla="*/ 56740 w 130559"/>
                <a:gd name="connsiteY0" fmla="*/ 0 h 542925"/>
                <a:gd name="connsiteX1" fmla="*/ 384 w 130559"/>
                <a:gd name="connsiteY1" fmla="*/ 57150 h 542925"/>
                <a:gd name="connsiteX2" fmla="*/ 35309 w 130559"/>
                <a:gd name="connsiteY2" fmla="*/ 161925 h 542925"/>
                <a:gd name="connsiteX3" fmla="*/ 98809 w 130559"/>
                <a:gd name="connsiteY3" fmla="*/ 320675 h 542925"/>
                <a:gd name="connsiteX4" fmla="*/ 130559 w 130559"/>
                <a:gd name="connsiteY4" fmla="*/ 542925 h 542925"/>
                <a:gd name="connsiteX0" fmla="*/ 44539 w 130264"/>
                <a:gd name="connsiteY0" fmla="*/ 0 h 545307"/>
                <a:gd name="connsiteX1" fmla="*/ 89 w 130264"/>
                <a:gd name="connsiteY1" fmla="*/ 59532 h 545307"/>
                <a:gd name="connsiteX2" fmla="*/ 35014 w 130264"/>
                <a:gd name="connsiteY2" fmla="*/ 164307 h 545307"/>
                <a:gd name="connsiteX3" fmla="*/ 98514 w 130264"/>
                <a:gd name="connsiteY3" fmla="*/ 323057 h 545307"/>
                <a:gd name="connsiteX4" fmla="*/ 130264 w 130264"/>
                <a:gd name="connsiteY4" fmla="*/ 545307 h 545307"/>
                <a:gd name="connsiteX0" fmla="*/ 49399 w 130361"/>
                <a:gd name="connsiteY0" fmla="*/ 0 h 542925"/>
                <a:gd name="connsiteX1" fmla="*/ 186 w 130361"/>
                <a:gd name="connsiteY1" fmla="*/ 57150 h 542925"/>
                <a:gd name="connsiteX2" fmla="*/ 35111 w 130361"/>
                <a:gd name="connsiteY2" fmla="*/ 161925 h 542925"/>
                <a:gd name="connsiteX3" fmla="*/ 98611 w 130361"/>
                <a:gd name="connsiteY3" fmla="*/ 320675 h 542925"/>
                <a:gd name="connsiteX4" fmla="*/ 130361 w 130361"/>
                <a:gd name="connsiteY4" fmla="*/ 542925 h 542925"/>
                <a:gd name="connsiteX0" fmla="*/ 49399 w 118455"/>
                <a:gd name="connsiteY0" fmla="*/ 0 h 519113"/>
                <a:gd name="connsiteX1" fmla="*/ 186 w 118455"/>
                <a:gd name="connsiteY1" fmla="*/ 57150 h 519113"/>
                <a:gd name="connsiteX2" fmla="*/ 35111 w 118455"/>
                <a:gd name="connsiteY2" fmla="*/ 161925 h 519113"/>
                <a:gd name="connsiteX3" fmla="*/ 98611 w 118455"/>
                <a:gd name="connsiteY3" fmla="*/ 320675 h 519113"/>
                <a:gd name="connsiteX4" fmla="*/ 118455 w 118455"/>
                <a:gd name="connsiteY4" fmla="*/ 519113 h 519113"/>
                <a:gd name="connsiteX0" fmla="*/ 49399 w 132743"/>
                <a:gd name="connsiteY0" fmla="*/ 0 h 521494"/>
                <a:gd name="connsiteX1" fmla="*/ 186 w 132743"/>
                <a:gd name="connsiteY1" fmla="*/ 57150 h 521494"/>
                <a:gd name="connsiteX2" fmla="*/ 35111 w 132743"/>
                <a:gd name="connsiteY2" fmla="*/ 161925 h 521494"/>
                <a:gd name="connsiteX3" fmla="*/ 98611 w 132743"/>
                <a:gd name="connsiteY3" fmla="*/ 320675 h 521494"/>
                <a:gd name="connsiteX4" fmla="*/ 132743 w 132743"/>
                <a:gd name="connsiteY4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43" h="521494">
                  <a:moveTo>
                    <a:pt x="49399" y="0"/>
                  </a:moveTo>
                  <a:cubicBezTo>
                    <a:pt x="27967" y="15081"/>
                    <a:pt x="2567" y="30163"/>
                    <a:pt x="186" y="57150"/>
                  </a:cubicBezTo>
                  <a:cubicBezTo>
                    <a:pt x="-2195" y="84138"/>
                    <a:pt x="18707" y="118004"/>
                    <a:pt x="35111" y="161925"/>
                  </a:cubicBezTo>
                  <a:cubicBezTo>
                    <a:pt x="51515" y="205846"/>
                    <a:pt x="82339" y="260747"/>
                    <a:pt x="98611" y="320675"/>
                  </a:cubicBezTo>
                  <a:cubicBezTo>
                    <a:pt x="114883" y="380603"/>
                    <a:pt x="124805" y="442119"/>
                    <a:pt x="132743" y="52149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/>
          </p:nvSpPr>
          <p:spPr>
            <a:xfrm>
              <a:off x="4505054" y="3412806"/>
              <a:ext cx="443982" cy="460902"/>
            </a:xfrm>
            <a:custGeom>
              <a:avLst/>
              <a:gdLst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6662"/>
                <a:gd name="connsiteY0" fmla="*/ 58 h 448261"/>
                <a:gd name="connsiteX1" fmla="*/ 222426 w 446662"/>
                <a:gd name="connsiteY1" fmla="*/ 69114 h 448261"/>
                <a:gd name="connsiteX2" fmla="*/ 153370 w 446662"/>
                <a:gd name="connsiteY2" fmla="*/ 133408 h 448261"/>
                <a:gd name="connsiteX3" fmla="*/ 89076 w 446662"/>
                <a:gd name="connsiteY3" fmla="*/ 166746 h 448261"/>
                <a:gd name="connsiteX4" fmla="*/ 970 w 446662"/>
                <a:gd name="connsiteY4" fmla="*/ 188177 h 448261"/>
                <a:gd name="connsiteX5" fmla="*/ 48595 w 446662"/>
                <a:gd name="connsiteY5" fmla="*/ 295333 h 448261"/>
                <a:gd name="connsiteX6" fmla="*/ 148607 w 446662"/>
                <a:gd name="connsiteY6" fmla="*/ 409633 h 448261"/>
                <a:gd name="connsiteX7" fmla="*/ 255764 w 446662"/>
                <a:gd name="connsiteY7" fmla="*/ 447733 h 448261"/>
                <a:gd name="connsiteX8" fmla="*/ 355776 w 446662"/>
                <a:gd name="connsiteY8" fmla="*/ 426302 h 448261"/>
                <a:gd name="connsiteX9" fmla="*/ 408164 w 446662"/>
                <a:gd name="connsiteY9" fmla="*/ 352483 h 448261"/>
                <a:gd name="connsiteX10" fmla="*/ 420070 w 446662"/>
                <a:gd name="connsiteY10" fmla="*/ 354864 h 448261"/>
                <a:gd name="connsiteX11" fmla="*/ 441501 w 446662"/>
                <a:gd name="connsiteY11" fmla="*/ 176271 h 448261"/>
                <a:gd name="connsiteX12" fmla="*/ 436739 w 446662"/>
                <a:gd name="connsiteY12" fmla="*/ 78639 h 448261"/>
                <a:gd name="connsiteX13" fmla="*/ 339107 w 446662"/>
                <a:gd name="connsiteY13" fmla="*/ 81021 h 448261"/>
                <a:gd name="connsiteX14" fmla="*/ 253382 w 446662"/>
                <a:gd name="connsiteY14" fmla="*/ 58 h 448261"/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8496"/>
                <a:gd name="connsiteY0" fmla="*/ 58 h 448261"/>
                <a:gd name="connsiteX1" fmla="*/ 222426 w 448496"/>
                <a:gd name="connsiteY1" fmla="*/ 69114 h 448261"/>
                <a:gd name="connsiteX2" fmla="*/ 153370 w 448496"/>
                <a:gd name="connsiteY2" fmla="*/ 133408 h 448261"/>
                <a:gd name="connsiteX3" fmla="*/ 89076 w 448496"/>
                <a:gd name="connsiteY3" fmla="*/ 166746 h 448261"/>
                <a:gd name="connsiteX4" fmla="*/ 970 w 448496"/>
                <a:gd name="connsiteY4" fmla="*/ 188177 h 448261"/>
                <a:gd name="connsiteX5" fmla="*/ 48595 w 448496"/>
                <a:gd name="connsiteY5" fmla="*/ 295333 h 448261"/>
                <a:gd name="connsiteX6" fmla="*/ 148607 w 448496"/>
                <a:gd name="connsiteY6" fmla="*/ 409633 h 448261"/>
                <a:gd name="connsiteX7" fmla="*/ 255764 w 448496"/>
                <a:gd name="connsiteY7" fmla="*/ 447733 h 448261"/>
                <a:gd name="connsiteX8" fmla="*/ 355776 w 448496"/>
                <a:gd name="connsiteY8" fmla="*/ 426302 h 448261"/>
                <a:gd name="connsiteX9" fmla="*/ 389114 w 448496"/>
                <a:gd name="connsiteY9" fmla="*/ 352483 h 448261"/>
                <a:gd name="connsiteX10" fmla="*/ 441501 w 448496"/>
                <a:gd name="connsiteY10" fmla="*/ 176271 h 448261"/>
                <a:gd name="connsiteX11" fmla="*/ 436739 w 448496"/>
                <a:gd name="connsiteY11" fmla="*/ 78639 h 448261"/>
                <a:gd name="connsiteX12" fmla="*/ 339107 w 448496"/>
                <a:gd name="connsiteY12" fmla="*/ 81021 h 448261"/>
                <a:gd name="connsiteX13" fmla="*/ 253382 w 448496"/>
                <a:gd name="connsiteY13" fmla="*/ 58 h 448261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4952"/>
                <a:gd name="connsiteY0" fmla="*/ 58 h 450114"/>
                <a:gd name="connsiteX1" fmla="*/ 222426 w 444952"/>
                <a:gd name="connsiteY1" fmla="*/ 69114 h 450114"/>
                <a:gd name="connsiteX2" fmla="*/ 153370 w 444952"/>
                <a:gd name="connsiteY2" fmla="*/ 133408 h 450114"/>
                <a:gd name="connsiteX3" fmla="*/ 89076 w 444952"/>
                <a:gd name="connsiteY3" fmla="*/ 166746 h 450114"/>
                <a:gd name="connsiteX4" fmla="*/ 970 w 444952"/>
                <a:gd name="connsiteY4" fmla="*/ 188177 h 450114"/>
                <a:gd name="connsiteX5" fmla="*/ 48595 w 444952"/>
                <a:gd name="connsiteY5" fmla="*/ 295333 h 450114"/>
                <a:gd name="connsiteX6" fmla="*/ 148607 w 444952"/>
                <a:gd name="connsiteY6" fmla="*/ 409633 h 450114"/>
                <a:gd name="connsiteX7" fmla="*/ 255764 w 444952"/>
                <a:gd name="connsiteY7" fmla="*/ 447733 h 450114"/>
                <a:gd name="connsiteX8" fmla="*/ 334345 w 444952"/>
                <a:gd name="connsiteY8" fmla="*/ 435827 h 450114"/>
                <a:gd name="connsiteX9" fmla="*/ 389114 w 444952"/>
                <a:gd name="connsiteY9" fmla="*/ 352483 h 450114"/>
                <a:gd name="connsiteX10" fmla="*/ 441501 w 444952"/>
                <a:gd name="connsiteY10" fmla="*/ 176271 h 450114"/>
                <a:gd name="connsiteX11" fmla="*/ 436739 w 444952"/>
                <a:gd name="connsiteY11" fmla="*/ 78639 h 450114"/>
                <a:gd name="connsiteX12" fmla="*/ 339107 w 444952"/>
                <a:gd name="connsiteY12" fmla="*/ 81021 h 450114"/>
                <a:gd name="connsiteX13" fmla="*/ 253382 w 444952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2412 w 443982"/>
                <a:gd name="connsiteY0" fmla="*/ 58 h 450114"/>
                <a:gd name="connsiteX1" fmla="*/ 221456 w 443982"/>
                <a:gd name="connsiteY1" fmla="*/ 69114 h 450114"/>
                <a:gd name="connsiteX2" fmla="*/ 152400 w 443982"/>
                <a:gd name="connsiteY2" fmla="*/ 133408 h 450114"/>
                <a:gd name="connsiteX3" fmla="*/ 88106 w 443982"/>
                <a:gd name="connsiteY3" fmla="*/ 166746 h 450114"/>
                <a:gd name="connsiteX4" fmla="*/ 0 w 443982"/>
                <a:gd name="connsiteY4" fmla="*/ 188177 h 450114"/>
                <a:gd name="connsiteX5" fmla="*/ 47625 w 443982"/>
                <a:gd name="connsiteY5" fmla="*/ 295333 h 450114"/>
                <a:gd name="connsiteX6" fmla="*/ 147637 w 443982"/>
                <a:gd name="connsiteY6" fmla="*/ 409633 h 450114"/>
                <a:gd name="connsiteX7" fmla="*/ 254794 w 443982"/>
                <a:gd name="connsiteY7" fmla="*/ 447733 h 450114"/>
                <a:gd name="connsiteX8" fmla="*/ 333375 w 443982"/>
                <a:gd name="connsiteY8" fmla="*/ 435827 h 450114"/>
                <a:gd name="connsiteX9" fmla="*/ 388144 w 443982"/>
                <a:gd name="connsiteY9" fmla="*/ 352483 h 450114"/>
                <a:gd name="connsiteX10" fmla="*/ 440531 w 443982"/>
                <a:gd name="connsiteY10" fmla="*/ 176271 h 450114"/>
                <a:gd name="connsiteX11" fmla="*/ 435769 w 443982"/>
                <a:gd name="connsiteY11" fmla="*/ 78639 h 450114"/>
                <a:gd name="connsiteX12" fmla="*/ 338137 w 443982"/>
                <a:gd name="connsiteY12" fmla="*/ 81021 h 450114"/>
                <a:gd name="connsiteX13" fmla="*/ 252412 w 443982"/>
                <a:gd name="connsiteY13" fmla="*/ 58 h 450114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60902"/>
                <a:gd name="connsiteX1" fmla="*/ 221456 w 443982"/>
                <a:gd name="connsiteY1" fmla="*/ 69056 h 460902"/>
                <a:gd name="connsiteX2" fmla="*/ 152400 w 443982"/>
                <a:gd name="connsiteY2" fmla="*/ 133350 h 460902"/>
                <a:gd name="connsiteX3" fmla="*/ 88106 w 443982"/>
                <a:gd name="connsiteY3" fmla="*/ 166688 h 460902"/>
                <a:gd name="connsiteX4" fmla="*/ 0 w 443982"/>
                <a:gd name="connsiteY4" fmla="*/ 188119 h 460902"/>
                <a:gd name="connsiteX5" fmla="*/ 47625 w 443982"/>
                <a:gd name="connsiteY5" fmla="*/ 295275 h 460902"/>
                <a:gd name="connsiteX6" fmla="*/ 147637 w 443982"/>
                <a:gd name="connsiteY6" fmla="*/ 409575 h 460902"/>
                <a:gd name="connsiteX7" fmla="*/ 252413 w 443982"/>
                <a:gd name="connsiteY7" fmla="*/ 459581 h 460902"/>
                <a:gd name="connsiteX8" fmla="*/ 328612 w 443982"/>
                <a:gd name="connsiteY8" fmla="*/ 438151 h 460902"/>
                <a:gd name="connsiteX9" fmla="*/ 388144 w 443982"/>
                <a:gd name="connsiteY9" fmla="*/ 352425 h 460902"/>
                <a:gd name="connsiteX10" fmla="*/ 440531 w 443982"/>
                <a:gd name="connsiteY10" fmla="*/ 176213 h 460902"/>
                <a:gd name="connsiteX11" fmla="*/ 435769 w 443982"/>
                <a:gd name="connsiteY11" fmla="*/ 78581 h 460902"/>
                <a:gd name="connsiteX12" fmla="*/ 338137 w 443982"/>
                <a:gd name="connsiteY12" fmla="*/ 80963 h 460902"/>
                <a:gd name="connsiteX13" fmla="*/ 252412 w 443982"/>
                <a:gd name="connsiteY13" fmla="*/ 0 h 4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982" h="460902">
                  <a:moveTo>
                    <a:pt x="252412" y="0"/>
                  </a:moveTo>
                  <a:cubicBezTo>
                    <a:pt x="221058" y="74216"/>
                    <a:pt x="238125" y="46831"/>
                    <a:pt x="221456" y="69056"/>
                  </a:cubicBezTo>
                  <a:cubicBezTo>
                    <a:pt x="204787" y="91281"/>
                    <a:pt x="174625" y="117078"/>
                    <a:pt x="152400" y="133350"/>
                  </a:cubicBezTo>
                  <a:cubicBezTo>
                    <a:pt x="130175" y="149622"/>
                    <a:pt x="113506" y="157560"/>
                    <a:pt x="88106" y="166688"/>
                  </a:cubicBezTo>
                  <a:cubicBezTo>
                    <a:pt x="62706" y="175816"/>
                    <a:pt x="42466" y="185738"/>
                    <a:pt x="0" y="188119"/>
                  </a:cubicBezTo>
                  <a:cubicBezTo>
                    <a:pt x="9921" y="223837"/>
                    <a:pt x="23019" y="258366"/>
                    <a:pt x="47625" y="295275"/>
                  </a:cubicBezTo>
                  <a:cubicBezTo>
                    <a:pt x="72231" y="332184"/>
                    <a:pt x="113506" y="382191"/>
                    <a:pt x="147637" y="409575"/>
                  </a:cubicBezTo>
                  <a:cubicBezTo>
                    <a:pt x="181768" y="436959"/>
                    <a:pt x="222251" y="454818"/>
                    <a:pt x="252413" y="459581"/>
                  </a:cubicBezTo>
                  <a:cubicBezTo>
                    <a:pt x="282576" y="464344"/>
                    <a:pt x="305990" y="456010"/>
                    <a:pt x="328612" y="438151"/>
                  </a:cubicBezTo>
                  <a:cubicBezTo>
                    <a:pt x="351234" y="420292"/>
                    <a:pt x="369491" y="396081"/>
                    <a:pt x="388144" y="352425"/>
                  </a:cubicBezTo>
                  <a:cubicBezTo>
                    <a:pt x="406797" y="308769"/>
                    <a:pt x="432594" y="221854"/>
                    <a:pt x="440531" y="176213"/>
                  </a:cubicBezTo>
                  <a:cubicBezTo>
                    <a:pt x="448468" y="130572"/>
                    <a:pt x="440929" y="123031"/>
                    <a:pt x="435769" y="78581"/>
                  </a:cubicBezTo>
                  <a:cubicBezTo>
                    <a:pt x="418703" y="62706"/>
                    <a:pt x="366315" y="88503"/>
                    <a:pt x="338137" y="80963"/>
                  </a:cubicBezTo>
                  <a:cubicBezTo>
                    <a:pt x="309959" y="73423"/>
                    <a:pt x="288528" y="40084"/>
                    <a:pt x="252412" y="0"/>
                  </a:cubicBezTo>
                  <a:close/>
                </a:path>
              </a:pathLst>
            </a:custGeom>
            <a:solidFill>
              <a:srgbClr val="FFCCFF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/>
            <p:cNvSpPr/>
            <p:nvPr/>
          </p:nvSpPr>
          <p:spPr>
            <a:xfrm>
              <a:off x="4515773" y="3414313"/>
              <a:ext cx="437146" cy="269081"/>
            </a:xfrm>
            <a:custGeom>
              <a:avLst/>
              <a:gdLst>
                <a:gd name="connsiteX0" fmla="*/ 42933 w 456829"/>
                <a:gd name="connsiteY0" fmla="*/ 275141 h 275280"/>
                <a:gd name="connsiteX1" fmla="*/ 135802 w 456829"/>
                <a:gd name="connsiteY1" fmla="*/ 210847 h 275280"/>
                <a:gd name="connsiteX2" fmla="*/ 226289 w 456829"/>
                <a:gd name="connsiteY2" fmla="*/ 182272 h 275280"/>
                <a:gd name="connsiteX3" fmla="*/ 326302 w 456829"/>
                <a:gd name="connsiteY3" fmla="*/ 179891 h 275280"/>
                <a:gd name="connsiteX4" fmla="*/ 428695 w 456829"/>
                <a:gd name="connsiteY4" fmla="*/ 241803 h 275280"/>
                <a:gd name="connsiteX5" fmla="*/ 442983 w 456829"/>
                <a:gd name="connsiteY5" fmla="*/ 63210 h 275280"/>
                <a:gd name="connsiteX6" fmla="*/ 250102 w 456829"/>
                <a:gd name="connsiteY6" fmla="*/ 6060 h 275280"/>
                <a:gd name="connsiteX7" fmla="*/ 11977 w 456829"/>
                <a:gd name="connsiteY7" fmla="*/ 191797 h 275280"/>
                <a:gd name="connsiteX8" fmla="*/ 42933 w 456829"/>
                <a:gd name="connsiteY8" fmla="*/ 275141 h 275280"/>
                <a:gd name="connsiteX0" fmla="*/ 43102 w 457527"/>
                <a:gd name="connsiteY0" fmla="*/ 231256 h 231395"/>
                <a:gd name="connsiteX1" fmla="*/ 135971 w 457527"/>
                <a:gd name="connsiteY1" fmla="*/ 166962 h 231395"/>
                <a:gd name="connsiteX2" fmla="*/ 226458 w 457527"/>
                <a:gd name="connsiteY2" fmla="*/ 138387 h 231395"/>
                <a:gd name="connsiteX3" fmla="*/ 326471 w 457527"/>
                <a:gd name="connsiteY3" fmla="*/ 136006 h 231395"/>
                <a:gd name="connsiteX4" fmla="*/ 428864 w 457527"/>
                <a:gd name="connsiteY4" fmla="*/ 197918 h 231395"/>
                <a:gd name="connsiteX5" fmla="*/ 443152 w 457527"/>
                <a:gd name="connsiteY5" fmla="*/ 19325 h 231395"/>
                <a:gd name="connsiteX6" fmla="*/ 243127 w 457527"/>
                <a:gd name="connsiteY6" fmla="*/ 19325 h 231395"/>
                <a:gd name="connsiteX7" fmla="*/ 12146 w 457527"/>
                <a:gd name="connsiteY7" fmla="*/ 147912 h 231395"/>
                <a:gd name="connsiteX8" fmla="*/ 43102 w 457527"/>
                <a:gd name="connsiteY8" fmla="*/ 231256 h 231395"/>
                <a:gd name="connsiteX0" fmla="*/ 43612 w 457508"/>
                <a:gd name="connsiteY0" fmla="*/ 275141 h 275280"/>
                <a:gd name="connsiteX1" fmla="*/ 136481 w 457508"/>
                <a:gd name="connsiteY1" fmla="*/ 210847 h 275280"/>
                <a:gd name="connsiteX2" fmla="*/ 226968 w 457508"/>
                <a:gd name="connsiteY2" fmla="*/ 182272 h 275280"/>
                <a:gd name="connsiteX3" fmla="*/ 326981 w 457508"/>
                <a:gd name="connsiteY3" fmla="*/ 179891 h 275280"/>
                <a:gd name="connsiteX4" fmla="*/ 429374 w 457508"/>
                <a:gd name="connsiteY4" fmla="*/ 241803 h 275280"/>
                <a:gd name="connsiteX5" fmla="*/ 443662 w 457508"/>
                <a:gd name="connsiteY5" fmla="*/ 63210 h 275280"/>
                <a:gd name="connsiteX6" fmla="*/ 250781 w 457508"/>
                <a:gd name="connsiteY6" fmla="*/ 6060 h 275280"/>
                <a:gd name="connsiteX7" fmla="*/ 12656 w 457508"/>
                <a:gd name="connsiteY7" fmla="*/ 191797 h 275280"/>
                <a:gd name="connsiteX8" fmla="*/ 43612 w 457508"/>
                <a:gd name="connsiteY8" fmla="*/ 275141 h 27528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4778 w 458674"/>
                <a:gd name="connsiteY0" fmla="*/ 269081 h 269220"/>
                <a:gd name="connsiteX1" fmla="*/ 137647 w 458674"/>
                <a:gd name="connsiteY1" fmla="*/ 204787 h 269220"/>
                <a:gd name="connsiteX2" fmla="*/ 228134 w 458674"/>
                <a:gd name="connsiteY2" fmla="*/ 176212 h 269220"/>
                <a:gd name="connsiteX3" fmla="*/ 328147 w 458674"/>
                <a:gd name="connsiteY3" fmla="*/ 173831 h 269220"/>
                <a:gd name="connsiteX4" fmla="*/ 430540 w 458674"/>
                <a:gd name="connsiteY4" fmla="*/ 235743 h 269220"/>
                <a:gd name="connsiteX5" fmla="*/ 444828 w 458674"/>
                <a:gd name="connsiteY5" fmla="*/ 57150 h 269220"/>
                <a:gd name="connsiteX6" fmla="*/ 251947 w 458674"/>
                <a:gd name="connsiteY6" fmla="*/ 0 h 269220"/>
                <a:gd name="connsiteX7" fmla="*/ 13822 w 458674"/>
                <a:gd name="connsiteY7" fmla="*/ 185737 h 269220"/>
                <a:gd name="connsiteX8" fmla="*/ 44778 w 458674"/>
                <a:gd name="connsiteY8" fmla="*/ 269081 h 269220"/>
                <a:gd name="connsiteX0" fmla="*/ 44778 w 458674"/>
                <a:gd name="connsiteY0" fmla="*/ 269081 h 269081"/>
                <a:gd name="connsiteX1" fmla="*/ 137647 w 458674"/>
                <a:gd name="connsiteY1" fmla="*/ 204787 h 269081"/>
                <a:gd name="connsiteX2" fmla="*/ 228134 w 458674"/>
                <a:gd name="connsiteY2" fmla="*/ 176212 h 269081"/>
                <a:gd name="connsiteX3" fmla="*/ 328147 w 458674"/>
                <a:gd name="connsiteY3" fmla="*/ 173831 h 269081"/>
                <a:gd name="connsiteX4" fmla="*/ 430540 w 458674"/>
                <a:gd name="connsiteY4" fmla="*/ 235743 h 269081"/>
                <a:gd name="connsiteX5" fmla="*/ 444828 w 458674"/>
                <a:gd name="connsiteY5" fmla="*/ 57150 h 269081"/>
                <a:gd name="connsiteX6" fmla="*/ 251947 w 458674"/>
                <a:gd name="connsiteY6" fmla="*/ 0 h 269081"/>
                <a:gd name="connsiteX7" fmla="*/ 13822 w 458674"/>
                <a:gd name="connsiteY7" fmla="*/ 185737 h 269081"/>
                <a:gd name="connsiteX8" fmla="*/ 44778 w 458674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38326"/>
                <a:gd name="connsiteY0" fmla="*/ 271661 h 271661"/>
                <a:gd name="connsiteX1" fmla="*/ 123825 w 438326"/>
                <a:gd name="connsiteY1" fmla="*/ 207367 h 271661"/>
                <a:gd name="connsiteX2" fmla="*/ 214312 w 438326"/>
                <a:gd name="connsiteY2" fmla="*/ 178792 h 271661"/>
                <a:gd name="connsiteX3" fmla="*/ 314325 w 438326"/>
                <a:gd name="connsiteY3" fmla="*/ 176411 h 271661"/>
                <a:gd name="connsiteX4" fmla="*/ 416718 w 438326"/>
                <a:gd name="connsiteY4" fmla="*/ 238323 h 271661"/>
                <a:gd name="connsiteX5" fmla="*/ 431006 w 438326"/>
                <a:gd name="connsiteY5" fmla="*/ 59730 h 271661"/>
                <a:gd name="connsiteX6" fmla="*/ 326230 w 438326"/>
                <a:gd name="connsiteY6" fmla="*/ 93068 h 271661"/>
                <a:gd name="connsiteX7" fmla="*/ 238125 w 438326"/>
                <a:gd name="connsiteY7" fmla="*/ 2580 h 271661"/>
                <a:gd name="connsiteX8" fmla="*/ 157161 w 438326"/>
                <a:gd name="connsiteY8" fmla="*/ 133550 h 271661"/>
                <a:gd name="connsiteX9" fmla="*/ 0 w 438326"/>
                <a:gd name="connsiteY9" fmla="*/ 188317 h 271661"/>
                <a:gd name="connsiteX10" fmla="*/ 30956 w 438326"/>
                <a:gd name="connsiteY10" fmla="*/ 271661 h 271661"/>
                <a:gd name="connsiteX0" fmla="*/ 30956 w 438503"/>
                <a:gd name="connsiteY0" fmla="*/ 272174 h 272174"/>
                <a:gd name="connsiteX1" fmla="*/ 123825 w 438503"/>
                <a:gd name="connsiteY1" fmla="*/ 207880 h 272174"/>
                <a:gd name="connsiteX2" fmla="*/ 214312 w 438503"/>
                <a:gd name="connsiteY2" fmla="*/ 179305 h 272174"/>
                <a:gd name="connsiteX3" fmla="*/ 314325 w 438503"/>
                <a:gd name="connsiteY3" fmla="*/ 176924 h 272174"/>
                <a:gd name="connsiteX4" fmla="*/ 416718 w 438503"/>
                <a:gd name="connsiteY4" fmla="*/ 238836 h 272174"/>
                <a:gd name="connsiteX5" fmla="*/ 431006 w 438503"/>
                <a:gd name="connsiteY5" fmla="*/ 60243 h 272174"/>
                <a:gd name="connsiteX6" fmla="*/ 323849 w 438503"/>
                <a:gd name="connsiteY6" fmla="*/ 74531 h 272174"/>
                <a:gd name="connsiteX7" fmla="*/ 238125 w 438503"/>
                <a:gd name="connsiteY7" fmla="*/ 3093 h 272174"/>
                <a:gd name="connsiteX8" fmla="*/ 157161 w 438503"/>
                <a:gd name="connsiteY8" fmla="*/ 134063 h 272174"/>
                <a:gd name="connsiteX9" fmla="*/ 0 w 438503"/>
                <a:gd name="connsiteY9" fmla="*/ 188830 h 272174"/>
                <a:gd name="connsiteX10" fmla="*/ 30956 w 438503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6" h="269081">
                  <a:moveTo>
                    <a:pt x="30956" y="269081"/>
                  </a:moveTo>
                  <a:cubicBezTo>
                    <a:pt x="87313" y="217488"/>
                    <a:pt x="93266" y="220265"/>
                    <a:pt x="123825" y="204787"/>
                  </a:cubicBezTo>
                  <a:cubicBezTo>
                    <a:pt x="154384" y="189309"/>
                    <a:pt x="182562" y="181371"/>
                    <a:pt x="214312" y="176212"/>
                  </a:cubicBezTo>
                  <a:cubicBezTo>
                    <a:pt x="246062" y="171053"/>
                    <a:pt x="280591" y="163909"/>
                    <a:pt x="314325" y="173831"/>
                  </a:cubicBezTo>
                  <a:cubicBezTo>
                    <a:pt x="348059" y="183753"/>
                    <a:pt x="370284" y="208358"/>
                    <a:pt x="416718" y="235743"/>
                  </a:cubicBezTo>
                  <a:cubicBezTo>
                    <a:pt x="436958" y="217884"/>
                    <a:pt x="439340" y="127396"/>
                    <a:pt x="435768" y="66675"/>
                  </a:cubicBezTo>
                  <a:cubicBezTo>
                    <a:pt x="391715" y="84535"/>
                    <a:pt x="355996" y="80963"/>
                    <a:pt x="323849" y="71438"/>
                  </a:cubicBezTo>
                  <a:cubicBezTo>
                    <a:pt x="291702" y="61913"/>
                    <a:pt x="301625" y="53974"/>
                    <a:pt x="238125" y="0"/>
                  </a:cubicBezTo>
                  <a:cubicBezTo>
                    <a:pt x="217488" y="69851"/>
                    <a:pt x="196849" y="100014"/>
                    <a:pt x="157161" y="130970"/>
                  </a:cubicBezTo>
                  <a:cubicBezTo>
                    <a:pt x="117474" y="161926"/>
                    <a:pt x="67469" y="179784"/>
                    <a:pt x="0" y="185737"/>
                  </a:cubicBezTo>
                  <a:cubicBezTo>
                    <a:pt x="20241" y="256778"/>
                    <a:pt x="3174" y="215900"/>
                    <a:pt x="30956" y="2690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>
              <a:off x="4507434" y="3481861"/>
              <a:ext cx="444264" cy="397680"/>
            </a:xfrm>
            <a:custGeom>
              <a:avLst/>
              <a:gdLst>
                <a:gd name="connsiteX0" fmla="*/ 0 w 444409"/>
                <a:gd name="connsiteY0" fmla="*/ 109538 h 390536"/>
                <a:gd name="connsiteX1" fmla="*/ 52388 w 444409"/>
                <a:gd name="connsiteY1" fmla="*/ 238125 h 390536"/>
                <a:gd name="connsiteX2" fmla="*/ 121444 w 444409"/>
                <a:gd name="connsiteY2" fmla="*/ 316706 h 390536"/>
                <a:gd name="connsiteX3" fmla="*/ 197644 w 444409"/>
                <a:gd name="connsiteY3" fmla="*/ 369094 h 390536"/>
                <a:gd name="connsiteX4" fmla="*/ 266700 w 444409"/>
                <a:gd name="connsiteY4" fmla="*/ 390525 h 390536"/>
                <a:gd name="connsiteX5" fmla="*/ 323850 w 444409"/>
                <a:gd name="connsiteY5" fmla="*/ 366713 h 390536"/>
                <a:gd name="connsiteX6" fmla="*/ 378619 w 444409"/>
                <a:gd name="connsiteY6" fmla="*/ 295275 h 390536"/>
                <a:gd name="connsiteX7" fmla="*/ 409575 w 444409"/>
                <a:gd name="connsiteY7" fmla="*/ 204788 h 390536"/>
                <a:gd name="connsiteX8" fmla="*/ 440531 w 444409"/>
                <a:gd name="connsiteY8" fmla="*/ 114300 h 390536"/>
                <a:gd name="connsiteX9" fmla="*/ 442913 w 444409"/>
                <a:gd name="connsiteY9" fmla="*/ 0 h 390536"/>
                <a:gd name="connsiteX0" fmla="*/ 0 w 444272"/>
                <a:gd name="connsiteY0" fmla="*/ 109538 h 390536"/>
                <a:gd name="connsiteX1" fmla="*/ 52388 w 444272"/>
                <a:gd name="connsiteY1" fmla="*/ 238125 h 390536"/>
                <a:gd name="connsiteX2" fmla="*/ 121444 w 444272"/>
                <a:gd name="connsiteY2" fmla="*/ 316706 h 390536"/>
                <a:gd name="connsiteX3" fmla="*/ 197644 w 444272"/>
                <a:gd name="connsiteY3" fmla="*/ 369094 h 390536"/>
                <a:gd name="connsiteX4" fmla="*/ 266700 w 444272"/>
                <a:gd name="connsiteY4" fmla="*/ 390525 h 390536"/>
                <a:gd name="connsiteX5" fmla="*/ 323850 w 444272"/>
                <a:gd name="connsiteY5" fmla="*/ 366713 h 390536"/>
                <a:gd name="connsiteX6" fmla="*/ 378619 w 444272"/>
                <a:gd name="connsiteY6" fmla="*/ 295275 h 390536"/>
                <a:gd name="connsiteX7" fmla="*/ 411957 w 444272"/>
                <a:gd name="connsiteY7" fmla="*/ 207169 h 390536"/>
                <a:gd name="connsiteX8" fmla="*/ 440531 w 444272"/>
                <a:gd name="connsiteY8" fmla="*/ 114300 h 390536"/>
                <a:gd name="connsiteX9" fmla="*/ 442913 w 444272"/>
                <a:gd name="connsiteY9" fmla="*/ 0 h 390536"/>
                <a:gd name="connsiteX0" fmla="*/ 0 w 444141"/>
                <a:gd name="connsiteY0" fmla="*/ 109538 h 390536"/>
                <a:gd name="connsiteX1" fmla="*/ 52388 w 444141"/>
                <a:gd name="connsiteY1" fmla="*/ 238125 h 390536"/>
                <a:gd name="connsiteX2" fmla="*/ 121444 w 444141"/>
                <a:gd name="connsiteY2" fmla="*/ 316706 h 390536"/>
                <a:gd name="connsiteX3" fmla="*/ 197644 w 444141"/>
                <a:gd name="connsiteY3" fmla="*/ 369094 h 390536"/>
                <a:gd name="connsiteX4" fmla="*/ 266700 w 444141"/>
                <a:gd name="connsiteY4" fmla="*/ 390525 h 390536"/>
                <a:gd name="connsiteX5" fmla="*/ 323850 w 444141"/>
                <a:gd name="connsiteY5" fmla="*/ 366713 h 390536"/>
                <a:gd name="connsiteX6" fmla="*/ 378619 w 444141"/>
                <a:gd name="connsiteY6" fmla="*/ 295275 h 390536"/>
                <a:gd name="connsiteX7" fmla="*/ 414338 w 444141"/>
                <a:gd name="connsiteY7" fmla="*/ 207169 h 390536"/>
                <a:gd name="connsiteX8" fmla="*/ 440531 w 444141"/>
                <a:gd name="connsiteY8" fmla="*/ 114300 h 390536"/>
                <a:gd name="connsiteX9" fmla="*/ 442913 w 444141"/>
                <a:gd name="connsiteY9" fmla="*/ 0 h 390536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14338 w 442874"/>
                <a:gd name="connsiteY7" fmla="*/ 221457 h 404824"/>
                <a:gd name="connsiteX8" fmla="*/ 440531 w 442874"/>
                <a:gd name="connsiteY8" fmla="*/ 128588 h 404824"/>
                <a:gd name="connsiteX9" fmla="*/ 440532 w 442874"/>
                <a:gd name="connsiteY9" fmla="*/ 0 h 404824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40531 w 442874"/>
                <a:gd name="connsiteY7" fmla="*/ 128588 h 404824"/>
                <a:gd name="connsiteX8" fmla="*/ 440532 w 442874"/>
                <a:gd name="connsiteY8" fmla="*/ 0 h 404824"/>
                <a:gd name="connsiteX0" fmla="*/ 0 w 444264"/>
                <a:gd name="connsiteY0" fmla="*/ 123826 h 404824"/>
                <a:gd name="connsiteX1" fmla="*/ 52388 w 444264"/>
                <a:gd name="connsiteY1" fmla="*/ 252413 h 404824"/>
                <a:gd name="connsiteX2" fmla="*/ 121444 w 444264"/>
                <a:gd name="connsiteY2" fmla="*/ 330994 h 404824"/>
                <a:gd name="connsiteX3" fmla="*/ 197644 w 444264"/>
                <a:gd name="connsiteY3" fmla="*/ 383382 h 404824"/>
                <a:gd name="connsiteX4" fmla="*/ 266700 w 444264"/>
                <a:gd name="connsiteY4" fmla="*/ 404813 h 404824"/>
                <a:gd name="connsiteX5" fmla="*/ 323850 w 444264"/>
                <a:gd name="connsiteY5" fmla="*/ 381001 h 404824"/>
                <a:gd name="connsiteX6" fmla="*/ 395288 w 444264"/>
                <a:gd name="connsiteY6" fmla="*/ 283370 h 404824"/>
                <a:gd name="connsiteX7" fmla="*/ 440531 w 444264"/>
                <a:gd name="connsiteY7" fmla="*/ 128588 h 404824"/>
                <a:gd name="connsiteX8" fmla="*/ 440532 w 444264"/>
                <a:gd name="connsiteY8" fmla="*/ 0 h 404824"/>
                <a:gd name="connsiteX0" fmla="*/ 0 w 444264"/>
                <a:gd name="connsiteY0" fmla="*/ 116682 h 397680"/>
                <a:gd name="connsiteX1" fmla="*/ 52388 w 444264"/>
                <a:gd name="connsiteY1" fmla="*/ 245269 h 397680"/>
                <a:gd name="connsiteX2" fmla="*/ 121444 w 444264"/>
                <a:gd name="connsiteY2" fmla="*/ 323850 h 397680"/>
                <a:gd name="connsiteX3" fmla="*/ 197644 w 444264"/>
                <a:gd name="connsiteY3" fmla="*/ 376238 h 397680"/>
                <a:gd name="connsiteX4" fmla="*/ 266700 w 444264"/>
                <a:gd name="connsiteY4" fmla="*/ 397669 h 397680"/>
                <a:gd name="connsiteX5" fmla="*/ 323850 w 444264"/>
                <a:gd name="connsiteY5" fmla="*/ 373857 h 397680"/>
                <a:gd name="connsiteX6" fmla="*/ 395288 w 444264"/>
                <a:gd name="connsiteY6" fmla="*/ 276226 h 397680"/>
                <a:gd name="connsiteX7" fmla="*/ 440531 w 444264"/>
                <a:gd name="connsiteY7" fmla="*/ 121444 h 397680"/>
                <a:gd name="connsiteX8" fmla="*/ 440532 w 444264"/>
                <a:gd name="connsiteY8" fmla="*/ 0 h 3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4" h="397680">
                  <a:moveTo>
                    <a:pt x="0" y="116682"/>
                  </a:moveTo>
                  <a:cubicBezTo>
                    <a:pt x="16073" y="163711"/>
                    <a:pt x="32147" y="210741"/>
                    <a:pt x="52388" y="245269"/>
                  </a:cubicBezTo>
                  <a:cubicBezTo>
                    <a:pt x="72629" y="279797"/>
                    <a:pt x="97235" y="302022"/>
                    <a:pt x="121444" y="323850"/>
                  </a:cubicBezTo>
                  <a:cubicBezTo>
                    <a:pt x="145653" y="345678"/>
                    <a:pt x="173435" y="363935"/>
                    <a:pt x="197644" y="376238"/>
                  </a:cubicBezTo>
                  <a:cubicBezTo>
                    <a:pt x="221853" y="388541"/>
                    <a:pt x="245666" y="398066"/>
                    <a:pt x="266700" y="397669"/>
                  </a:cubicBezTo>
                  <a:cubicBezTo>
                    <a:pt x="287734" y="397272"/>
                    <a:pt x="302419" y="394097"/>
                    <a:pt x="323850" y="373857"/>
                  </a:cubicBezTo>
                  <a:cubicBezTo>
                    <a:pt x="345281" y="353617"/>
                    <a:pt x="375841" y="318295"/>
                    <a:pt x="395288" y="276226"/>
                  </a:cubicBezTo>
                  <a:cubicBezTo>
                    <a:pt x="414735" y="234157"/>
                    <a:pt x="432990" y="167482"/>
                    <a:pt x="440531" y="121444"/>
                  </a:cubicBezTo>
                  <a:cubicBezTo>
                    <a:pt x="448072" y="75406"/>
                    <a:pt x="442119" y="40084"/>
                    <a:pt x="440532" y="0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/>
            <p:cNvSpPr/>
            <p:nvPr/>
          </p:nvSpPr>
          <p:spPr>
            <a:xfrm>
              <a:off x="4419329" y="3258024"/>
              <a:ext cx="328177" cy="339609"/>
            </a:xfrm>
            <a:custGeom>
              <a:avLst/>
              <a:gdLst>
                <a:gd name="connsiteX0" fmla="*/ 285750 w 328177"/>
                <a:gd name="connsiteY0" fmla="*/ 0 h 339609"/>
                <a:gd name="connsiteX1" fmla="*/ 323850 w 328177"/>
                <a:gd name="connsiteY1" fmla="*/ 126206 h 339609"/>
                <a:gd name="connsiteX2" fmla="*/ 323850 w 328177"/>
                <a:gd name="connsiteY2" fmla="*/ 169069 h 339609"/>
                <a:gd name="connsiteX3" fmla="*/ 292894 w 328177"/>
                <a:gd name="connsiteY3" fmla="*/ 242887 h 339609"/>
                <a:gd name="connsiteX4" fmla="*/ 223837 w 328177"/>
                <a:gd name="connsiteY4" fmla="*/ 297656 h 339609"/>
                <a:gd name="connsiteX5" fmla="*/ 130969 w 328177"/>
                <a:gd name="connsiteY5" fmla="*/ 338137 h 339609"/>
                <a:gd name="connsiteX6" fmla="*/ 54769 w 328177"/>
                <a:gd name="connsiteY6" fmla="*/ 326231 h 339609"/>
                <a:gd name="connsiteX7" fmla="*/ 0 w 328177"/>
                <a:gd name="connsiteY7" fmla="*/ 283369 h 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77" h="339609">
                  <a:moveTo>
                    <a:pt x="285750" y="0"/>
                  </a:moveTo>
                  <a:cubicBezTo>
                    <a:pt x="301625" y="49014"/>
                    <a:pt x="317500" y="98028"/>
                    <a:pt x="323850" y="126206"/>
                  </a:cubicBezTo>
                  <a:cubicBezTo>
                    <a:pt x="330200" y="154384"/>
                    <a:pt x="329009" y="149622"/>
                    <a:pt x="323850" y="169069"/>
                  </a:cubicBezTo>
                  <a:cubicBezTo>
                    <a:pt x="318691" y="188516"/>
                    <a:pt x="309563" y="221456"/>
                    <a:pt x="292894" y="242887"/>
                  </a:cubicBezTo>
                  <a:cubicBezTo>
                    <a:pt x="276225" y="264318"/>
                    <a:pt x="250824" y="281781"/>
                    <a:pt x="223837" y="297656"/>
                  </a:cubicBezTo>
                  <a:cubicBezTo>
                    <a:pt x="196849" y="313531"/>
                    <a:pt x="159147" y="333375"/>
                    <a:pt x="130969" y="338137"/>
                  </a:cubicBezTo>
                  <a:cubicBezTo>
                    <a:pt x="102791" y="342900"/>
                    <a:pt x="76597" y="335359"/>
                    <a:pt x="54769" y="326231"/>
                  </a:cubicBezTo>
                  <a:cubicBezTo>
                    <a:pt x="32941" y="317103"/>
                    <a:pt x="16470" y="300236"/>
                    <a:pt x="0" y="2833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/>
            <p:cNvSpPr/>
            <p:nvPr/>
          </p:nvSpPr>
          <p:spPr>
            <a:xfrm>
              <a:off x="4752704" y="3405661"/>
              <a:ext cx="245269" cy="85746"/>
            </a:xfrm>
            <a:custGeom>
              <a:avLst/>
              <a:gdLst>
                <a:gd name="connsiteX0" fmla="*/ 0 w 245269"/>
                <a:gd name="connsiteY0" fmla="*/ 0 h 85746"/>
                <a:gd name="connsiteX1" fmla="*/ 66675 w 245269"/>
                <a:gd name="connsiteY1" fmla="*/ 66675 h 85746"/>
                <a:gd name="connsiteX2" fmla="*/ 138113 w 245269"/>
                <a:gd name="connsiteY2" fmla="*/ 85725 h 85746"/>
                <a:gd name="connsiteX3" fmla="*/ 207169 w 245269"/>
                <a:gd name="connsiteY3" fmla="*/ 64294 h 85746"/>
                <a:gd name="connsiteX4" fmla="*/ 245269 w 245269"/>
                <a:gd name="connsiteY4" fmla="*/ 16669 h 8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85746">
                  <a:moveTo>
                    <a:pt x="0" y="0"/>
                  </a:moveTo>
                  <a:cubicBezTo>
                    <a:pt x="21828" y="26194"/>
                    <a:pt x="43656" y="52388"/>
                    <a:pt x="66675" y="66675"/>
                  </a:cubicBezTo>
                  <a:cubicBezTo>
                    <a:pt x="89694" y="80962"/>
                    <a:pt x="114697" y="86122"/>
                    <a:pt x="138113" y="85725"/>
                  </a:cubicBezTo>
                  <a:cubicBezTo>
                    <a:pt x="161529" y="85328"/>
                    <a:pt x="189310" y="75803"/>
                    <a:pt x="207169" y="64294"/>
                  </a:cubicBezTo>
                  <a:cubicBezTo>
                    <a:pt x="225028" y="52785"/>
                    <a:pt x="235148" y="34727"/>
                    <a:pt x="245269" y="166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8" name="角丸四角形吹き出し 87"/>
          <p:cNvSpPr/>
          <p:nvPr/>
        </p:nvSpPr>
        <p:spPr>
          <a:xfrm>
            <a:off x="7226400" y="2487431"/>
            <a:ext cx="1763688" cy="1110942"/>
          </a:xfrm>
          <a:prstGeom prst="wedgeRoundRectCallout">
            <a:avLst>
              <a:gd name="adj1" fmla="val -44594"/>
              <a:gd name="adj2" fmla="val 72629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太陽の光球は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局所熱力学平衡</a:t>
            </a:r>
            <a:r>
              <a:rPr kumimoji="1" lang="ja-JP" altLang="en-US" dirty="0">
                <a:solidFill>
                  <a:schemeClr val="tx1"/>
                </a:solidFill>
              </a:rPr>
              <a:t>だね！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30" grpId="0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25839" y="1412776"/>
            <a:ext cx="8494633" cy="83099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（局所）熱力学平衡の利点</a:t>
            </a:r>
            <a:endParaRPr kumimoji="1" lang="en-US" altLang="ja-JP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エネルギーの流出入が釣り合い，系に「温度」を定義できる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773883" y="2515064"/>
            <a:ext cx="1692236" cy="2177581"/>
            <a:chOff x="863540" y="4285047"/>
            <a:chExt cx="1692236" cy="2177581"/>
          </a:xfrm>
        </p:grpSpPr>
        <p:grpSp>
          <p:nvGrpSpPr>
            <p:cNvPr id="10" name="グループ化 9"/>
            <p:cNvGrpSpPr>
              <a:grpSpLocks noChangeAspect="1"/>
            </p:cNvGrpSpPr>
            <p:nvPr/>
          </p:nvGrpSpPr>
          <p:grpSpPr>
            <a:xfrm>
              <a:off x="863540" y="4285047"/>
              <a:ext cx="1692236" cy="1690539"/>
              <a:chOff x="1115616" y="4365104"/>
              <a:chExt cx="2115295" cy="2113176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2392708" y="4497661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143" name="直線コネクタ 14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4" name="グループ化 14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145" name="直線コネクタ 14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コネクタ 14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線コネクタ 14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コネクタ 14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直線コネクタ 14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直線コネクタ 14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直線コネクタ 15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線コネクタ 15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2392708" y="5339020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133" name="直線コネクタ 13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4" name="グループ化 13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135" name="直線コネクタ 13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線コネクタ 13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線コネクタ 13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線コネクタ 13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コネクタ 13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コネクタ 13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コネクタ 14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線コネクタ 14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グループ化 13"/>
              <p:cNvGrpSpPr/>
              <p:nvPr/>
            </p:nvGrpSpPr>
            <p:grpSpPr>
              <a:xfrm>
                <a:off x="2392708" y="6177480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123" name="直線コネクタ 12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4" name="グループ化 12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125" name="直線コネクタ 12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直線コネクタ 12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線コネクタ 12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線コネクタ 12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線コネクタ 12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線コネクタ 12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コネクタ 13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コネクタ 13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グループ化 14"/>
              <p:cNvGrpSpPr/>
              <p:nvPr/>
            </p:nvGrpSpPr>
            <p:grpSpPr>
              <a:xfrm rot="5400000">
                <a:off x="1128911" y="5760059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113" name="直線コネクタ 11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4" name="グループ化 11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115" name="直線コネクタ 11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コネクタ 11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コネクタ 11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線コネクタ 11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線コネクタ 11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直線コネクタ 12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直線コネクタ 12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グループ化 15"/>
              <p:cNvGrpSpPr/>
              <p:nvPr/>
            </p:nvGrpSpPr>
            <p:grpSpPr>
              <a:xfrm rot="5400000">
                <a:off x="1964500" y="5758966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グループ化 10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105" name="直線コネクタ 10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線コネクタ 10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線コネクタ 10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線コネクタ 10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線コネクタ 10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線コネクタ 10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線コネクタ 11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1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グループ化 16"/>
              <p:cNvGrpSpPr/>
              <p:nvPr/>
            </p:nvGrpSpPr>
            <p:grpSpPr>
              <a:xfrm rot="5400000">
                <a:off x="1128911" y="4921599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93" name="直線コネクタ 9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グループ化 9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95" name="直線コネクタ 9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線コネクタ 9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線コネクタ 9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9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線コネクタ 10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線コネクタ 10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グループ化 17"/>
              <p:cNvGrpSpPr/>
              <p:nvPr/>
            </p:nvGrpSpPr>
            <p:grpSpPr>
              <a:xfrm rot="5400000">
                <a:off x="1964500" y="4920506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83" name="直線コネクタ 8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4" name="グループ化 8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85" name="直線コネクタ 8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コネクタ 8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コネクタ 8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線コネクタ 9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グループ化 18"/>
              <p:cNvGrpSpPr/>
              <p:nvPr/>
            </p:nvGrpSpPr>
            <p:grpSpPr>
              <a:xfrm>
                <a:off x="1547616" y="4497660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73" name="直線コネクタ 7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" name="グループ化 7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75" name="直線コネクタ 7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線コネクタ 7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直線コネクタ 7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7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線コネクタ 7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線コネクタ 8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" name="円/楕円 19"/>
              <p:cNvSpPr/>
              <p:nvPr/>
            </p:nvSpPr>
            <p:spPr>
              <a:xfrm>
                <a:off x="1115616" y="4365104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953819" y="4366412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1547616" y="5339019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63" name="直線コネクタ 6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グループ化 6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65" name="直線コネクタ 6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コネクタ 6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コネクタ 6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コネクタ 6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線コネクタ 6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直線コネクタ 7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直線コネクタ 7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" name="円/楕円 22"/>
              <p:cNvSpPr/>
              <p:nvPr/>
            </p:nvSpPr>
            <p:spPr>
              <a:xfrm>
                <a:off x="1115616" y="5206463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1953819" y="5207771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5" name="グループ化 24"/>
              <p:cNvGrpSpPr/>
              <p:nvPr/>
            </p:nvGrpSpPr>
            <p:grpSpPr>
              <a:xfrm>
                <a:off x="1547616" y="6177479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53" name="直線コネクタ 5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グループ化 5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55" name="直線コネクタ 5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直線コネクタ 6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線コネクタ 6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" name="円/楕円 25"/>
              <p:cNvSpPr/>
              <p:nvPr/>
            </p:nvSpPr>
            <p:spPr>
              <a:xfrm>
                <a:off x="1115616" y="6044923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1953819" y="6046231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" name="グループ化 27"/>
              <p:cNvGrpSpPr/>
              <p:nvPr/>
            </p:nvGrpSpPr>
            <p:grpSpPr>
              <a:xfrm rot="5400000">
                <a:off x="2809592" y="5758967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43" name="直線コネクタ 4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グループ化 4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45" name="直線コネクタ 4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グループ化 28"/>
              <p:cNvGrpSpPr/>
              <p:nvPr/>
            </p:nvGrpSpPr>
            <p:grpSpPr>
              <a:xfrm rot="5400000">
                <a:off x="2809592" y="4920507"/>
                <a:ext cx="405409" cy="166936"/>
                <a:chOff x="3131840" y="4857700"/>
                <a:chExt cx="3240360" cy="1463080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>
                  <a:off x="6012160" y="5600055"/>
                  <a:ext cx="36004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グループ化 33"/>
                <p:cNvGrpSpPr/>
                <p:nvPr/>
              </p:nvGrpSpPr>
              <p:grpSpPr>
                <a:xfrm>
                  <a:off x="3131840" y="4857700"/>
                  <a:ext cx="2880320" cy="1463080"/>
                  <a:chOff x="3131840" y="4857700"/>
                  <a:chExt cx="2880320" cy="1463080"/>
                </a:xfrm>
              </p:grpSpPr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3131840" y="5595590"/>
                    <a:ext cx="360040" cy="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 flipV="1">
                    <a:off x="3491880" y="486916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/>
                  <p:cNvCxnSpPr/>
                  <p:nvPr/>
                </p:nvCxnSpPr>
                <p:spPr>
                  <a:xfrm flipH="1" flipV="1">
                    <a:off x="385192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/>
                  <p:nvPr/>
                </p:nvCxnSpPr>
                <p:spPr>
                  <a:xfrm flipH="1">
                    <a:off x="421196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H="1" flipV="1">
                    <a:off x="4572000" y="486916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 flipH="1">
                    <a:off x="4932040" y="485770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 flipH="1" flipV="1">
                    <a:off x="5292080" y="4880620"/>
                    <a:ext cx="360040" cy="144016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/>
                  <p:cNvCxnSpPr/>
                  <p:nvPr/>
                </p:nvCxnSpPr>
                <p:spPr>
                  <a:xfrm flipV="1">
                    <a:off x="5652120" y="5600700"/>
                    <a:ext cx="360040" cy="720080"/>
                  </a:xfrm>
                  <a:prstGeom prst="line">
                    <a:avLst/>
                  </a:prstGeom>
                  <a:ln w="28575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円/楕円 29"/>
              <p:cNvSpPr/>
              <p:nvPr/>
            </p:nvSpPr>
            <p:spPr>
              <a:xfrm>
                <a:off x="2798911" y="4366413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2798911" y="5207772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798911" y="6046232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1390149" y="609329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固体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3645353" y="2348880"/>
            <a:ext cx="2053014" cy="2348681"/>
            <a:chOff x="2735010" y="4118863"/>
            <a:chExt cx="2053014" cy="2348681"/>
          </a:xfrm>
        </p:grpSpPr>
        <p:grpSp>
          <p:nvGrpSpPr>
            <p:cNvPr id="154" name="グループ化 153"/>
            <p:cNvGrpSpPr>
              <a:grpSpLocks noChangeAspect="1"/>
            </p:cNvGrpSpPr>
            <p:nvPr/>
          </p:nvGrpSpPr>
          <p:grpSpPr>
            <a:xfrm>
              <a:off x="2735010" y="4118863"/>
              <a:ext cx="2053014" cy="1958010"/>
              <a:chOff x="3285820" y="4182311"/>
              <a:chExt cx="2566267" cy="2447513"/>
            </a:xfrm>
          </p:grpSpPr>
          <p:grpSp>
            <p:nvGrpSpPr>
              <p:cNvPr id="156" name="グループ化 155"/>
              <p:cNvGrpSpPr/>
              <p:nvPr/>
            </p:nvGrpSpPr>
            <p:grpSpPr>
              <a:xfrm rot="18655220">
                <a:off x="5089156" y="5996979"/>
                <a:ext cx="476975" cy="166936"/>
                <a:chOff x="2960537" y="5056438"/>
                <a:chExt cx="405409" cy="166936"/>
              </a:xfrm>
            </p:grpSpPr>
            <p:cxnSp>
              <p:nvCxnSpPr>
                <p:cNvPr id="231" name="直線コネクタ 230"/>
                <p:cNvCxnSpPr/>
                <p:nvPr/>
              </p:nvCxnSpPr>
              <p:spPr>
                <a:xfrm>
                  <a:off x="3320901" y="5141140"/>
                  <a:ext cx="45045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直線コネクタ 231"/>
                <p:cNvCxnSpPr/>
                <p:nvPr/>
              </p:nvCxnSpPr>
              <p:spPr>
                <a:xfrm>
                  <a:off x="2960537" y="5140631"/>
                  <a:ext cx="45046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直線コネクタ 232"/>
                <p:cNvCxnSpPr/>
                <p:nvPr/>
              </p:nvCxnSpPr>
              <p:spPr>
                <a:xfrm flipV="1">
                  <a:off x="3005583" y="5057746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直線コネクタ 233"/>
                <p:cNvCxnSpPr/>
                <p:nvPr/>
              </p:nvCxnSpPr>
              <p:spPr>
                <a:xfrm flipH="1" flipV="1">
                  <a:off x="3050628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直線コネクタ 234"/>
                <p:cNvCxnSpPr/>
                <p:nvPr/>
              </p:nvCxnSpPr>
              <p:spPr>
                <a:xfrm flipH="1">
                  <a:off x="3095674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直線コネクタ 235"/>
                <p:cNvCxnSpPr/>
                <p:nvPr/>
              </p:nvCxnSpPr>
              <p:spPr>
                <a:xfrm flipH="1" flipV="1">
                  <a:off x="3140719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直線コネクタ 236"/>
                <p:cNvCxnSpPr/>
                <p:nvPr/>
              </p:nvCxnSpPr>
              <p:spPr>
                <a:xfrm flipH="1">
                  <a:off x="3185765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直線コネクタ 237"/>
                <p:cNvCxnSpPr/>
                <p:nvPr/>
              </p:nvCxnSpPr>
              <p:spPr>
                <a:xfrm flipH="1" flipV="1">
                  <a:off x="3230810" y="5059053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直線コネクタ 238"/>
                <p:cNvCxnSpPr/>
                <p:nvPr/>
              </p:nvCxnSpPr>
              <p:spPr>
                <a:xfrm flipV="1">
                  <a:off x="3275856" y="5141214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グループ化 156"/>
              <p:cNvGrpSpPr/>
              <p:nvPr/>
            </p:nvGrpSpPr>
            <p:grpSpPr>
              <a:xfrm rot="4919679">
                <a:off x="4696616" y="5838169"/>
                <a:ext cx="530246" cy="166936"/>
                <a:chOff x="2960537" y="5056438"/>
                <a:chExt cx="405409" cy="166936"/>
              </a:xfrm>
            </p:grpSpPr>
            <p:cxnSp>
              <p:nvCxnSpPr>
                <p:cNvPr id="222" name="直線コネクタ 221"/>
                <p:cNvCxnSpPr/>
                <p:nvPr/>
              </p:nvCxnSpPr>
              <p:spPr>
                <a:xfrm>
                  <a:off x="3320901" y="5141140"/>
                  <a:ext cx="45045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直線コネクタ 222"/>
                <p:cNvCxnSpPr/>
                <p:nvPr/>
              </p:nvCxnSpPr>
              <p:spPr>
                <a:xfrm>
                  <a:off x="2960537" y="5140631"/>
                  <a:ext cx="45046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線コネクタ 223"/>
                <p:cNvCxnSpPr/>
                <p:nvPr/>
              </p:nvCxnSpPr>
              <p:spPr>
                <a:xfrm flipV="1">
                  <a:off x="3005583" y="5057746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線コネクタ 224"/>
                <p:cNvCxnSpPr/>
                <p:nvPr/>
              </p:nvCxnSpPr>
              <p:spPr>
                <a:xfrm flipH="1" flipV="1">
                  <a:off x="3050628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線コネクタ 225"/>
                <p:cNvCxnSpPr/>
                <p:nvPr/>
              </p:nvCxnSpPr>
              <p:spPr>
                <a:xfrm flipH="1">
                  <a:off x="3095674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線コネクタ 226"/>
                <p:cNvCxnSpPr/>
                <p:nvPr/>
              </p:nvCxnSpPr>
              <p:spPr>
                <a:xfrm flipH="1" flipV="1">
                  <a:off x="3140719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直線コネクタ 227"/>
                <p:cNvCxnSpPr/>
                <p:nvPr/>
              </p:nvCxnSpPr>
              <p:spPr>
                <a:xfrm flipH="1">
                  <a:off x="3185765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直線コネクタ 228"/>
                <p:cNvCxnSpPr/>
                <p:nvPr/>
              </p:nvCxnSpPr>
              <p:spPr>
                <a:xfrm flipH="1" flipV="1">
                  <a:off x="3230810" y="5059053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直線コネクタ 229"/>
                <p:cNvCxnSpPr/>
                <p:nvPr/>
              </p:nvCxnSpPr>
              <p:spPr>
                <a:xfrm flipV="1">
                  <a:off x="3275856" y="5141214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8" name="グループ化 157"/>
              <p:cNvGrpSpPr/>
              <p:nvPr/>
            </p:nvGrpSpPr>
            <p:grpSpPr>
              <a:xfrm rot="5985176">
                <a:off x="3282730" y="5825500"/>
                <a:ext cx="586511" cy="166936"/>
                <a:chOff x="2960537" y="5056438"/>
                <a:chExt cx="405409" cy="166936"/>
              </a:xfrm>
            </p:grpSpPr>
            <p:cxnSp>
              <p:nvCxnSpPr>
                <p:cNvPr id="213" name="直線コネクタ 212"/>
                <p:cNvCxnSpPr/>
                <p:nvPr/>
              </p:nvCxnSpPr>
              <p:spPr>
                <a:xfrm>
                  <a:off x="3320901" y="5141140"/>
                  <a:ext cx="45045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直線コネクタ 213"/>
                <p:cNvCxnSpPr/>
                <p:nvPr/>
              </p:nvCxnSpPr>
              <p:spPr>
                <a:xfrm>
                  <a:off x="2960537" y="5140631"/>
                  <a:ext cx="45046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直線コネクタ 214"/>
                <p:cNvCxnSpPr/>
                <p:nvPr/>
              </p:nvCxnSpPr>
              <p:spPr>
                <a:xfrm flipV="1">
                  <a:off x="3005583" y="5057746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直線コネクタ 215"/>
                <p:cNvCxnSpPr/>
                <p:nvPr/>
              </p:nvCxnSpPr>
              <p:spPr>
                <a:xfrm flipH="1" flipV="1">
                  <a:off x="3050628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線コネクタ 216"/>
                <p:cNvCxnSpPr/>
                <p:nvPr/>
              </p:nvCxnSpPr>
              <p:spPr>
                <a:xfrm flipH="1">
                  <a:off x="3095674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線コネクタ 217"/>
                <p:cNvCxnSpPr/>
                <p:nvPr/>
              </p:nvCxnSpPr>
              <p:spPr>
                <a:xfrm flipH="1" flipV="1">
                  <a:off x="3140719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直線コネクタ 218"/>
                <p:cNvCxnSpPr/>
                <p:nvPr/>
              </p:nvCxnSpPr>
              <p:spPr>
                <a:xfrm flipH="1">
                  <a:off x="3185765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直線コネクタ 219"/>
                <p:cNvCxnSpPr/>
                <p:nvPr/>
              </p:nvCxnSpPr>
              <p:spPr>
                <a:xfrm flipH="1" flipV="1">
                  <a:off x="3230810" y="5059053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直線コネクタ 220"/>
                <p:cNvCxnSpPr/>
                <p:nvPr/>
              </p:nvCxnSpPr>
              <p:spPr>
                <a:xfrm flipV="1">
                  <a:off x="3275856" y="5141214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グループ化 158"/>
              <p:cNvGrpSpPr/>
              <p:nvPr/>
            </p:nvGrpSpPr>
            <p:grpSpPr>
              <a:xfrm rot="5098755">
                <a:off x="3460074" y="4958773"/>
                <a:ext cx="304147" cy="166936"/>
                <a:chOff x="2960537" y="5056438"/>
                <a:chExt cx="405409" cy="166936"/>
              </a:xfrm>
            </p:grpSpPr>
            <p:cxnSp>
              <p:nvCxnSpPr>
                <p:cNvPr id="204" name="直線コネクタ 203"/>
                <p:cNvCxnSpPr/>
                <p:nvPr/>
              </p:nvCxnSpPr>
              <p:spPr>
                <a:xfrm>
                  <a:off x="3320901" y="5141140"/>
                  <a:ext cx="45045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線コネクタ 204"/>
                <p:cNvCxnSpPr/>
                <p:nvPr/>
              </p:nvCxnSpPr>
              <p:spPr>
                <a:xfrm>
                  <a:off x="2960537" y="5140631"/>
                  <a:ext cx="45046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線コネクタ 205"/>
                <p:cNvCxnSpPr/>
                <p:nvPr/>
              </p:nvCxnSpPr>
              <p:spPr>
                <a:xfrm flipV="1">
                  <a:off x="3005583" y="5057746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直線コネクタ 206"/>
                <p:cNvCxnSpPr/>
                <p:nvPr/>
              </p:nvCxnSpPr>
              <p:spPr>
                <a:xfrm flipH="1" flipV="1">
                  <a:off x="3050628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線コネクタ 207"/>
                <p:cNvCxnSpPr/>
                <p:nvPr/>
              </p:nvCxnSpPr>
              <p:spPr>
                <a:xfrm flipH="1">
                  <a:off x="3095674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線コネクタ 208"/>
                <p:cNvCxnSpPr/>
                <p:nvPr/>
              </p:nvCxnSpPr>
              <p:spPr>
                <a:xfrm flipH="1" flipV="1">
                  <a:off x="3140719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コネクタ 209"/>
                <p:cNvCxnSpPr/>
                <p:nvPr/>
              </p:nvCxnSpPr>
              <p:spPr>
                <a:xfrm flipH="1">
                  <a:off x="3185765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コネクタ 210"/>
                <p:cNvCxnSpPr/>
                <p:nvPr/>
              </p:nvCxnSpPr>
              <p:spPr>
                <a:xfrm flipH="1" flipV="1">
                  <a:off x="3230810" y="5059053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直線コネクタ 211"/>
                <p:cNvCxnSpPr/>
                <p:nvPr/>
              </p:nvCxnSpPr>
              <p:spPr>
                <a:xfrm flipV="1">
                  <a:off x="3275856" y="5141214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グループ化 159"/>
              <p:cNvGrpSpPr/>
              <p:nvPr/>
            </p:nvGrpSpPr>
            <p:grpSpPr>
              <a:xfrm rot="243911">
                <a:off x="3845690" y="5298299"/>
                <a:ext cx="853898" cy="258069"/>
                <a:chOff x="2960537" y="5056438"/>
                <a:chExt cx="405409" cy="166936"/>
              </a:xfrm>
            </p:grpSpPr>
            <p:cxnSp>
              <p:nvCxnSpPr>
                <p:cNvPr id="195" name="直線コネクタ 194"/>
                <p:cNvCxnSpPr/>
                <p:nvPr/>
              </p:nvCxnSpPr>
              <p:spPr>
                <a:xfrm>
                  <a:off x="3320901" y="5141140"/>
                  <a:ext cx="45045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線コネクタ 195"/>
                <p:cNvCxnSpPr/>
                <p:nvPr/>
              </p:nvCxnSpPr>
              <p:spPr>
                <a:xfrm>
                  <a:off x="2960537" y="5140631"/>
                  <a:ext cx="45046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線コネクタ 196"/>
                <p:cNvCxnSpPr/>
                <p:nvPr/>
              </p:nvCxnSpPr>
              <p:spPr>
                <a:xfrm flipV="1">
                  <a:off x="3005583" y="5057746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線コネクタ 197"/>
                <p:cNvCxnSpPr/>
                <p:nvPr/>
              </p:nvCxnSpPr>
              <p:spPr>
                <a:xfrm flipH="1" flipV="1">
                  <a:off x="3050628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直線コネクタ 198"/>
                <p:cNvCxnSpPr/>
                <p:nvPr/>
              </p:nvCxnSpPr>
              <p:spPr>
                <a:xfrm flipH="1">
                  <a:off x="3095674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線コネクタ 199"/>
                <p:cNvCxnSpPr/>
                <p:nvPr/>
              </p:nvCxnSpPr>
              <p:spPr>
                <a:xfrm flipH="1" flipV="1">
                  <a:off x="3140719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直線コネクタ 200"/>
                <p:cNvCxnSpPr/>
                <p:nvPr/>
              </p:nvCxnSpPr>
              <p:spPr>
                <a:xfrm flipH="1">
                  <a:off x="3185765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直線コネクタ 201"/>
                <p:cNvCxnSpPr/>
                <p:nvPr/>
              </p:nvCxnSpPr>
              <p:spPr>
                <a:xfrm flipH="1" flipV="1">
                  <a:off x="3230810" y="5059053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直線コネクタ 202"/>
                <p:cNvCxnSpPr/>
                <p:nvPr/>
              </p:nvCxnSpPr>
              <p:spPr>
                <a:xfrm flipV="1">
                  <a:off x="3275856" y="5141214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1" name="グループ化 160"/>
              <p:cNvGrpSpPr/>
              <p:nvPr/>
            </p:nvGrpSpPr>
            <p:grpSpPr>
              <a:xfrm rot="20531885">
                <a:off x="3786597" y="4451063"/>
                <a:ext cx="517699" cy="166936"/>
                <a:chOff x="2960537" y="5056438"/>
                <a:chExt cx="405409" cy="166936"/>
              </a:xfrm>
            </p:grpSpPr>
            <p:cxnSp>
              <p:nvCxnSpPr>
                <p:cNvPr id="186" name="直線コネクタ 185"/>
                <p:cNvCxnSpPr/>
                <p:nvPr/>
              </p:nvCxnSpPr>
              <p:spPr>
                <a:xfrm>
                  <a:off x="3320901" y="5141140"/>
                  <a:ext cx="45045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直線コネクタ 186"/>
                <p:cNvCxnSpPr/>
                <p:nvPr/>
              </p:nvCxnSpPr>
              <p:spPr>
                <a:xfrm>
                  <a:off x="2960537" y="5140631"/>
                  <a:ext cx="45046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コネクタ 187"/>
                <p:cNvCxnSpPr/>
                <p:nvPr/>
              </p:nvCxnSpPr>
              <p:spPr>
                <a:xfrm flipV="1">
                  <a:off x="3005583" y="5057746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コネクタ 188"/>
                <p:cNvCxnSpPr/>
                <p:nvPr/>
              </p:nvCxnSpPr>
              <p:spPr>
                <a:xfrm flipH="1" flipV="1">
                  <a:off x="3050628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コネクタ 189"/>
                <p:cNvCxnSpPr/>
                <p:nvPr/>
              </p:nvCxnSpPr>
              <p:spPr>
                <a:xfrm flipH="1">
                  <a:off x="3095674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直線コネクタ 190"/>
                <p:cNvCxnSpPr/>
                <p:nvPr/>
              </p:nvCxnSpPr>
              <p:spPr>
                <a:xfrm flipH="1" flipV="1">
                  <a:off x="3140719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コネクタ 191"/>
                <p:cNvCxnSpPr/>
                <p:nvPr/>
              </p:nvCxnSpPr>
              <p:spPr>
                <a:xfrm flipH="1">
                  <a:off x="3185765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コネクタ 192"/>
                <p:cNvCxnSpPr/>
                <p:nvPr/>
              </p:nvCxnSpPr>
              <p:spPr>
                <a:xfrm flipH="1" flipV="1">
                  <a:off x="3230810" y="5059053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コネクタ 193"/>
                <p:cNvCxnSpPr/>
                <p:nvPr/>
              </p:nvCxnSpPr>
              <p:spPr>
                <a:xfrm flipV="1">
                  <a:off x="3275856" y="5141214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グループ化 161"/>
              <p:cNvGrpSpPr/>
              <p:nvPr/>
            </p:nvGrpSpPr>
            <p:grpSpPr>
              <a:xfrm rot="1338059">
                <a:off x="5109008" y="5508801"/>
                <a:ext cx="339965" cy="166936"/>
                <a:chOff x="2960537" y="5056438"/>
                <a:chExt cx="405409" cy="166936"/>
              </a:xfrm>
            </p:grpSpPr>
            <p:cxnSp>
              <p:nvCxnSpPr>
                <p:cNvPr id="177" name="直線コネクタ 176"/>
                <p:cNvCxnSpPr/>
                <p:nvPr/>
              </p:nvCxnSpPr>
              <p:spPr>
                <a:xfrm>
                  <a:off x="3320901" y="5141140"/>
                  <a:ext cx="45045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コネクタ 177"/>
                <p:cNvCxnSpPr/>
                <p:nvPr/>
              </p:nvCxnSpPr>
              <p:spPr>
                <a:xfrm>
                  <a:off x="2960537" y="5140631"/>
                  <a:ext cx="45046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コネクタ 178"/>
                <p:cNvCxnSpPr/>
                <p:nvPr/>
              </p:nvCxnSpPr>
              <p:spPr>
                <a:xfrm flipV="1">
                  <a:off x="3005583" y="5057746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コネクタ 179"/>
                <p:cNvCxnSpPr/>
                <p:nvPr/>
              </p:nvCxnSpPr>
              <p:spPr>
                <a:xfrm flipH="1" flipV="1">
                  <a:off x="3050628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直線コネクタ 180"/>
                <p:cNvCxnSpPr/>
                <p:nvPr/>
              </p:nvCxnSpPr>
              <p:spPr>
                <a:xfrm flipH="1">
                  <a:off x="3095674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直線コネクタ 181"/>
                <p:cNvCxnSpPr/>
                <p:nvPr/>
              </p:nvCxnSpPr>
              <p:spPr>
                <a:xfrm flipH="1" flipV="1">
                  <a:off x="3140719" y="5057746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直線コネクタ 182"/>
                <p:cNvCxnSpPr/>
                <p:nvPr/>
              </p:nvCxnSpPr>
              <p:spPr>
                <a:xfrm flipH="1">
                  <a:off x="3185765" y="5056438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線コネクタ 183"/>
                <p:cNvCxnSpPr/>
                <p:nvPr/>
              </p:nvCxnSpPr>
              <p:spPr>
                <a:xfrm flipH="1" flipV="1">
                  <a:off x="3230810" y="5059053"/>
                  <a:ext cx="45046" cy="164321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直線コネクタ 184"/>
                <p:cNvCxnSpPr/>
                <p:nvPr/>
              </p:nvCxnSpPr>
              <p:spPr>
                <a:xfrm flipV="1">
                  <a:off x="3275856" y="5141214"/>
                  <a:ext cx="45046" cy="8216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円/楕円 162"/>
              <p:cNvSpPr/>
              <p:nvPr/>
            </p:nvSpPr>
            <p:spPr>
              <a:xfrm>
                <a:off x="3285820" y="6197776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円/楕円 163"/>
              <p:cNvSpPr/>
              <p:nvPr/>
            </p:nvSpPr>
            <p:spPr>
              <a:xfrm>
                <a:off x="3430637" y="5196286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円/楕円 164"/>
              <p:cNvSpPr/>
              <p:nvPr/>
            </p:nvSpPr>
            <p:spPr>
              <a:xfrm>
                <a:off x="3367212" y="4456568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円/楕円 165"/>
              <p:cNvSpPr/>
              <p:nvPr/>
            </p:nvSpPr>
            <p:spPr>
              <a:xfrm>
                <a:off x="4694947" y="5249218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円/楕円 166"/>
              <p:cNvSpPr/>
              <p:nvPr/>
            </p:nvSpPr>
            <p:spPr>
              <a:xfrm>
                <a:off x="4798549" y="6185147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円/楕円 167"/>
              <p:cNvSpPr/>
              <p:nvPr/>
            </p:nvSpPr>
            <p:spPr>
              <a:xfrm>
                <a:off x="5420087" y="5528435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円/楕円 168"/>
              <p:cNvSpPr/>
              <p:nvPr/>
            </p:nvSpPr>
            <p:spPr>
              <a:xfrm>
                <a:off x="4284016" y="4182311"/>
                <a:ext cx="432000" cy="43204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0" name="直線矢印コネクタ 169"/>
              <p:cNvCxnSpPr/>
              <p:nvPr/>
            </p:nvCxnSpPr>
            <p:spPr>
              <a:xfrm flipH="1" flipV="1">
                <a:off x="5299740" y="5362467"/>
                <a:ext cx="336348" cy="364937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線矢印コネクタ 170"/>
              <p:cNvCxnSpPr/>
              <p:nvPr/>
            </p:nvCxnSpPr>
            <p:spPr>
              <a:xfrm flipH="1">
                <a:off x="4603740" y="5461049"/>
                <a:ext cx="298949" cy="161098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矢印コネクタ 171"/>
              <p:cNvCxnSpPr/>
              <p:nvPr/>
            </p:nvCxnSpPr>
            <p:spPr>
              <a:xfrm flipV="1">
                <a:off x="4489687" y="4348059"/>
                <a:ext cx="507753" cy="61703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矢印コネクタ 172"/>
              <p:cNvCxnSpPr/>
              <p:nvPr/>
            </p:nvCxnSpPr>
            <p:spPr>
              <a:xfrm flipH="1" flipV="1">
                <a:off x="3367212" y="4348059"/>
                <a:ext cx="221102" cy="297006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矢印コネクタ 173"/>
              <p:cNvCxnSpPr/>
              <p:nvPr/>
            </p:nvCxnSpPr>
            <p:spPr>
              <a:xfrm flipV="1">
                <a:off x="3644197" y="5059053"/>
                <a:ext cx="572119" cy="355318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矢印コネクタ 174"/>
              <p:cNvCxnSpPr/>
              <p:nvPr/>
            </p:nvCxnSpPr>
            <p:spPr>
              <a:xfrm>
                <a:off x="3511530" y="6416016"/>
                <a:ext cx="515508" cy="134499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矢印コネクタ 175"/>
              <p:cNvCxnSpPr/>
              <p:nvPr/>
            </p:nvCxnSpPr>
            <p:spPr>
              <a:xfrm flipH="1">
                <a:off x="4405450" y="6401171"/>
                <a:ext cx="619130" cy="149344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5" name="テキスト ボックス 154"/>
            <p:cNvSpPr txBox="1"/>
            <p:nvPr/>
          </p:nvSpPr>
          <p:spPr>
            <a:xfrm>
              <a:off x="3349604" y="6098212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/>
                <a:t>液</a:t>
              </a:r>
              <a:r>
                <a:rPr kumimoji="1" lang="ja-JP" altLang="en-US" dirty="0"/>
                <a:t>体</a:t>
              </a:r>
            </a:p>
          </p:txBody>
        </p:sp>
      </p:grpSp>
      <p:grpSp>
        <p:nvGrpSpPr>
          <p:cNvPr id="240" name="グループ化 239"/>
          <p:cNvGrpSpPr/>
          <p:nvPr/>
        </p:nvGrpSpPr>
        <p:grpSpPr>
          <a:xfrm>
            <a:off x="5698367" y="2506159"/>
            <a:ext cx="1787012" cy="2177194"/>
            <a:chOff x="4788024" y="4276142"/>
            <a:chExt cx="1787012" cy="2177194"/>
          </a:xfrm>
        </p:grpSpPr>
        <p:grpSp>
          <p:nvGrpSpPr>
            <p:cNvPr id="241" name="グループ化 240"/>
            <p:cNvGrpSpPr/>
            <p:nvPr/>
          </p:nvGrpSpPr>
          <p:grpSpPr>
            <a:xfrm>
              <a:off x="4788024" y="4276142"/>
              <a:ext cx="1787012" cy="1698397"/>
              <a:chOff x="4788024" y="4276142"/>
              <a:chExt cx="1787012" cy="1698397"/>
            </a:xfrm>
          </p:grpSpPr>
          <p:grpSp>
            <p:nvGrpSpPr>
              <p:cNvPr id="243" name="グループ化 242"/>
              <p:cNvGrpSpPr>
                <a:grpSpLocks noChangeAspect="1"/>
              </p:cNvGrpSpPr>
              <p:nvPr/>
            </p:nvGrpSpPr>
            <p:grpSpPr>
              <a:xfrm>
                <a:off x="4788024" y="4452001"/>
                <a:ext cx="1787012" cy="1522538"/>
                <a:chOff x="6576496" y="4361185"/>
                <a:chExt cx="2233766" cy="1903174"/>
              </a:xfrm>
            </p:grpSpPr>
            <p:sp>
              <p:nvSpPr>
                <p:cNvPr id="246" name="円/楕円 245"/>
                <p:cNvSpPr/>
                <p:nvPr/>
              </p:nvSpPr>
              <p:spPr>
                <a:xfrm>
                  <a:off x="6576496" y="4361185"/>
                  <a:ext cx="432000" cy="4320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円/楕円 246"/>
                <p:cNvSpPr/>
                <p:nvPr/>
              </p:nvSpPr>
              <p:spPr>
                <a:xfrm>
                  <a:off x="6683507" y="5697318"/>
                  <a:ext cx="432000" cy="4320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円/楕円 247"/>
                <p:cNvSpPr/>
                <p:nvPr/>
              </p:nvSpPr>
              <p:spPr>
                <a:xfrm>
                  <a:off x="8378262" y="4734865"/>
                  <a:ext cx="432000" cy="4320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円/楕円 248"/>
                <p:cNvSpPr/>
                <p:nvPr/>
              </p:nvSpPr>
              <p:spPr>
                <a:xfrm>
                  <a:off x="7584656" y="5487576"/>
                  <a:ext cx="432000" cy="43204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50" name="直線矢印コネクタ 249"/>
                <p:cNvCxnSpPr/>
                <p:nvPr/>
              </p:nvCxnSpPr>
              <p:spPr>
                <a:xfrm>
                  <a:off x="6790955" y="4562162"/>
                  <a:ext cx="865661" cy="456056"/>
                </a:xfrm>
                <a:prstGeom prst="straightConnector1">
                  <a:avLst/>
                </a:prstGeom>
                <a:ln w="28575">
                  <a:solidFill>
                    <a:srgbClr val="CC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線矢印コネクタ 250"/>
                <p:cNvCxnSpPr/>
                <p:nvPr/>
              </p:nvCxnSpPr>
              <p:spPr>
                <a:xfrm flipV="1">
                  <a:off x="6899507" y="5056199"/>
                  <a:ext cx="433832" cy="870059"/>
                </a:xfrm>
                <a:prstGeom prst="straightConnector1">
                  <a:avLst/>
                </a:prstGeom>
                <a:ln w="28575">
                  <a:solidFill>
                    <a:srgbClr val="CC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直線矢印コネクタ 251"/>
                <p:cNvCxnSpPr/>
                <p:nvPr/>
              </p:nvCxnSpPr>
              <p:spPr>
                <a:xfrm flipH="1">
                  <a:off x="7008496" y="5714532"/>
                  <a:ext cx="809726" cy="549827"/>
                </a:xfrm>
                <a:prstGeom prst="straightConnector1">
                  <a:avLst/>
                </a:prstGeom>
                <a:ln w="28575">
                  <a:solidFill>
                    <a:srgbClr val="CC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線矢印コネクタ 252"/>
                <p:cNvCxnSpPr/>
                <p:nvPr/>
              </p:nvCxnSpPr>
              <p:spPr>
                <a:xfrm flipH="1">
                  <a:off x="8233439" y="4971278"/>
                  <a:ext cx="360823" cy="869751"/>
                </a:xfrm>
                <a:prstGeom prst="straightConnector1">
                  <a:avLst/>
                </a:prstGeom>
                <a:ln w="28575">
                  <a:solidFill>
                    <a:srgbClr val="CC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4" name="円/楕円 243"/>
              <p:cNvSpPr/>
              <p:nvPr/>
            </p:nvSpPr>
            <p:spPr>
              <a:xfrm>
                <a:off x="5767521" y="4742463"/>
                <a:ext cx="345600" cy="34563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5" name="直線矢印コネクタ 244"/>
              <p:cNvCxnSpPr/>
              <p:nvPr/>
            </p:nvCxnSpPr>
            <p:spPr>
              <a:xfrm flipH="1" flipV="1">
                <a:off x="5506318" y="4276142"/>
                <a:ext cx="432770" cy="627102"/>
              </a:xfrm>
              <a:prstGeom prst="straightConnector1">
                <a:avLst/>
              </a:prstGeom>
              <a:ln w="28575">
                <a:solidFill>
                  <a:srgbClr val="CC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2" name="テキスト ボックス 241"/>
            <p:cNvSpPr txBox="1"/>
            <p:nvPr/>
          </p:nvSpPr>
          <p:spPr>
            <a:xfrm>
              <a:off x="5293821" y="608400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/>
                <a:t>気</a:t>
              </a:r>
              <a:r>
                <a:rPr kumimoji="1" lang="ja-JP" altLang="en-US" dirty="0"/>
                <a:t>体</a:t>
              </a:r>
            </a:p>
          </p:txBody>
        </p:sp>
      </p:grpSp>
      <p:sp>
        <p:nvSpPr>
          <p:cNvPr id="254" name="テキスト ボックス 253"/>
          <p:cNvSpPr txBox="1"/>
          <p:nvPr/>
        </p:nvSpPr>
        <p:spPr>
          <a:xfrm>
            <a:off x="1110155" y="4653136"/>
            <a:ext cx="692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高温 ≒ 粒子の速度大 </a:t>
            </a:r>
            <a:r>
              <a:rPr lang="ja-JP" altLang="en-US" sz="2400" dirty="0"/>
              <a:t>＝ </a:t>
            </a:r>
            <a:r>
              <a:rPr kumimoji="1" lang="ja-JP" altLang="en-US" sz="2400" dirty="0"/>
              <a:t>粒子の運動エネルギー大</a:t>
            </a: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375978" y="5229200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温度で，粒子の速度やエネルギーが一意に定まるわけではない</a:t>
            </a:r>
            <a:endParaRPr kumimoji="1" lang="en-US" altLang="ja-JP" sz="2000" dirty="0"/>
          </a:p>
          <a:p>
            <a:pPr algn="ctr"/>
            <a:r>
              <a:rPr lang="ja-JP" altLang="en-US" sz="2000" dirty="0"/>
              <a:t>温度が決まれば，</a:t>
            </a:r>
            <a:r>
              <a:rPr lang="ja-JP" altLang="en-US" sz="2000" u="sng" dirty="0"/>
              <a:t>粒子の</a:t>
            </a:r>
            <a:r>
              <a:rPr lang="ja-JP" altLang="en-US" sz="2000" u="sng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速度分布</a:t>
            </a:r>
            <a:r>
              <a:rPr lang="ja-JP" altLang="en-US" sz="2000" u="sng" dirty="0">
                <a:latin typeface="+mn-ea"/>
              </a:rPr>
              <a:t>や</a:t>
            </a:r>
            <a:r>
              <a:rPr lang="ja-JP" altLang="en-US" sz="2000" u="sng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エネルギー分布</a:t>
            </a:r>
            <a:r>
              <a:rPr lang="ja-JP" altLang="en-US" sz="2000" u="sng" dirty="0"/>
              <a:t>が一意的に定まる</a:t>
            </a:r>
            <a:endParaRPr kumimoji="1" lang="ja-JP" altLang="en-US" sz="2000" u="sng" dirty="0"/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478573" y="6093296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→ある速度，あるエネルギーの粒子の個数の情報が決まる</a:t>
            </a:r>
          </a:p>
        </p:txBody>
      </p:sp>
      <p:grpSp>
        <p:nvGrpSpPr>
          <p:cNvPr id="257" name="グループ化 256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58" name="テキスト ボックス 257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熱力学平衡と温度</a:t>
              </a:r>
            </a:p>
          </p:txBody>
        </p:sp>
        <p:sp>
          <p:nvSpPr>
            <p:cNvPr id="259" name="正方形/長方形 258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正方形/長方形 259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1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4" grpId="0"/>
      <p:bldP spid="255" grpId="0"/>
      <p:bldP spid="2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1520" y="1556791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ボルツマン分布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（局所）熱力学平衡状態にある粒子の分布関数</a:t>
            </a:r>
            <a:endParaRPr kumimoji="1"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423235" y="3933056"/>
                <a:ext cx="413465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dirty="0"/>
                  <a:t>：エネルギーが</a:t>
                </a:r>
                <a14:m>
                  <m:oMath xmlns:m="http://schemas.openxmlformats.org/officeDocument/2006/math">
                    <m:r>
                      <a:rPr kumimoji="1" lang="en-US" altLang="ja-JP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kumimoji="1" lang="en-US" altLang="ja-JP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dirty="0"/>
                  <a:t>の粒子の割合</a:t>
                </a: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kumimoji="1" lang="ja-JP" altLang="en-US" dirty="0"/>
                  <a:t>：比例定数（分配関数）</a:t>
                </a: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kumimoji="1" lang="ja-JP" altLang="en-US" dirty="0"/>
                  <a:t>：ボルツマン定数</a:t>
                </a: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kumimoji="1" lang="ja-JP" altLang="en-US" dirty="0"/>
                  <a:t>：温度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235" y="3933056"/>
                <a:ext cx="4134658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2538" r="-590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P(E_n)=\frac{1}{Z}e^{-\frac{E_n}{kT}}\]&lt;/body&gt;&#10;  &lt;fcolor&gt;FF000000&lt;/fcolor&gt;&#10;  &lt;bcolor&gt;FFFFFFFF&lt;/bcolor&gt;&#10;  &lt;transparent&gt;True&lt;/transparent&gt;&#10;  &lt;resolution&gt;1800&lt;/resolution&gt;&#10;  &lt;imageh&gt;494&lt;/imageh&gt;&#10;  &lt;imagew&gt;1560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62685"/>
            <a:ext cx="2971800" cy="941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51519" y="2679303"/>
                <a:ext cx="8640961" cy="9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ある温度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400" dirty="0"/>
                  <a:t>で局所熱力学平衡状態になるとき、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エネルギー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400" dirty="0"/>
                  <a:t>の粒子の割合は，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𝑘𝑇</m:t>
                            </m:r>
                          </m:den>
                        </m:f>
                      </m:sup>
                    </m:sSup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400" dirty="0"/>
                  <a:t>（指数関数）に比例</a:t>
                </a: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679303"/>
                <a:ext cx="8640961" cy="980333"/>
              </a:xfrm>
              <a:prstGeom prst="rect">
                <a:avLst/>
              </a:prstGeom>
              <a:blipFill rotWithShape="1">
                <a:blip r:embed="rId4"/>
                <a:stretch>
                  <a:fillRect l="-1058" t="-5000" b="-1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251520" y="6135687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経済競争の簡単なモデルにも出てくる</a:t>
            </a:r>
            <a:endParaRPr kumimoji="1" lang="en-US" altLang="ja-JP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670" y="5271591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沢山エネルギーを持つ粒子は指数関数的に減少していく</a:t>
            </a:r>
            <a:endParaRPr kumimoji="1" lang="en-US" altLang="ja-JP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「粒子の所得格差」</a:t>
            </a:r>
            <a:endParaRPr kumimoji="1" lang="ja-JP" altLang="en-US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ボルツマン分布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4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ボルツマン分布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04" y="1440160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473624" y="3916871"/>
            <a:ext cx="2219057" cy="2582174"/>
            <a:chOff x="2591864" y="1052441"/>
            <a:chExt cx="3960271" cy="4608313"/>
          </a:xfrm>
        </p:grpSpPr>
        <p:sp>
          <p:nvSpPr>
            <p:cNvPr id="7" name="円/楕円 47"/>
            <p:cNvSpPr/>
            <p:nvPr/>
          </p:nvSpPr>
          <p:spPr>
            <a:xfrm>
              <a:off x="3646578" y="4264948"/>
              <a:ext cx="1637557" cy="1307649"/>
            </a:xfrm>
            <a:custGeom>
              <a:avLst/>
              <a:gdLst>
                <a:gd name="connsiteX0" fmla="*/ 0 w 2088269"/>
                <a:gd name="connsiteY0" fmla="*/ 662009 h 1324018"/>
                <a:gd name="connsiteX1" fmla="*/ 1044135 w 2088269"/>
                <a:gd name="connsiteY1" fmla="*/ 0 h 1324018"/>
                <a:gd name="connsiteX2" fmla="*/ 2088270 w 2088269"/>
                <a:gd name="connsiteY2" fmla="*/ 662009 h 1324018"/>
                <a:gd name="connsiteX3" fmla="*/ 1044135 w 2088269"/>
                <a:gd name="connsiteY3" fmla="*/ 1324018 h 1324018"/>
                <a:gd name="connsiteX4" fmla="*/ 0 w 2088269"/>
                <a:gd name="connsiteY4" fmla="*/ 662009 h 1324018"/>
                <a:gd name="connsiteX0" fmla="*/ 145 w 2088415"/>
                <a:gd name="connsiteY0" fmla="*/ 597715 h 1259724"/>
                <a:gd name="connsiteX1" fmla="*/ 989512 w 2088415"/>
                <a:gd name="connsiteY1" fmla="*/ 0 h 1259724"/>
                <a:gd name="connsiteX2" fmla="*/ 2088415 w 2088415"/>
                <a:gd name="connsiteY2" fmla="*/ 597715 h 1259724"/>
                <a:gd name="connsiteX3" fmla="*/ 1044280 w 2088415"/>
                <a:gd name="connsiteY3" fmla="*/ 1259724 h 1259724"/>
                <a:gd name="connsiteX4" fmla="*/ 145 w 2088415"/>
                <a:gd name="connsiteY4" fmla="*/ 597715 h 1259724"/>
                <a:gd name="connsiteX0" fmla="*/ 145 w 2088415"/>
                <a:gd name="connsiteY0" fmla="*/ 602558 h 1264567"/>
                <a:gd name="connsiteX1" fmla="*/ 989512 w 2088415"/>
                <a:gd name="connsiteY1" fmla="*/ 4843 h 1264567"/>
                <a:gd name="connsiteX2" fmla="*/ 2088415 w 2088415"/>
                <a:gd name="connsiteY2" fmla="*/ 602558 h 1264567"/>
                <a:gd name="connsiteX3" fmla="*/ 1044280 w 2088415"/>
                <a:gd name="connsiteY3" fmla="*/ 1264567 h 1264567"/>
                <a:gd name="connsiteX4" fmla="*/ 145 w 2088415"/>
                <a:gd name="connsiteY4" fmla="*/ 602558 h 126456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099726"/>
                <a:gd name="connsiteY0" fmla="*/ 707638 h 1369647"/>
                <a:gd name="connsiteX1" fmla="*/ 989453 w 2099726"/>
                <a:gd name="connsiteY1" fmla="*/ 109923 h 1369647"/>
                <a:gd name="connsiteX2" fmla="*/ 1640271 w 2099726"/>
                <a:gd name="connsiteY2" fmla="*/ 55154 h 1369647"/>
                <a:gd name="connsiteX3" fmla="*/ 2088356 w 2099726"/>
                <a:gd name="connsiteY3" fmla="*/ 707638 h 1369647"/>
                <a:gd name="connsiteX4" fmla="*/ 1044221 w 2099726"/>
                <a:gd name="connsiteY4" fmla="*/ 1369647 h 1369647"/>
                <a:gd name="connsiteX5" fmla="*/ 86 w 2099726"/>
                <a:gd name="connsiteY5" fmla="*/ 707638 h 1369647"/>
                <a:gd name="connsiteX0" fmla="*/ 86 w 2099726"/>
                <a:gd name="connsiteY0" fmla="*/ 660556 h 1322565"/>
                <a:gd name="connsiteX1" fmla="*/ 989453 w 2099726"/>
                <a:gd name="connsiteY1" fmla="*/ 62841 h 1322565"/>
                <a:gd name="connsiteX2" fmla="*/ 1640271 w 2099726"/>
                <a:gd name="connsiteY2" fmla="*/ 8072 h 1322565"/>
                <a:gd name="connsiteX3" fmla="*/ 2088356 w 2099726"/>
                <a:gd name="connsiteY3" fmla="*/ 660556 h 1322565"/>
                <a:gd name="connsiteX4" fmla="*/ 1044221 w 2099726"/>
                <a:gd name="connsiteY4" fmla="*/ 1322565 h 1322565"/>
                <a:gd name="connsiteX5" fmla="*/ 86 w 2099726"/>
                <a:gd name="connsiteY5" fmla="*/ 660556 h 1322565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38927 w 2138567"/>
                <a:gd name="connsiteY0" fmla="*/ 652484 h 1314493"/>
                <a:gd name="connsiteX1" fmla="*/ 197974 w 2138567"/>
                <a:gd name="connsiteY1" fmla="*/ 126206 h 1314493"/>
                <a:gd name="connsiteX2" fmla="*/ 1028294 w 2138567"/>
                <a:gd name="connsiteY2" fmla="*/ 54769 h 1314493"/>
                <a:gd name="connsiteX3" fmla="*/ 1679112 w 2138567"/>
                <a:gd name="connsiteY3" fmla="*/ 0 h 1314493"/>
                <a:gd name="connsiteX4" fmla="*/ 2127197 w 2138567"/>
                <a:gd name="connsiteY4" fmla="*/ 652484 h 1314493"/>
                <a:gd name="connsiteX5" fmla="*/ 1083062 w 2138567"/>
                <a:gd name="connsiteY5" fmla="*/ 1314493 h 1314493"/>
                <a:gd name="connsiteX6" fmla="*/ 38927 w 2138567"/>
                <a:gd name="connsiteY6" fmla="*/ 652484 h 1314493"/>
                <a:gd name="connsiteX0" fmla="*/ 52253 w 2044737"/>
                <a:gd name="connsiteY0" fmla="*/ 783453 h 1315455"/>
                <a:gd name="connsiteX1" fmla="*/ 104144 w 2044737"/>
                <a:gd name="connsiteY1" fmla="*/ 126206 h 1315455"/>
                <a:gd name="connsiteX2" fmla="*/ 934464 w 2044737"/>
                <a:gd name="connsiteY2" fmla="*/ 54769 h 1315455"/>
                <a:gd name="connsiteX3" fmla="*/ 1585282 w 2044737"/>
                <a:gd name="connsiteY3" fmla="*/ 0 h 1315455"/>
                <a:gd name="connsiteX4" fmla="*/ 2033367 w 2044737"/>
                <a:gd name="connsiteY4" fmla="*/ 652484 h 1315455"/>
                <a:gd name="connsiteX5" fmla="*/ 989232 w 2044737"/>
                <a:gd name="connsiteY5" fmla="*/ 1314493 h 1315455"/>
                <a:gd name="connsiteX6" fmla="*/ 52253 w 2044737"/>
                <a:gd name="connsiteY6" fmla="*/ 783453 h 1315455"/>
                <a:gd name="connsiteX0" fmla="*/ 1227 w 1993711"/>
                <a:gd name="connsiteY0" fmla="*/ 783453 h 1315480"/>
                <a:gd name="connsiteX1" fmla="*/ 53118 w 1993711"/>
                <a:gd name="connsiteY1" fmla="*/ 126206 h 1315480"/>
                <a:gd name="connsiteX2" fmla="*/ 883438 w 1993711"/>
                <a:gd name="connsiteY2" fmla="*/ 54769 h 1315480"/>
                <a:gd name="connsiteX3" fmla="*/ 1534256 w 1993711"/>
                <a:gd name="connsiteY3" fmla="*/ 0 h 1315480"/>
                <a:gd name="connsiteX4" fmla="*/ 1982341 w 1993711"/>
                <a:gd name="connsiteY4" fmla="*/ 652484 h 1315480"/>
                <a:gd name="connsiteX5" fmla="*/ 938206 w 1993711"/>
                <a:gd name="connsiteY5" fmla="*/ 1314493 h 1315480"/>
                <a:gd name="connsiteX6" fmla="*/ 1227 w 1993711"/>
                <a:gd name="connsiteY6" fmla="*/ 783453 h 1315480"/>
                <a:gd name="connsiteX0" fmla="*/ 40485 w 2032969"/>
                <a:gd name="connsiteY0" fmla="*/ 783453 h 1194369"/>
                <a:gd name="connsiteX1" fmla="*/ 92376 w 2032969"/>
                <a:gd name="connsiteY1" fmla="*/ 126206 h 1194369"/>
                <a:gd name="connsiteX2" fmla="*/ 922696 w 2032969"/>
                <a:gd name="connsiteY2" fmla="*/ 54769 h 1194369"/>
                <a:gd name="connsiteX3" fmla="*/ 1573514 w 2032969"/>
                <a:gd name="connsiteY3" fmla="*/ 0 h 1194369"/>
                <a:gd name="connsiteX4" fmla="*/ 2021599 w 2032969"/>
                <a:gd name="connsiteY4" fmla="*/ 652484 h 1194369"/>
                <a:gd name="connsiteX5" fmla="*/ 810777 w 2032969"/>
                <a:gd name="connsiteY5" fmla="*/ 1193049 h 1194369"/>
                <a:gd name="connsiteX6" fmla="*/ 40485 w 2032969"/>
                <a:gd name="connsiteY6" fmla="*/ 783453 h 1194369"/>
                <a:gd name="connsiteX0" fmla="*/ 40152 w 2032636"/>
                <a:gd name="connsiteY0" fmla="*/ 783453 h 1182512"/>
                <a:gd name="connsiteX1" fmla="*/ 92043 w 2032636"/>
                <a:gd name="connsiteY1" fmla="*/ 126206 h 1182512"/>
                <a:gd name="connsiteX2" fmla="*/ 922363 w 2032636"/>
                <a:gd name="connsiteY2" fmla="*/ 54769 h 1182512"/>
                <a:gd name="connsiteX3" fmla="*/ 1573181 w 2032636"/>
                <a:gd name="connsiteY3" fmla="*/ 0 h 1182512"/>
                <a:gd name="connsiteX4" fmla="*/ 2021266 w 2032636"/>
                <a:gd name="connsiteY4" fmla="*/ 652484 h 1182512"/>
                <a:gd name="connsiteX5" fmla="*/ 805681 w 2032636"/>
                <a:gd name="connsiteY5" fmla="*/ 1181143 h 1182512"/>
                <a:gd name="connsiteX6" fmla="*/ 40152 w 2032636"/>
                <a:gd name="connsiteY6" fmla="*/ 783453 h 1182512"/>
                <a:gd name="connsiteX0" fmla="*/ 2519 w 1995003"/>
                <a:gd name="connsiteY0" fmla="*/ 783453 h 1328838"/>
                <a:gd name="connsiteX1" fmla="*/ 54410 w 1995003"/>
                <a:gd name="connsiteY1" fmla="*/ 126206 h 1328838"/>
                <a:gd name="connsiteX2" fmla="*/ 884730 w 1995003"/>
                <a:gd name="connsiteY2" fmla="*/ 54769 h 1328838"/>
                <a:gd name="connsiteX3" fmla="*/ 1535548 w 1995003"/>
                <a:gd name="connsiteY3" fmla="*/ 0 h 1328838"/>
                <a:gd name="connsiteX4" fmla="*/ 1983633 w 1995003"/>
                <a:gd name="connsiteY4" fmla="*/ 652484 h 1328838"/>
                <a:gd name="connsiteX5" fmla="*/ 768048 w 1995003"/>
                <a:gd name="connsiteY5" fmla="*/ 1181143 h 1328838"/>
                <a:gd name="connsiteX6" fmla="*/ 161565 w 1995003"/>
                <a:gd name="connsiteY6" fmla="*/ 1304925 h 1328838"/>
                <a:gd name="connsiteX7" fmla="*/ 2519 w 1995003"/>
                <a:gd name="connsiteY7" fmla="*/ 783453 h 1328838"/>
                <a:gd name="connsiteX0" fmla="*/ 2425 w 1994909"/>
                <a:gd name="connsiteY0" fmla="*/ 783453 h 1337156"/>
                <a:gd name="connsiteX1" fmla="*/ 54316 w 1994909"/>
                <a:gd name="connsiteY1" fmla="*/ 126206 h 1337156"/>
                <a:gd name="connsiteX2" fmla="*/ 884636 w 1994909"/>
                <a:gd name="connsiteY2" fmla="*/ 54769 h 1337156"/>
                <a:gd name="connsiteX3" fmla="*/ 1535454 w 1994909"/>
                <a:gd name="connsiteY3" fmla="*/ 0 h 1337156"/>
                <a:gd name="connsiteX4" fmla="*/ 1983539 w 1994909"/>
                <a:gd name="connsiteY4" fmla="*/ 652484 h 1337156"/>
                <a:gd name="connsiteX5" fmla="*/ 767954 w 1994909"/>
                <a:gd name="connsiteY5" fmla="*/ 1181143 h 1337156"/>
                <a:gd name="connsiteX6" fmla="*/ 159090 w 1994909"/>
                <a:gd name="connsiteY6" fmla="*/ 1314450 h 1337156"/>
                <a:gd name="connsiteX7" fmla="*/ 2425 w 1994909"/>
                <a:gd name="connsiteY7" fmla="*/ 783453 h 1337156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768635 w 1674384"/>
                <a:gd name="connsiteY5" fmla="*/ 1181143 h 1293019"/>
                <a:gd name="connsiteX6" fmla="*/ 176440 w 1674384"/>
                <a:gd name="connsiteY6" fmla="*/ 1293019 h 1293019"/>
                <a:gd name="connsiteX7" fmla="*/ 3106 w 1674384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626621 w 1674384"/>
                <a:gd name="connsiteY5" fmla="*/ 521495 h 1293019"/>
                <a:gd name="connsiteX6" fmla="*/ 1359921 w 1674384"/>
                <a:gd name="connsiteY6" fmla="*/ 1254920 h 1293019"/>
                <a:gd name="connsiteX7" fmla="*/ 768635 w 1674384"/>
                <a:gd name="connsiteY7" fmla="*/ 1181143 h 1293019"/>
                <a:gd name="connsiteX8" fmla="*/ 176440 w 1674384"/>
                <a:gd name="connsiteY8" fmla="*/ 1293019 h 1293019"/>
                <a:gd name="connsiteX9" fmla="*/ 3106 w 1674384"/>
                <a:gd name="connsiteY9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653226 w 1653226"/>
                <a:gd name="connsiteY4" fmla="*/ 514371 h 1293019"/>
                <a:gd name="connsiteX5" fmla="*/ 1359921 w 1653226"/>
                <a:gd name="connsiteY5" fmla="*/ 1254920 h 1293019"/>
                <a:gd name="connsiteX6" fmla="*/ 768635 w 1653226"/>
                <a:gd name="connsiteY6" fmla="*/ 1181143 h 1293019"/>
                <a:gd name="connsiteX7" fmla="*/ 176440 w 1653226"/>
                <a:gd name="connsiteY7" fmla="*/ 1293019 h 1293019"/>
                <a:gd name="connsiteX8" fmla="*/ 3106 w 1653226"/>
                <a:gd name="connsiteY8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557564 w 1653226"/>
                <a:gd name="connsiteY4" fmla="*/ 178595 h 1293019"/>
                <a:gd name="connsiteX5" fmla="*/ 1653226 w 1653226"/>
                <a:gd name="connsiteY5" fmla="*/ 514371 h 1293019"/>
                <a:gd name="connsiteX6" fmla="*/ 1359921 w 1653226"/>
                <a:gd name="connsiteY6" fmla="*/ 1254920 h 1293019"/>
                <a:gd name="connsiteX7" fmla="*/ 768635 w 1653226"/>
                <a:gd name="connsiteY7" fmla="*/ 1181143 h 1293019"/>
                <a:gd name="connsiteX8" fmla="*/ 176440 w 1653226"/>
                <a:gd name="connsiteY8" fmla="*/ 1293019 h 1293019"/>
                <a:gd name="connsiteX9" fmla="*/ 3106 w 1653226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51499"/>
                <a:gd name="connsiteY0" fmla="*/ 783453 h 1293019"/>
                <a:gd name="connsiteX1" fmla="*/ 54997 w 1651499"/>
                <a:gd name="connsiteY1" fmla="*/ 126206 h 1293019"/>
                <a:gd name="connsiteX2" fmla="*/ 885317 w 1651499"/>
                <a:gd name="connsiteY2" fmla="*/ 54769 h 1293019"/>
                <a:gd name="connsiteX3" fmla="*/ 1536135 w 1651499"/>
                <a:gd name="connsiteY3" fmla="*/ 0 h 1293019"/>
                <a:gd name="connsiteX4" fmla="*/ 1636557 w 1651499"/>
                <a:gd name="connsiteY4" fmla="*/ 516752 h 1293019"/>
                <a:gd name="connsiteX5" fmla="*/ 1359921 w 1651499"/>
                <a:gd name="connsiteY5" fmla="*/ 1254920 h 1293019"/>
                <a:gd name="connsiteX6" fmla="*/ 768635 w 1651499"/>
                <a:gd name="connsiteY6" fmla="*/ 1181143 h 1293019"/>
                <a:gd name="connsiteX7" fmla="*/ 176440 w 1651499"/>
                <a:gd name="connsiteY7" fmla="*/ 1293019 h 1293019"/>
                <a:gd name="connsiteX8" fmla="*/ 3106 w 1651499"/>
                <a:gd name="connsiteY8" fmla="*/ 783453 h 1293019"/>
                <a:gd name="connsiteX0" fmla="*/ 3106 w 1639433"/>
                <a:gd name="connsiteY0" fmla="*/ 783453 h 1293019"/>
                <a:gd name="connsiteX1" fmla="*/ 54997 w 1639433"/>
                <a:gd name="connsiteY1" fmla="*/ 126206 h 1293019"/>
                <a:gd name="connsiteX2" fmla="*/ 885317 w 1639433"/>
                <a:gd name="connsiteY2" fmla="*/ 54769 h 1293019"/>
                <a:gd name="connsiteX3" fmla="*/ 1536135 w 1639433"/>
                <a:gd name="connsiteY3" fmla="*/ 0 h 1293019"/>
                <a:gd name="connsiteX4" fmla="*/ 1636557 w 1639433"/>
                <a:gd name="connsiteY4" fmla="*/ 516752 h 1293019"/>
                <a:gd name="connsiteX5" fmla="*/ 1359921 w 1639433"/>
                <a:gd name="connsiteY5" fmla="*/ 1254920 h 1293019"/>
                <a:gd name="connsiteX6" fmla="*/ 768635 w 1639433"/>
                <a:gd name="connsiteY6" fmla="*/ 1181143 h 1293019"/>
                <a:gd name="connsiteX7" fmla="*/ 176440 w 1639433"/>
                <a:gd name="connsiteY7" fmla="*/ 1293019 h 1293019"/>
                <a:gd name="connsiteX8" fmla="*/ 3106 w 1639433"/>
                <a:gd name="connsiteY8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636557 w 1636557"/>
                <a:gd name="connsiteY4" fmla="*/ 516752 h 1293019"/>
                <a:gd name="connsiteX5" fmla="*/ 1359921 w 1636557"/>
                <a:gd name="connsiteY5" fmla="*/ 1254920 h 1293019"/>
                <a:gd name="connsiteX6" fmla="*/ 768635 w 1636557"/>
                <a:gd name="connsiteY6" fmla="*/ 1181143 h 1293019"/>
                <a:gd name="connsiteX7" fmla="*/ 176440 w 1636557"/>
                <a:gd name="connsiteY7" fmla="*/ 1293019 h 1293019"/>
                <a:gd name="connsiteX8" fmla="*/ 3106 w 1636557"/>
                <a:gd name="connsiteY8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245"/>
                <a:gd name="connsiteY0" fmla="*/ 783453 h 1293019"/>
                <a:gd name="connsiteX1" fmla="*/ 54997 w 1645245"/>
                <a:gd name="connsiteY1" fmla="*/ 126206 h 1293019"/>
                <a:gd name="connsiteX2" fmla="*/ 885317 w 1645245"/>
                <a:gd name="connsiteY2" fmla="*/ 54769 h 1293019"/>
                <a:gd name="connsiteX3" fmla="*/ 1536135 w 1645245"/>
                <a:gd name="connsiteY3" fmla="*/ 0 h 1293019"/>
                <a:gd name="connsiteX4" fmla="*/ 1583759 w 1645245"/>
                <a:gd name="connsiteY4" fmla="*/ 242889 h 1293019"/>
                <a:gd name="connsiteX5" fmla="*/ 1636557 w 1645245"/>
                <a:gd name="connsiteY5" fmla="*/ 516752 h 1293019"/>
                <a:gd name="connsiteX6" fmla="*/ 1359921 w 1645245"/>
                <a:gd name="connsiteY6" fmla="*/ 1254920 h 1293019"/>
                <a:gd name="connsiteX7" fmla="*/ 768635 w 1645245"/>
                <a:gd name="connsiteY7" fmla="*/ 1181143 h 1293019"/>
                <a:gd name="connsiteX8" fmla="*/ 176440 w 1645245"/>
                <a:gd name="connsiteY8" fmla="*/ 1293019 h 1293019"/>
                <a:gd name="connsiteX9" fmla="*/ 3106 w 1645245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93914 h 1303480"/>
                <a:gd name="connsiteX1" fmla="*/ 54997 w 1636559"/>
                <a:gd name="connsiteY1" fmla="*/ 136667 h 1303480"/>
                <a:gd name="connsiteX2" fmla="*/ 832929 w 1636559"/>
                <a:gd name="connsiteY2" fmla="*/ 17605 h 1303480"/>
                <a:gd name="connsiteX3" fmla="*/ 1536135 w 1636559"/>
                <a:gd name="connsiteY3" fmla="*/ 10461 h 1303480"/>
                <a:gd name="connsiteX4" fmla="*/ 1583759 w 1636559"/>
                <a:gd name="connsiteY4" fmla="*/ 253350 h 1303480"/>
                <a:gd name="connsiteX5" fmla="*/ 1636557 w 1636559"/>
                <a:gd name="connsiteY5" fmla="*/ 527213 h 1303480"/>
                <a:gd name="connsiteX6" fmla="*/ 1359921 w 1636559"/>
                <a:gd name="connsiteY6" fmla="*/ 1265381 h 1303480"/>
                <a:gd name="connsiteX7" fmla="*/ 768635 w 1636559"/>
                <a:gd name="connsiteY7" fmla="*/ 1191604 h 1303480"/>
                <a:gd name="connsiteX8" fmla="*/ 176440 w 1636559"/>
                <a:gd name="connsiteY8" fmla="*/ 1303480 h 1303480"/>
                <a:gd name="connsiteX9" fmla="*/ 3106 w 1636559"/>
                <a:gd name="connsiteY9" fmla="*/ 793914 h 1303480"/>
                <a:gd name="connsiteX0" fmla="*/ 4104 w 1637557"/>
                <a:gd name="connsiteY0" fmla="*/ 798083 h 1307649"/>
                <a:gd name="connsiteX1" fmla="*/ 44089 w 1637557"/>
                <a:gd name="connsiteY1" fmla="*/ 136073 h 1307649"/>
                <a:gd name="connsiteX2" fmla="*/ 833927 w 1637557"/>
                <a:gd name="connsiteY2" fmla="*/ 21774 h 1307649"/>
                <a:gd name="connsiteX3" fmla="*/ 1537133 w 1637557"/>
                <a:gd name="connsiteY3" fmla="*/ 14630 h 1307649"/>
                <a:gd name="connsiteX4" fmla="*/ 1584757 w 1637557"/>
                <a:gd name="connsiteY4" fmla="*/ 257519 h 1307649"/>
                <a:gd name="connsiteX5" fmla="*/ 1637555 w 1637557"/>
                <a:gd name="connsiteY5" fmla="*/ 531382 h 1307649"/>
                <a:gd name="connsiteX6" fmla="*/ 1360919 w 1637557"/>
                <a:gd name="connsiteY6" fmla="*/ 1269550 h 1307649"/>
                <a:gd name="connsiteX7" fmla="*/ 769633 w 1637557"/>
                <a:gd name="connsiteY7" fmla="*/ 1195773 h 1307649"/>
                <a:gd name="connsiteX8" fmla="*/ 177438 w 1637557"/>
                <a:gd name="connsiteY8" fmla="*/ 1307649 h 1307649"/>
                <a:gd name="connsiteX9" fmla="*/ 4104 w 1637557"/>
                <a:gd name="connsiteY9" fmla="*/ 798083 h 13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557" h="1307649">
                  <a:moveTo>
                    <a:pt x="4104" y="798083"/>
                  </a:moveTo>
                  <a:cubicBezTo>
                    <a:pt x="-18121" y="602820"/>
                    <a:pt x="57789" y="438099"/>
                    <a:pt x="44089" y="136073"/>
                  </a:cubicBezTo>
                  <a:cubicBezTo>
                    <a:pt x="230415" y="74553"/>
                    <a:pt x="585086" y="42014"/>
                    <a:pt x="833927" y="21774"/>
                  </a:cubicBezTo>
                  <a:cubicBezTo>
                    <a:pt x="1082768" y="1534"/>
                    <a:pt x="1300350" y="-11564"/>
                    <a:pt x="1537133" y="14630"/>
                  </a:cubicBezTo>
                  <a:cubicBezTo>
                    <a:pt x="1464231" y="91227"/>
                    <a:pt x="1568020" y="171394"/>
                    <a:pt x="1584757" y="257519"/>
                  </a:cubicBezTo>
                  <a:cubicBezTo>
                    <a:pt x="1596731" y="350788"/>
                    <a:pt x="1637952" y="353185"/>
                    <a:pt x="1637555" y="531382"/>
                  </a:cubicBezTo>
                  <a:cubicBezTo>
                    <a:pt x="1624855" y="740535"/>
                    <a:pt x="1508351" y="1158421"/>
                    <a:pt x="1360919" y="1269550"/>
                  </a:cubicBezTo>
                  <a:cubicBezTo>
                    <a:pt x="1175387" y="1235422"/>
                    <a:pt x="966880" y="1189423"/>
                    <a:pt x="769633" y="1195773"/>
                  </a:cubicBezTo>
                  <a:cubicBezTo>
                    <a:pt x="572386" y="1202123"/>
                    <a:pt x="333601" y="1231056"/>
                    <a:pt x="177438" y="1307649"/>
                  </a:cubicBezTo>
                  <a:cubicBezTo>
                    <a:pt x="83188" y="1198504"/>
                    <a:pt x="26329" y="993346"/>
                    <a:pt x="4104" y="798083"/>
                  </a:cubicBezTo>
                  <a:close/>
                </a:path>
              </a:pathLst>
            </a:custGeom>
            <a:solidFill>
              <a:srgbClr val="FFFF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5112495" y="1052441"/>
              <a:ext cx="410714" cy="702369"/>
            </a:xfrm>
            <a:custGeom>
              <a:avLst/>
              <a:gdLst>
                <a:gd name="connsiteX0" fmla="*/ 10611 w 409641"/>
                <a:gd name="connsiteY0" fmla="*/ 702369 h 705931"/>
                <a:gd name="connsiteX1" fmla="*/ 8230 w 409641"/>
                <a:gd name="connsiteY1" fmla="*/ 502344 h 705931"/>
                <a:gd name="connsiteX2" fmla="*/ 32042 w 409641"/>
                <a:gd name="connsiteY2" fmla="*/ 295176 h 705931"/>
                <a:gd name="connsiteX3" fmla="*/ 117767 w 409641"/>
                <a:gd name="connsiteY3" fmla="*/ 126107 h 705931"/>
                <a:gd name="connsiteX4" fmla="*/ 224923 w 409641"/>
                <a:gd name="connsiteY4" fmla="*/ 9426 h 705931"/>
                <a:gd name="connsiteX5" fmla="*/ 332080 w 409641"/>
                <a:gd name="connsiteY5" fmla="*/ 16569 h 705931"/>
                <a:gd name="connsiteX6" fmla="*/ 401136 w 409641"/>
                <a:gd name="connsiteY6" fmla="*/ 92769 h 705931"/>
                <a:gd name="connsiteX7" fmla="*/ 393992 w 409641"/>
                <a:gd name="connsiteY7" fmla="*/ 223738 h 705931"/>
                <a:gd name="connsiteX8" fmla="*/ 270167 w 409641"/>
                <a:gd name="connsiteY8" fmla="*/ 435669 h 705931"/>
                <a:gd name="connsiteX9" fmla="*/ 129673 w 409641"/>
                <a:gd name="connsiteY9" fmla="*/ 616644 h 705931"/>
                <a:gd name="connsiteX10" fmla="*/ 10611 w 409641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0068 w 409098"/>
                <a:gd name="connsiteY0" fmla="*/ 702369 h 705931"/>
                <a:gd name="connsiteX1" fmla="*/ 7687 w 409098"/>
                <a:gd name="connsiteY1" fmla="*/ 502344 h 705931"/>
                <a:gd name="connsiteX2" fmla="*/ 19593 w 409098"/>
                <a:gd name="connsiteY2" fmla="*/ 492819 h 705931"/>
                <a:gd name="connsiteX3" fmla="*/ 52931 w 409098"/>
                <a:gd name="connsiteY3" fmla="*/ 295176 h 705931"/>
                <a:gd name="connsiteX4" fmla="*/ 117224 w 409098"/>
                <a:gd name="connsiteY4" fmla="*/ 126107 h 705931"/>
                <a:gd name="connsiteX5" fmla="*/ 224380 w 409098"/>
                <a:gd name="connsiteY5" fmla="*/ 9426 h 705931"/>
                <a:gd name="connsiteX6" fmla="*/ 331537 w 409098"/>
                <a:gd name="connsiteY6" fmla="*/ 16569 h 705931"/>
                <a:gd name="connsiteX7" fmla="*/ 400593 w 409098"/>
                <a:gd name="connsiteY7" fmla="*/ 92769 h 705931"/>
                <a:gd name="connsiteX8" fmla="*/ 393449 w 409098"/>
                <a:gd name="connsiteY8" fmla="*/ 223738 h 705931"/>
                <a:gd name="connsiteX9" fmla="*/ 269624 w 409098"/>
                <a:gd name="connsiteY9" fmla="*/ 435669 h 705931"/>
                <a:gd name="connsiteX10" fmla="*/ 129130 w 409098"/>
                <a:gd name="connsiteY10" fmla="*/ 616644 h 705931"/>
                <a:gd name="connsiteX11" fmla="*/ 10068 w 409098"/>
                <a:gd name="connsiteY11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714" h="702369">
                  <a:moveTo>
                    <a:pt x="11684" y="702369"/>
                  </a:moveTo>
                  <a:cubicBezTo>
                    <a:pt x="-8557" y="652363"/>
                    <a:pt x="2159" y="570209"/>
                    <a:pt x="9303" y="502344"/>
                  </a:cubicBezTo>
                  <a:cubicBezTo>
                    <a:pt x="16447" y="434479"/>
                    <a:pt x="36291" y="357882"/>
                    <a:pt x="54547" y="295176"/>
                  </a:cubicBezTo>
                  <a:cubicBezTo>
                    <a:pt x="72803" y="232470"/>
                    <a:pt x="90265" y="173732"/>
                    <a:pt x="118840" y="126107"/>
                  </a:cubicBezTo>
                  <a:cubicBezTo>
                    <a:pt x="147415" y="78482"/>
                    <a:pt x="190277" y="27682"/>
                    <a:pt x="225996" y="9426"/>
                  </a:cubicBezTo>
                  <a:cubicBezTo>
                    <a:pt x="261715" y="-8830"/>
                    <a:pt x="303784" y="2679"/>
                    <a:pt x="333153" y="16569"/>
                  </a:cubicBezTo>
                  <a:cubicBezTo>
                    <a:pt x="362522" y="30459"/>
                    <a:pt x="391890" y="58241"/>
                    <a:pt x="402209" y="92769"/>
                  </a:cubicBezTo>
                  <a:cubicBezTo>
                    <a:pt x="412528" y="127297"/>
                    <a:pt x="416893" y="166588"/>
                    <a:pt x="395065" y="223738"/>
                  </a:cubicBezTo>
                  <a:cubicBezTo>
                    <a:pt x="373237" y="280888"/>
                    <a:pt x="315293" y="370185"/>
                    <a:pt x="271240" y="435669"/>
                  </a:cubicBezTo>
                  <a:cubicBezTo>
                    <a:pt x="227187" y="501153"/>
                    <a:pt x="170433" y="573385"/>
                    <a:pt x="130746" y="616644"/>
                  </a:cubicBezTo>
                  <a:cubicBezTo>
                    <a:pt x="91059" y="659903"/>
                    <a:pt x="43831" y="683320"/>
                    <a:pt x="11684" y="702369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2591864" y="1455703"/>
              <a:ext cx="631434" cy="619784"/>
            </a:xfrm>
            <a:custGeom>
              <a:avLst/>
              <a:gdLst>
                <a:gd name="connsiteX0" fmla="*/ 627315 w 631434"/>
                <a:gd name="connsiteY0" fmla="*/ 614077 h 619784"/>
                <a:gd name="connsiteX1" fmla="*/ 477296 w 631434"/>
                <a:gd name="connsiteY1" fmla="*/ 578358 h 619784"/>
                <a:gd name="connsiteX2" fmla="*/ 248696 w 631434"/>
                <a:gd name="connsiteY2" fmla="*/ 483108 h 619784"/>
                <a:gd name="connsiteX3" fmla="*/ 93915 w 631434"/>
                <a:gd name="connsiteY3" fmla="*/ 347377 h 619784"/>
                <a:gd name="connsiteX4" fmla="*/ 10571 w 631434"/>
                <a:gd name="connsiteY4" fmla="*/ 214027 h 619784"/>
                <a:gd name="connsiteX5" fmla="*/ 8190 w 631434"/>
                <a:gd name="connsiteY5" fmla="*/ 104490 h 619784"/>
                <a:gd name="connsiteX6" fmla="*/ 74865 w 631434"/>
                <a:gd name="connsiteY6" fmla="*/ 16383 h 619784"/>
                <a:gd name="connsiteX7" fmla="*/ 184402 w 631434"/>
                <a:gd name="connsiteY7" fmla="*/ 6858 h 619784"/>
                <a:gd name="connsiteX8" fmla="*/ 312990 w 631434"/>
                <a:gd name="connsiteY8" fmla="*/ 92583 h 619784"/>
                <a:gd name="connsiteX9" fmla="*/ 443959 w 631434"/>
                <a:gd name="connsiteY9" fmla="*/ 242602 h 619784"/>
                <a:gd name="connsiteX10" fmla="*/ 574927 w 631434"/>
                <a:gd name="connsiteY10" fmla="*/ 464058 h 619784"/>
                <a:gd name="connsiteX11" fmla="*/ 627315 w 631434"/>
                <a:gd name="connsiteY11" fmla="*/ 614077 h 6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434" h="619784">
                  <a:moveTo>
                    <a:pt x="627315" y="614077"/>
                  </a:moveTo>
                  <a:cubicBezTo>
                    <a:pt x="611043" y="633127"/>
                    <a:pt x="540399" y="600186"/>
                    <a:pt x="477296" y="578358"/>
                  </a:cubicBezTo>
                  <a:cubicBezTo>
                    <a:pt x="414193" y="556530"/>
                    <a:pt x="312593" y="521605"/>
                    <a:pt x="248696" y="483108"/>
                  </a:cubicBezTo>
                  <a:cubicBezTo>
                    <a:pt x="184799" y="444611"/>
                    <a:pt x="133602" y="392224"/>
                    <a:pt x="93915" y="347377"/>
                  </a:cubicBezTo>
                  <a:cubicBezTo>
                    <a:pt x="54228" y="302530"/>
                    <a:pt x="24858" y="254508"/>
                    <a:pt x="10571" y="214027"/>
                  </a:cubicBezTo>
                  <a:cubicBezTo>
                    <a:pt x="-3716" y="173546"/>
                    <a:pt x="-2526" y="137431"/>
                    <a:pt x="8190" y="104490"/>
                  </a:cubicBezTo>
                  <a:cubicBezTo>
                    <a:pt x="18906" y="71549"/>
                    <a:pt x="45496" y="32655"/>
                    <a:pt x="74865" y="16383"/>
                  </a:cubicBezTo>
                  <a:cubicBezTo>
                    <a:pt x="104234" y="111"/>
                    <a:pt x="144714" y="-5842"/>
                    <a:pt x="184402" y="6858"/>
                  </a:cubicBezTo>
                  <a:cubicBezTo>
                    <a:pt x="224089" y="19558"/>
                    <a:pt x="269730" y="53292"/>
                    <a:pt x="312990" y="92583"/>
                  </a:cubicBezTo>
                  <a:cubicBezTo>
                    <a:pt x="356249" y="131874"/>
                    <a:pt x="400303" y="180689"/>
                    <a:pt x="443959" y="242602"/>
                  </a:cubicBezTo>
                  <a:cubicBezTo>
                    <a:pt x="487615" y="304514"/>
                    <a:pt x="541193" y="406511"/>
                    <a:pt x="574927" y="464058"/>
                  </a:cubicBezTo>
                  <a:cubicBezTo>
                    <a:pt x="608661" y="521605"/>
                    <a:pt x="643587" y="595027"/>
                    <a:pt x="627315" y="614077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2804801" y="1490717"/>
              <a:ext cx="3056555" cy="2912688"/>
            </a:xfrm>
            <a:custGeom>
              <a:avLst/>
              <a:gdLst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911811 h 2911811"/>
                <a:gd name="connsiteX1" fmla="*/ 507529 w 3031020"/>
                <a:gd name="connsiteY1" fmla="*/ 2689561 h 2911811"/>
                <a:gd name="connsiteX2" fmla="*/ 272579 w 3031020"/>
                <a:gd name="connsiteY2" fmla="*/ 2422861 h 2911811"/>
                <a:gd name="connsiteX3" fmla="*/ 94779 w 3031020"/>
                <a:gd name="connsiteY3" fmla="*/ 2092661 h 2911811"/>
                <a:gd name="connsiteX4" fmla="*/ 5879 w 3031020"/>
                <a:gd name="connsiteY4" fmla="*/ 1692611 h 2911811"/>
                <a:gd name="connsiteX5" fmla="*/ 24929 w 3031020"/>
                <a:gd name="connsiteY5" fmla="*/ 1254461 h 2911811"/>
                <a:gd name="connsiteX6" fmla="*/ 158279 w 3031020"/>
                <a:gd name="connsiteY6" fmla="*/ 835361 h 2911811"/>
                <a:gd name="connsiteX7" fmla="*/ 399579 w 3031020"/>
                <a:gd name="connsiteY7" fmla="*/ 524211 h 2911811"/>
                <a:gd name="connsiteX8" fmla="*/ 698029 w 3031020"/>
                <a:gd name="connsiteY8" fmla="*/ 270211 h 2911811"/>
                <a:gd name="connsiteX9" fmla="*/ 1091729 w 3031020"/>
                <a:gd name="connsiteY9" fmla="*/ 92411 h 2911811"/>
                <a:gd name="connsiteX10" fmla="*/ 1434629 w 3031020"/>
                <a:gd name="connsiteY10" fmla="*/ 336 h 2911811"/>
                <a:gd name="connsiteX11" fmla="*/ 1777529 w 3031020"/>
                <a:gd name="connsiteY11" fmla="*/ 67011 h 2911811"/>
                <a:gd name="connsiteX12" fmla="*/ 2171229 w 3031020"/>
                <a:gd name="connsiteY12" fmla="*/ 206711 h 2911811"/>
                <a:gd name="connsiteX13" fmla="*/ 2463329 w 3031020"/>
                <a:gd name="connsiteY13" fmla="*/ 378161 h 2911811"/>
                <a:gd name="connsiteX14" fmla="*/ 2717329 w 3031020"/>
                <a:gd name="connsiteY14" fmla="*/ 632161 h 2911811"/>
                <a:gd name="connsiteX15" fmla="*/ 2907829 w 3031020"/>
                <a:gd name="connsiteY15" fmla="*/ 949661 h 2911811"/>
                <a:gd name="connsiteX16" fmla="*/ 3003079 w 3031020"/>
                <a:gd name="connsiteY16" fmla="*/ 1311611 h 2911811"/>
                <a:gd name="connsiteX17" fmla="*/ 3028479 w 3031020"/>
                <a:gd name="connsiteY17" fmla="*/ 1679911 h 2911811"/>
                <a:gd name="connsiteX18" fmla="*/ 2952279 w 3031020"/>
                <a:gd name="connsiteY18" fmla="*/ 2035511 h 2911811"/>
                <a:gd name="connsiteX19" fmla="*/ 2812579 w 3031020"/>
                <a:gd name="connsiteY19" fmla="*/ 2308561 h 2911811"/>
                <a:gd name="connsiteX20" fmla="*/ 2666529 w 3031020"/>
                <a:gd name="connsiteY20" fmla="*/ 2511761 h 2911811"/>
                <a:gd name="connsiteX21" fmla="*/ 2355379 w 3031020"/>
                <a:gd name="connsiteY21" fmla="*/ 2784811 h 2911811"/>
                <a:gd name="connsiteX0" fmla="*/ 837729 w 3031020"/>
                <a:gd name="connsiteY0" fmla="*/ 2915612 h 2915612"/>
                <a:gd name="connsiteX1" fmla="*/ 507529 w 3031020"/>
                <a:gd name="connsiteY1" fmla="*/ 2693362 h 2915612"/>
                <a:gd name="connsiteX2" fmla="*/ 272579 w 3031020"/>
                <a:gd name="connsiteY2" fmla="*/ 2426662 h 2915612"/>
                <a:gd name="connsiteX3" fmla="*/ 94779 w 3031020"/>
                <a:gd name="connsiteY3" fmla="*/ 2096462 h 2915612"/>
                <a:gd name="connsiteX4" fmla="*/ 5879 w 3031020"/>
                <a:gd name="connsiteY4" fmla="*/ 1696412 h 2915612"/>
                <a:gd name="connsiteX5" fmla="*/ 24929 w 3031020"/>
                <a:gd name="connsiteY5" fmla="*/ 1258262 h 2915612"/>
                <a:gd name="connsiteX6" fmla="*/ 158279 w 3031020"/>
                <a:gd name="connsiteY6" fmla="*/ 839162 h 2915612"/>
                <a:gd name="connsiteX7" fmla="*/ 399579 w 3031020"/>
                <a:gd name="connsiteY7" fmla="*/ 528012 h 2915612"/>
                <a:gd name="connsiteX8" fmla="*/ 698029 w 3031020"/>
                <a:gd name="connsiteY8" fmla="*/ 274012 h 2915612"/>
                <a:gd name="connsiteX9" fmla="*/ 1091729 w 3031020"/>
                <a:gd name="connsiteY9" fmla="*/ 96212 h 2915612"/>
                <a:gd name="connsiteX10" fmla="*/ 1434629 w 3031020"/>
                <a:gd name="connsiteY10" fmla="*/ 4137 h 2915612"/>
                <a:gd name="connsiteX11" fmla="*/ 1821979 w 3031020"/>
                <a:gd name="connsiteY11" fmla="*/ 35887 h 2915612"/>
                <a:gd name="connsiteX12" fmla="*/ 2171229 w 3031020"/>
                <a:gd name="connsiteY12" fmla="*/ 210512 h 2915612"/>
                <a:gd name="connsiteX13" fmla="*/ 2463329 w 3031020"/>
                <a:gd name="connsiteY13" fmla="*/ 381962 h 2915612"/>
                <a:gd name="connsiteX14" fmla="*/ 2717329 w 3031020"/>
                <a:gd name="connsiteY14" fmla="*/ 635962 h 2915612"/>
                <a:gd name="connsiteX15" fmla="*/ 2907829 w 3031020"/>
                <a:gd name="connsiteY15" fmla="*/ 953462 h 2915612"/>
                <a:gd name="connsiteX16" fmla="*/ 3003079 w 3031020"/>
                <a:gd name="connsiteY16" fmla="*/ 1315412 h 2915612"/>
                <a:gd name="connsiteX17" fmla="*/ 3028479 w 3031020"/>
                <a:gd name="connsiteY17" fmla="*/ 1683712 h 2915612"/>
                <a:gd name="connsiteX18" fmla="*/ 2952279 w 3031020"/>
                <a:gd name="connsiteY18" fmla="*/ 2039312 h 2915612"/>
                <a:gd name="connsiteX19" fmla="*/ 2812579 w 3031020"/>
                <a:gd name="connsiteY19" fmla="*/ 2312362 h 2915612"/>
                <a:gd name="connsiteX20" fmla="*/ 2666529 w 3031020"/>
                <a:gd name="connsiteY20" fmla="*/ 2515562 h 2915612"/>
                <a:gd name="connsiteX21" fmla="*/ 2355379 w 3031020"/>
                <a:gd name="connsiteY21" fmla="*/ 2788612 h 2915612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463329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33204 w 3031020"/>
                <a:gd name="connsiteY14" fmla="*/ 61599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98029 w 3031020"/>
                <a:gd name="connsiteY8" fmla="*/ 2710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3579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6754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60526 w 3030067"/>
                <a:gd name="connsiteY7" fmla="*/ 51556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38301 w 3030067"/>
                <a:gd name="connsiteY7" fmla="*/ 50921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7908 w 3051199"/>
                <a:gd name="connsiteY0" fmla="*/ 2912688 h 2912688"/>
                <a:gd name="connsiteX1" fmla="*/ 527708 w 3051199"/>
                <a:gd name="connsiteY1" fmla="*/ 2690438 h 2912688"/>
                <a:gd name="connsiteX2" fmla="*/ 292758 w 3051199"/>
                <a:gd name="connsiteY2" fmla="*/ 2423738 h 2912688"/>
                <a:gd name="connsiteX3" fmla="*/ 114958 w 3051199"/>
                <a:gd name="connsiteY3" fmla="*/ 2093538 h 2912688"/>
                <a:gd name="connsiteX4" fmla="*/ 26058 w 3051199"/>
                <a:gd name="connsiteY4" fmla="*/ 1693488 h 2912688"/>
                <a:gd name="connsiteX5" fmla="*/ 7008 w 3051199"/>
                <a:gd name="connsiteY5" fmla="*/ 1255338 h 2912688"/>
                <a:gd name="connsiteX6" fmla="*/ 149883 w 3051199"/>
                <a:gd name="connsiteY6" fmla="*/ 833063 h 2912688"/>
                <a:gd name="connsiteX7" fmla="*/ 359433 w 3051199"/>
                <a:gd name="connsiteY7" fmla="*/ 509213 h 2912688"/>
                <a:gd name="connsiteX8" fmla="*/ 676933 w 3051199"/>
                <a:gd name="connsiteY8" fmla="*/ 242513 h 2912688"/>
                <a:gd name="connsiteX9" fmla="*/ 1089683 w 3051199"/>
                <a:gd name="connsiteY9" fmla="*/ 61538 h 2912688"/>
                <a:gd name="connsiteX10" fmla="*/ 1454808 w 3051199"/>
                <a:gd name="connsiteY10" fmla="*/ 1213 h 2912688"/>
                <a:gd name="connsiteX11" fmla="*/ 1842158 w 3051199"/>
                <a:gd name="connsiteY11" fmla="*/ 32963 h 2912688"/>
                <a:gd name="connsiteX12" fmla="*/ 2213633 w 3051199"/>
                <a:gd name="connsiteY12" fmla="*/ 166313 h 2912688"/>
                <a:gd name="connsiteX13" fmla="*/ 2537483 w 3051199"/>
                <a:gd name="connsiteY13" fmla="*/ 379038 h 2912688"/>
                <a:gd name="connsiteX14" fmla="*/ 2753383 w 3051199"/>
                <a:gd name="connsiteY14" fmla="*/ 613988 h 2912688"/>
                <a:gd name="connsiteX15" fmla="*/ 2928008 w 3051199"/>
                <a:gd name="connsiteY15" fmla="*/ 950538 h 2912688"/>
                <a:gd name="connsiteX16" fmla="*/ 3023258 w 3051199"/>
                <a:gd name="connsiteY16" fmla="*/ 1312488 h 2912688"/>
                <a:gd name="connsiteX17" fmla="*/ 3048658 w 3051199"/>
                <a:gd name="connsiteY17" fmla="*/ 1680788 h 2912688"/>
                <a:gd name="connsiteX18" fmla="*/ 2972458 w 3051199"/>
                <a:gd name="connsiteY18" fmla="*/ 2036388 h 2912688"/>
                <a:gd name="connsiteX19" fmla="*/ 2832758 w 3051199"/>
                <a:gd name="connsiteY19" fmla="*/ 2309438 h 2912688"/>
                <a:gd name="connsiteX20" fmla="*/ 2686708 w 3051199"/>
                <a:gd name="connsiteY20" fmla="*/ 2512638 h 2912688"/>
                <a:gd name="connsiteX21" fmla="*/ 2375558 w 3051199"/>
                <a:gd name="connsiteY21" fmla="*/ 2785688 h 2912688"/>
                <a:gd name="connsiteX0" fmla="*/ 879013 w 3072304"/>
                <a:gd name="connsiteY0" fmla="*/ 2912688 h 2912688"/>
                <a:gd name="connsiteX1" fmla="*/ 548813 w 3072304"/>
                <a:gd name="connsiteY1" fmla="*/ 2690438 h 2912688"/>
                <a:gd name="connsiteX2" fmla="*/ 313863 w 3072304"/>
                <a:gd name="connsiteY2" fmla="*/ 2423738 h 2912688"/>
                <a:gd name="connsiteX3" fmla="*/ 136063 w 3072304"/>
                <a:gd name="connsiteY3" fmla="*/ 2093538 h 2912688"/>
                <a:gd name="connsiteX4" fmla="*/ 9063 w 3072304"/>
                <a:gd name="connsiteY4" fmla="*/ 1690313 h 2912688"/>
                <a:gd name="connsiteX5" fmla="*/ 28113 w 3072304"/>
                <a:gd name="connsiteY5" fmla="*/ 1255338 h 2912688"/>
                <a:gd name="connsiteX6" fmla="*/ 170988 w 3072304"/>
                <a:gd name="connsiteY6" fmla="*/ 833063 h 2912688"/>
                <a:gd name="connsiteX7" fmla="*/ 380538 w 3072304"/>
                <a:gd name="connsiteY7" fmla="*/ 509213 h 2912688"/>
                <a:gd name="connsiteX8" fmla="*/ 698038 w 3072304"/>
                <a:gd name="connsiteY8" fmla="*/ 242513 h 2912688"/>
                <a:gd name="connsiteX9" fmla="*/ 1110788 w 3072304"/>
                <a:gd name="connsiteY9" fmla="*/ 61538 h 2912688"/>
                <a:gd name="connsiteX10" fmla="*/ 1475913 w 3072304"/>
                <a:gd name="connsiteY10" fmla="*/ 1213 h 2912688"/>
                <a:gd name="connsiteX11" fmla="*/ 1863263 w 3072304"/>
                <a:gd name="connsiteY11" fmla="*/ 32963 h 2912688"/>
                <a:gd name="connsiteX12" fmla="*/ 2234738 w 3072304"/>
                <a:gd name="connsiteY12" fmla="*/ 166313 h 2912688"/>
                <a:gd name="connsiteX13" fmla="*/ 2558588 w 3072304"/>
                <a:gd name="connsiteY13" fmla="*/ 379038 h 2912688"/>
                <a:gd name="connsiteX14" fmla="*/ 2774488 w 3072304"/>
                <a:gd name="connsiteY14" fmla="*/ 613988 h 2912688"/>
                <a:gd name="connsiteX15" fmla="*/ 2949113 w 3072304"/>
                <a:gd name="connsiteY15" fmla="*/ 950538 h 2912688"/>
                <a:gd name="connsiteX16" fmla="*/ 3044363 w 3072304"/>
                <a:gd name="connsiteY16" fmla="*/ 1312488 h 2912688"/>
                <a:gd name="connsiteX17" fmla="*/ 3069763 w 3072304"/>
                <a:gd name="connsiteY17" fmla="*/ 1680788 h 2912688"/>
                <a:gd name="connsiteX18" fmla="*/ 2993563 w 3072304"/>
                <a:gd name="connsiteY18" fmla="*/ 2036388 h 2912688"/>
                <a:gd name="connsiteX19" fmla="*/ 2853863 w 3072304"/>
                <a:gd name="connsiteY19" fmla="*/ 2309438 h 2912688"/>
                <a:gd name="connsiteX20" fmla="*/ 2707813 w 3072304"/>
                <a:gd name="connsiteY20" fmla="*/ 2512638 h 2912688"/>
                <a:gd name="connsiteX21" fmla="*/ 2396663 w 3072304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31198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693234 w 3070425"/>
                <a:gd name="connsiteY20" fmla="*/ 2506288 h 2912688"/>
                <a:gd name="connsiteX21" fmla="*/ 2394784 w 3070425"/>
                <a:gd name="connsiteY21" fmla="*/ 2785688 h 2912688"/>
                <a:gd name="connsiteX0" fmla="*/ 877134 w 3055251"/>
                <a:gd name="connsiteY0" fmla="*/ 2912688 h 2912688"/>
                <a:gd name="connsiteX1" fmla="*/ 546934 w 3055251"/>
                <a:gd name="connsiteY1" fmla="*/ 2690438 h 2912688"/>
                <a:gd name="connsiteX2" fmla="*/ 292934 w 3055251"/>
                <a:gd name="connsiteY2" fmla="*/ 2423738 h 2912688"/>
                <a:gd name="connsiteX3" fmla="*/ 108784 w 3055251"/>
                <a:gd name="connsiteY3" fmla="*/ 2096713 h 2912688"/>
                <a:gd name="connsiteX4" fmla="*/ 7184 w 3055251"/>
                <a:gd name="connsiteY4" fmla="*/ 1690313 h 2912688"/>
                <a:gd name="connsiteX5" fmla="*/ 26234 w 3055251"/>
                <a:gd name="connsiteY5" fmla="*/ 1255338 h 2912688"/>
                <a:gd name="connsiteX6" fmla="*/ 169109 w 3055251"/>
                <a:gd name="connsiteY6" fmla="*/ 833063 h 2912688"/>
                <a:gd name="connsiteX7" fmla="*/ 378659 w 3055251"/>
                <a:gd name="connsiteY7" fmla="*/ 509213 h 2912688"/>
                <a:gd name="connsiteX8" fmla="*/ 696159 w 3055251"/>
                <a:gd name="connsiteY8" fmla="*/ 242513 h 2912688"/>
                <a:gd name="connsiteX9" fmla="*/ 1108909 w 3055251"/>
                <a:gd name="connsiteY9" fmla="*/ 61538 h 2912688"/>
                <a:gd name="connsiteX10" fmla="*/ 1474034 w 3055251"/>
                <a:gd name="connsiteY10" fmla="*/ 1213 h 2912688"/>
                <a:gd name="connsiteX11" fmla="*/ 1861384 w 3055251"/>
                <a:gd name="connsiteY11" fmla="*/ 32963 h 2912688"/>
                <a:gd name="connsiteX12" fmla="*/ 2232859 w 3055251"/>
                <a:gd name="connsiteY12" fmla="*/ 166313 h 2912688"/>
                <a:gd name="connsiteX13" fmla="*/ 2556709 w 3055251"/>
                <a:gd name="connsiteY13" fmla="*/ 379038 h 2912688"/>
                <a:gd name="connsiteX14" fmla="*/ 2772609 w 3055251"/>
                <a:gd name="connsiteY14" fmla="*/ 613988 h 2912688"/>
                <a:gd name="connsiteX15" fmla="*/ 2947234 w 3055251"/>
                <a:gd name="connsiteY15" fmla="*/ 950538 h 2912688"/>
                <a:gd name="connsiteX16" fmla="*/ 3042484 w 3055251"/>
                <a:gd name="connsiteY16" fmla="*/ 1312488 h 2912688"/>
                <a:gd name="connsiteX17" fmla="*/ 3048834 w 3055251"/>
                <a:gd name="connsiteY17" fmla="*/ 1687138 h 2912688"/>
                <a:gd name="connsiteX18" fmla="*/ 2991684 w 3055251"/>
                <a:gd name="connsiteY18" fmla="*/ 2036388 h 2912688"/>
                <a:gd name="connsiteX19" fmla="*/ 2851984 w 3055251"/>
                <a:gd name="connsiteY19" fmla="*/ 2309438 h 2912688"/>
                <a:gd name="connsiteX20" fmla="*/ 2693234 w 3055251"/>
                <a:gd name="connsiteY20" fmla="*/ 2506288 h 2912688"/>
                <a:gd name="connsiteX21" fmla="*/ 2394784 w 3055251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836109 w 3056555"/>
                <a:gd name="connsiteY20" fmla="*/ 2312613 h 2912688"/>
                <a:gd name="connsiteX21" fmla="*/ 2693234 w 3056555"/>
                <a:gd name="connsiteY21" fmla="*/ 2506288 h 2912688"/>
                <a:gd name="connsiteX22" fmla="*/ 2394784 w 3056555"/>
                <a:gd name="connsiteY22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36109 w 3056555"/>
                <a:gd name="connsiteY19" fmla="*/ 2312613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6555" h="2912688">
                  <a:moveTo>
                    <a:pt x="877134" y="2912688"/>
                  </a:moveTo>
                  <a:cubicBezTo>
                    <a:pt x="759130" y="2842309"/>
                    <a:pt x="644301" y="2771930"/>
                    <a:pt x="546934" y="2690438"/>
                  </a:cubicBezTo>
                  <a:cubicBezTo>
                    <a:pt x="449567" y="2608946"/>
                    <a:pt x="365959" y="2522692"/>
                    <a:pt x="292934" y="2423738"/>
                  </a:cubicBezTo>
                  <a:cubicBezTo>
                    <a:pt x="219909" y="2324784"/>
                    <a:pt x="156409" y="2218951"/>
                    <a:pt x="108784" y="2096713"/>
                  </a:cubicBezTo>
                  <a:cubicBezTo>
                    <a:pt x="61159" y="1974475"/>
                    <a:pt x="20942" y="1830542"/>
                    <a:pt x="7184" y="1690313"/>
                  </a:cubicBezTo>
                  <a:cubicBezTo>
                    <a:pt x="-6574" y="1550084"/>
                    <a:pt x="-753" y="1398213"/>
                    <a:pt x="26234" y="1255338"/>
                  </a:cubicBezTo>
                  <a:cubicBezTo>
                    <a:pt x="53221" y="1112463"/>
                    <a:pt x="110372" y="957417"/>
                    <a:pt x="169109" y="833063"/>
                  </a:cubicBezTo>
                  <a:cubicBezTo>
                    <a:pt x="227846" y="708709"/>
                    <a:pt x="290817" y="607638"/>
                    <a:pt x="378659" y="509213"/>
                  </a:cubicBezTo>
                  <a:cubicBezTo>
                    <a:pt x="466501" y="410788"/>
                    <a:pt x="574451" y="317125"/>
                    <a:pt x="696159" y="242513"/>
                  </a:cubicBezTo>
                  <a:cubicBezTo>
                    <a:pt x="817867" y="167901"/>
                    <a:pt x="979263" y="101755"/>
                    <a:pt x="1108909" y="61538"/>
                  </a:cubicBezTo>
                  <a:cubicBezTo>
                    <a:pt x="1238555" y="21321"/>
                    <a:pt x="1348622" y="5975"/>
                    <a:pt x="1474034" y="1213"/>
                  </a:cubicBezTo>
                  <a:cubicBezTo>
                    <a:pt x="1599446" y="-3549"/>
                    <a:pt x="1734913" y="5446"/>
                    <a:pt x="1861384" y="32963"/>
                  </a:cubicBezTo>
                  <a:cubicBezTo>
                    <a:pt x="1987855" y="60480"/>
                    <a:pt x="2116972" y="108634"/>
                    <a:pt x="2232859" y="166313"/>
                  </a:cubicBezTo>
                  <a:cubicBezTo>
                    <a:pt x="2348746" y="223992"/>
                    <a:pt x="2466751" y="304426"/>
                    <a:pt x="2556709" y="379038"/>
                  </a:cubicBezTo>
                  <a:cubicBezTo>
                    <a:pt x="2646667" y="453650"/>
                    <a:pt x="2707522" y="518738"/>
                    <a:pt x="2772609" y="613988"/>
                  </a:cubicBezTo>
                  <a:cubicBezTo>
                    <a:pt x="2837697" y="709238"/>
                    <a:pt x="2902255" y="834121"/>
                    <a:pt x="2947234" y="950538"/>
                  </a:cubicBezTo>
                  <a:cubicBezTo>
                    <a:pt x="2992213" y="1066955"/>
                    <a:pt x="3025551" y="1189721"/>
                    <a:pt x="3042484" y="1312488"/>
                  </a:cubicBezTo>
                  <a:cubicBezTo>
                    <a:pt x="3059417" y="1435255"/>
                    <a:pt x="3060476" y="1567017"/>
                    <a:pt x="3048834" y="1687138"/>
                  </a:cubicBezTo>
                  <a:cubicBezTo>
                    <a:pt x="3037192" y="1807259"/>
                    <a:pt x="3008088" y="1928967"/>
                    <a:pt x="2972634" y="2033213"/>
                  </a:cubicBezTo>
                  <a:cubicBezTo>
                    <a:pt x="2937180" y="2137459"/>
                    <a:pt x="2882676" y="2233767"/>
                    <a:pt x="2836109" y="2312613"/>
                  </a:cubicBezTo>
                  <a:cubicBezTo>
                    <a:pt x="2809651" y="2345421"/>
                    <a:pt x="2766788" y="2427442"/>
                    <a:pt x="2693234" y="2506288"/>
                  </a:cubicBezTo>
                  <a:cubicBezTo>
                    <a:pt x="2619680" y="2585134"/>
                    <a:pt x="2512259" y="2688850"/>
                    <a:pt x="2394784" y="2785688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4535960" y="3019278"/>
              <a:ext cx="255238" cy="229256"/>
            </a:xfrm>
            <a:custGeom>
              <a:avLst/>
              <a:gdLst>
                <a:gd name="connsiteX0" fmla="*/ 11956 w 255547"/>
                <a:gd name="connsiteY0" fmla="*/ 69677 h 229256"/>
                <a:gd name="connsiteX1" fmla="*/ 92919 w 255547"/>
                <a:gd name="connsiteY1" fmla="*/ 24433 h 229256"/>
                <a:gd name="connsiteX2" fmla="*/ 169119 w 255547"/>
                <a:gd name="connsiteY2" fmla="*/ 621 h 229256"/>
                <a:gd name="connsiteX3" fmla="*/ 231031 w 255547"/>
                <a:gd name="connsiteY3" fmla="*/ 14908 h 229256"/>
                <a:gd name="connsiteX4" fmla="*/ 254844 w 255547"/>
                <a:gd name="connsiteY4" fmla="*/ 93490 h 229256"/>
                <a:gd name="connsiteX5" fmla="*/ 207219 w 255547"/>
                <a:gd name="connsiteY5" fmla="*/ 176833 h 229256"/>
                <a:gd name="connsiteX6" fmla="*/ 157213 w 255547"/>
                <a:gd name="connsiteY6" fmla="*/ 229221 h 229256"/>
                <a:gd name="connsiteX7" fmla="*/ 61963 w 255547"/>
                <a:gd name="connsiteY7" fmla="*/ 183977 h 229256"/>
                <a:gd name="connsiteX8" fmla="*/ 4813 w 255547"/>
                <a:gd name="connsiteY8" fmla="*/ 124446 h 229256"/>
                <a:gd name="connsiteX9" fmla="*/ 11956 w 255547"/>
                <a:gd name="connsiteY9" fmla="*/ 69677 h 229256"/>
                <a:gd name="connsiteX0" fmla="*/ 11956 w 255238"/>
                <a:gd name="connsiteY0" fmla="*/ 69677 h 229256"/>
                <a:gd name="connsiteX1" fmla="*/ 92919 w 255238"/>
                <a:gd name="connsiteY1" fmla="*/ 24433 h 229256"/>
                <a:gd name="connsiteX2" fmla="*/ 169119 w 255238"/>
                <a:gd name="connsiteY2" fmla="*/ 621 h 229256"/>
                <a:gd name="connsiteX3" fmla="*/ 231031 w 255238"/>
                <a:gd name="connsiteY3" fmla="*/ 14908 h 229256"/>
                <a:gd name="connsiteX4" fmla="*/ 254844 w 255238"/>
                <a:gd name="connsiteY4" fmla="*/ 93490 h 229256"/>
                <a:gd name="connsiteX5" fmla="*/ 214363 w 255238"/>
                <a:gd name="connsiteY5" fmla="*/ 176833 h 229256"/>
                <a:gd name="connsiteX6" fmla="*/ 157213 w 255238"/>
                <a:gd name="connsiteY6" fmla="*/ 229221 h 229256"/>
                <a:gd name="connsiteX7" fmla="*/ 61963 w 255238"/>
                <a:gd name="connsiteY7" fmla="*/ 183977 h 229256"/>
                <a:gd name="connsiteX8" fmla="*/ 4813 w 255238"/>
                <a:gd name="connsiteY8" fmla="*/ 124446 h 229256"/>
                <a:gd name="connsiteX9" fmla="*/ 11956 w 255238"/>
                <a:gd name="connsiteY9" fmla="*/ 69677 h 2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38" h="229256">
                  <a:moveTo>
                    <a:pt x="11956" y="69677"/>
                  </a:moveTo>
                  <a:cubicBezTo>
                    <a:pt x="26640" y="53008"/>
                    <a:pt x="66725" y="35942"/>
                    <a:pt x="92919" y="24433"/>
                  </a:cubicBezTo>
                  <a:cubicBezTo>
                    <a:pt x="119113" y="12924"/>
                    <a:pt x="146100" y="2208"/>
                    <a:pt x="169119" y="621"/>
                  </a:cubicBezTo>
                  <a:cubicBezTo>
                    <a:pt x="192138" y="-966"/>
                    <a:pt x="216744" y="-570"/>
                    <a:pt x="231031" y="14908"/>
                  </a:cubicBezTo>
                  <a:cubicBezTo>
                    <a:pt x="245318" y="30386"/>
                    <a:pt x="257622" y="66503"/>
                    <a:pt x="254844" y="93490"/>
                  </a:cubicBezTo>
                  <a:cubicBezTo>
                    <a:pt x="252066" y="120478"/>
                    <a:pt x="230635" y="154211"/>
                    <a:pt x="214363" y="176833"/>
                  </a:cubicBezTo>
                  <a:cubicBezTo>
                    <a:pt x="198091" y="199455"/>
                    <a:pt x="182613" y="228030"/>
                    <a:pt x="157213" y="229221"/>
                  </a:cubicBezTo>
                  <a:cubicBezTo>
                    <a:pt x="131813" y="230412"/>
                    <a:pt x="87363" y="201440"/>
                    <a:pt x="61963" y="183977"/>
                  </a:cubicBezTo>
                  <a:cubicBezTo>
                    <a:pt x="36563" y="166514"/>
                    <a:pt x="11957" y="143099"/>
                    <a:pt x="4813" y="124446"/>
                  </a:cubicBezTo>
                  <a:cubicBezTo>
                    <a:pt x="-2331" y="105793"/>
                    <a:pt x="-2728" y="86346"/>
                    <a:pt x="11956" y="69677"/>
                  </a:cubicBezTo>
                  <a:close/>
                </a:path>
              </a:pathLst>
            </a:custGeom>
            <a:solidFill>
              <a:srgbClr val="E985A4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/>
            <p:cNvSpPr/>
            <p:nvPr/>
          </p:nvSpPr>
          <p:spPr>
            <a:xfrm>
              <a:off x="3456510" y="2236221"/>
              <a:ext cx="260350" cy="141534"/>
            </a:xfrm>
            <a:custGeom>
              <a:avLst/>
              <a:gdLst>
                <a:gd name="connsiteX0" fmla="*/ 0 w 260350"/>
                <a:gd name="connsiteY0" fmla="*/ 141534 h 141534"/>
                <a:gd name="connsiteX1" fmla="*/ 57150 w 260350"/>
                <a:gd name="connsiteY1" fmla="*/ 52634 h 141534"/>
                <a:gd name="connsiteX2" fmla="*/ 120650 w 260350"/>
                <a:gd name="connsiteY2" fmla="*/ 5009 h 141534"/>
                <a:gd name="connsiteX3" fmla="*/ 196850 w 260350"/>
                <a:gd name="connsiteY3" fmla="*/ 5009 h 141534"/>
                <a:gd name="connsiteX4" fmla="*/ 260350 w 260350"/>
                <a:gd name="connsiteY4" fmla="*/ 36759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41534">
                  <a:moveTo>
                    <a:pt x="0" y="141534"/>
                  </a:moveTo>
                  <a:cubicBezTo>
                    <a:pt x="18521" y="108461"/>
                    <a:pt x="37042" y="75388"/>
                    <a:pt x="57150" y="52634"/>
                  </a:cubicBezTo>
                  <a:cubicBezTo>
                    <a:pt x="77258" y="29880"/>
                    <a:pt x="97367" y="12946"/>
                    <a:pt x="120650" y="5009"/>
                  </a:cubicBezTo>
                  <a:cubicBezTo>
                    <a:pt x="143933" y="-2929"/>
                    <a:pt x="173567" y="-283"/>
                    <a:pt x="196850" y="5009"/>
                  </a:cubicBezTo>
                  <a:cubicBezTo>
                    <a:pt x="220133" y="10301"/>
                    <a:pt x="240241" y="23530"/>
                    <a:pt x="260350" y="3675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4872560" y="1818896"/>
              <a:ext cx="304800" cy="98484"/>
            </a:xfrm>
            <a:custGeom>
              <a:avLst/>
              <a:gdLst>
                <a:gd name="connsiteX0" fmla="*/ 0 w 304800"/>
                <a:gd name="connsiteY0" fmla="*/ 98484 h 98484"/>
                <a:gd name="connsiteX1" fmla="*/ 66675 w 304800"/>
                <a:gd name="connsiteY1" fmla="*/ 28634 h 98484"/>
                <a:gd name="connsiteX2" fmla="*/ 152400 w 304800"/>
                <a:gd name="connsiteY2" fmla="*/ 59 h 98484"/>
                <a:gd name="connsiteX3" fmla="*/ 238125 w 304800"/>
                <a:gd name="connsiteY3" fmla="*/ 34984 h 98484"/>
                <a:gd name="connsiteX4" fmla="*/ 304800 w 304800"/>
                <a:gd name="connsiteY4" fmla="*/ 98484 h 9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8484">
                  <a:moveTo>
                    <a:pt x="0" y="98484"/>
                  </a:moveTo>
                  <a:cubicBezTo>
                    <a:pt x="20637" y="71761"/>
                    <a:pt x="41275" y="45038"/>
                    <a:pt x="66675" y="28634"/>
                  </a:cubicBezTo>
                  <a:cubicBezTo>
                    <a:pt x="92075" y="12230"/>
                    <a:pt x="123825" y="-999"/>
                    <a:pt x="152400" y="59"/>
                  </a:cubicBezTo>
                  <a:cubicBezTo>
                    <a:pt x="180975" y="1117"/>
                    <a:pt x="212725" y="18580"/>
                    <a:pt x="238125" y="34984"/>
                  </a:cubicBezTo>
                  <a:cubicBezTo>
                    <a:pt x="263525" y="51388"/>
                    <a:pt x="284162" y="74936"/>
                    <a:pt x="304800" y="9848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3471517" y="2731881"/>
              <a:ext cx="720080" cy="756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581923" y="2820545"/>
              <a:ext cx="532904" cy="57083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9847660">
              <a:off x="4937261" y="2303303"/>
              <a:ext cx="608687" cy="709808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 rot="19847660">
              <a:off x="4979391" y="2397083"/>
              <a:ext cx="468628" cy="542905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3690666" y="4408168"/>
              <a:ext cx="740674" cy="953039"/>
            </a:xfrm>
            <a:custGeom>
              <a:avLst/>
              <a:gdLst>
                <a:gd name="connsiteX0" fmla="*/ 0 w 763413"/>
                <a:gd name="connsiteY0" fmla="*/ 0 h 969177"/>
                <a:gd name="connsiteX1" fmla="*/ 45244 w 763413"/>
                <a:gd name="connsiteY1" fmla="*/ 228600 h 969177"/>
                <a:gd name="connsiteX2" fmla="*/ 150019 w 763413"/>
                <a:gd name="connsiteY2" fmla="*/ 519112 h 969177"/>
                <a:gd name="connsiteX3" fmla="*/ 392907 w 763413"/>
                <a:gd name="connsiteY3" fmla="*/ 859631 h 969177"/>
                <a:gd name="connsiteX4" fmla="*/ 685800 w 763413"/>
                <a:gd name="connsiteY4" fmla="*/ 969169 h 969177"/>
                <a:gd name="connsiteX5" fmla="*/ 762000 w 763413"/>
                <a:gd name="connsiteY5" fmla="*/ 864394 h 969177"/>
                <a:gd name="connsiteX6" fmla="*/ 640557 w 763413"/>
                <a:gd name="connsiteY6" fmla="*/ 657225 h 969177"/>
                <a:gd name="connsiteX7" fmla="*/ 490538 w 763413"/>
                <a:gd name="connsiteY7" fmla="*/ 447675 h 969177"/>
                <a:gd name="connsiteX8" fmla="*/ 404813 w 763413"/>
                <a:gd name="connsiteY8" fmla="*/ 219075 h 969177"/>
                <a:gd name="connsiteX0" fmla="*/ 0 w 752084"/>
                <a:gd name="connsiteY0" fmla="*/ 0 h 969615"/>
                <a:gd name="connsiteX1" fmla="*/ 45244 w 752084"/>
                <a:gd name="connsiteY1" fmla="*/ 228600 h 969615"/>
                <a:gd name="connsiteX2" fmla="*/ 150019 w 752084"/>
                <a:gd name="connsiteY2" fmla="*/ 519112 h 969615"/>
                <a:gd name="connsiteX3" fmla="*/ 392907 w 752084"/>
                <a:gd name="connsiteY3" fmla="*/ 859631 h 969615"/>
                <a:gd name="connsiteX4" fmla="*/ 685800 w 752084"/>
                <a:gd name="connsiteY4" fmla="*/ 969169 h 969615"/>
                <a:gd name="connsiteX5" fmla="*/ 750094 w 752084"/>
                <a:gd name="connsiteY5" fmla="*/ 828675 h 969615"/>
                <a:gd name="connsiteX6" fmla="*/ 640557 w 752084"/>
                <a:gd name="connsiteY6" fmla="*/ 657225 h 969615"/>
                <a:gd name="connsiteX7" fmla="*/ 490538 w 752084"/>
                <a:gd name="connsiteY7" fmla="*/ 447675 h 969615"/>
                <a:gd name="connsiteX8" fmla="*/ 404813 w 752084"/>
                <a:gd name="connsiteY8" fmla="*/ 219075 h 969615"/>
                <a:gd name="connsiteX0" fmla="*/ 0 w 750199"/>
                <a:gd name="connsiteY0" fmla="*/ 0 h 960183"/>
                <a:gd name="connsiteX1" fmla="*/ 45244 w 750199"/>
                <a:gd name="connsiteY1" fmla="*/ 228600 h 960183"/>
                <a:gd name="connsiteX2" fmla="*/ 150019 w 750199"/>
                <a:gd name="connsiteY2" fmla="*/ 519112 h 960183"/>
                <a:gd name="connsiteX3" fmla="*/ 392907 w 750199"/>
                <a:gd name="connsiteY3" fmla="*/ 859631 h 960183"/>
                <a:gd name="connsiteX4" fmla="*/ 654844 w 750199"/>
                <a:gd name="connsiteY4" fmla="*/ 959644 h 960183"/>
                <a:gd name="connsiteX5" fmla="*/ 750094 w 750199"/>
                <a:gd name="connsiteY5" fmla="*/ 828675 h 960183"/>
                <a:gd name="connsiteX6" fmla="*/ 640557 w 750199"/>
                <a:gd name="connsiteY6" fmla="*/ 657225 h 960183"/>
                <a:gd name="connsiteX7" fmla="*/ 490538 w 750199"/>
                <a:gd name="connsiteY7" fmla="*/ 447675 h 960183"/>
                <a:gd name="connsiteX8" fmla="*/ 404813 w 750199"/>
                <a:gd name="connsiteY8" fmla="*/ 219075 h 960183"/>
                <a:gd name="connsiteX0" fmla="*/ 0 w 754961"/>
                <a:gd name="connsiteY0" fmla="*/ 0 h 953039"/>
                <a:gd name="connsiteX1" fmla="*/ 50006 w 754961"/>
                <a:gd name="connsiteY1" fmla="*/ 221456 h 953039"/>
                <a:gd name="connsiteX2" fmla="*/ 154781 w 754961"/>
                <a:gd name="connsiteY2" fmla="*/ 511968 h 953039"/>
                <a:gd name="connsiteX3" fmla="*/ 397669 w 754961"/>
                <a:gd name="connsiteY3" fmla="*/ 852487 h 953039"/>
                <a:gd name="connsiteX4" fmla="*/ 659606 w 754961"/>
                <a:gd name="connsiteY4" fmla="*/ 952500 h 953039"/>
                <a:gd name="connsiteX5" fmla="*/ 754856 w 754961"/>
                <a:gd name="connsiteY5" fmla="*/ 821531 h 953039"/>
                <a:gd name="connsiteX6" fmla="*/ 645319 w 754961"/>
                <a:gd name="connsiteY6" fmla="*/ 650081 h 953039"/>
                <a:gd name="connsiteX7" fmla="*/ 495300 w 754961"/>
                <a:gd name="connsiteY7" fmla="*/ 440531 h 953039"/>
                <a:gd name="connsiteX8" fmla="*/ 409575 w 754961"/>
                <a:gd name="connsiteY8" fmla="*/ 211931 h 953039"/>
                <a:gd name="connsiteX0" fmla="*/ 0 w 740674"/>
                <a:gd name="connsiteY0" fmla="*/ 0 h 953039"/>
                <a:gd name="connsiteX1" fmla="*/ 35719 w 740674"/>
                <a:gd name="connsiteY1" fmla="*/ 221456 h 953039"/>
                <a:gd name="connsiteX2" fmla="*/ 140494 w 740674"/>
                <a:gd name="connsiteY2" fmla="*/ 511968 h 953039"/>
                <a:gd name="connsiteX3" fmla="*/ 383382 w 740674"/>
                <a:gd name="connsiteY3" fmla="*/ 852487 h 953039"/>
                <a:gd name="connsiteX4" fmla="*/ 645319 w 740674"/>
                <a:gd name="connsiteY4" fmla="*/ 952500 h 953039"/>
                <a:gd name="connsiteX5" fmla="*/ 740569 w 740674"/>
                <a:gd name="connsiteY5" fmla="*/ 821531 h 953039"/>
                <a:gd name="connsiteX6" fmla="*/ 631032 w 740674"/>
                <a:gd name="connsiteY6" fmla="*/ 650081 h 953039"/>
                <a:gd name="connsiteX7" fmla="*/ 481013 w 740674"/>
                <a:gd name="connsiteY7" fmla="*/ 440531 h 953039"/>
                <a:gd name="connsiteX8" fmla="*/ 395288 w 740674"/>
                <a:gd name="connsiteY8" fmla="*/ 211931 h 9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674" h="953039">
                  <a:moveTo>
                    <a:pt x="0" y="0"/>
                  </a:moveTo>
                  <a:cubicBezTo>
                    <a:pt x="10120" y="71040"/>
                    <a:pt x="12303" y="136128"/>
                    <a:pt x="35719" y="221456"/>
                  </a:cubicBezTo>
                  <a:cubicBezTo>
                    <a:pt x="59135" y="306784"/>
                    <a:pt x="82550" y="406796"/>
                    <a:pt x="140494" y="511968"/>
                  </a:cubicBezTo>
                  <a:cubicBezTo>
                    <a:pt x="198438" y="617140"/>
                    <a:pt x="299245" y="779065"/>
                    <a:pt x="383382" y="852487"/>
                  </a:cubicBezTo>
                  <a:cubicBezTo>
                    <a:pt x="467519" y="925909"/>
                    <a:pt x="585788" y="957659"/>
                    <a:pt x="645319" y="952500"/>
                  </a:cubicBezTo>
                  <a:cubicBezTo>
                    <a:pt x="704850" y="947341"/>
                    <a:pt x="742950" y="871934"/>
                    <a:pt x="740569" y="821531"/>
                  </a:cubicBezTo>
                  <a:cubicBezTo>
                    <a:pt x="738188" y="771128"/>
                    <a:pt x="674291" y="713581"/>
                    <a:pt x="631032" y="650081"/>
                  </a:cubicBezTo>
                  <a:cubicBezTo>
                    <a:pt x="587773" y="586581"/>
                    <a:pt x="520304" y="513556"/>
                    <a:pt x="481013" y="440531"/>
                  </a:cubicBezTo>
                  <a:cubicBezTo>
                    <a:pt x="441722" y="367506"/>
                    <a:pt x="418505" y="289718"/>
                    <a:pt x="395288" y="211931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3642248" y="4539137"/>
              <a:ext cx="62706" cy="565150"/>
            </a:xfrm>
            <a:custGeom>
              <a:avLst/>
              <a:gdLst>
                <a:gd name="connsiteX0" fmla="*/ 54769 w 54769"/>
                <a:gd name="connsiteY0" fmla="*/ 0 h 495300"/>
                <a:gd name="connsiteX1" fmla="*/ 16669 w 54769"/>
                <a:gd name="connsiteY1" fmla="*/ 271463 h 495300"/>
                <a:gd name="connsiteX2" fmla="*/ 0 w 54769"/>
                <a:gd name="connsiteY2" fmla="*/ 495300 h 495300"/>
                <a:gd name="connsiteX0" fmla="*/ 57944 w 57944"/>
                <a:gd name="connsiteY0" fmla="*/ 0 h 536575"/>
                <a:gd name="connsiteX1" fmla="*/ 19844 w 57944"/>
                <a:gd name="connsiteY1" fmla="*/ 271463 h 536575"/>
                <a:gd name="connsiteX2" fmla="*/ 0 w 57944"/>
                <a:gd name="connsiteY2" fmla="*/ 536575 h 536575"/>
                <a:gd name="connsiteX0" fmla="*/ 62706 w 62706"/>
                <a:gd name="connsiteY0" fmla="*/ 0 h 565150"/>
                <a:gd name="connsiteX1" fmla="*/ 24606 w 62706"/>
                <a:gd name="connsiteY1" fmla="*/ 271463 h 565150"/>
                <a:gd name="connsiteX2" fmla="*/ 0 w 62706"/>
                <a:gd name="connsiteY2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6" h="565150">
                  <a:moveTo>
                    <a:pt x="62706" y="0"/>
                  </a:moveTo>
                  <a:cubicBezTo>
                    <a:pt x="48220" y="94456"/>
                    <a:pt x="35057" y="177271"/>
                    <a:pt x="24606" y="271463"/>
                  </a:cubicBezTo>
                  <a:cubicBezTo>
                    <a:pt x="14155" y="365655"/>
                    <a:pt x="3770" y="494506"/>
                    <a:pt x="0" y="56515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3134641" y="4860025"/>
              <a:ext cx="712394" cy="800729"/>
            </a:xfrm>
            <a:custGeom>
              <a:avLst/>
              <a:gdLst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2394" h="800729">
                  <a:moveTo>
                    <a:pt x="617144" y="194255"/>
                  </a:moveTo>
                  <a:cubicBezTo>
                    <a:pt x="578515" y="228121"/>
                    <a:pt x="546236" y="230238"/>
                    <a:pt x="512369" y="245055"/>
                  </a:cubicBezTo>
                  <a:cubicBezTo>
                    <a:pt x="481677" y="174147"/>
                    <a:pt x="486440" y="132342"/>
                    <a:pt x="452044" y="92655"/>
                  </a:cubicBezTo>
                  <a:cubicBezTo>
                    <a:pt x="417648" y="52968"/>
                    <a:pt x="360498" y="18572"/>
                    <a:pt x="305994" y="6930"/>
                  </a:cubicBezTo>
                  <a:cubicBezTo>
                    <a:pt x="251490" y="-4712"/>
                    <a:pt x="172115" y="-3124"/>
                    <a:pt x="125019" y="22805"/>
                  </a:cubicBezTo>
                  <a:cubicBezTo>
                    <a:pt x="77923" y="48734"/>
                    <a:pt x="43527" y="100593"/>
                    <a:pt x="23419" y="162505"/>
                  </a:cubicBezTo>
                  <a:cubicBezTo>
                    <a:pt x="3311" y="224417"/>
                    <a:pt x="-6214" y="317551"/>
                    <a:pt x="4369" y="394280"/>
                  </a:cubicBezTo>
                  <a:cubicBezTo>
                    <a:pt x="14952" y="471009"/>
                    <a:pt x="46173" y="562555"/>
                    <a:pt x="86919" y="622880"/>
                  </a:cubicBezTo>
                  <a:cubicBezTo>
                    <a:pt x="127665" y="683205"/>
                    <a:pt x="190107" y="726597"/>
                    <a:pt x="248844" y="756230"/>
                  </a:cubicBezTo>
                  <a:cubicBezTo>
                    <a:pt x="307581" y="785863"/>
                    <a:pt x="377961" y="801738"/>
                    <a:pt x="439344" y="800680"/>
                  </a:cubicBezTo>
                  <a:cubicBezTo>
                    <a:pt x="500727" y="799622"/>
                    <a:pt x="571636" y="774751"/>
                    <a:pt x="617144" y="749880"/>
                  </a:cubicBezTo>
                  <a:cubicBezTo>
                    <a:pt x="662652" y="725009"/>
                    <a:pt x="687523" y="688232"/>
                    <a:pt x="712394" y="65145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793854" y="5462363"/>
              <a:ext cx="1253332" cy="118967"/>
            </a:xfrm>
            <a:custGeom>
              <a:avLst/>
              <a:gdLst>
                <a:gd name="connsiteX0" fmla="*/ 0 w 1222375"/>
                <a:gd name="connsiteY0" fmla="*/ 101485 h 101485"/>
                <a:gd name="connsiteX1" fmla="*/ 171450 w 1222375"/>
                <a:gd name="connsiteY1" fmla="*/ 44335 h 101485"/>
                <a:gd name="connsiteX2" fmla="*/ 393700 w 1222375"/>
                <a:gd name="connsiteY2" fmla="*/ 3060 h 101485"/>
                <a:gd name="connsiteX3" fmla="*/ 679450 w 1222375"/>
                <a:gd name="connsiteY3" fmla="*/ 6235 h 101485"/>
                <a:gd name="connsiteX4" fmla="*/ 990600 w 1222375"/>
                <a:gd name="connsiteY4" fmla="*/ 31635 h 101485"/>
                <a:gd name="connsiteX5" fmla="*/ 1222375 w 1222375"/>
                <a:gd name="connsiteY5" fmla="*/ 53860 h 101485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17736 h 117736"/>
                <a:gd name="connsiteX1" fmla="*/ 171450 w 1222375"/>
                <a:gd name="connsiteY1" fmla="*/ 60586 h 117736"/>
                <a:gd name="connsiteX2" fmla="*/ 393700 w 1222375"/>
                <a:gd name="connsiteY2" fmla="*/ 19311 h 117736"/>
                <a:gd name="connsiteX3" fmla="*/ 682625 w 1222375"/>
                <a:gd name="connsiteY3" fmla="*/ 261 h 117736"/>
                <a:gd name="connsiteX4" fmla="*/ 981075 w 1222375"/>
                <a:gd name="connsiteY4" fmla="*/ 32011 h 117736"/>
                <a:gd name="connsiteX5" fmla="*/ 1222375 w 1222375"/>
                <a:gd name="connsiteY5" fmla="*/ 70111 h 117736"/>
                <a:gd name="connsiteX0" fmla="*/ 0 w 1222375"/>
                <a:gd name="connsiteY0" fmla="*/ 117769 h 117769"/>
                <a:gd name="connsiteX1" fmla="*/ 171450 w 1222375"/>
                <a:gd name="connsiteY1" fmla="*/ 60619 h 117769"/>
                <a:gd name="connsiteX2" fmla="*/ 393700 w 1222375"/>
                <a:gd name="connsiteY2" fmla="*/ 19344 h 117769"/>
                <a:gd name="connsiteX3" fmla="*/ 682625 w 1222375"/>
                <a:gd name="connsiteY3" fmla="*/ 294 h 117769"/>
                <a:gd name="connsiteX4" fmla="*/ 981075 w 1222375"/>
                <a:gd name="connsiteY4" fmla="*/ 32044 h 117769"/>
                <a:gd name="connsiteX5" fmla="*/ 1222375 w 1222375"/>
                <a:gd name="connsiteY5" fmla="*/ 70144 h 117769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22375"/>
                <a:gd name="connsiteY0" fmla="*/ 103388 h 103388"/>
                <a:gd name="connsiteX1" fmla="*/ 171450 w 1222375"/>
                <a:gd name="connsiteY1" fmla="*/ 46238 h 103388"/>
                <a:gd name="connsiteX2" fmla="*/ 393700 w 1222375"/>
                <a:gd name="connsiteY2" fmla="*/ 4963 h 103388"/>
                <a:gd name="connsiteX3" fmla="*/ 682625 w 1222375"/>
                <a:gd name="connsiteY3" fmla="*/ 4963 h 103388"/>
                <a:gd name="connsiteX4" fmla="*/ 981075 w 1222375"/>
                <a:gd name="connsiteY4" fmla="*/ 17663 h 103388"/>
                <a:gd name="connsiteX5" fmla="*/ 1222375 w 1222375"/>
                <a:gd name="connsiteY5" fmla="*/ 55763 h 103388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55713"/>
                <a:gd name="connsiteY0" fmla="*/ 118967 h 118967"/>
                <a:gd name="connsiteX1" fmla="*/ 171450 w 1255713"/>
                <a:gd name="connsiteY1" fmla="*/ 61817 h 118967"/>
                <a:gd name="connsiteX2" fmla="*/ 393700 w 1255713"/>
                <a:gd name="connsiteY2" fmla="*/ 20542 h 118967"/>
                <a:gd name="connsiteX3" fmla="*/ 682625 w 1255713"/>
                <a:gd name="connsiteY3" fmla="*/ 1492 h 118967"/>
                <a:gd name="connsiteX4" fmla="*/ 981075 w 1255713"/>
                <a:gd name="connsiteY4" fmla="*/ 33242 h 118967"/>
                <a:gd name="connsiteX5" fmla="*/ 1255713 w 1255713"/>
                <a:gd name="connsiteY5" fmla="*/ 78486 h 118967"/>
                <a:gd name="connsiteX0" fmla="*/ 0 w 1241426"/>
                <a:gd name="connsiteY0" fmla="*/ 118967 h 118967"/>
                <a:gd name="connsiteX1" fmla="*/ 171450 w 1241426"/>
                <a:gd name="connsiteY1" fmla="*/ 61817 h 118967"/>
                <a:gd name="connsiteX2" fmla="*/ 393700 w 1241426"/>
                <a:gd name="connsiteY2" fmla="*/ 20542 h 118967"/>
                <a:gd name="connsiteX3" fmla="*/ 682625 w 1241426"/>
                <a:gd name="connsiteY3" fmla="*/ 1492 h 118967"/>
                <a:gd name="connsiteX4" fmla="*/ 981075 w 1241426"/>
                <a:gd name="connsiteY4" fmla="*/ 33242 h 118967"/>
                <a:gd name="connsiteX5" fmla="*/ 1241426 w 1241426"/>
                <a:gd name="connsiteY5" fmla="*/ 76105 h 118967"/>
                <a:gd name="connsiteX0" fmla="*/ 0 w 1253332"/>
                <a:gd name="connsiteY0" fmla="*/ 118967 h 118967"/>
                <a:gd name="connsiteX1" fmla="*/ 183356 w 1253332"/>
                <a:gd name="connsiteY1" fmla="*/ 61817 h 118967"/>
                <a:gd name="connsiteX2" fmla="*/ 405606 w 1253332"/>
                <a:gd name="connsiteY2" fmla="*/ 20542 h 118967"/>
                <a:gd name="connsiteX3" fmla="*/ 694531 w 1253332"/>
                <a:gd name="connsiteY3" fmla="*/ 1492 h 118967"/>
                <a:gd name="connsiteX4" fmla="*/ 992981 w 1253332"/>
                <a:gd name="connsiteY4" fmla="*/ 33242 h 118967"/>
                <a:gd name="connsiteX5" fmla="*/ 1253332 w 1253332"/>
                <a:gd name="connsiteY5" fmla="*/ 76105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332" h="118967">
                  <a:moveTo>
                    <a:pt x="0" y="118967"/>
                  </a:moveTo>
                  <a:cubicBezTo>
                    <a:pt x="52916" y="98594"/>
                    <a:pt x="115755" y="78221"/>
                    <a:pt x="183356" y="61817"/>
                  </a:cubicBezTo>
                  <a:cubicBezTo>
                    <a:pt x="250957" y="45413"/>
                    <a:pt x="320410" y="30596"/>
                    <a:pt x="405606" y="20542"/>
                  </a:cubicBezTo>
                  <a:cubicBezTo>
                    <a:pt x="490802" y="10488"/>
                    <a:pt x="508264" y="-4858"/>
                    <a:pt x="694531" y="1492"/>
                  </a:cubicBezTo>
                  <a:cubicBezTo>
                    <a:pt x="880798" y="7842"/>
                    <a:pt x="899848" y="20807"/>
                    <a:pt x="992981" y="33242"/>
                  </a:cubicBezTo>
                  <a:cubicBezTo>
                    <a:pt x="1086114" y="45677"/>
                    <a:pt x="1172899" y="63405"/>
                    <a:pt x="1253332" y="76105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4455849" y="4670105"/>
              <a:ext cx="702461" cy="775098"/>
            </a:xfrm>
            <a:custGeom>
              <a:avLst/>
              <a:gdLst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33266 w 699966"/>
                <a:gd name="connsiteY8" fmla="*/ 539750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55491 w 699966"/>
                <a:gd name="connsiteY8" fmla="*/ 549275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51367 w 710142"/>
                <a:gd name="connsiteY0" fmla="*/ 0 h 778492"/>
                <a:gd name="connsiteX1" fmla="*/ 243417 w 710142"/>
                <a:gd name="connsiteY1" fmla="*/ 263525 h 778492"/>
                <a:gd name="connsiteX2" fmla="*/ 21167 w 710142"/>
                <a:gd name="connsiteY2" fmla="*/ 584200 h 778492"/>
                <a:gd name="connsiteX3" fmla="*/ 14817 w 710142"/>
                <a:gd name="connsiteY3" fmla="*/ 685800 h 778492"/>
                <a:gd name="connsiteX4" fmla="*/ 71967 w 710142"/>
                <a:gd name="connsiteY4" fmla="*/ 762000 h 778492"/>
                <a:gd name="connsiteX5" fmla="*/ 164042 w 710142"/>
                <a:gd name="connsiteY5" fmla="*/ 774700 h 778492"/>
                <a:gd name="connsiteX6" fmla="*/ 322792 w 710142"/>
                <a:gd name="connsiteY6" fmla="*/ 711200 h 778492"/>
                <a:gd name="connsiteX7" fmla="*/ 465667 w 710142"/>
                <a:gd name="connsiteY7" fmla="*/ 549275 h 778492"/>
                <a:gd name="connsiteX8" fmla="*/ 560917 w 710142"/>
                <a:gd name="connsiteY8" fmla="*/ 396875 h 778492"/>
                <a:gd name="connsiteX9" fmla="*/ 643467 w 710142"/>
                <a:gd name="connsiteY9" fmla="*/ 171450 h 778492"/>
                <a:gd name="connsiteX10" fmla="*/ 710142 w 710142"/>
                <a:gd name="connsiteY10" fmla="*/ 15875 h 778492"/>
                <a:gd name="connsiteX0" fmla="*/ 346124 w 704899"/>
                <a:gd name="connsiteY0" fmla="*/ 0 h 778492"/>
                <a:gd name="connsiteX1" fmla="*/ 238174 w 704899"/>
                <a:gd name="connsiteY1" fmla="*/ 263525 h 778492"/>
                <a:gd name="connsiteX2" fmla="*/ 15924 w 704899"/>
                <a:gd name="connsiteY2" fmla="*/ 584200 h 778492"/>
                <a:gd name="connsiteX3" fmla="*/ 9574 w 704899"/>
                <a:gd name="connsiteY3" fmla="*/ 685800 h 778492"/>
                <a:gd name="connsiteX4" fmla="*/ 66724 w 704899"/>
                <a:gd name="connsiteY4" fmla="*/ 762000 h 778492"/>
                <a:gd name="connsiteX5" fmla="*/ 158799 w 704899"/>
                <a:gd name="connsiteY5" fmla="*/ 774700 h 778492"/>
                <a:gd name="connsiteX6" fmla="*/ 317549 w 704899"/>
                <a:gd name="connsiteY6" fmla="*/ 711200 h 778492"/>
                <a:gd name="connsiteX7" fmla="*/ 460424 w 704899"/>
                <a:gd name="connsiteY7" fmla="*/ 549275 h 778492"/>
                <a:gd name="connsiteX8" fmla="*/ 555674 w 704899"/>
                <a:gd name="connsiteY8" fmla="*/ 396875 h 778492"/>
                <a:gd name="connsiteX9" fmla="*/ 638224 w 704899"/>
                <a:gd name="connsiteY9" fmla="*/ 171450 h 778492"/>
                <a:gd name="connsiteX10" fmla="*/ 704899 w 704899"/>
                <a:gd name="connsiteY10" fmla="*/ 15875 h 778492"/>
                <a:gd name="connsiteX0" fmla="*/ 338178 w 696953"/>
                <a:gd name="connsiteY0" fmla="*/ 0 h 783441"/>
                <a:gd name="connsiteX1" fmla="*/ 230228 w 696953"/>
                <a:gd name="connsiteY1" fmla="*/ 263525 h 783441"/>
                <a:gd name="connsiteX2" fmla="*/ 7978 w 696953"/>
                <a:gd name="connsiteY2" fmla="*/ 584200 h 783441"/>
                <a:gd name="connsiteX3" fmla="*/ 58778 w 696953"/>
                <a:gd name="connsiteY3" fmla="*/ 762000 h 783441"/>
                <a:gd name="connsiteX4" fmla="*/ 150853 w 696953"/>
                <a:gd name="connsiteY4" fmla="*/ 774700 h 783441"/>
                <a:gd name="connsiteX5" fmla="*/ 309603 w 696953"/>
                <a:gd name="connsiteY5" fmla="*/ 711200 h 783441"/>
                <a:gd name="connsiteX6" fmla="*/ 452478 w 696953"/>
                <a:gd name="connsiteY6" fmla="*/ 549275 h 783441"/>
                <a:gd name="connsiteX7" fmla="*/ 547728 w 696953"/>
                <a:gd name="connsiteY7" fmla="*/ 396875 h 783441"/>
                <a:gd name="connsiteX8" fmla="*/ 630278 w 696953"/>
                <a:gd name="connsiteY8" fmla="*/ 171450 h 783441"/>
                <a:gd name="connsiteX9" fmla="*/ 696953 w 696953"/>
                <a:gd name="connsiteY9" fmla="*/ 15875 h 783441"/>
                <a:gd name="connsiteX0" fmla="*/ 343686 w 702461"/>
                <a:gd name="connsiteY0" fmla="*/ 0 h 775098"/>
                <a:gd name="connsiteX1" fmla="*/ 235736 w 702461"/>
                <a:gd name="connsiteY1" fmla="*/ 263525 h 775098"/>
                <a:gd name="connsiteX2" fmla="*/ 13486 w 702461"/>
                <a:gd name="connsiteY2" fmla="*/ 584200 h 775098"/>
                <a:gd name="connsiteX3" fmla="*/ 38886 w 702461"/>
                <a:gd name="connsiteY3" fmla="*/ 730250 h 775098"/>
                <a:gd name="connsiteX4" fmla="*/ 156361 w 702461"/>
                <a:gd name="connsiteY4" fmla="*/ 774700 h 775098"/>
                <a:gd name="connsiteX5" fmla="*/ 315111 w 702461"/>
                <a:gd name="connsiteY5" fmla="*/ 711200 h 775098"/>
                <a:gd name="connsiteX6" fmla="*/ 457986 w 702461"/>
                <a:gd name="connsiteY6" fmla="*/ 549275 h 775098"/>
                <a:gd name="connsiteX7" fmla="*/ 553236 w 702461"/>
                <a:gd name="connsiteY7" fmla="*/ 396875 h 775098"/>
                <a:gd name="connsiteX8" fmla="*/ 635786 w 702461"/>
                <a:gd name="connsiteY8" fmla="*/ 171450 h 775098"/>
                <a:gd name="connsiteX9" fmla="*/ 702461 w 702461"/>
                <a:gd name="connsiteY9" fmla="*/ 15875 h 7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461" h="775098">
                  <a:moveTo>
                    <a:pt x="343686" y="0"/>
                  </a:moveTo>
                  <a:cubicBezTo>
                    <a:pt x="312200" y="89164"/>
                    <a:pt x="290769" y="166158"/>
                    <a:pt x="235736" y="263525"/>
                  </a:cubicBezTo>
                  <a:cubicBezTo>
                    <a:pt x="180703" y="360892"/>
                    <a:pt x="46294" y="506412"/>
                    <a:pt x="13486" y="584200"/>
                  </a:cubicBezTo>
                  <a:cubicBezTo>
                    <a:pt x="-19322" y="661988"/>
                    <a:pt x="15074" y="698500"/>
                    <a:pt x="38886" y="730250"/>
                  </a:cubicBezTo>
                  <a:cubicBezTo>
                    <a:pt x="62698" y="762000"/>
                    <a:pt x="110324" y="777875"/>
                    <a:pt x="156361" y="774700"/>
                  </a:cubicBezTo>
                  <a:cubicBezTo>
                    <a:pt x="202398" y="771525"/>
                    <a:pt x="264840" y="748771"/>
                    <a:pt x="315111" y="711200"/>
                  </a:cubicBezTo>
                  <a:cubicBezTo>
                    <a:pt x="365382" y="673629"/>
                    <a:pt x="418299" y="601663"/>
                    <a:pt x="457986" y="549275"/>
                  </a:cubicBezTo>
                  <a:cubicBezTo>
                    <a:pt x="497674" y="496888"/>
                    <a:pt x="523603" y="459846"/>
                    <a:pt x="553236" y="396875"/>
                  </a:cubicBezTo>
                  <a:cubicBezTo>
                    <a:pt x="582869" y="333904"/>
                    <a:pt x="610915" y="234950"/>
                    <a:pt x="635786" y="171450"/>
                  </a:cubicBezTo>
                  <a:cubicBezTo>
                    <a:pt x="660657" y="107950"/>
                    <a:pt x="681559" y="61912"/>
                    <a:pt x="702461" y="1587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5224985" y="3714108"/>
              <a:ext cx="1327150" cy="1831503"/>
            </a:xfrm>
            <a:custGeom>
              <a:avLst/>
              <a:gdLst>
                <a:gd name="connsiteX0" fmla="*/ 0 w 1320800"/>
                <a:gd name="connsiteY0" fmla="*/ 746237 h 746237"/>
                <a:gd name="connsiteX1" fmla="*/ 136525 w 1320800"/>
                <a:gd name="connsiteY1" fmla="*/ 635112 h 746237"/>
                <a:gd name="connsiteX2" fmla="*/ 238125 w 1320800"/>
                <a:gd name="connsiteY2" fmla="*/ 454137 h 746237"/>
                <a:gd name="connsiteX3" fmla="*/ 476250 w 1320800"/>
                <a:gd name="connsiteY3" fmla="*/ 219187 h 746237"/>
                <a:gd name="connsiteX4" fmla="*/ 809625 w 1320800"/>
                <a:gd name="connsiteY4" fmla="*/ 41387 h 746237"/>
                <a:gd name="connsiteX5" fmla="*/ 1101725 w 1320800"/>
                <a:gd name="connsiteY5" fmla="*/ 112 h 746237"/>
                <a:gd name="connsiteX6" fmla="*/ 1320800 w 1320800"/>
                <a:gd name="connsiteY6" fmla="*/ 47737 h 746237"/>
                <a:gd name="connsiteX0" fmla="*/ 0 w 1107636"/>
                <a:gd name="connsiteY0" fmla="*/ 787531 h 787531"/>
                <a:gd name="connsiteX1" fmla="*/ 136525 w 1107636"/>
                <a:gd name="connsiteY1" fmla="*/ 676406 h 787531"/>
                <a:gd name="connsiteX2" fmla="*/ 238125 w 1107636"/>
                <a:gd name="connsiteY2" fmla="*/ 495431 h 787531"/>
                <a:gd name="connsiteX3" fmla="*/ 476250 w 1107636"/>
                <a:gd name="connsiteY3" fmla="*/ 260481 h 787531"/>
                <a:gd name="connsiteX4" fmla="*/ 809625 w 1107636"/>
                <a:gd name="connsiteY4" fmla="*/ 82681 h 787531"/>
                <a:gd name="connsiteX5" fmla="*/ 1101725 w 1107636"/>
                <a:gd name="connsiteY5" fmla="*/ 41406 h 787531"/>
                <a:gd name="connsiteX6" fmla="*/ 1041400 w 1107636"/>
                <a:gd name="connsiteY6" fmla="*/ 673231 h 787531"/>
                <a:gd name="connsiteX0" fmla="*/ 0 w 1123859"/>
                <a:gd name="connsiteY0" fmla="*/ 874392 h 1934842"/>
                <a:gd name="connsiteX1" fmla="*/ 136525 w 1123859"/>
                <a:gd name="connsiteY1" fmla="*/ 763267 h 1934842"/>
                <a:gd name="connsiteX2" fmla="*/ 238125 w 1123859"/>
                <a:gd name="connsiteY2" fmla="*/ 582292 h 1934842"/>
                <a:gd name="connsiteX3" fmla="*/ 476250 w 1123859"/>
                <a:gd name="connsiteY3" fmla="*/ 347342 h 1934842"/>
                <a:gd name="connsiteX4" fmla="*/ 809625 w 1123859"/>
                <a:gd name="connsiteY4" fmla="*/ 169542 h 1934842"/>
                <a:gd name="connsiteX5" fmla="*/ 1101725 w 1123859"/>
                <a:gd name="connsiteY5" fmla="*/ 128267 h 1934842"/>
                <a:gd name="connsiteX6" fmla="*/ 184150 w 1123859"/>
                <a:gd name="connsiteY6" fmla="*/ 1934842 h 1934842"/>
                <a:gd name="connsiteX0" fmla="*/ 0 w 1123859"/>
                <a:gd name="connsiteY0" fmla="*/ 874392 h 1934908"/>
                <a:gd name="connsiteX1" fmla="*/ 136525 w 1123859"/>
                <a:gd name="connsiteY1" fmla="*/ 763267 h 1934908"/>
                <a:gd name="connsiteX2" fmla="*/ 238125 w 1123859"/>
                <a:gd name="connsiteY2" fmla="*/ 582292 h 1934908"/>
                <a:gd name="connsiteX3" fmla="*/ 476250 w 1123859"/>
                <a:gd name="connsiteY3" fmla="*/ 347342 h 1934908"/>
                <a:gd name="connsiteX4" fmla="*/ 809625 w 1123859"/>
                <a:gd name="connsiteY4" fmla="*/ 169542 h 1934908"/>
                <a:gd name="connsiteX5" fmla="*/ 1101725 w 1123859"/>
                <a:gd name="connsiteY5" fmla="*/ 128267 h 1934908"/>
                <a:gd name="connsiteX6" fmla="*/ 184150 w 1123859"/>
                <a:gd name="connsiteY6" fmla="*/ 1934842 h 1934908"/>
                <a:gd name="connsiteX0" fmla="*/ 0 w 1313918"/>
                <a:gd name="connsiteY0" fmla="*/ 802945 h 1863465"/>
                <a:gd name="connsiteX1" fmla="*/ 136525 w 1313918"/>
                <a:gd name="connsiteY1" fmla="*/ 691820 h 1863465"/>
                <a:gd name="connsiteX2" fmla="*/ 238125 w 1313918"/>
                <a:gd name="connsiteY2" fmla="*/ 510845 h 1863465"/>
                <a:gd name="connsiteX3" fmla="*/ 476250 w 1313918"/>
                <a:gd name="connsiteY3" fmla="*/ 275895 h 1863465"/>
                <a:gd name="connsiteX4" fmla="*/ 809625 w 1313918"/>
                <a:gd name="connsiteY4" fmla="*/ 98095 h 1863465"/>
                <a:gd name="connsiteX5" fmla="*/ 1298575 w 1313918"/>
                <a:gd name="connsiteY5" fmla="*/ 152070 h 1863465"/>
                <a:gd name="connsiteX6" fmla="*/ 184150 w 1313918"/>
                <a:gd name="connsiteY6" fmla="*/ 1863395 h 1863465"/>
                <a:gd name="connsiteX0" fmla="*/ 0 w 1302583"/>
                <a:gd name="connsiteY0" fmla="*/ 758830 h 1819280"/>
                <a:gd name="connsiteX1" fmla="*/ 136525 w 1302583"/>
                <a:gd name="connsiteY1" fmla="*/ 647705 h 1819280"/>
                <a:gd name="connsiteX2" fmla="*/ 238125 w 1302583"/>
                <a:gd name="connsiteY2" fmla="*/ 466730 h 1819280"/>
                <a:gd name="connsiteX3" fmla="*/ 476250 w 1302583"/>
                <a:gd name="connsiteY3" fmla="*/ 231780 h 1819280"/>
                <a:gd name="connsiteX4" fmla="*/ 809625 w 1302583"/>
                <a:gd name="connsiteY4" fmla="*/ 53980 h 1819280"/>
                <a:gd name="connsiteX5" fmla="*/ 1298575 w 1302583"/>
                <a:gd name="connsiteY5" fmla="*/ 107955 h 1819280"/>
                <a:gd name="connsiteX6" fmla="*/ 993774 w 1302583"/>
                <a:gd name="connsiteY6" fmla="*/ 1200155 h 1819280"/>
                <a:gd name="connsiteX7" fmla="*/ 184150 w 1302583"/>
                <a:gd name="connsiteY7" fmla="*/ 1819280 h 1819280"/>
                <a:gd name="connsiteX0" fmla="*/ 0 w 1300467"/>
                <a:gd name="connsiteY0" fmla="*/ 758830 h 1819280"/>
                <a:gd name="connsiteX1" fmla="*/ 136525 w 1300467"/>
                <a:gd name="connsiteY1" fmla="*/ 647705 h 1819280"/>
                <a:gd name="connsiteX2" fmla="*/ 238125 w 1300467"/>
                <a:gd name="connsiteY2" fmla="*/ 466730 h 1819280"/>
                <a:gd name="connsiteX3" fmla="*/ 476250 w 1300467"/>
                <a:gd name="connsiteY3" fmla="*/ 231780 h 1819280"/>
                <a:gd name="connsiteX4" fmla="*/ 809625 w 1300467"/>
                <a:gd name="connsiteY4" fmla="*/ 53980 h 1819280"/>
                <a:gd name="connsiteX5" fmla="*/ 1298575 w 1300467"/>
                <a:gd name="connsiteY5" fmla="*/ 107955 h 1819280"/>
                <a:gd name="connsiteX6" fmla="*/ 993774 w 1300467"/>
                <a:gd name="connsiteY6" fmla="*/ 1200155 h 1819280"/>
                <a:gd name="connsiteX7" fmla="*/ 184150 w 1300467"/>
                <a:gd name="connsiteY7" fmla="*/ 1819280 h 1819280"/>
                <a:gd name="connsiteX0" fmla="*/ 0 w 1302433"/>
                <a:gd name="connsiteY0" fmla="*/ 758830 h 1819280"/>
                <a:gd name="connsiteX1" fmla="*/ 136525 w 1302433"/>
                <a:gd name="connsiteY1" fmla="*/ 647705 h 1819280"/>
                <a:gd name="connsiteX2" fmla="*/ 238125 w 1302433"/>
                <a:gd name="connsiteY2" fmla="*/ 466730 h 1819280"/>
                <a:gd name="connsiteX3" fmla="*/ 476250 w 1302433"/>
                <a:gd name="connsiteY3" fmla="*/ 231780 h 1819280"/>
                <a:gd name="connsiteX4" fmla="*/ 809625 w 1302433"/>
                <a:gd name="connsiteY4" fmla="*/ 53980 h 1819280"/>
                <a:gd name="connsiteX5" fmla="*/ 1298575 w 1302433"/>
                <a:gd name="connsiteY5" fmla="*/ 107955 h 1819280"/>
                <a:gd name="connsiteX6" fmla="*/ 993774 w 1302433"/>
                <a:gd name="connsiteY6" fmla="*/ 1200155 h 1819280"/>
                <a:gd name="connsiteX7" fmla="*/ 184150 w 1302433"/>
                <a:gd name="connsiteY7" fmla="*/ 1819280 h 1819280"/>
                <a:gd name="connsiteX0" fmla="*/ 0 w 1300985"/>
                <a:gd name="connsiteY0" fmla="*/ 758830 h 1819280"/>
                <a:gd name="connsiteX1" fmla="*/ 136525 w 1300985"/>
                <a:gd name="connsiteY1" fmla="*/ 647705 h 1819280"/>
                <a:gd name="connsiteX2" fmla="*/ 238125 w 1300985"/>
                <a:gd name="connsiteY2" fmla="*/ 466730 h 1819280"/>
                <a:gd name="connsiteX3" fmla="*/ 476250 w 1300985"/>
                <a:gd name="connsiteY3" fmla="*/ 231780 h 1819280"/>
                <a:gd name="connsiteX4" fmla="*/ 809625 w 1300985"/>
                <a:gd name="connsiteY4" fmla="*/ 53980 h 1819280"/>
                <a:gd name="connsiteX5" fmla="*/ 1298575 w 1300985"/>
                <a:gd name="connsiteY5" fmla="*/ 107955 h 1819280"/>
                <a:gd name="connsiteX6" fmla="*/ 993774 w 1300985"/>
                <a:gd name="connsiteY6" fmla="*/ 1200155 h 1819280"/>
                <a:gd name="connsiteX7" fmla="*/ 184150 w 1300985"/>
                <a:gd name="connsiteY7" fmla="*/ 1819280 h 1819280"/>
                <a:gd name="connsiteX0" fmla="*/ 0 w 1301515"/>
                <a:gd name="connsiteY0" fmla="*/ 719324 h 1779774"/>
                <a:gd name="connsiteX1" fmla="*/ 136525 w 1301515"/>
                <a:gd name="connsiteY1" fmla="*/ 608199 h 1779774"/>
                <a:gd name="connsiteX2" fmla="*/ 238125 w 1301515"/>
                <a:gd name="connsiteY2" fmla="*/ 427224 h 1779774"/>
                <a:gd name="connsiteX3" fmla="*/ 476250 w 1301515"/>
                <a:gd name="connsiteY3" fmla="*/ 192274 h 1779774"/>
                <a:gd name="connsiteX4" fmla="*/ 809625 w 1301515"/>
                <a:gd name="connsiteY4" fmla="*/ 14474 h 1779774"/>
                <a:gd name="connsiteX5" fmla="*/ 1298575 w 1301515"/>
                <a:gd name="connsiteY5" fmla="*/ 68449 h 1779774"/>
                <a:gd name="connsiteX6" fmla="*/ 1012825 w 1301515"/>
                <a:gd name="connsiteY6" fmla="*/ 525648 h 1779774"/>
                <a:gd name="connsiteX7" fmla="*/ 993774 w 1301515"/>
                <a:gd name="connsiteY7" fmla="*/ 1160649 h 1779774"/>
                <a:gd name="connsiteX8" fmla="*/ 184150 w 1301515"/>
                <a:gd name="connsiteY8" fmla="*/ 1779774 h 1779774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0356 h 1820806"/>
                <a:gd name="connsiteX1" fmla="*/ 136525 w 1329829"/>
                <a:gd name="connsiteY1" fmla="*/ 649231 h 1820806"/>
                <a:gd name="connsiteX2" fmla="*/ 238125 w 1329829"/>
                <a:gd name="connsiteY2" fmla="*/ 468256 h 1820806"/>
                <a:gd name="connsiteX3" fmla="*/ 476250 w 1329829"/>
                <a:gd name="connsiteY3" fmla="*/ 233306 h 1820806"/>
                <a:gd name="connsiteX4" fmla="*/ 809625 w 1329829"/>
                <a:gd name="connsiteY4" fmla="*/ 55506 h 1820806"/>
                <a:gd name="connsiteX5" fmla="*/ 1327150 w 1329829"/>
                <a:gd name="connsiteY5" fmla="*/ 39631 h 1820806"/>
                <a:gd name="connsiteX6" fmla="*/ 1012825 w 1329829"/>
                <a:gd name="connsiteY6" fmla="*/ 566680 h 1820806"/>
                <a:gd name="connsiteX7" fmla="*/ 993774 w 1329829"/>
                <a:gd name="connsiteY7" fmla="*/ 1201681 h 1820806"/>
                <a:gd name="connsiteX8" fmla="*/ 184150 w 1329829"/>
                <a:gd name="connsiteY8" fmla="*/ 1820806 h 1820806"/>
                <a:gd name="connsiteX0" fmla="*/ 0 w 1327150"/>
                <a:gd name="connsiteY0" fmla="*/ 760356 h 1820806"/>
                <a:gd name="connsiteX1" fmla="*/ 136525 w 1327150"/>
                <a:gd name="connsiteY1" fmla="*/ 649231 h 1820806"/>
                <a:gd name="connsiteX2" fmla="*/ 238125 w 1327150"/>
                <a:gd name="connsiteY2" fmla="*/ 468256 h 1820806"/>
                <a:gd name="connsiteX3" fmla="*/ 476250 w 1327150"/>
                <a:gd name="connsiteY3" fmla="*/ 233306 h 1820806"/>
                <a:gd name="connsiteX4" fmla="*/ 809625 w 1327150"/>
                <a:gd name="connsiteY4" fmla="*/ 55506 h 1820806"/>
                <a:gd name="connsiteX5" fmla="*/ 1327150 w 1327150"/>
                <a:gd name="connsiteY5" fmla="*/ 39631 h 1820806"/>
                <a:gd name="connsiteX6" fmla="*/ 1012825 w 1327150"/>
                <a:gd name="connsiteY6" fmla="*/ 566680 h 1820806"/>
                <a:gd name="connsiteX7" fmla="*/ 993774 w 1327150"/>
                <a:gd name="connsiteY7" fmla="*/ 1201681 h 1820806"/>
                <a:gd name="connsiteX8" fmla="*/ 184150 w 1327150"/>
                <a:gd name="connsiteY8" fmla="*/ 1820806 h 1820806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27150"/>
                <a:gd name="connsiteY0" fmla="*/ 743982 h 1804432"/>
                <a:gd name="connsiteX1" fmla="*/ 136525 w 1327150"/>
                <a:gd name="connsiteY1" fmla="*/ 632857 h 1804432"/>
                <a:gd name="connsiteX2" fmla="*/ 238125 w 1327150"/>
                <a:gd name="connsiteY2" fmla="*/ 451882 h 1804432"/>
                <a:gd name="connsiteX3" fmla="*/ 476250 w 1327150"/>
                <a:gd name="connsiteY3" fmla="*/ 216932 h 1804432"/>
                <a:gd name="connsiteX4" fmla="*/ 809625 w 1327150"/>
                <a:gd name="connsiteY4" fmla="*/ 39132 h 1804432"/>
                <a:gd name="connsiteX5" fmla="*/ 1327150 w 1327150"/>
                <a:gd name="connsiteY5" fmla="*/ 23257 h 1804432"/>
                <a:gd name="connsiteX6" fmla="*/ 1117600 w 1327150"/>
                <a:gd name="connsiteY6" fmla="*/ 286781 h 1804432"/>
                <a:gd name="connsiteX7" fmla="*/ 1012825 w 1327150"/>
                <a:gd name="connsiteY7" fmla="*/ 550306 h 1804432"/>
                <a:gd name="connsiteX8" fmla="*/ 993774 w 1327150"/>
                <a:gd name="connsiteY8" fmla="*/ 1185307 h 1804432"/>
                <a:gd name="connsiteX9" fmla="*/ 184150 w 1327150"/>
                <a:gd name="connsiteY9" fmla="*/ 1804432 h 1804432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809625 w 1327150"/>
                <a:gd name="connsiteY4" fmla="*/ 73347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45791"/>
                <a:gd name="connsiteX1" fmla="*/ 136525 w 1327150"/>
                <a:gd name="connsiteY1" fmla="*/ 667072 h 1845791"/>
                <a:gd name="connsiteX2" fmla="*/ 263525 w 1327150"/>
                <a:gd name="connsiteY2" fmla="*/ 492447 h 1845791"/>
                <a:gd name="connsiteX3" fmla="*/ 476250 w 1327150"/>
                <a:gd name="connsiteY3" fmla="*/ 251147 h 1845791"/>
                <a:gd name="connsiteX4" fmla="*/ 768350 w 1327150"/>
                <a:gd name="connsiteY4" fmla="*/ 57472 h 1845791"/>
                <a:gd name="connsiteX5" fmla="*/ 1063625 w 1327150"/>
                <a:gd name="connsiteY5" fmla="*/ 321 h 1845791"/>
                <a:gd name="connsiteX6" fmla="*/ 1327150 w 1327150"/>
                <a:gd name="connsiteY6" fmla="*/ 57472 h 1845791"/>
                <a:gd name="connsiteX7" fmla="*/ 1117600 w 1327150"/>
                <a:gd name="connsiteY7" fmla="*/ 320996 h 1845791"/>
                <a:gd name="connsiteX8" fmla="*/ 1012825 w 1327150"/>
                <a:gd name="connsiteY8" fmla="*/ 584521 h 1845791"/>
                <a:gd name="connsiteX9" fmla="*/ 977900 w 1327150"/>
                <a:gd name="connsiteY9" fmla="*/ 825822 h 1845791"/>
                <a:gd name="connsiteX10" fmla="*/ 958849 w 1327150"/>
                <a:gd name="connsiteY10" fmla="*/ 1267147 h 1845791"/>
                <a:gd name="connsiteX11" fmla="*/ 644525 w 1327150"/>
                <a:gd name="connsiteY11" fmla="*/ 1721172 h 1845791"/>
                <a:gd name="connsiteX12" fmla="*/ 136525 w 1327150"/>
                <a:gd name="connsiteY12" fmla="*/ 1845791 h 1845791"/>
                <a:gd name="connsiteX0" fmla="*/ 0 w 1327150"/>
                <a:gd name="connsiteY0" fmla="*/ 778197 h 1831503"/>
                <a:gd name="connsiteX1" fmla="*/ 136525 w 1327150"/>
                <a:gd name="connsiteY1" fmla="*/ 667072 h 1831503"/>
                <a:gd name="connsiteX2" fmla="*/ 263525 w 1327150"/>
                <a:gd name="connsiteY2" fmla="*/ 492447 h 1831503"/>
                <a:gd name="connsiteX3" fmla="*/ 476250 w 1327150"/>
                <a:gd name="connsiteY3" fmla="*/ 251147 h 1831503"/>
                <a:gd name="connsiteX4" fmla="*/ 768350 w 1327150"/>
                <a:gd name="connsiteY4" fmla="*/ 57472 h 1831503"/>
                <a:gd name="connsiteX5" fmla="*/ 1063625 w 1327150"/>
                <a:gd name="connsiteY5" fmla="*/ 321 h 1831503"/>
                <a:gd name="connsiteX6" fmla="*/ 1327150 w 1327150"/>
                <a:gd name="connsiteY6" fmla="*/ 57472 h 1831503"/>
                <a:gd name="connsiteX7" fmla="*/ 1117600 w 1327150"/>
                <a:gd name="connsiteY7" fmla="*/ 320996 h 1831503"/>
                <a:gd name="connsiteX8" fmla="*/ 1012825 w 1327150"/>
                <a:gd name="connsiteY8" fmla="*/ 584521 h 1831503"/>
                <a:gd name="connsiteX9" fmla="*/ 977900 w 1327150"/>
                <a:gd name="connsiteY9" fmla="*/ 825822 h 1831503"/>
                <a:gd name="connsiteX10" fmla="*/ 958849 w 1327150"/>
                <a:gd name="connsiteY10" fmla="*/ 1267147 h 1831503"/>
                <a:gd name="connsiteX11" fmla="*/ 644525 w 1327150"/>
                <a:gd name="connsiteY11" fmla="*/ 1721172 h 1831503"/>
                <a:gd name="connsiteX12" fmla="*/ 157956 w 1327150"/>
                <a:gd name="connsiteY12" fmla="*/ 1831503 h 183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150" h="1831503">
                  <a:moveTo>
                    <a:pt x="0" y="778197"/>
                  </a:moveTo>
                  <a:cubicBezTo>
                    <a:pt x="48419" y="746976"/>
                    <a:pt x="92604" y="714697"/>
                    <a:pt x="136525" y="667072"/>
                  </a:cubicBezTo>
                  <a:cubicBezTo>
                    <a:pt x="180446" y="619447"/>
                    <a:pt x="206904" y="561768"/>
                    <a:pt x="263525" y="492447"/>
                  </a:cubicBezTo>
                  <a:cubicBezTo>
                    <a:pt x="320146" y="423126"/>
                    <a:pt x="392113" y="323643"/>
                    <a:pt x="476250" y="251147"/>
                  </a:cubicBezTo>
                  <a:cubicBezTo>
                    <a:pt x="560387" y="178651"/>
                    <a:pt x="670454" y="99276"/>
                    <a:pt x="768350" y="57472"/>
                  </a:cubicBezTo>
                  <a:cubicBezTo>
                    <a:pt x="866246" y="15668"/>
                    <a:pt x="977371" y="2967"/>
                    <a:pt x="1063625" y="321"/>
                  </a:cubicBezTo>
                  <a:cubicBezTo>
                    <a:pt x="1149879" y="-2325"/>
                    <a:pt x="1318154" y="10905"/>
                    <a:pt x="1327150" y="57472"/>
                  </a:cubicBezTo>
                  <a:cubicBezTo>
                    <a:pt x="1271588" y="165951"/>
                    <a:pt x="1169988" y="233155"/>
                    <a:pt x="1117600" y="320996"/>
                  </a:cubicBezTo>
                  <a:cubicBezTo>
                    <a:pt x="1065213" y="408838"/>
                    <a:pt x="1030287" y="500913"/>
                    <a:pt x="1012825" y="584521"/>
                  </a:cubicBezTo>
                  <a:cubicBezTo>
                    <a:pt x="995363" y="668129"/>
                    <a:pt x="981075" y="719989"/>
                    <a:pt x="977900" y="825822"/>
                  </a:cubicBezTo>
                  <a:cubicBezTo>
                    <a:pt x="974725" y="931656"/>
                    <a:pt x="1014411" y="1117922"/>
                    <a:pt x="958849" y="1267147"/>
                  </a:cubicBezTo>
                  <a:cubicBezTo>
                    <a:pt x="903287" y="1416372"/>
                    <a:pt x="779462" y="1617984"/>
                    <a:pt x="644525" y="1721172"/>
                  </a:cubicBezTo>
                  <a:cubicBezTo>
                    <a:pt x="515409" y="1816422"/>
                    <a:pt x="253868" y="1807029"/>
                    <a:pt x="157956" y="1831503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5005909" y="4785795"/>
              <a:ext cx="625885" cy="808279"/>
            </a:xfrm>
            <a:custGeom>
              <a:avLst/>
              <a:gdLst>
                <a:gd name="connsiteX0" fmla="*/ 69850 w 626722"/>
                <a:gd name="connsiteY0" fmla="*/ 227210 h 808279"/>
                <a:gd name="connsiteX1" fmla="*/ 222250 w 626722"/>
                <a:gd name="connsiteY1" fmla="*/ 55760 h 808279"/>
                <a:gd name="connsiteX2" fmla="*/ 333375 w 626722"/>
                <a:gd name="connsiteY2" fmla="*/ 1785 h 808279"/>
                <a:gd name="connsiteX3" fmla="*/ 476250 w 626722"/>
                <a:gd name="connsiteY3" fmla="*/ 30360 h 808279"/>
                <a:gd name="connsiteX4" fmla="*/ 612775 w 626722"/>
                <a:gd name="connsiteY4" fmla="*/ 192285 h 808279"/>
                <a:gd name="connsiteX5" fmla="*/ 606425 w 626722"/>
                <a:gd name="connsiteY5" fmla="*/ 449460 h 808279"/>
                <a:gd name="connsiteX6" fmla="*/ 473075 w 626722"/>
                <a:gd name="connsiteY6" fmla="*/ 662185 h 808279"/>
                <a:gd name="connsiteX7" fmla="*/ 361950 w 626722"/>
                <a:gd name="connsiteY7" fmla="*/ 766960 h 808279"/>
                <a:gd name="connsiteX8" fmla="*/ 203200 w 626722"/>
                <a:gd name="connsiteY8" fmla="*/ 808235 h 808279"/>
                <a:gd name="connsiteX9" fmla="*/ 57150 w 626722"/>
                <a:gd name="connsiteY9" fmla="*/ 760610 h 808279"/>
                <a:gd name="connsiteX10" fmla="*/ 0 w 626722"/>
                <a:gd name="connsiteY10" fmla="*/ 697110 h 808279"/>
                <a:gd name="connsiteX0" fmla="*/ 69850 w 625885"/>
                <a:gd name="connsiteY0" fmla="*/ 227210 h 808279"/>
                <a:gd name="connsiteX1" fmla="*/ 222250 w 625885"/>
                <a:gd name="connsiteY1" fmla="*/ 55760 h 808279"/>
                <a:gd name="connsiteX2" fmla="*/ 333375 w 625885"/>
                <a:gd name="connsiteY2" fmla="*/ 1785 h 808279"/>
                <a:gd name="connsiteX3" fmla="*/ 476250 w 625885"/>
                <a:gd name="connsiteY3" fmla="*/ 30360 h 808279"/>
                <a:gd name="connsiteX4" fmla="*/ 612775 w 625885"/>
                <a:gd name="connsiteY4" fmla="*/ 192285 h 808279"/>
                <a:gd name="connsiteX5" fmla="*/ 606425 w 625885"/>
                <a:gd name="connsiteY5" fmla="*/ 449460 h 808279"/>
                <a:gd name="connsiteX6" fmla="*/ 488950 w 625885"/>
                <a:gd name="connsiteY6" fmla="*/ 662185 h 808279"/>
                <a:gd name="connsiteX7" fmla="*/ 361950 w 625885"/>
                <a:gd name="connsiteY7" fmla="*/ 766960 h 808279"/>
                <a:gd name="connsiteX8" fmla="*/ 203200 w 625885"/>
                <a:gd name="connsiteY8" fmla="*/ 808235 h 808279"/>
                <a:gd name="connsiteX9" fmla="*/ 57150 w 625885"/>
                <a:gd name="connsiteY9" fmla="*/ 760610 h 808279"/>
                <a:gd name="connsiteX10" fmla="*/ 0 w 625885"/>
                <a:gd name="connsiteY10" fmla="*/ 697110 h 8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85" h="808279">
                  <a:moveTo>
                    <a:pt x="69850" y="227210"/>
                  </a:moveTo>
                  <a:cubicBezTo>
                    <a:pt x="124089" y="160270"/>
                    <a:pt x="178329" y="93331"/>
                    <a:pt x="222250" y="55760"/>
                  </a:cubicBezTo>
                  <a:cubicBezTo>
                    <a:pt x="266171" y="18189"/>
                    <a:pt x="291042" y="6018"/>
                    <a:pt x="333375" y="1785"/>
                  </a:cubicBezTo>
                  <a:cubicBezTo>
                    <a:pt x="375708" y="-2448"/>
                    <a:pt x="429683" y="-1390"/>
                    <a:pt x="476250" y="30360"/>
                  </a:cubicBezTo>
                  <a:cubicBezTo>
                    <a:pt x="522817" y="62110"/>
                    <a:pt x="591079" y="122435"/>
                    <a:pt x="612775" y="192285"/>
                  </a:cubicBezTo>
                  <a:cubicBezTo>
                    <a:pt x="634471" y="262135"/>
                    <a:pt x="627062" y="371143"/>
                    <a:pt x="606425" y="449460"/>
                  </a:cubicBezTo>
                  <a:cubicBezTo>
                    <a:pt x="585788" y="527777"/>
                    <a:pt x="529696" y="609269"/>
                    <a:pt x="488950" y="662185"/>
                  </a:cubicBezTo>
                  <a:cubicBezTo>
                    <a:pt x="448204" y="715101"/>
                    <a:pt x="409575" y="742618"/>
                    <a:pt x="361950" y="766960"/>
                  </a:cubicBezTo>
                  <a:cubicBezTo>
                    <a:pt x="314325" y="791302"/>
                    <a:pt x="254000" y="809293"/>
                    <a:pt x="203200" y="808235"/>
                  </a:cubicBezTo>
                  <a:cubicBezTo>
                    <a:pt x="152400" y="807177"/>
                    <a:pt x="91017" y="779131"/>
                    <a:pt x="57150" y="760610"/>
                  </a:cubicBezTo>
                  <a:cubicBezTo>
                    <a:pt x="23283" y="742089"/>
                    <a:pt x="11641" y="719599"/>
                    <a:pt x="0" y="69711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5158124" y="4270056"/>
              <a:ext cx="132743" cy="521494"/>
            </a:xfrm>
            <a:custGeom>
              <a:avLst/>
              <a:gdLst>
                <a:gd name="connsiteX0" fmla="*/ 44538 w 130263"/>
                <a:gd name="connsiteY0" fmla="*/ 0 h 542925"/>
                <a:gd name="connsiteX1" fmla="*/ 88 w 130263"/>
                <a:gd name="connsiteY1" fmla="*/ 57150 h 542925"/>
                <a:gd name="connsiteX2" fmla="*/ 35013 w 130263"/>
                <a:gd name="connsiteY2" fmla="*/ 161925 h 542925"/>
                <a:gd name="connsiteX3" fmla="*/ 98513 w 130263"/>
                <a:gd name="connsiteY3" fmla="*/ 320675 h 542925"/>
                <a:gd name="connsiteX4" fmla="*/ 130263 w 130263"/>
                <a:gd name="connsiteY4" fmla="*/ 542925 h 542925"/>
                <a:gd name="connsiteX0" fmla="*/ 56740 w 130559"/>
                <a:gd name="connsiteY0" fmla="*/ 0 h 542925"/>
                <a:gd name="connsiteX1" fmla="*/ 384 w 130559"/>
                <a:gd name="connsiteY1" fmla="*/ 57150 h 542925"/>
                <a:gd name="connsiteX2" fmla="*/ 35309 w 130559"/>
                <a:gd name="connsiteY2" fmla="*/ 161925 h 542925"/>
                <a:gd name="connsiteX3" fmla="*/ 98809 w 130559"/>
                <a:gd name="connsiteY3" fmla="*/ 320675 h 542925"/>
                <a:gd name="connsiteX4" fmla="*/ 130559 w 130559"/>
                <a:gd name="connsiteY4" fmla="*/ 542925 h 542925"/>
                <a:gd name="connsiteX0" fmla="*/ 44539 w 130264"/>
                <a:gd name="connsiteY0" fmla="*/ 0 h 545307"/>
                <a:gd name="connsiteX1" fmla="*/ 89 w 130264"/>
                <a:gd name="connsiteY1" fmla="*/ 59532 h 545307"/>
                <a:gd name="connsiteX2" fmla="*/ 35014 w 130264"/>
                <a:gd name="connsiteY2" fmla="*/ 164307 h 545307"/>
                <a:gd name="connsiteX3" fmla="*/ 98514 w 130264"/>
                <a:gd name="connsiteY3" fmla="*/ 323057 h 545307"/>
                <a:gd name="connsiteX4" fmla="*/ 130264 w 130264"/>
                <a:gd name="connsiteY4" fmla="*/ 545307 h 545307"/>
                <a:gd name="connsiteX0" fmla="*/ 49399 w 130361"/>
                <a:gd name="connsiteY0" fmla="*/ 0 h 542925"/>
                <a:gd name="connsiteX1" fmla="*/ 186 w 130361"/>
                <a:gd name="connsiteY1" fmla="*/ 57150 h 542925"/>
                <a:gd name="connsiteX2" fmla="*/ 35111 w 130361"/>
                <a:gd name="connsiteY2" fmla="*/ 161925 h 542925"/>
                <a:gd name="connsiteX3" fmla="*/ 98611 w 130361"/>
                <a:gd name="connsiteY3" fmla="*/ 320675 h 542925"/>
                <a:gd name="connsiteX4" fmla="*/ 130361 w 130361"/>
                <a:gd name="connsiteY4" fmla="*/ 542925 h 542925"/>
                <a:gd name="connsiteX0" fmla="*/ 49399 w 118455"/>
                <a:gd name="connsiteY0" fmla="*/ 0 h 519113"/>
                <a:gd name="connsiteX1" fmla="*/ 186 w 118455"/>
                <a:gd name="connsiteY1" fmla="*/ 57150 h 519113"/>
                <a:gd name="connsiteX2" fmla="*/ 35111 w 118455"/>
                <a:gd name="connsiteY2" fmla="*/ 161925 h 519113"/>
                <a:gd name="connsiteX3" fmla="*/ 98611 w 118455"/>
                <a:gd name="connsiteY3" fmla="*/ 320675 h 519113"/>
                <a:gd name="connsiteX4" fmla="*/ 118455 w 118455"/>
                <a:gd name="connsiteY4" fmla="*/ 519113 h 519113"/>
                <a:gd name="connsiteX0" fmla="*/ 49399 w 132743"/>
                <a:gd name="connsiteY0" fmla="*/ 0 h 521494"/>
                <a:gd name="connsiteX1" fmla="*/ 186 w 132743"/>
                <a:gd name="connsiteY1" fmla="*/ 57150 h 521494"/>
                <a:gd name="connsiteX2" fmla="*/ 35111 w 132743"/>
                <a:gd name="connsiteY2" fmla="*/ 161925 h 521494"/>
                <a:gd name="connsiteX3" fmla="*/ 98611 w 132743"/>
                <a:gd name="connsiteY3" fmla="*/ 320675 h 521494"/>
                <a:gd name="connsiteX4" fmla="*/ 132743 w 132743"/>
                <a:gd name="connsiteY4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43" h="521494">
                  <a:moveTo>
                    <a:pt x="49399" y="0"/>
                  </a:moveTo>
                  <a:cubicBezTo>
                    <a:pt x="27967" y="15081"/>
                    <a:pt x="2567" y="30163"/>
                    <a:pt x="186" y="57150"/>
                  </a:cubicBezTo>
                  <a:cubicBezTo>
                    <a:pt x="-2195" y="84138"/>
                    <a:pt x="18707" y="118004"/>
                    <a:pt x="35111" y="161925"/>
                  </a:cubicBezTo>
                  <a:cubicBezTo>
                    <a:pt x="51515" y="205846"/>
                    <a:pt x="82339" y="260747"/>
                    <a:pt x="98611" y="320675"/>
                  </a:cubicBezTo>
                  <a:cubicBezTo>
                    <a:pt x="114883" y="380603"/>
                    <a:pt x="124805" y="442119"/>
                    <a:pt x="132743" y="52149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4505054" y="3412806"/>
              <a:ext cx="443982" cy="460902"/>
            </a:xfrm>
            <a:custGeom>
              <a:avLst/>
              <a:gdLst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6662"/>
                <a:gd name="connsiteY0" fmla="*/ 58 h 448261"/>
                <a:gd name="connsiteX1" fmla="*/ 222426 w 446662"/>
                <a:gd name="connsiteY1" fmla="*/ 69114 h 448261"/>
                <a:gd name="connsiteX2" fmla="*/ 153370 w 446662"/>
                <a:gd name="connsiteY2" fmla="*/ 133408 h 448261"/>
                <a:gd name="connsiteX3" fmla="*/ 89076 w 446662"/>
                <a:gd name="connsiteY3" fmla="*/ 166746 h 448261"/>
                <a:gd name="connsiteX4" fmla="*/ 970 w 446662"/>
                <a:gd name="connsiteY4" fmla="*/ 188177 h 448261"/>
                <a:gd name="connsiteX5" fmla="*/ 48595 w 446662"/>
                <a:gd name="connsiteY5" fmla="*/ 295333 h 448261"/>
                <a:gd name="connsiteX6" fmla="*/ 148607 w 446662"/>
                <a:gd name="connsiteY6" fmla="*/ 409633 h 448261"/>
                <a:gd name="connsiteX7" fmla="*/ 255764 w 446662"/>
                <a:gd name="connsiteY7" fmla="*/ 447733 h 448261"/>
                <a:gd name="connsiteX8" fmla="*/ 355776 w 446662"/>
                <a:gd name="connsiteY8" fmla="*/ 426302 h 448261"/>
                <a:gd name="connsiteX9" fmla="*/ 408164 w 446662"/>
                <a:gd name="connsiteY9" fmla="*/ 352483 h 448261"/>
                <a:gd name="connsiteX10" fmla="*/ 420070 w 446662"/>
                <a:gd name="connsiteY10" fmla="*/ 354864 h 448261"/>
                <a:gd name="connsiteX11" fmla="*/ 441501 w 446662"/>
                <a:gd name="connsiteY11" fmla="*/ 176271 h 448261"/>
                <a:gd name="connsiteX12" fmla="*/ 436739 w 446662"/>
                <a:gd name="connsiteY12" fmla="*/ 78639 h 448261"/>
                <a:gd name="connsiteX13" fmla="*/ 339107 w 446662"/>
                <a:gd name="connsiteY13" fmla="*/ 81021 h 448261"/>
                <a:gd name="connsiteX14" fmla="*/ 253382 w 446662"/>
                <a:gd name="connsiteY14" fmla="*/ 58 h 448261"/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8496"/>
                <a:gd name="connsiteY0" fmla="*/ 58 h 448261"/>
                <a:gd name="connsiteX1" fmla="*/ 222426 w 448496"/>
                <a:gd name="connsiteY1" fmla="*/ 69114 h 448261"/>
                <a:gd name="connsiteX2" fmla="*/ 153370 w 448496"/>
                <a:gd name="connsiteY2" fmla="*/ 133408 h 448261"/>
                <a:gd name="connsiteX3" fmla="*/ 89076 w 448496"/>
                <a:gd name="connsiteY3" fmla="*/ 166746 h 448261"/>
                <a:gd name="connsiteX4" fmla="*/ 970 w 448496"/>
                <a:gd name="connsiteY4" fmla="*/ 188177 h 448261"/>
                <a:gd name="connsiteX5" fmla="*/ 48595 w 448496"/>
                <a:gd name="connsiteY5" fmla="*/ 295333 h 448261"/>
                <a:gd name="connsiteX6" fmla="*/ 148607 w 448496"/>
                <a:gd name="connsiteY6" fmla="*/ 409633 h 448261"/>
                <a:gd name="connsiteX7" fmla="*/ 255764 w 448496"/>
                <a:gd name="connsiteY7" fmla="*/ 447733 h 448261"/>
                <a:gd name="connsiteX8" fmla="*/ 355776 w 448496"/>
                <a:gd name="connsiteY8" fmla="*/ 426302 h 448261"/>
                <a:gd name="connsiteX9" fmla="*/ 389114 w 448496"/>
                <a:gd name="connsiteY9" fmla="*/ 352483 h 448261"/>
                <a:gd name="connsiteX10" fmla="*/ 441501 w 448496"/>
                <a:gd name="connsiteY10" fmla="*/ 176271 h 448261"/>
                <a:gd name="connsiteX11" fmla="*/ 436739 w 448496"/>
                <a:gd name="connsiteY11" fmla="*/ 78639 h 448261"/>
                <a:gd name="connsiteX12" fmla="*/ 339107 w 448496"/>
                <a:gd name="connsiteY12" fmla="*/ 81021 h 448261"/>
                <a:gd name="connsiteX13" fmla="*/ 253382 w 448496"/>
                <a:gd name="connsiteY13" fmla="*/ 58 h 448261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4952"/>
                <a:gd name="connsiteY0" fmla="*/ 58 h 450114"/>
                <a:gd name="connsiteX1" fmla="*/ 222426 w 444952"/>
                <a:gd name="connsiteY1" fmla="*/ 69114 h 450114"/>
                <a:gd name="connsiteX2" fmla="*/ 153370 w 444952"/>
                <a:gd name="connsiteY2" fmla="*/ 133408 h 450114"/>
                <a:gd name="connsiteX3" fmla="*/ 89076 w 444952"/>
                <a:gd name="connsiteY3" fmla="*/ 166746 h 450114"/>
                <a:gd name="connsiteX4" fmla="*/ 970 w 444952"/>
                <a:gd name="connsiteY4" fmla="*/ 188177 h 450114"/>
                <a:gd name="connsiteX5" fmla="*/ 48595 w 444952"/>
                <a:gd name="connsiteY5" fmla="*/ 295333 h 450114"/>
                <a:gd name="connsiteX6" fmla="*/ 148607 w 444952"/>
                <a:gd name="connsiteY6" fmla="*/ 409633 h 450114"/>
                <a:gd name="connsiteX7" fmla="*/ 255764 w 444952"/>
                <a:gd name="connsiteY7" fmla="*/ 447733 h 450114"/>
                <a:gd name="connsiteX8" fmla="*/ 334345 w 444952"/>
                <a:gd name="connsiteY8" fmla="*/ 435827 h 450114"/>
                <a:gd name="connsiteX9" fmla="*/ 389114 w 444952"/>
                <a:gd name="connsiteY9" fmla="*/ 352483 h 450114"/>
                <a:gd name="connsiteX10" fmla="*/ 441501 w 444952"/>
                <a:gd name="connsiteY10" fmla="*/ 176271 h 450114"/>
                <a:gd name="connsiteX11" fmla="*/ 436739 w 444952"/>
                <a:gd name="connsiteY11" fmla="*/ 78639 h 450114"/>
                <a:gd name="connsiteX12" fmla="*/ 339107 w 444952"/>
                <a:gd name="connsiteY12" fmla="*/ 81021 h 450114"/>
                <a:gd name="connsiteX13" fmla="*/ 253382 w 444952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2412 w 443982"/>
                <a:gd name="connsiteY0" fmla="*/ 58 h 450114"/>
                <a:gd name="connsiteX1" fmla="*/ 221456 w 443982"/>
                <a:gd name="connsiteY1" fmla="*/ 69114 h 450114"/>
                <a:gd name="connsiteX2" fmla="*/ 152400 w 443982"/>
                <a:gd name="connsiteY2" fmla="*/ 133408 h 450114"/>
                <a:gd name="connsiteX3" fmla="*/ 88106 w 443982"/>
                <a:gd name="connsiteY3" fmla="*/ 166746 h 450114"/>
                <a:gd name="connsiteX4" fmla="*/ 0 w 443982"/>
                <a:gd name="connsiteY4" fmla="*/ 188177 h 450114"/>
                <a:gd name="connsiteX5" fmla="*/ 47625 w 443982"/>
                <a:gd name="connsiteY5" fmla="*/ 295333 h 450114"/>
                <a:gd name="connsiteX6" fmla="*/ 147637 w 443982"/>
                <a:gd name="connsiteY6" fmla="*/ 409633 h 450114"/>
                <a:gd name="connsiteX7" fmla="*/ 254794 w 443982"/>
                <a:gd name="connsiteY7" fmla="*/ 447733 h 450114"/>
                <a:gd name="connsiteX8" fmla="*/ 333375 w 443982"/>
                <a:gd name="connsiteY8" fmla="*/ 435827 h 450114"/>
                <a:gd name="connsiteX9" fmla="*/ 388144 w 443982"/>
                <a:gd name="connsiteY9" fmla="*/ 352483 h 450114"/>
                <a:gd name="connsiteX10" fmla="*/ 440531 w 443982"/>
                <a:gd name="connsiteY10" fmla="*/ 176271 h 450114"/>
                <a:gd name="connsiteX11" fmla="*/ 435769 w 443982"/>
                <a:gd name="connsiteY11" fmla="*/ 78639 h 450114"/>
                <a:gd name="connsiteX12" fmla="*/ 338137 w 443982"/>
                <a:gd name="connsiteY12" fmla="*/ 81021 h 450114"/>
                <a:gd name="connsiteX13" fmla="*/ 252412 w 443982"/>
                <a:gd name="connsiteY13" fmla="*/ 58 h 450114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60902"/>
                <a:gd name="connsiteX1" fmla="*/ 221456 w 443982"/>
                <a:gd name="connsiteY1" fmla="*/ 69056 h 460902"/>
                <a:gd name="connsiteX2" fmla="*/ 152400 w 443982"/>
                <a:gd name="connsiteY2" fmla="*/ 133350 h 460902"/>
                <a:gd name="connsiteX3" fmla="*/ 88106 w 443982"/>
                <a:gd name="connsiteY3" fmla="*/ 166688 h 460902"/>
                <a:gd name="connsiteX4" fmla="*/ 0 w 443982"/>
                <a:gd name="connsiteY4" fmla="*/ 188119 h 460902"/>
                <a:gd name="connsiteX5" fmla="*/ 47625 w 443982"/>
                <a:gd name="connsiteY5" fmla="*/ 295275 h 460902"/>
                <a:gd name="connsiteX6" fmla="*/ 147637 w 443982"/>
                <a:gd name="connsiteY6" fmla="*/ 409575 h 460902"/>
                <a:gd name="connsiteX7" fmla="*/ 252413 w 443982"/>
                <a:gd name="connsiteY7" fmla="*/ 459581 h 460902"/>
                <a:gd name="connsiteX8" fmla="*/ 328612 w 443982"/>
                <a:gd name="connsiteY8" fmla="*/ 438151 h 460902"/>
                <a:gd name="connsiteX9" fmla="*/ 388144 w 443982"/>
                <a:gd name="connsiteY9" fmla="*/ 352425 h 460902"/>
                <a:gd name="connsiteX10" fmla="*/ 440531 w 443982"/>
                <a:gd name="connsiteY10" fmla="*/ 176213 h 460902"/>
                <a:gd name="connsiteX11" fmla="*/ 435769 w 443982"/>
                <a:gd name="connsiteY11" fmla="*/ 78581 h 460902"/>
                <a:gd name="connsiteX12" fmla="*/ 338137 w 443982"/>
                <a:gd name="connsiteY12" fmla="*/ 80963 h 460902"/>
                <a:gd name="connsiteX13" fmla="*/ 252412 w 443982"/>
                <a:gd name="connsiteY13" fmla="*/ 0 h 4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982" h="460902">
                  <a:moveTo>
                    <a:pt x="252412" y="0"/>
                  </a:moveTo>
                  <a:cubicBezTo>
                    <a:pt x="221058" y="74216"/>
                    <a:pt x="238125" y="46831"/>
                    <a:pt x="221456" y="69056"/>
                  </a:cubicBezTo>
                  <a:cubicBezTo>
                    <a:pt x="204787" y="91281"/>
                    <a:pt x="174625" y="117078"/>
                    <a:pt x="152400" y="133350"/>
                  </a:cubicBezTo>
                  <a:cubicBezTo>
                    <a:pt x="130175" y="149622"/>
                    <a:pt x="113506" y="157560"/>
                    <a:pt x="88106" y="166688"/>
                  </a:cubicBezTo>
                  <a:cubicBezTo>
                    <a:pt x="62706" y="175816"/>
                    <a:pt x="42466" y="185738"/>
                    <a:pt x="0" y="188119"/>
                  </a:cubicBezTo>
                  <a:cubicBezTo>
                    <a:pt x="9921" y="223837"/>
                    <a:pt x="23019" y="258366"/>
                    <a:pt x="47625" y="295275"/>
                  </a:cubicBezTo>
                  <a:cubicBezTo>
                    <a:pt x="72231" y="332184"/>
                    <a:pt x="113506" y="382191"/>
                    <a:pt x="147637" y="409575"/>
                  </a:cubicBezTo>
                  <a:cubicBezTo>
                    <a:pt x="181768" y="436959"/>
                    <a:pt x="222251" y="454818"/>
                    <a:pt x="252413" y="459581"/>
                  </a:cubicBezTo>
                  <a:cubicBezTo>
                    <a:pt x="282576" y="464344"/>
                    <a:pt x="305990" y="456010"/>
                    <a:pt x="328612" y="438151"/>
                  </a:cubicBezTo>
                  <a:cubicBezTo>
                    <a:pt x="351234" y="420292"/>
                    <a:pt x="369491" y="396081"/>
                    <a:pt x="388144" y="352425"/>
                  </a:cubicBezTo>
                  <a:cubicBezTo>
                    <a:pt x="406797" y="308769"/>
                    <a:pt x="432594" y="221854"/>
                    <a:pt x="440531" y="176213"/>
                  </a:cubicBezTo>
                  <a:cubicBezTo>
                    <a:pt x="448468" y="130572"/>
                    <a:pt x="440929" y="123031"/>
                    <a:pt x="435769" y="78581"/>
                  </a:cubicBezTo>
                  <a:cubicBezTo>
                    <a:pt x="418703" y="62706"/>
                    <a:pt x="366315" y="88503"/>
                    <a:pt x="338137" y="80963"/>
                  </a:cubicBezTo>
                  <a:cubicBezTo>
                    <a:pt x="309959" y="73423"/>
                    <a:pt x="288528" y="40084"/>
                    <a:pt x="252412" y="0"/>
                  </a:cubicBezTo>
                  <a:close/>
                </a:path>
              </a:pathLst>
            </a:custGeom>
            <a:solidFill>
              <a:srgbClr val="FFCCFF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4515773" y="3414313"/>
              <a:ext cx="437146" cy="269081"/>
            </a:xfrm>
            <a:custGeom>
              <a:avLst/>
              <a:gdLst>
                <a:gd name="connsiteX0" fmla="*/ 42933 w 456829"/>
                <a:gd name="connsiteY0" fmla="*/ 275141 h 275280"/>
                <a:gd name="connsiteX1" fmla="*/ 135802 w 456829"/>
                <a:gd name="connsiteY1" fmla="*/ 210847 h 275280"/>
                <a:gd name="connsiteX2" fmla="*/ 226289 w 456829"/>
                <a:gd name="connsiteY2" fmla="*/ 182272 h 275280"/>
                <a:gd name="connsiteX3" fmla="*/ 326302 w 456829"/>
                <a:gd name="connsiteY3" fmla="*/ 179891 h 275280"/>
                <a:gd name="connsiteX4" fmla="*/ 428695 w 456829"/>
                <a:gd name="connsiteY4" fmla="*/ 241803 h 275280"/>
                <a:gd name="connsiteX5" fmla="*/ 442983 w 456829"/>
                <a:gd name="connsiteY5" fmla="*/ 63210 h 275280"/>
                <a:gd name="connsiteX6" fmla="*/ 250102 w 456829"/>
                <a:gd name="connsiteY6" fmla="*/ 6060 h 275280"/>
                <a:gd name="connsiteX7" fmla="*/ 11977 w 456829"/>
                <a:gd name="connsiteY7" fmla="*/ 191797 h 275280"/>
                <a:gd name="connsiteX8" fmla="*/ 42933 w 456829"/>
                <a:gd name="connsiteY8" fmla="*/ 275141 h 275280"/>
                <a:gd name="connsiteX0" fmla="*/ 43102 w 457527"/>
                <a:gd name="connsiteY0" fmla="*/ 231256 h 231395"/>
                <a:gd name="connsiteX1" fmla="*/ 135971 w 457527"/>
                <a:gd name="connsiteY1" fmla="*/ 166962 h 231395"/>
                <a:gd name="connsiteX2" fmla="*/ 226458 w 457527"/>
                <a:gd name="connsiteY2" fmla="*/ 138387 h 231395"/>
                <a:gd name="connsiteX3" fmla="*/ 326471 w 457527"/>
                <a:gd name="connsiteY3" fmla="*/ 136006 h 231395"/>
                <a:gd name="connsiteX4" fmla="*/ 428864 w 457527"/>
                <a:gd name="connsiteY4" fmla="*/ 197918 h 231395"/>
                <a:gd name="connsiteX5" fmla="*/ 443152 w 457527"/>
                <a:gd name="connsiteY5" fmla="*/ 19325 h 231395"/>
                <a:gd name="connsiteX6" fmla="*/ 243127 w 457527"/>
                <a:gd name="connsiteY6" fmla="*/ 19325 h 231395"/>
                <a:gd name="connsiteX7" fmla="*/ 12146 w 457527"/>
                <a:gd name="connsiteY7" fmla="*/ 147912 h 231395"/>
                <a:gd name="connsiteX8" fmla="*/ 43102 w 457527"/>
                <a:gd name="connsiteY8" fmla="*/ 231256 h 231395"/>
                <a:gd name="connsiteX0" fmla="*/ 43612 w 457508"/>
                <a:gd name="connsiteY0" fmla="*/ 275141 h 275280"/>
                <a:gd name="connsiteX1" fmla="*/ 136481 w 457508"/>
                <a:gd name="connsiteY1" fmla="*/ 210847 h 275280"/>
                <a:gd name="connsiteX2" fmla="*/ 226968 w 457508"/>
                <a:gd name="connsiteY2" fmla="*/ 182272 h 275280"/>
                <a:gd name="connsiteX3" fmla="*/ 326981 w 457508"/>
                <a:gd name="connsiteY3" fmla="*/ 179891 h 275280"/>
                <a:gd name="connsiteX4" fmla="*/ 429374 w 457508"/>
                <a:gd name="connsiteY4" fmla="*/ 241803 h 275280"/>
                <a:gd name="connsiteX5" fmla="*/ 443662 w 457508"/>
                <a:gd name="connsiteY5" fmla="*/ 63210 h 275280"/>
                <a:gd name="connsiteX6" fmla="*/ 250781 w 457508"/>
                <a:gd name="connsiteY6" fmla="*/ 6060 h 275280"/>
                <a:gd name="connsiteX7" fmla="*/ 12656 w 457508"/>
                <a:gd name="connsiteY7" fmla="*/ 191797 h 275280"/>
                <a:gd name="connsiteX8" fmla="*/ 43612 w 457508"/>
                <a:gd name="connsiteY8" fmla="*/ 275141 h 27528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4778 w 458674"/>
                <a:gd name="connsiteY0" fmla="*/ 269081 h 269220"/>
                <a:gd name="connsiteX1" fmla="*/ 137647 w 458674"/>
                <a:gd name="connsiteY1" fmla="*/ 204787 h 269220"/>
                <a:gd name="connsiteX2" fmla="*/ 228134 w 458674"/>
                <a:gd name="connsiteY2" fmla="*/ 176212 h 269220"/>
                <a:gd name="connsiteX3" fmla="*/ 328147 w 458674"/>
                <a:gd name="connsiteY3" fmla="*/ 173831 h 269220"/>
                <a:gd name="connsiteX4" fmla="*/ 430540 w 458674"/>
                <a:gd name="connsiteY4" fmla="*/ 235743 h 269220"/>
                <a:gd name="connsiteX5" fmla="*/ 444828 w 458674"/>
                <a:gd name="connsiteY5" fmla="*/ 57150 h 269220"/>
                <a:gd name="connsiteX6" fmla="*/ 251947 w 458674"/>
                <a:gd name="connsiteY6" fmla="*/ 0 h 269220"/>
                <a:gd name="connsiteX7" fmla="*/ 13822 w 458674"/>
                <a:gd name="connsiteY7" fmla="*/ 185737 h 269220"/>
                <a:gd name="connsiteX8" fmla="*/ 44778 w 458674"/>
                <a:gd name="connsiteY8" fmla="*/ 269081 h 269220"/>
                <a:gd name="connsiteX0" fmla="*/ 44778 w 458674"/>
                <a:gd name="connsiteY0" fmla="*/ 269081 h 269081"/>
                <a:gd name="connsiteX1" fmla="*/ 137647 w 458674"/>
                <a:gd name="connsiteY1" fmla="*/ 204787 h 269081"/>
                <a:gd name="connsiteX2" fmla="*/ 228134 w 458674"/>
                <a:gd name="connsiteY2" fmla="*/ 176212 h 269081"/>
                <a:gd name="connsiteX3" fmla="*/ 328147 w 458674"/>
                <a:gd name="connsiteY3" fmla="*/ 173831 h 269081"/>
                <a:gd name="connsiteX4" fmla="*/ 430540 w 458674"/>
                <a:gd name="connsiteY4" fmla="*/ 235743 h 269081"/>
                <a:gd name="connsiteX5" fmla="*/ 444828 w 458674"/>
                <a:gd name="connsiteY5" fmla="*/ 57150 h 269081"/>
                <a:gd name="connsiteX6" fmla="*/ 251947 w 458674"/>
                <a:gd name="connsiteY6" fmla="*/ 0 h 269081"/>
                <a:gd name="connsiteX7" fmla="*/ 13822 w 458674"/>
                <a:gd name="connsiteY7" fmla="*/ 185737 h 269081"/>
                <a:gd name="connsiteX8" fmla="*/ 44778 w 458674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38326"/>
                <a:gd name="connsiteY0" fmla="*/ 271661 h 271661"/>
                <a:gd name="connsiteX1" fmla="*/ 123825 w 438326"/>
                <a:gd name="connsiteY1" fmla="*/ 207367 h 271661"/>
                <a:gd name="connsiteX2" fmla="*/ 214312 w 438326"/>
                <a:gd name="connsiteY2" fmla="*/ 178792 h 271661"/>
                <a:gd name="connsiteX3" fmla="*/ 314325 w 438326"/>
                <a:gd name="connsiteY3" fmla="*/ 176411 h 271661"/>
                <a:gd name="connsiteX4" fmla="*/ 416718 w 438326"/>
                <a:gd name="connsiteY4" fmla="*/ 238323 h 271661"/>
                <a:gd name="connsiteX5" fmla="*/ 431006 w 438326"/>
                <a:gd name="connsiteY5" fmla="*/ 59730 h 271661"/>
                <a:gd name="connsiteX6" fmla="*/ 326230 w 438326"/>
                <a:gd name="connsiteY6" fmla="*/ 93068 h 271661"/>
                <a:gd name="connsiteX7" fmla="*/ 238125 w 438326"/>
                <a:gd name="connsiteY7" fmla="*/ 2580 h 271661"/>
                <a:gd name="connsiteX8" fmla="*/ 157161 w 438326"/>
                <a:gd name="connsiteY8" fmla="*/ 133550 h 271661"/>
                <a:gd name="connsiteX9" fmla="*/ 0 w 438326"/>
                <a:gd name="connsiteY9" fmla="*/ 188317 h 271661"/>
                <a:gd name="connsiteX10" fmla="*/ 30956 w 438326"/>
                <a:gd name="connsiteY10" fmla="*/ 271661 h 271661"/>
                <a:gd name="connsiteX0" fmla="*/ 30956 w 438503"/>
                <a:gd name="connsiteY0" fmla="*/ 272174 h 272174"/>
                <a:gd name="connsiteX1" fmla="*/ 123825 w 438503"/>
                <a:gd name="connsiteY1" fmla="*/ 207880 h 272174"/>
                <a:gd name="connsiteX2" fmla="*/ 214312 w 438503"/>
                <a:gd name="connsiteY2" fmla="*/ 179305 h 272174"/>
                <a:gd name="connsiteX3" fmla="*/ 314325 w 438503"/>
                <a:gd name="connsiteY3" fmla="*/ 176924 h 272174"/>
                <a:gd name="connsiteX4" fmla="*/ 416718 w 438503"/>
                <a:gd name="connsiteY4" fmla="*/ 238836 h 272174"/>
                <a:gd name="connsiteX5" fmla="*/ 431006 w 438503"/>
                <a:gd name="connsiteY5" fmla="*/ 60243 h 272174"/>
                <a:gd name="connsiteX6" fmla="*/ 323849 w 438503"/>
                <a:gd name="connsiteY6" fmla="*/ 74531 h 272174"/>
                <a:gd name="connsiteX7" fmla="*/ 238125 w 438503"/>
                <a:gd name="connsiteY7" fmla="*/ 3093 h 272174"/>
                <a:gd name="connsiteX8" fmla="*/ 157161 w 438503"/>
                <a:gd name="connsiteY8" fmla="*/ 134063 h 272174"/>
                <a:gd name="connsiteX9" fmla="*/ 0 w 438503"/>
                <a:gd name="connsiteY9" fmla="*/ 188830 h 272174"/>
                <a:gd name="connsiteX10" fmla="*/ 30956 w 438503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6" h="269081">
                  <a:moveTo>
                    <a:pt x="30956" y="269081"/>
                  </a:moveTo>
                  <a:cubicBezTo>
                    <a:pt x="87313" y="217488"/>
                    <a:pt x="93266" y="220265"/>
                    <a:pt x="123825" y="204787"/>
                  </a:cubicBezTo>
                  <a:cubicBezTo>
                    <a:pt x="154384" y="189309"/>
                    <a:pt x="182562" y="181371"/>
                    <a:pt x="214312" y="176212"/>
                  </a:cubicBezTo>
                  <a:cubicBezTo>
                    <a:pt x="246062" y="171053"/>
                    <a:pt x="280591" y="163909"/>
                    <a:pt x="314325" y="173831"/>
                  </a:cubicBezTo>
                  <a:cubicBezTo>
                    <a:pt x="348059" y="183753"/>
                    <a:pt x="370284" y="208358"/>
                    <a:pt x="416718" y="235743"/>
                  </a:cubicBezTo>
                  <a:cubicBezTo>
                    <a:pt x="436958" y="217884"/>
                    <a:pt x="439340" y="127396"/>
                    <a:pt x="435768" y="66675"/>
                  </a:cubicBezTo>
                  <a:cubicBezTo>
                    <a:pt x="391715" y="84535"/>
                    <a:pt x="355996" y="80963"/>
                    <a:pt x="323849" y="71438"/>
                  </a:cubicBezTo>
                  <a:cubicBezTo>
                    <a:pt x="291702" y="61913"/>
                    <a:pt x="301625" y="53974"/>
                    <a:pt x="238125" y="0"/>
                  </a:cubicBezTo>
                  <a:cubicBezTo>
                    <a:pt x="217488" y="69851"/>
                    <a:pt x="196849" y="100014"/>
                    <a:pt x="157161" y="130970"/>
                  </a:cubicBezTo>
                  <a:cubicBezTo>
                    <a:pt x="117474" y="161926"/>
                    <a:pt x="67469" y="179784"/>
                    <a:pt x="0" y="185737"/>
                  </a:cubicBezTo>
                  <a:cubicBezTo>
                    <a:pt x="20241" y="256778"/>
                    <a:pt x="3174" y="215900"/>
                    <a:pt x="30956" y="2690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4507434" y="3481861"/>
              <a:ext cx="444264" cy="397680"/>
            </a:xfrm>
            <a:custGeom>
              <a:avLst/>
              <a:gdLst>
                <a:gd name="connsiteX0" fmla="*/ 0 w 444409"/>
                <a:gd name="connsiteY0" fmla="*/ 109538 h 390536"/>
                <a:gd name="connsiteX1" fmla="*/ 52388 w 444409"/>
                <a:gd name="connsiteY1" fmla="*/ 238125 h 390536"/>
                <a:gd name="connsiteX2" fmla="*/ 121444 w 444409"/>
                <a:gd name="connsiteY2" fmla="*/ 316706 h 390536"/>
                <a:gd name="connsiteX3" fmla="*/ 197644 w 444409"/>
                <a:gd name="connsiteY3" fmla="*/ 369094 h 390536"/>
                <a:gd name="connsiteX4" fmla="*/ 266700 w 444409"/>
                <a:gd name="connsiteY4" fmla="*/ 390525 h 390536"/>
                <a:gd name="connsiteX5" fmla="*/ 323850 w 444409"/>
                <a:gd name="connsiteY5" fmla="*/ 366713 h 390536"/>
                <a:gd name="connsiteX6" fmla="*/ 378619 w 444409"/>
                <a:gd name="connsiteY6" fmla="*/ 295275 h 390536"/>
                <a:gd name="connsiteX7" fmla="*/ 409575 w 444409"/>
                <a:gd name="connsiteY7" fmla="*/ 204788 h 390536"/>
                <a:gd name="connsiteX8" fmla="*/ 440531 w 444409"/>
                <a:gd name="connsiteY8" fmla="*/ 114300 h 390536"/>
                <a:gd name="connsiteX9" fmla="*/ 442913 w 444409"/>
                <a:gd name="connsiteY9" fmla="*/ 0 h 390536"/>
                <a:gd name="connsiteX0" fmla="*/ 0 w 444272"/>
                <a:gd name="connsiteY0" fmla="*/ 109538 h 390536"/>
                <a:gd name="connsiteX1" fmla="*/ 52388 w 444272"/>
                <a:gd name="connsiteY1" fmla="*/ 238125 h 390536"/>
                <a:gd name="connsiteX2" fmla="*/ 121444 w 444272"/>
                <a:gd name="connsiteY2" fmla="*/ 316706 h 390536"/>
                <a:gd name="connsiteX3" fmla="*/ 197644 w 444272"/>
                <a:gd name="connsiteY3" fmla="*/ 369094 h 390536"/>
                <a:gd name="connsiteX4" fmla="*/ 266700 w 444272"/>
                <a:gd name="connsiteY4" fmla="*/ 390525 h 390536"/>
                <a:gd name="connsiteX5" fmla="*/ 323850 w 444272"/>
                <a:gd name="connsiteY5" fmla="*/ 366713 h 390536"/>
                <a:gd name="connsiteX6" fmla="*/ 378619 w 444272"/>
                <a:gd name="connsiteY6" fmla="*/ 295275 h 390536"/>
                <a:gd name="connsiteX7" fmla="*/ 411957 w 444272"/>
                <a:gd name="connsiteY7" fmla="*/ 207169 h 390536"/>
                <a:gd name="connsiteX8" fmla="*/ 440531 w 444272"/>
                <a:gd name="connsiteY8" fmla="*/ 114300 h 390536"/>
                <a:gd name="connsiteX9" fmla="*/ 442913 w 444272"/>
                <a:gd name="connsiteY9" fmla="*/ 0 h 390536"/>
                <a:gd name="connsiteX0" fmla="*/ 0 w 444141"/>
                <a:gd name="connsiteY0" fmla="*/ 109538 h 390536"/>
                <a:gd name="connsiteX1" fmla="*/ 52388 w 444141"/>
                <a:gd name="connsiteY1" fmla="*/ 238125 h 390536"/>
                <a:gd name="connsiteX2" fmla="*/ 121444 w 444141"/>
                <a:gd name="connsiteY2" fmla="*/ 316706 h 390536"/>
                <a:gd name="connsiteX3" fmla="*/ 197644 w 444141"/>
                <a:gd name="connsiteY3" fmla="*/ 369094 h 390536"/>
                <a:gd name="connsiteX4" fmla="*/ 266700 w 444141"/>
                <a:gd name="connsiteY4" fmla="*/ 390525 h 390536"/>
                <a:gd name="connsiteX5" fmla="*/ 323850 w 444141"/>
                <a:gd name="connsiteY5" fmla="*/ 366713 h 390536"/>
                <a:gd name="connsiteX6" fmla="*/ 378619 w 444141"/>
                <a:gd name="connsiteY6" fmla="*/ 295275 h 390536"/>
                <a:gd name="connsiteX7" fmla="*/ 414338 w 444141"/>
                <a:gd name="connsiteY7" fmla="*/ 207169 h 390536"/>
                <a:gd name="connsiteX8" fmla="*/ 440531 w 444141"/>
                <a:gd name="connsiteY8" fmla="*/ 114300 h 390536"/>
                <a:gd name="connsiteX9" fmla="*/ 442913 w 444141"/>
                <a:gd name="connsiteY9" fmla="*/ 0 h 390536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14338 w 442874"/>
                <a:gd name="connsiteY7" fmla="*/ 221457 h 404824"/>
                <a:gd name="connsiteX8" fmla="*/ 440531 w 442874"/>
                <a:gd name="connsiteY8" fmla="*/ 128588 h 404824"/>
                <a:gd name="connsiteX9" fmla="*/ 440532 w 442874"/>
                <a:gd name="connsiteY9" fmla="*/ 0 h 404824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40531 w 442874"/>
                <a:gd name="connsiteY7" fmla="*/ 128588 h 404824"/>
                <a:gd name="connsiteX8" fmla="*/ 440532 w 442874"/>
                <a:gd name="connsiteY8" fmla="*/ 0 h 404824"/>
                <a:gd name="connsiteX0" fmla="*/ 0 w 444264"/>
                <a:gd name="connsiteY0" fmla="*/ 123826 h 404824"/>
                <a:gd name="connsiteX1" fmla="*/ 52388 w 444264"/>
                <a:gd name="connsiteY1" fmla="*/ 252413 h 404824"/>
                <a:gd name="connsiteX2" fmla="*/ 121444 w 444264"/>
                <a:gd name="connsiteY2" fmla="*/ 330994 h 404824"/>
                <a:gd name="connsiteX3" fmla="*/ 197644 w 444264"/>
                <a:gd name="connsiteY3" fmla="*/ 383382 h 404824"/>
                <a:gd name="connsiteX4" fmla="*/ 266700 w 444264"/>
                <a:gd name="connsiteY4" fmla="*/ 404813 h 404824"/>
                <a:gd name="connsiteX5" fmla="*/ 323850 w 444264"/>
                <a:gd name="connsiteY5" fmla="*/ 381001 h 404824"/>
                <a:gd name="connsiteX6" fmla="*/ 395288 w 444264"/>
                <a:gd name="connsiteY6" fmla="*/ 283370 h 404824"/>
                <a:gd name="connsiteX7" fmla="*/ 440531 w 444264"/>
                <a:gd name="connsiteY7" fmla="*/ 128588 h 404824"/>
                <a:gd name="connsiteX8" fmla="*/ 440532 w 444264"/>
                <a:gd name="connsiteY8" fmla="*/ 0 h 404824"/>
                <a:gd name="connsiteX0" fmla="*/ 0 w 444264"/>
                <a:gd name="connsiteY0" fmla="*/ 116682 h 397680"/>
                <a:gd name="connsiteX1" fmla="*/ 52388 w 444264"/>
                <a:gd name="connsiteY1" fmla="*/ 245269 h 397680"/>
                <a:gd name="connsiteX2" fmla="*/ 121444 w 444264"/>
                <a:gd name="connsiteY2" fmla="*/ 323850 h 397680"/>
                <a:gd name="connsiteX3" fmla="*/ 197644 w 444264"/>
                <a:gd name="connsiteY3" fmla="*/ 376238 h 397680"/>
                <a:gd name="connsiteX4" fmla="*/ 266700 w 444264"/>
                <a:gd name="connsiteY4" fmla="*/ 397669 h 397680"/>
                <a:gd name="connsiteX5" fmla="*/ 323850 w 444264"/>
                <a:gd name="connsiteY5" fmla="*/ 373857 h 397680"/>
                <a:gd name="connsiteX6" fmla="*/ 395288 w 444264"/>
                <a:gd name="connsiteY6" fmla="*/ 276226 h 397680"/>
                <a:gd name="connsiteX7" fmla="*/ 440531 w 444264"/>
                <a:gd name="connsiteY7" fmla="*/ 121444 h 397680"/>
                <a:gd name="connsiteX8" fmla="*/ 440532 w 444264"/>
                <a:gd name="connsiteY8" fmla="*/ 0 h 3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4" h="397680">
                  <a:moveTo>
                    <a:pt x="0" y="116682"/>
                  </a:moveTo>
                  <a:cubicBezTo>
                    <a:pt x="16073" y="163711"/>
                    <a:pt x="32147" y="210741"/>
                    <a:pt x="52388" y="245269"/>
                  </a:cubicBezTo>
                  <a:cubicBezTo>
                    <a:pt x="72629" y="279797"/>
                    <a:pt x="97235" y="302022"/>
                    <a:pt x="121444" y="323850"/>
                  </a:cubicBezTo>
                  <a:cubicBezTo>
                    <a:pt x="145653" y="345678"/>
                    <a:pt x="173435" y="363935"/>
                    <a:pt x="197644" y="376238"/>
                  </a:cubicBezTo>
                  <a:cubicBezTo>
                    <a:pt x="221853" y="388541"/>
                    <a:pt x="245666" y="398066"/>
                    <a:pt x="266700" y="397669"/>
                  </a:cubicBezTo>
                  <a:cubicBezTo>
                    <a:pt x="287734" y="397272"/>
                    <a:pt x="302419" y="394097"/>
                    <a:pt x="323850" y="373857"/>
                  </a:cubicBezTo>
                  <a:cubicBezTo>
                    <a:pt x="345281" y="353617"/>
                    <a:pt x="375841" y="318295"/>
                    <a:pt x="395288" y="276226"/>
                  </a:cubicBezTo>
                  <a:cubicBezTo>
                    <a:pt x="414735" y="234157"/>
                    <a:pt x="432990" y="167482"/>
                    <a:pt x="440531" y="121444"/>
                  </a:cubicBezTo>
                  <a:cubicBezTo>
                    <a:pt x="448072" y="75406"/>
                    <a:pt x="442119" y="40084"/>
                    <a:pt x="440532" y="0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419329" y="3258024"/>
              <a:ext cx="328177" cy="339609"/>
            </a:xfrm>
            <a:custGeom>
              <a:avLst/>
              <a:gdLst>
                <a:gd name="connsiteX0" fmla="*/ 285750 w 328177"/>
                <a:gd name="connsiteY0" fmla="*/ 0 h 339609"/>
                <a:gd name="connsiteX1" fmla="*/ 323850 w 328177"/>
                <a:gd name="connsiteY1" fmla="*/ 126206 h 339609"/>
                <a:gd name="connsiteX2" fmla="*/ 323850 w 328177"/>
                <a:gd name="connsiteY2" fmla="*/ 169069 h 339609"/>
                <a:gd name="connsiteX3" fmla="*/ 292894 w 328177"/>
                <a:gd name="connsiteY3" fmla="*/ 242887 h 339609"/>
                <a:gd name="connsiteX4" fmla="*/ 223837 w 328177"/>
                <a:gd name="connsiteY4" fmla="*/ 297656 h 339609"/>
                <a:gd name="connsiteX5" fmla="*/ 130969 w 328177"/>
                <a:gd name="connsiteY5" fmla="*/ 338137 h 339609"/>
                <a:gd name="connsiteX6" fmla="*/ 54769 w 328177"/>
                <a:gd name="connsiteY6" fmla="*/ 326231 h 339609"/>
                <a:gd name="connsiteX7" fmla="*/ 0 w 328177"/>
                <a:gd name="connsiteY7" fmla="*/ 283369 h 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77" h="339609">
                  <a:moveTo>
                    <a:pt x="285750" y="0"/>
                  </a:moveTo>
                  <a:cubicBezTo>
                    <a:pt x="301625" y="49014"/>
                    <a:pt x="317500" y="98028"/>
                    <a:pt x="323850" y="126206"/>
                  </a:cubicBezTo>
                  <a:cubicBezTo>
                    <a:pt x="330200" y="154384"/>
                    <a:pt x="329009" y="149622"/>
                    <a:pt x="323850" y="169069"/>
                  </a:cubicBezTo>
                  <a:cubicBezTo>
                    <a:pt x="318691" y="188516"/>
                    <a:pt x="309563" y="221456"/>
                    <a:pt x="292894" y="242887"/>
                  </a:cubicBezTo>
                  <a:cubicBezTo>
                    <a:pt x="276225" y="264318"/>
                    <a:pt x="250824" y="281781"/>
                    <a:pt x="223837" y="297656"/>
                  </a:cubicBezTo>
                  <a:cubicBezTo>
                    <a:pt x="196849" y="313531"/>
                    <a:pt x="159147" y="333375"/>
                    <a:pt x="130969" y="338137"/>
                  </a:cubicBezTo>
                  <a:cubicBezTo>
                    <a:pt x="102791" y="342900"/>
                    <a:pt x="76597" y="335359"/>
                    <a:pt x="54769" y="326231"/>
                  </a:cubicBezTo>
                  <a:cubicBezTo>
                    <a:pt x="32941" y="317103"/>
                    <a:pt x="16470" y="300236"/>
                    <a:pt x="0" y="2833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4752704" y="3405661"/>
              <a:ext cx="245269" cy="85746"/>
            </a:xfrm>
            <a:custGeom>
              <a:avLst/>
              <a:gdLst>
                <a:gd name="connsiteX0" fmla="*/ 0 w 245269"/>
                <a:gd name="connsiteY0" fmla="*/ 0 h 85746"/>
                <a:gd name="connsiteX1" fmla="*/ 66675 w 245269"/>
                <a:gd name="connsiteY1" fmla="*/ 66675 h 85746"/>
                <a:gd name="connsiteX2" fmla="*/ 138113 w 245269"/>
                <a:gd name="connsiteY2" fmla="*/ 85725 h 85746"/>
                <a:gd name="connsiteX3" fmla="*/ 207169 w 245269"/>
                <a:gd name="connsiteY3" fmla="*/ 64294 h 85746"/>
                <a:gd name="connsiteX4" fmla="*/ 245269 w 245269"/>
                <a:gd name="connsiteY4" fmla="*/ 16669 h 8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85746">
                  <a:moveTo>
                    <a:pt x="0" y="0"/>
                  </a:moveTo>
                  <a:cubicBezTo>
                    <a:pt x="21828" y="26194"/>
                    <a:pt x="43656" y="52388"/>
                    <a:pt x="66675" y="66675"/>
                  </a:cubicBezTo>
                  <a:cubicBezTo>
                    <a:pt x="89694" y="80962"/>
                    <a:pt x="114697" y="86122"/>
                    <a:pt x="138113" y="85725"/>
                  </a:cubicBezTo>
                  <a:cubicBezTo>
                    <a:pt x="161529" y="85328"/>
                    <a:pt x="189310" y="75803"/>
                    <a:pt x="207169" y="64294"/>
                  </a:cubicBezTo>
                  <a:cubicBezTo>
                    <a:pt x="225028" y="52785"/>
                    <a:pt x="235148" y="34727"/>
                    <a:pt x="245269" y="166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653050" y="1556792"/>
            <a:ext cx="262764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太陽からの光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核融合</a:t>
            </a:r>
            <a:endParaRPr kumimoji="1" lang="en-US" altLang="ja-JP" sz="2800" dirty="0"/>
          </a:p>
          <a:p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太陽の一生</a:t>
            </a: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800" dirty="0"/>
              <a:t>参考文献</a:t>
            </a:r>
            <a:endParaRPr lang="en-US" altLang="ja-JP" sz="28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467544" y="437763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目次</a:t>
              </a: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AC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AC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8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090067" y="1412776"/>
            <a:ext cx="6955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熱力学平衡な物体からの理想的な放射を考えたい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36395" y="2005388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すべての色をまんべんなく吸収する物体を仮定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→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黒体</a:t>
            </a:r>
            <a:endParaRPr kumimoji="1" lang="ja-JP" altLang="en-US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67544" y="3140967"/>
            <a:ext cx="3812120" cy="2581276"/>
            <a:chOff x="327832" y="2348161"/>
            <a:chExt cx="3812120" cy="2581276"/>
          </a:xfrm>
        </p:grpSpPr>
        <p:pic>
          <p:nvPicPr>
            <p:cNvPr id="11" name="Picture 2" descr="http://ironstudio.web5.jp/iron/colo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52" y="2348161"/>
              <a:ext cx="3810000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327832" y="4672288"/>
              <a:ext cx="172354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http://ironstudio.web5.jp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572000" y="314096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黒体からの放射：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黒体放射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402887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黒体放射のスペクトルは</a:t>
            </a:r>
            <a:endParaRPr kumimoji="1" lang="en-US" altLang="ja-JP" sz="2400" dirty="0"/>
          </a:p>
          <a:p>
            <a:r>
              <a:rPr kumimoji="1" lang="ja-JP" altLang="en-US" sz="2400" dirty="0"/>
              <a:t>ボルツマン分布の影響を受けているのでは？</a:t>
            </a:r>
            <a:endParaRPr kumimoji="1"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98060" y="5877272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粒子の運動が電磁場を揺さぶっている？</a:t>
            </a:r>
            <a:endParaRPr kumimoji="1" lang="ja-JP" altLang="en-US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黒体放射</a:t>
              </a: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8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532108" y="1556793"/>
            <a:ext cx="3360372" cy="2520280"/>
            <a:chOff x="5532108" y="1556793"/>
            <a:chExt cx="3360372" cy="2520280"/>
          </a:xfrm>
        </p:grpSpPr>
        <p:pic>
          <p:nvPicPr>
            <p:cNvPr id="4100" name="Picture 4" descr="http://static.wn.de/var/storage/images/wn/startseite/welt/kinder/2013/05/kinder-max-planck-diesem-physiker-ging-ein-wichtiges-licht-auf/37189098-2-ger-DE/Kinder-Max-Planck-Diesem-Physiker-ging-ein-wichtiges-Licht-auf1_image_630_420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108" y="1556793"/>
              <a:ext cx="3360372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正方形/長方形 7"/>
            <p:cNvSpPr/>
            <p:nvPr/>
          </p:nvSpPr>
          <p:spPr>
            <a:xfrm>
              <a:off x="5532108" y="3815463"/>
              <a:ext cx="12763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quotesgram.com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角丸四角形吹き出し 10"/>
          <p:cNvSpPr/>
          <p:nvPr/>
        </p:nvSpPr>
        <p:spPr>
          <a:xfrm>
            <a:off x="251520" y="1502134"/>
            <a:ext cx="4680520" cy="1566826"/>
          </a:xfrm>
          <a:prstGeom prst="wedgeRoundRectCallout">
            <a:avLst>
              <a:gd name="adj1" fmla="val 89044"/>
              <a:gd name="adj2" fmla="val 59762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>
                <a:solidFill>
                  <a:schemeClr val="tx1"/>
                </a:solidFill>
              </a:rPr>
              <a:t>ボルツマン分布を考えてた人たちの色々な式を改良してたら，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</a:rPr>
              <a:t>いい公式，作れちゃいました☆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1160939" y="4293097"/>
            <a:ext cx="6822122" cy="1728191"/>
            <a:chOff x="389082" y="4293097"/>
            <a:chExt cx="6822122" cy="1728191"/>
          </a:xfrm>
        </p:grpSpPr>
        <p:pic>
          <p:nvPicPr>
            <p:cNvPr id="14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u(\nu,T)=\frac{8\pi h\nu^3}{c^3}\frac{1}{e^{h\nu/kT}-1}\]&lt;/body&gt;&#10;  &lt;fcolor&gt;FF000000&lt;/fcolor&gt;&#10;  &lt;bcolor&gt;FFFFFFFF&lt;/bcolor&gt;&#10;  &lt;transparent&gt;True&lt;/transparent&gt;&#10;  &lt;resolution&gt;1800&lt;/resolution&gt;&#10;  &lt;imageh&gt;564&lt;/imageh&gt;&#10;  &lt;imagew&gt;2704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4293097"/>
              <a:ext cx="3863340" cy="805815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u(\lambda,T)=\frac{2hc^2}{\lambda^5}\frac{1}{e^{hc/\lambda kT}-1}\]&lt;/body&gt;&#10;  &lt;fcolor&gt;FF000000&lt;/fcolor&gt;&#10;  &lt;bcolor&gt;FFFFFFFF&lt;/bcolor&gt;&#10;  &lt;transparent&gt;True&lt;/transparent&gt;&#10;  &lt;resolution&gt;1800&lt;/resolution&gt;&#10;  &lt;imageh&gt;564&lt;/imageh&gt;&#10;  &lt;imagew&gt;2651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5215473"/>
              <a:ext cx="3787616" cy="805815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89082" y="4511338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周波数ごとのエネルギー</a:t>
              </a:r>
              <a:endParaRPr kumimoji="1" lang="en-US" altLang="ja-JP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96980" y="5433714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波長</a:t>
              </a:r>
              <a:r>
                <a:rPr kumimoji="1" lang="ja-JP" altLang="en-US" dirty="0"/>
                <a:t>ごとのエネルギー</a:t>
              </a: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3385026" y="63093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プランクの公式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プランクの公式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2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 rot="60000">
            <a:off x="192676" y="1415317"/>
            <a:ext cx="3829050" cy="4400242"/>
            <a:chOff x="467544" y="1398393"/>
            <a:chExt cx="3829050" cy="4400242"/>
          </a:xfrm>
        </p:grpSpPr>
        <p:pic>
          <p:nvPicPr>
            <p:cNvPr id="8194" name="Picture 2" descr="http://scienceofdoom.files.wordpress.com/2010/05/solar-radiation-incropera-200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90"/>
            <a:stretch/>
          </p:blipFill>
          <p:spPr bwMode="auto">
            <a:xfrm>
              <a:off x="467544" y="1412777"/>
              <a:ext cx="3829050" cy="438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2843808" y="1398393"/>
              <a:ext cx="123623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msis.jsc.nasa.gov</a:t>
              </a:r>
              <a:endParaRPr lang="ja-JP" altLang="en-US" sz="105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059581" y="171965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黒体放射と非常によく一致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59581" y="2564904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ただ，</a:t>
            </a:r>
            <a:endParaRPr kumimoji="1" lang="en-US" altLang="ja-JP" sz="2400" dirty="0"/>
          </a:p>
          <a:p>
            <a:r>
              <a:rPr kumimoji="1" lang="ja-JP" altLang="en-US" sz="2400" dirty="0"/>
              <a:t>「なぜこの式が成立するのか」</a:t>
            </a:r>
            <a:endParaRPr kumimoji="1" lang="en-US" altLang="ja-JP" sz="2400" dirty="0"/>
          </a:p>
          <a:p>
            <a:r>
              <a:rPr kumimoji="1" lang="ja-JP" altLang="en-US" sz="2400" dirty="0"/>
              <a:t>はわかっていなかった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P(E_n)=\frac{1}{Z}e^{-\frac{E_n}{kT}}\]&lt;/body&gt;&#10;  &lt;fcolor&gt;FF000000&lt;/fcolor&gt;&#10;  &lt;bcolor&gt;FFFFFFFF&lt;/bcolor&gt;&#10;  &lt;transparent&gt;True&lt;/transparent&gt;&#10;  &lt;resolution&gt;1800&lt;/resolution&gt;&#10;  &lt;imageh&gt;494&lt;/imageh&gt;&#10;  &lt;imagew&gt;1560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05" y="4535111"/>
            <a:ext cx="2228850" cy="70580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u(\nu,T)=\frac{8\pi h\nu^3}{c^3}\frac{1}{e^{\frac{h\nu}{kT}}-1}\]&lt;/body&gt;&#10;  &lt;fcolor&gt;FF000000&lt;/fcolor&gt;&#10;  &lt;bcolor&gt;FFFFFFFF&lt;/bcolor&gt;&#10;  &lt;transparent&gt;True&lt;/transparent&gt;&#10;  &lt;resolution&gt;1800&lt;/resolution&gt;&#10;  &lt;imageh&gt;637&lt;/imageh&gt;&#10;  &lt;imagew&gt;2415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05" y="5399206"/>
            <a:ext cx="3450431" cy="910114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>
            <a:off x="6026261" y="4494654"/>
            <a:ext cx="445635" cy="311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687921" y="5854263"/>
            <a:ext cx="445635" cy="311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57479" y="400577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ボルツマン分布と見比べると</a:t>
            </a:r>
            <a:r>
              <a:rPr kumimoji="1" lang="en-US" altLang="ja-JP" sz="2400" dirty="0"/>
              <a:t>…</a:t>
            </a:r>
            <a:endParaRPr kumimoji="1" lang="ja-JP" altLang="en-US" sz="24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467544" y="437763"/>
              <a:ext cx="6955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プランクの公式との一致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91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 animBg="1"/>
      <p:bldP spid="19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1520" y="16288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エネルギーを</a:t>
            </a:r>
            <a:endParaRPr kumimoji="1" lang="en-US" altLang="ja-JP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E_n=nh\nu\quad n=0,1,2,3,\cdots\]&lt;/body&gt;&#10;  &lt;fcolor&gt;FF000000&lt;/fcolor&gt;&#10;  &lt;bcolor&gt;FFFFFFFF&lt;/bcolor&gt;&#10;  &lt;transparent&gt;True&lt;/transparent&gt;&#10;  &lt;resolution&gt;1800&lt;/resolution&gt;&#10;  &lt;imageh&gt;210&lt;/imageh&gt;&#10;  &lt;imagew&gt;2635&lt;/imagew&gt;&#10;  &lt;scale&gt;50&lt;/scale&gt;&#10;  &lt;cursor&gt;1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1" y="2234481"/>
            <a:ext cx="5019675" cy="40005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3556337" y="334233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ja-JP" dirty="0"/>
          </a:p>
        </p:txBody>
      </p:sp>
      <p:sp>
        <p:nvSpPr>
          <p:cNvPr id="22" name="正方形/長方形 21"/>
          <p:cNvSpPr/>
          <p:nvPr/>
        </p:nvSpPr>
        <p:spPr>
          <a:xfrm>
            <a:off x="251520" y="2742019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400" dirty="0" err="1">
                <a:solidFill>
                  <a:prstClr val="black"/>
                </a:solidFill>
              </a:rPr>
              <a:t>のように</a:t>
            </a:r>
            <a:r>
              <a:rPr lang="ja-JP" altLang="en-US" sz="2400" dirty="0">
                <a:solidFill>
                  <a:prstClr val="black"/>
                </a:solidFill>
              </a:rPr>
              <a:t>離散的にしてボルツマン分布を使うとなぜか導ける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grpSp>
        <p:nvGrpSpPr>
          <p:cNvPr id="35" name="グループ化 34"/>
          <p:cNvGrpSpPr>
            <a:grpSpLocks noChangeAspect="1"/>
          </p:cNvGrpSpPr>
          <p:nvPr/>
        </p:nvGrpSpPr>
        <p:grpSpPr>
          <a:xfrm>
            <a:off x="244216" y="3310974"/>
            <a:ext cx="3133698" cy="2350274"/>
            <a:chOff x="5532108" y="1556793"/>
            <a:chExt cx="3360372" cy="2520280"/>
          </a:xfrm>
        </p:grpSpPr>
        <p:pic>
          <p:nvPicPr>
            <p:cNvPr id="36" name="Picture 4" descr="http://static.wn.de/var/storage/images/wn/startseite/welt/kinder/2013/05/kinder-max-planck-diesem-physiker-ging-ein-wichtiges-licht-auf/37189098-2-ger-DE/Kinder-Max-Planck-Diesem-Physiker-ging-ein-wichtiges-Licht-auf1_image_630_420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108" y="1556793"/>
              <a:ext cx="3360372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正方形/長方形 36"/>
            <p:cNvSpPr/>
            <p:nvPr/>
          </p:nvSpPr>
          <p:spPr>
            <a:xfrm>
              <a:off x="5532108" y="3815463"/>
              <a:ext cx="127631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quotesgram.com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角丸四角形吹き出し 37"/>
              <p:cNvSpPr/>
              <p:nvPr/>
            </p:nvSpPr>
            <p:spPr>
              <a:xfrm>
                <a:off x="4067944" y="3550835"/>
                <a:ext cx="4968552" cy="1390333"/>
              </a:xfrm>
              <a:prstGeom prst="wedgeRoundRectCallout">
                <a:avLst>
                  <a:gd name="adj1" fmla="val -75093"/>
                  <a:gd name="adj2" fmla="val 457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400" dirty="0">
                    <a:solidFill>
                      <a:schemeClr val="tx1"/>
                    </a:solidFill>
                  </a:rPr>
                  <a:t>この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𝜈</m:t>
                    </m:r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</a:rPr>
                  <a:t>というエネルギーの塊は，</a:t>
                </a:r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r>
                  <a:rPr kumimoji="1" lang="ja-JP" altLang="en-US" sz="2400" dirty="0">
                    <a:solidFill>
                      <a:schemeClr val="tx1"/>
                    </a:solidFill>
                  </a:rPr>
                  <a:t>熱源を構成する「アトム」を見ているのかもしれないですね☆</a:t>
                </a:r>
              </a:p>
            </p:txBody>
          </p:sp>
        </mc:Choice>
        <mc:Fallback xmlns="">
          <p:sp>
            <p:nvSpPr>
              <p:cNvPr id="38" name="角丸四角形吹き出し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50835"/>
                <a:ext cx="4968552" cy="1390333"/>
              </a:xfrm>
              <a:prstGeom prst="wedgeRoundRectCallout">
                <a:avLst>
                  <a:gd name="adj1" fmla="val -75093"/>
                  <a:gd name="adj2" fmla="val 45753"/>
                  <a:gd name="adj3" fmla="val 16667"/>
                </a:avLst>
              </a:prstGeom>
              <a:blipFill rotWithShape="1">
                <a:blip r:embed="rId4"/>
                <a:stretch>
                  <a:fillRect r="-5176" b="-1717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323528" y="5919663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熱源の原子の振動を直接反映した電磁波が出るのだと考えた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872434" y="5157192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本人は「アトム」という言葉を使っていない</a:t>
            </a:r>
          </a:p>
        </p:txBody>
      </p:sp>
      <p:sp>
        <p:nvSpPr>
          <p:cNvPr id="41" name="角丸四角形吹き出し 40"/>
          <p:cNvSpPr/>
          <p:nvPr/>
        </p:nvSpPr>
        <p:spPr>
          <a:xfrm>
            <a:off x="6009848" y="1798328"/>
            <a:ext cx="3026648" cy="870867"/>
          </a:xfrm>
          <a:prstGeom prst="wedgeRoundRectCallout">
            <a:avLst>
              <a:gd name="adj1" fmla="val -62004"/>
              <a:gd name="adj2" fmla="val 2265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エネルギーに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最小単位を作ってしまう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離散エネルギー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2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38" grpId="0" animBg="1"/>
      <p:bldP spid="34" grpId="0"/>
      <p:bldP spid="39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グループ化 71"/>
          <p:cNvGrpSpPr/>
          <p:nvPr/>
        </p:nvGrpSpPr>
        <p:grpSpPr>
          <a:xfrm>
            <a:off x="1889787" y="1556792"/>
            <a:ext cx="567553" cy="731272"/>
            <a:chOff x="737659" y="1694330"/>
            <a:chExt cx="567553" cy="731272"/>
          </a:xfrm>
        </p:grpSpPr>
        <p:sp>
          <p:nvSpPr>
            <p:cNvPr id="9" name="円/楕円 8"/>
            <p:cNvSpPr/>
            <p:nvPr/>
          </p:nvSpPr>
          <p:spPr>
            <a:xfrm>
              <a:off x="832219" y="1897463"/>
              <a:ext cx="345600" cy="3456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/>
            <p:cNvGrpSpPr/>
            <p:nvPr/>
          </p:nvGrpSpPr>
          <p:grpSpPr>
            <a:xfrm rot="17551467">
              <a:off x="762562" y="1669427"/>
              <a:ext cx="365001" cy="414807"/>
              <a:chOff x="1666059" y="1855033"/>
              <a:chExt cx="365001" cy="414807"/>
            </a:xfrm>
          </p:grpSpPr>
          <p:sp>
            <p:nvSpPr>
              <p:cNvPr id="27" name="円弧 26"/>
              <p:cNvSpPr/>
              <p:nvPr/>
            </p:nvSpPr>
            <p:spPr>
              <a:xfrm>
                <a:off x="1666059" y="1944621"/>
                <a:ext cx="288032" cy="325219"/>
              </a:xfrm>
              <a:prstGeom prst="arc">
                <a:avLst/>
              </a:prstGeom>
              <a:ln w="25400">
                <a:solidFill>
                  <a:srgbClr val="CC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/>
              <p:cNvSpPr/>
              <p:nvPr/>
            </p:nvSpPr>
            <p:spPr>
              <a:xfrm>
                <a:off x="1743028" y="1855033"/>
                <a:ext cx="288032" cy="325219"/>
              </a:xfrm>
              <a:prstGeom prst="arc">
                <a:avLst/>
              </a:prstGeom>
              <a:ln w="25400">
                <a:solidFill>
                  <a:srgbClr val="CC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グループ化 28"/>
            <p:cNvGrpSpPr/>
            <p:nvPr/>
          </p:nvGrpSpPr>
          <p:grpSpPr>
            <a:xfrm rot="6036950">
              <a:off x="915308" y="2035698"/>
              <a:ext cx="365001" cy="414807"/>
              <a:chOff x="1666059" y="1855033"/>
              <a:chExt cx="365001" cy="414807"/>
            </a:xfrm>
          </p:grpSpPr>
          <p:sp>
            <p:nvSpPr>
              <p:cNvPr id="30" name="円弧 29"/>
              <p:cNvSpPr/>
              <p:nvPr/>
            </p:nvSpPr>
            <p:spPr>
              <a:xfrm>
                <a:off x="1666059" y="1944621"/>
                <a:ext cx="288032" cy="325219"/>
              </a:xfrm>
              <a:prstGeom prst="arc">
                <a:avLst/>
              </a:prstGeom>
              <a:ln w="25400">
                <a:solidFill>
                  <a:srgbClr val="CC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弧 30"/>
              <p:cNvSpPr/>
              <p:nvPr/>
            </p:nvSpPr>
            <p:spPr>
              <a:xfrm>
                <a:off x="1743028" y="1855033"/>
                <a:ext cx="288032" cy="325219"/>
              </a:xfrm>
              <a:prstGeom prst="arc">
                <a:avLst/>
              </a:prstGeom>
              <a:ln w="25400">
                <a:solidFill>
                  <a:srgbClr val="CC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2843808" y="2611181"/>
            <a:ext cx="3443984" cy="1516280"/>
            <a:chOff x="969169" y="1988344"/>
            <a:chExt cx="5763071" cy="1438770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969169" y="1988344"/>
              <a:ext cx="2881312" cy="1438274"/>
              <a:chOff x="969169" y="1988344"/>
              <a:chExt cx="2881312" cy="1438274"/>
            </a:xfrm>
          </p:grpSpPr>
          <p:sp>
            <p:nvSpPr>
              <p:cNvPr id="38" name="フリーフォーム 37"/>
              <p:cNvSpPr/>
              <p:nvPr/>
            </p:nvSpPr>
            <p:spPr>
              <a:xfrm>
                <a:off x="969169" y="1988344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 flipV="1">
                <a:off x="2409825" y="2707481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3850928" y="1988840"/>
              <a:ext cx="2881312" cy="1438274"/>
              <a:chOff x="969169" y="1988344"/>
              <a:chExt cx="2881312" cy="1438274"/>
            </a:xfrm>
          </p:grpSpPr>
          <p:sp>
            <p:nvSpPr>
              <p:cNvPr id="36" name="フリーフォーム 35"/>
              <p:cNvSpPr/>
              <p:nvPr/>
            </p:nvSpPr>
            <p:spPr>
              <a:xfrm>
                <a:off x="969169" y="1988344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 flipV="1">
                <a:off x="2409825" y="2707481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0" name="グループ化 39"/>
          <p:cNvGrpSpPr/>
          <p:nvPr/>
        </p:nvGrpSpPr>
        <p:grpSpPr>
          <a:xfrm>
            <a:off x="2843808" y="3691301"/>
            <a:ext cx="3443984" cy="2274420"/>
            <a:chOff x="969169" y="1988344"/>
            <a:chExt cx="5763071" cy="1438770"/>
          </a:xfrm>
        </p:grpSpPr>
        <p:grpSp>
          <p:nvGrpSpPr>
            <p:cNvPr id="41" name="グループ化 40"/>
            <p:cNvGrpSpPr/>
            <p:nvPr/>
          </p:nvGrpSpPr>
          <p:grpSpPr>
            <a:xfrm>
              <a:off x="969169" y="1988344"/>
              <a:ext cx="2881312" cy="1438274"/>
              <a:chOff x="969169" y="1988344"/>
              <a:chExt cx="2881312" cy="1438274"/>
            </a:xfrm>
          </p:grpSpPr>
          <p:sp>
            <p:nvSpPr>
              <p:cNvPr id="45" name="フリーフォーム 44"/>
              <p:cNvSpPr/>
              <p:nvPr/>
            </p:nvSpPr>
            <p:spPr>
              <a:xfrm>
                <a:off x="969169" y="1988344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 flipV="1">
                <a:off x="2409825" y="2707481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2" name="グループ化 41"/>
            <p:cNvGrpSpPr/>
            <p:nvPr/>
          </p:nvGrpSpPr>
          <p:grpSpPr>
            <a:xfrm>
              <a:off x="3850928" y="1988840"/>
              <a:ext cx="2881312" cy="1438274"/>
              <a:chOff x="969169" y="1988344"/>
              <a:chExt cx="2881312" cy="1438274"/>
            </a:xfrm>
          </p:grpSpPr>
          <p:sp>
            <p:nvSpPr>
              <p:cNvPr id="43" name="フリーフォーム 42"/>
              <p:cNvSpPr/>
              <p:nvPr/>
            </p:nvSpPr>
            <p:spPr>
              <a:xfrm>
                <a:off x="969169" y="1988344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 flipV="1">
                <a:off x="2409825" y="2707481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>
          <a:xfrm>
            <a:off x="2843808" y="1565009"/>
            <a:ext cx="3443984" cy="758140"/>
            <a:chOff x="969169" y="1988344"/>
            <a:chExt cx="5763071" cy="1438770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969169" y="1988344"/>
              <a:ext cx="2881312" cy="1438274"/>
              <a:chOff x="969169" y="1988344"/>
              <a:chExt cx="2881312" cy="1438274"/>
            </a:xfrm>
          </p:grpSpPr>
          <p:sp>
            <p:nvSpPr>
              <p:cNvPr id="52" name="フリーフォーム 51"/>
              <p:cNvSpPr/>
              <p:nvPr/>
            </p:nvSpPr>
            <p:spPr>
              <a:xfrm>
                <a:off x="969169" y="1988344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 flipV="1">
                <a:off x="2409825" y="2707481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3850928" y="1988840"/>
              <a:ext cx="2881312" cy="1438274"/>
              <a:chOff x="969169" y="1988344"/>
              <a:chExt cx="2881312" cy="1438274"/>
            </a:xfrm>
          </p:grpSpPr>
          <p:sp>
            <p:nvSpPr>
              <p:cNvPr id="50" name="フリーフォーム 49"/>
              <p:cNvSpPr/>
              <p:nvPr/>
            </p:nvSpPr>
            <p:spPr>
              <a:xfrm>
                <a:off x="969169" y="1988344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 flipV="1">
                <a:off x="2409825" y="2707481"/>
                <a:ext cx="1440656" cy="719137"/>
              </a:xfrm>
              <a:custGeom>
                <a:avLst/>
                <a:gdLst>
                  <a:gd name="connsiteX0" fmla="*/ 0 w 1440656"/>
                  <a:gd name="connsiteY0" fmla="*/ 719137 h 719137"/>
                  <a:gd name="connsiteX1" fmla="*/ 716756 w 1440656"/>
                  <a:gd name="connsiteY1" fmla="*/ 0 h 719137"/>
                  <a:gd name="connsiteX2" fmla="*/ 1440656 w 1440656"/>
                  <a:gd name="connsiteY2" fmla="*/ 719137 h 719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0656" h="719137">
                    <a:moveTo>
                      <a:pt x="0" y="719137"/>
                    </a:moveTo>
                    <a:cubicBezTo>
                      <a:pt x="238323" y="359568"/>
                      <a:pt x="476647" y="0"/>
                      <a:pt x="716756" y="0"/>
                    </a:cubicBezTo>
                    <a:cubicBezTo>
                      <a:pt x="956865" y="0"/>
                      <a:pt x="1198760" y="359568"/>
                      <a:pt x="1440656" y="71913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" name="円/楕円 9"/>
          <p:cNvSpPr/>
          <p:nvPr/>
        </p:nvSpPr>
        <p:spPr>
          <a:xfrm>
            <a:off x="1965927" y="4640156"/>
            <a:ext cx="345600" cy="345638"/>
          </a:xfrm>
          <a:prstGeom prst="ellipse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 rot="4830417">
            <a:off x="2138612" y="4764895"/>
            <a:ext cx="365001" cy="414807"/>
            <a:chOff x="1666059" y="1855033"/>
            <a:chExt cx="365001" cy="414807"/>
          </a:xfrm>
        </p:grpSpPr>
        <p:sp>
          <p:nvSpPr>
            <p:cNvPr id="21" name="円弧 20"/>
            <p:cNvSpPr/>
            <p:nvPr/>
          </p:nvSpPr>
          <p:spPr>
            <a:xfrm>
              <a:off x="1666059" y="1944621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弧 21"/>
            <p:cNvSpPr/>
            <p:nvPr/>
          </p:nvSpPr>
          <p:spPr>
            <a:xfrm>
              <a:off x="1743028" y="1855033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 rot="18574958">
            <a:off x="1973529" y="4332772"/>
            <a:ext cx="365001" cy="414807"/>
            <a:chOff x="1666059" y="1855033"/>
            <a:chExt cx="365001" cy="414807"/>
          </a:xfrm>
        </p:grpSpPr>
        <p:sp>
          <p:nvSpPr>
            <p:cNvPr id="61" name="円弧 60"/>
            <p:cNvSpPr/>
            <p:nvPr/>
          </p:nvSpPr>
          <p:spPr>
            <a:xfrm>
              <a:off x="1666059" y="1944621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弧 61"/>
            <p:cNvSpPr/>
            <p:nvPr/>
          </p:nvSpPr>
          <p:spPr>
            <a:xfrm>
              <a:off x="1743028" y="1855033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円/楕円 11"/>
          <p:cNvSpPr/>
          <p:nvPr/>
        </p:nvSpPr>
        <p:spPr>
          <a:xfrm>
            <a:off x="1927463" y="3238429"/>
            <a:ext cx="345600" cy="345638"/>
          </a:xfrm>
          <a:prstGeom prst="ellipse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2100263" y="3046810"/>
            <a:ext cx="365001" cy="414807"/>
            <a:chOff x="1666059" y="1855033"/>
            <a:chExt cx="365001" cy="414807"/>
          </a:xfrm>
        </p:grpSpPr>
        <p:sp>
          <p:nvSpPr>
            <p:cNvPr id="13" name="円弧 12"/>
            <p:cNvSpPr/>
            <p:nvPr/>
          </p:nvSpPr>
          <p:spPr>
            <a:xfrm>
              <a:off x="1666059" y="1944621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弧 14"/>
            <p:cNvSpPr/>
            <p:nvPr/>
          </p:nvSpPr>
          <p:spPr>
            <a:xfrm>
              <a:off x="1743028" y="1855033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 rot="13579594">
            <a:off x="1713210" y="3222130"/>
            <a:ext cx="365001" cy="414807"/>
            <a:chOff x="1666059" y="1855033"/>
            <a:chExt cx="365001" cy="414807"/>
          </a:xfrm>
        </p:grpSpPr>
        <p:sp>
          <p:nvSpPr>
            <p:cNvPr id="70" name="円弧 69"/>
            <p:cNvSpPr/>
            <p:nvPr/>
          </p:nvSpPr>
          <p:spPr>
            <a:xfrm>
              <a:off x="1666059" y="1944621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弧 70"/>
            <p:cNvSpPr/>
            <p:nvPr/>
          </p:nvSpPr>
          <p:spPr>
            <a:xfrm>
              <a:off x="1743028" y="1855033"/>
              <a:ext cx="288032" cy="325219"/>
            </a:xfrm>
            <a:prstGeom prst="arc">
              <a:avLst/>
            </a:prstGeom>
            <a:ln w="254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h\nu\]&lt;/body&gt;&#10;  &lt;fcolor&gt;FF000000&lt;/fcolor&gt;&#10;  &lt;bcolor&gt;FFFFFFFF&lt;/bcolor&gt;&#10;  &lt;transparent&gt;True&lt;/transparent&gt;&#10;  &lt;resolution&gt;1800&lt;/resolution&gt;&#10;  &lt;imageh&gt;173&lt;/imageh&gt;&#10;  &lt;imagew&gt;259&lt;/imagew&gt;&#10;  &lt;scale&gt;50&lt;/scale&gt;&#10;  &lt;cursor&gt;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1907"/>
            <a:ext cx="493395" cy="329565"/>
          </a:xfrm>
          <a:prstGeom prst="rect">
            <a:avLst/>
          </a:prstGeom>
        </p:spPr>
      </p:pic>
      <p:pic>
        <p:nvPicPr>
          <p:cNvPr id="78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2h\nu\]&lt;/body&gt;&#10;  &lt;fcolor&gt;FF000000&lt;/fcolor&gt;&#10;  &lt;bcolor&gt;FFFFFFFF&lt;/bcolor&gt;&#10;  &lt;transparent&gt;True&lt;/transparent&gt;&#10;  &lt;resolution&gt;1800&lt;/resolution&gt;&#10;  &lt;imageh&gt;173&lt;/imageh&gt;&#10;  &lt;imagew&gt;396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16" y="3242782"/>
            <a:ext cx="754380" cy="329565"/>
          </a:xfrm>
          <a:prstGeom prst="rect">
            <a:avLst/>
          </a:prstGeom>
        </p:spPr>
      </p:pic>
      <p:pic>
        <p:nvPicPr>
          <p:cNvPr id="80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3h\nu\]&lt;/body&gt;&#10;  &lt;fcolor&gt;FF000000&lt;/fcolor&gt;&#10;  &lt;bcolor&gt;FFFFFFFF&lt;/bcolor&gt;&#10;  &lt;transparent&gt;True&lt;/transparent&gt;&#10;  &lt;resolution&gt;1800&lt;/resolution&gt;&#10;  &lt;imageh&gt;173&lt;/imageh&gt;&#10;  &lt;imagew&gt;396&lt;/imagew&gt;&#10;  &lt;scale&gt;50&lt;/scale&gt;&#10;  &lt;cursor&gt;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31622"/>
            <a:ext cx="754380" cy="329565"/>
          </a:xfrm>
          <a:prstGeom prst="rect">
            <a:avLst/>
          </a:prstGeom>
        </p:spPr>
      </p:pic>
      <p:cxnSp>
        <p:nvCxnSpPr>
          <p:cNvPr id="84" name="直線矢印コネクタ 83"/>
          <p:cNvCxnSpPr/>
          <p:nvPr/>
        </p:nvCxnSpPr>
        <p:spPr>
          <a:xfrm rot="3720000">
            <a:off x="1569169" y="2059485"/>
            <a:ext cx="540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rot="-1380000">
            <a:off x="1425927" y="3136398"/>
            <a:ext cx="1080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rot="3540000">
            <a:off x="1616627" y="4685388"/>
            <a:ext cx="1620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786349" y="6207695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熱源の「アトム」の振動の振幅が離散的になっている</a:t>
            </a:r>
            <a:endParaRPr kumimoji="1" lang="ja-JP" altLang="en-US" sz="2400" dirty="0"/>
          </a:p>
        </p:txBody>
      </p:sp>
      <p:grpSp>
        <p:nvGrpSpPr>
          <p:cNvPr id="89" name="グループ化 88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90" name="テキスト ボックス 89"/>
            <p:cNvSpPr txBox="1"/>
            <p:nvPr/>
          </p:nvSpPr>
          <p:spPr>
            <a:xfrm>
              <a:off x="467544" y="437763"/>
              <a:ext cx="81868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プランクの説（現代風解釈）</a:t>
              </a: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755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51520" y="1412776"/>
                <a:ext cx="883229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h</m:t>
                    </m:r>
                    <m:r>
                      <a:rPr lang="en-US" altLang="ja-JP" sz="24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kumimoji="1" lang="ja-JP" altLang="en-US" sz="2400" dirty="0"/>
                  <a:t>のエネルギーを出す「アトム」がボルツマン分布に従えば，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「アトム」一個の平均エネルギーは，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12776"/>
                <a:ext cx="883229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35" t="-5882" r="-138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\bar{u}(\nu,T)=\frac{h\nu}{e^{\frac{h\nu}{kT}}-1}\]&lt;/body&gt;&#10;  &lt;fcolor&gt;FF000000&lt;/fcolor&gt;&#10;  &lt;bcolor&gt;FFFFFFFF&lt;/bcolor&gt;&#10;  &lt;transparent&gt;True&lt;/transparent&gt;&#10;  &lt;resolution&gt;1800&lt;/resolution&gt;&#10;  &lt;imageh&gt;599&lt;/imageh&gt;&#10;  &lt;imagew&gt;1693&lt;/imagew&gt;&#10;  &lt;scale&gt;50&lt;/scale&gt;&#10;  &lt;cursor&gt;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6"/>
            <a:ext cx="2418874" cy="855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1520" y="3489975"/>
                <a:ext cx="81798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/>
                  <a:t>一方，振動数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𝜈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400" dirty="0"/>
                  <a:t>の電磁</a:t>
                </a:r>
                <a:r>
                  <a:rPr lang="ja-JP" altLang="en-US" sz="2400" dirty="0"/>
                  <a:t>波</a:t>
                </a:r>
                <a:r>
                  <a:rPr kumimoji="1" lang="ja-JP" altLang="en-US" sz="2400" dirty="0"/>
                  <a:t>の振動状態の数は，単位体積で，</a:t>
                </a: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89975"/>
                <a:ext cx="81798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18" t="-10667" r="-224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吹き出し 14"/>
          <p:cNvSpPr/>
          <p:nvPr/>
        </p:nvSpPr>
        <p:spPr>
          <a:xfrm>
            <a:off x="4341454" y="2281051"/>
            <a:ext cx="3456384" cy="931925"/>
          </a:xfrm>
          <a:prstGeom prst="wedgeRoundRectCallout">
            <a:avLst>
              <a:gd name="adj1" fmla="val -86326"/>
              <a:gd name="adj2" fmla="val -3869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このエネルギーが直接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電磁波に伝わる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n(\nu)=\frac{8\pi\nu^2}{c^3}\]&lt;/body&gt;&#10;  &lt;fcolor&gt;FF000000&lt;/fcolor&gt;&#10;  &lt;bcolor&gt;FFFFFFFF&lt;/bcolor&gt;&#10;  &lt;transparent&gt;True&lt;/transparent&gt;&#10;  &lt;resolution&gt;1800&lt;/resolution&gt;&#10;  &lt;imageh&gt;551&lt;/imageh&gt;&#10;  &lt;imagew&gt;1221&lt;/imagew&gt;&#10;  &lt;scale&gt;50&lt;/scale&gt;&#10;  &lt;cursor&gt;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1" y="3951642"/>
            <a:ext cx="1744504" cy="787241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u(\nu,T)=n(\nu)\bar{u}(\nu,T)=\frac{8\pi\nu^2}{c^3}\frac{h\nu}{e^{\frac{h\nu}{kT}}-1}\]&lt;/body&gt;&#10;  &lt;fcolor&gt;FF000000&lt;/fcolor&gt;&#10;  &lt;bcolor&gt;FFFFFFFF&lt;/bcolor&gt;&#10;  &lt;transparent&gt;True&lt;/transparent&gt;&#10;  &lt;resolution&gt;1800&lt;/resolution&gt;&#10;  &lt;imageh&gt;637&lt;/imageh&gt;&#10;  &lt;imagew&gt;367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5" y="5527883"/>
            <a:ext cx="5250656" cy="91011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51520" y="5066218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二つを</a:t>
            </a:r>
            <a:r>
              <a:rPr kumimoji="1" lang="ja-JP" altLang="en-US" sz="2400" dirty="0" err="1"/>
              <a:t>乗すると</a:t>
            </a:r>
            <a:r>
              <a:rPr kumimoji="1" lang="ja-JP" altLang="en-US" sz="2400" dirty="0"/>
              <a:t>電磁波のエネルギーが出てくる</a:t>
            </a:r>
          </a:p>
        </p:txBody>
      </p:sp>
      <p:sp>
        <p:nvSpPr>
          <p:cNvPr id="20" name="角丸四角形吹き出し 19"/>
          <p:cNvSpPr/>
          <p:nvPr/>
        </p:nvSpPr>
        <p:spPr>
          <a:xfrm>
            <a:off x="6541291" y="5573901"/>
            <a:ext cx="2386709" cy="864096"/>
          </a:xfrm>
          <a:prstGeom prst="wedgeRoundRectCallout">
            <a:avLst>
              <a:gd name="adj1" fmla="val -74470"/>
              <a:gd name="adj2" fmla="val -4961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プランクの公式が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導けた！！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67544" y="437763"/>
              <a:ext cx="75713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どのようにうまくいくのか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4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9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940152" y="1446335"/>
            <a:ext cx="2800600" cy="2918769"/>
            <a:chOff x="5694307" y="3429000"/>
            <a:chExt cx="2800600" cy="2918769"/>
          </a:xfrm>
        </p:grpSpPr>
        <p:pic>
          <p:nvPicPr>
            <p:cNvPr id="9" name="Picture 2" descr="http://makotti.com/wp-content/uploads/2014/03/6220596985320376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307" y="3429000"/>
              <a:ext cx="2800600" cy="2918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7494312" y="6075236"/>
              <a:ext cx="100059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makotti.com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角丸四角形吹き出し 10"/>
              <p:cNvSpPr/>
              <p:nvPr/>
            </p:nvSpPr>
            <p:spPr>
              <a:xfrm>
                <a:off x="251520" y="1471363"/>
                <a:ext cx="5544616" cy="1957637"/>
              </a:xfrm>
              <a:prstGeom prst="wedgeRoundRectCallout">
                <a:avLst>
                  <a:gd name="adj1" fmla="val 60944"/>
                  <a:gd name="adj2" fmla="val 6539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400" dirty="0">
                    <a:solidFill>
                      <a:schemeClr val="tx1"/>
                    </a:solidFill>
                  </a:rPr>
                  <a:t>いや，むしろ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，電磁波</a:t>
                </a:r>
                <a:r>
                  <a:rPr kumimoji="1" lang="ja-JP" altLang="en-US" sz="2400" dirty="0">
                    <a:solidFill>
                      <a:schemeClr val="tx1"/>
                    </a:solidFill>
                  </a:rPr>
                  <a:t>のエネルギーのほうに最小単位があるかも</a:t>
                </a:r>
                <a:endParaRPr kumimoji="1" lang="en-US" altLang="ja-JP" sz="2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2400" u="sng" dirty="0">
                    <a:solidFill>
                      <a:schemeClr val="tx1"/>
                    </a:solidFill>
                  </a:rPr>
                  <a:t>電磁波は</a:t>
                </a:r>
                <a14:m>
                  <m:oMath xmlns:m="http://schemas.openxmlformats.org/officeDocument/2006/math">
                    <m:r>
                      <a:rPr kumimoji="1" lang="en-US" altLang="ja-JP" sz="2400" b="0" i="0" u="sng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sz="24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kumimoji="1" lang="en-US" altLang="ja-JP" sz="24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𝜈</m:t>
                    </m:r>
                    <m:r>
                      <a:rPr kumimoji="1" lang="en-US" altLang="ja-JP" sz="24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sz="2400" u="sng" dirty="0">
                    <a:solidFill>
                      <a:schemeClr val="tx1"/>
                    </a:solidFill>
                  </a:rPr>
                  <a:t>というエネルギーを持った粒子の集団</a:t>
                </a:r>
                <a:r>
                  <a:rPr kumimoji="1" lang="ja-JP" altLang="en-US" sz="2400" dirty="0">
                    <a:solidFill>
                      <a:schemeClr val="tx1"/>
                    </a:solidFill>
                  </a:rPr>
                  <a:t>としても扱える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よね☆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角丸四角形吹き出し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71363"/>
                <a:ext cx="5544616" cy="1957637"/>
              </a:xfrm>
              <a:prstGeom prst="wedgeRoundRectCallout">
                <a:avLst>
                  <a:gd name="adj1" fmla="val 60944"/>
                  <a:gd name="adj2" fmla="val 65394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67544" y="3645024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この説を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光量子仮説</a:t>
            </a:r>
            <a:r>
              <a:rPr kumimoji="1" lang="ja-JP" altLang="en-US" sz="2400" dirty="0">
                <a:latin typeface="+mn-ea"/>
              </a:rPr>
              <a:t>といい，</a:t>
            </a:r>
            <a:endParaRPr lang="en-US" altLang="ja-JP" sz="2400" dirty="0">
              <a:solidFill>
                <a:srgbClr val="0070C0"/>
              </a:solidFill>
              <a:latin typeface="源ノ角ゴシック JP Medium" pitchFamily="34" charset="-128"/>
              <a:ea typeface="源ノ角ゴシック JP Medium" pitchFamily="34" charset="-128"/>
            </a:endParaRPr>
          </a:p>
          <a:p>
            <a:r>
              <a:rPr kumimoji="1" lang="ja-JP" altLang="en-US" sz="2400" dirty="0">
                <a:latin typeface="+mn-ea"/>
              </a:rPr>
              <a:t>ここで出てくる粒子を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光子（フォトン）</a:t>
            </a:r>
            <a:r>
              <a:rPr kumimoji="1" lang="ja-JP" altLang="en-US" sz="2400" dirty="0">
                <a:latin typeface="+mn-ea"/>
              </a:rPr>
              <a:t>という</a:t>
            </a:r>
            <a:endParaRPr kumimoji="1" lang="en-US" altLang="ja-JP" sz="24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8572" y="5157192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+mn-ea"/>
              </a:rPr>
              <a:t>熱源の「アトム」ではなく，光子がボルツマン分布に従う</a:t>
            </a:r>
            <a:endParaRPr kumimoji="1" lang="en-US" altLang="ja-JP" sz="24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2460" y="5703639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黒体放射スペクトルは熱力学平衡の光子気体を見ていた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40152" y="436510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アインシュタインさん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光量子仮説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13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グループ化 52"/>
          <p:cNvGrpSpPr/>
          <p:nvPr/>
        </p:nvGrpSpPr>
        <p:grpSpPr>
          <a:xfrm>
            <a:off x="1806647" y="1340768"/>
            <a:ext cx="5530706" cy="5256584"/>
            <a:chOff x="409446" y="1340768"/>
            <a:chExt cx="5530706" cy="5256584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409446" y="1340768"/>
              <a:ext cx="1858297" cy="2489975"/>
              <a:chOff x="4716739" y="4276142"/>
              <a:chExt cx="1858297" cy="2489975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4788024" y="4276142"/>
                <a:ext cx="1787012" cy="1698397"/>
                <a:chOff x="4788024" y="4276142"/>
                <a:chExt cx="1787012" cy="1698397"/>
              </a:xfrm>
            </p:grpSpPr>
            <p:grpSp>
              <p:nvGrpSpPr>
                <p:cNvPr id="12" name="グループ化 11"/>
                <p:cNvGrpSpPr>
                  <a:grpSpLocks noChangeAspect="1"/>
                </p:cNvGrpSpPr>
                <p:nvPr/>
              </p:nvGrpSpPr>
              <p:grpSpPr>
                <a:xfrm>
                  <a:off x="4788024" y="4452001"/>
                  <a:ext cx="1787012" cy="1522538"/>
                  <a:chOff x="6576496" y="4361185"/>
                  <a:chExt cx="2233766" cy="1903174"/>
                </a:xfrm>
              </p:grpSpPr>
              <p:sp>
                <p:nvSpPr>
                  <p:cNvPr id="15" name="円/楕円 14"/>
                  <p:cNvSpPr/>
                  <p:nvPr/>
                </p:nvSpPr>
                <p:spPr>
                  <a:xfrm>
                    <a:off x="6576496" y="4361185"/>
                    <a:ext cx="432000" cy="432048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円/楕円 15"/>
                  <p:cNvSpPr/>
                  <p:nvPr/>
                </p:nvSpPr>
                <p:spPr>
                  <a:xfrm>
                    <a:off x="6683507" y="5697318"/>
                    <a:ext cx="432000" cy="432048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円/楕円 16"/>
                  <p:cNvSpPr/>
                  <p:nvPr/>
                </p:nvSpPr>
                <p:spPr>
                  <a:xfrm>
                    <a:off x="8378262" y="4734865"/>
                    <a:ext cx="432000" cy="432048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円/楕円 17"/>
                  <p:cNvSpPr/>
                  <p:nvPr/>
                </p:nvSpPr>
                <p:spPr>
                  <a:xfrm>
                    <a:off x="7584656" y="5487576"/>
                    <a:ext cx="432000" cy="432048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prstMaterial="matte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9" name="直線矢印コネクタ 18"/>
                  <p:cNvCxnSpPr/>
                  <p:nvPr/>
                </p:nvCxnSpPr>
                <p:spPr>
                  <a:xfrm>
                    <a:off x="6790955" y="4562162"/>
                    <a:ext cx="865661" cy="456056"/>
                  </a:xfrm>
                  <a:prstGeom prst="straightConnector1">
                    <a:avLst/>
                  </a:prstGeom>
                  <a:ln w="28575">
                    <a:solidFill>
                      <a:srgbClr val="CC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矢印コネクタ 19"/>
                  <p:cNvCxnSpPr/>
                  <p:nvPr/>
                </p:nvCxnSpPr>
                <p:spPr>
                  <a:xfrm flipV="1">
                    <a:off x="6899507" y="5056199"/>
                    <a:ext cx="433832" cy="870059"/>
                  </a:xfrm>
                  <a:prstGeom prst="straightConnector1">
                    <a:avLst/>
                  </a:prstGeom>
                  <a:ln w="28575">
                    <a:solidFill>
                      <a:srgbClr val="CC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矢印コネクタ 20"/>
                  <p:cNvCxnSpPr/>
                  <p:nvPr/>
                </p:nvCxnSpPr>
                <p:spPr>
                  <a:xfrm flipH="1">
                    <a:off x="7008496" y="5714532"/>
                    <a:ext cx="809726" cy="549827"/>
                  </a:xfrm>
                  <a:prstGeom prst="straightConnector1">
                    <a:avLst/>
                  </a:prstGeom>
                  <a:ln w="28575">
                    <a:solidFill>
                      <a:srgbClr val="CC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線矢印コネクタ 21"/>
                  <p:cNvCxnSpPr/>
                  <p:nvPr/>
                </p:nvCxnSpPr>
                <p:spPr>
                  <a:xfrm flipH="1">
                    <a:off x="8233439" y="4971278"/>
                    <a:ext cx="360823" cy="869751"/>
                  </a:xfrm>
                  <a:prstGeom prst="straightConnector1">
                    <a:avLst/>
                  </a:prstGeom>
                  <a:ln w="28575">
                    <a:solidFill>
                      <a:srgbClr val="CC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円/楕円 12"/>
                <p:cNvSpPr/>
                <p:nvPr/>
              </p:nvSpPr>
              <p:spPr>
                <a:xfrm>
                  <a:off x="5767521" y="4742463"/>
                  <a:ext cx="345600" cy="345638"/>
                </a:xfrm>
                <a:prstGeom prst="ellipse">
                  <a:avLst/>
                </a:prstGeom>
                <a:solidFill>
                  <a:srgbClr val="FF00F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atte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4" name="直線矢印コネクタ 13"/>
                <p:cNvCxnSpPr/>
                <p:nvPr/>
              </p:nvCxnSpPr>
              <p:spPr>
                <a:xfrm flipH="1" flipV="1">
                  <a:off x="5506318" y="4276142"/>
                  <a:ext cx="432770" cy="627102"/>
                </a:xfrm>
                <a:prstGeom prst="straightConnector1">
                  <a:avLst/>
                </a:prstGeom>
                <a:ln w="28575">
                  <a:solidFill>
                    <a:srgbClr val="CC00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テキスト ボックス 10"/>
              <p:cNvSpPr txBox="1"/>
              <p:nvPr/>
            </p:nvSpPr>
            <p:spPr>
              <a:xfrm>
                <a:off x="4716739" y="6119786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dirty="0"/>
                  <a:t>熱源の粒子</a:t>
                </a:r>
                <a:endParaRPr kumimoji="1" lang="en-US" altLang="ja-JP" dirty="0"/>
              </a:p>
              <a:p>
                <a:pPr algn="ctr"/>
                <a:r>
                  <a:rPr lang="ja-JP" altLang="en-US" dirty="0"/>
                  <a:t>（熱力学平衡）</a:t>
                </a:r>
                <a:endParaRPr kumimoji="1" lang="ja-JP" altLang="en-US" dirty="0"/>
              </a:p>
            </p:txBody>
          </p:sp>
        </p:grpSp>
        <p:grpSp>
          <p:nvGrpSpPr>
            <p:cNvPr id="45" name="グループ化 44"/>
            <p:cNvGrpSpPr/>
            <p:nvPr/>
          </p:nvGrpSpPr>
          <p:grpSpPr>
            <a:xfrm>
              <a:off x="2555776" y="1807089"/>
              <a:ext cx="1338828" cy="923330"/>
              <a:chOff x="2555776" y="2197434"/>
              <a:chExt cx="1338828" cy="923330"/>
            </a:xfrm>
          </p:grpSpPr>
          <p:sp>
            <p:nvSpPr>
              <p:cNvPr id="24" name="右矢印 23"/>
              <p:cNvSpPr/>
              <p:nvPr/>
            </p:nvSpPr>
            <p:spPr>
              <a:xfrm>
                <a:off x="2555776" y="2492896"/>
                <a:ext cx="1338828" cy="36357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2555776" y="2197434"/>
                <a:ext cx="133882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dirty="0"/>
                  <a:t>エネルギー</a:t>
                </a:r>
                <a:endParaRPr kumimoji="1" lang="en-US" altLang="ja-JP" dirty="0"/>
              </a:p>
              <a:p>
                <a:pPr algn="ctr"/>
                <a:endParaRPr lang="en-US" altLang="ja-JP" dirty="0"/>
              </a:p>
              <a:p>
                <a:pPr algn="ctr"/>
                <a:r>
                  <a:rPr kumimoji="1" lang="ja-JP" altLang="en-US" dirty="0"/>
                  <a:t>伝播</a:t>
                </a: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3962528" y="1745972"/>
              <a:ext cx="1977624" cy="2084771"/>
              <a:chOff x="4466584" y="2136317"/>
              <a:chExt cx="1977624" cy="2084771"/>
            </a:xfrm>
          </p:grpSpPr>
          <p:sp>
            <p:nvSpPr>
              <p:cNvPr id="26" name="円/楕円 25"/>
              <p:cNvSpPr>
                <a:spLocks noChangeAspect="1"/>
              </p:cNvSpPr>
              <p:nvPr/>
            </p:nvSpPr>
            <p:spPr>
              <a:xfrm>
                <a:off x="4778724" y="2266562"/>
                <a:ext cx="207360" cy="20738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>
                <a:spLocks noChangeAspect="1"/>
              </p:cNvSpPr>
              <p:nvPr/>
            </p:nvSpPr>
            <p:spPr>
              <a:xfrm>
                <a:off x="4986084" y="3011540"/>
                <a:ext cx="207360" cy="20738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>
                <a:spLocks noChangeAspect="1"/>
              </p:cNvSpPr>
              <p:nvPr/>
            </p:nvSpPr>
            <p:spPr>
              <a:xfrm>
                <a:off x="5436096" y="2335690"/>
                <a:ext cx="207360" cy="20738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>
                <a:spLocks noChangeAspect="1"/>
              </p:cNvSpPr>
              <p:nvPr/>
            </p:nvSpPr>
            <p:spPr>
              <a:xfrm>
                <a:off x="5868144" y="2543072"/>
                <a:ext cx="207360" cy="20738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>
                <a:spLocks noChangeAspect="1"/>
              </p:cNvSpPr>
              <p:nvPr/>
            </p:nvSpPr>
            <p:spPr>
              <a:xfrm>
                <a:off x="4723764" y="3307432"/>
                <a:ext cx="207360" cy="20738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>
                <a:spLocks noChangeAspect="1"/>
              </p:cNvSpPr>
              <p:nvPr/>
            </p:nvSpPr>
            <p:spPr>
              <a:xfrm>
                <a:off x="5648148" y="3055339"/>
                <a:ext cx="207360" cy="20738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" name="直線矢印コネクタ 32"/>
              <p:cNvCxnSpPr/>
              <p:nvPr/>
            </p:nvCxnSpPr>
            <p:spPr>
              <a:xfrm flipV="1">
                <a:off x="4877712" y="2136317"/>
                <a:ext cx="765744" cy="221898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/>
              <p:cNvCxnSpPr/>
              <p:nvPr/>
            </p:nvCxnSpPr>
            <p:spPr>
              <a:xfrm>
                <a:off x="4806948" y="3411123"/>
                <a:ext cx="721716" cy="34585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矢印コネクタ 36"/>
              <p:cNvCxnSpPr/>
              <p:nvPr/>
            </p:nvCxnSpPr>
            <p:spPr>
              <a:xfrm rot="12120000">
                <a:off x="4466584" y="2648671"/>
                <a:ext cx="721716" cy="34585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 rot="17100000">
                <a:off x="5651402" y="2683544"/>
                <a:ext cx="721716" cy="34585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矢印コネクタ 38"/>
              <p:cNvCxnSpPr/>
              <p:nvPr/>
            </p:nvCxnSpPr>
            <p:spPr>
              <a:xfrm rot="4500000" flipV="1">
                <a:off x="5439350" y="2591997"/>
                <a:ext cx="721716" cy="34585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/>
              <p:cNvCxnSpPr/>
              <p:nvPr/>
            </p:nvCxnSpPr>
            <p:spPr>
              <a:xfrm rot="-10140000" flipV="1">
                <a:off x="5223743" y="2588227"/>
                <a:ext cx="721716" cy="345855"/>
              </a:xfrm>
              <a:prstGeom prst="straightConnector1">
                <a:avLst/>
              </a:prstGeom>
              <a:ln w="254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テキスト ボックス 40"/>
              <p:cNvSpPr txBox="1"/>
              <p:nvPr/>
            </p:nvSpPr>
            <p:spPr>
              <a:xfrm>
                <a:off x="4643715" y="3574757"/>
                <a:ext cx="18004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/>
                  <a:t>熱源近くの光子</a:t>
                </a:r>
                <a:endParaRPr lang="en-US" altLang="ja-JP" dirty="0"/>
              </a:p>
              <a:p>
                <a:pPr algn="ctr"/>
                <a:r>
                  <a:rPr lang="ja-JP" altLang="en-US" dirty="0"/>
                  <a:t>（熱力学平衡）</a:t>
                </a:r>
                <a:endParaRPr kumimoji="1" lang="ja-JP" altLang="en-US" dirty="0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555776" y="4467851"/>
              <a:ext cx="1338828" cy="659036"/>
              <a:chOff x="2555776" y="2197434"/>
              <a:chExt cx="1338828" cy="659036"/>
            </a:xfrm>
          </p:grpSpPr>
          <p:sp>
            <p:nvSpPr>
              <p:cNvPr id="47" name="右矢印 46"/>
              <p:cNvSpPr/>
              <p:nvPr/>
            </p:nvSpPr>
            <p:spPr>
              <a:xfrm>
                <a:off x="2555776" y="2492896"/>
                <a:ext cx="1338828" cy="36357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2902024" y="2197434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dirty="0"/>
                  <a:t>観測</a:t>
                </a:r>
                <a:endParaRPr kumimoji="1" lang="ja-JP" altLang="en-US" dirty="0"/>
              </a:p>
            </p:txBody>
          </p:sp>
        </p:grpSp>
        <p:grpSp>
          <p:nvGrpSpPr>
            <p:cNvPr id="49" name="グループ化 48"/>
            <p:cNvGrpSpPr>
              <a:grpSpLocks noChangeAspect="1"/>
            </p:cNvGrpSpPr>
            <p:nvPr/>
          </p:nvGrpSpPr>
          <p:grpSpPr>
            <a:xfrm rot="60000">
              <a:off x="3872738" y="3847824"/>
              <a:ext cx="1978396" cy="2402948"/>
              <a:chOff x="424300" y="1095369"/>
              <a:chExt cx="3872294" cy="4703266"/>
            </a:xfrm>
          </p:grpSpPr>
          <p:pic>
            <p:nvPicPr>
              <p:cNvPr id="50" name="Picture 2" descr="http://scienceofdoom.files.wordpress.com/2010/05/solar-radiation-incropera-2007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790"/>
              <a:stretch/>
            </p:blipFill>
            <p:spPr bwMode="auto">
              <a:xfrm>
                <a:off x="467544" y="1412777"/>
                <a:ext cx="3829050" cy="4385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正方形/長方形 50"/>
              <p:cNvSpPr/>
              <p:nvPr/>
            </p:nvSpPr>
            <p:spPr>
              <a:xfrm>
                <a:off x="424300" y="1095369"/>
                <a:ext cx="1236236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050" dirty="0"/>
                  <a:t>msis.jsc.nasa.gov</a:t>
                </a:r>
                <a:endParaRPr lang="ja-JP" altLang="en-US" sz="1050" dirty="0"/>
              </a:p>
            </p:txBody>
          </p:sp>
        </p:grpSp>
        <p:sp>
          <p:nvSpPr>
            <p:cNvPr id="52" name="テキスト ボックス 51"/>
            <p:cNvSpPr txBox="1"/>
            <p:nvPr/>
          </p:nvSpPr>
          <p:spPr>
            <a:xfrm>
              <a:off x="4485905" y="6228020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dirty="0"/>
                <a:t>黒体放射</a:t>
              </a:r>
              <a:endParaRPr lang="en-US" altLang="ja-JP" dirty="0"/>
            </a:p>
          </p:txBody>
        </p:sp>
      </p:grpSp>
      <p:grpSp>
        <p:nvGrpSpPr>
          <p:cNvPr id="54" name="グループ化 5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黒体放射のメカニズム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49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251519" y="3943146"/>
            <a:ext cx="6955750" cy="2366174"/>
            <a:chOff x="251519" y="1452483"/>
            <a:chExt cx="6955750" cy="2366174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51520" y="1452483"/>
              <a:ext cx="41857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ウィーンの変位則</a:t>
              </a:r>
              <a:endPara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endParaRPr>
            </a:p>
            <a:p>
              <a:r>
                <a:rPr kumimoji="1" lang="en-US" altLang="ja-JP" sz="2400" dirty="0">
                  <a:latin typeface="+mn-ea"/>
                </a:rPr>
                <a:t>―</a:t>
              </a:r>
              <a:r>
                <a:rPr kumimoji="1" lang="ja-JP" altLang="en-US" sz="2400" dirty="0">
                  <a:latin typeface="+mn-ea"/>
                </a:rPr>
                <a:t>温度とピーク波長は反比例</a:t>
              </a:r>
            </a:p>
          </p:txBody>
        </p:sp>
        <p:pic>
          <p:nvPicPr>
            <p:cNvPr id="13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\lambda_\mathrm{peak}[\mathrm{m}]=\frac{2.898\times 10^{-3}\,[\mathrm{m\cdot K}]}{T\,[\mathrm{K}]}\]&lt;/body&gt;&#10;  &lt;fcolor&gt;FF000000&lt;/fcolor&gt;&#10;  &lt;bcolor&gt;FFFFFFFF&lt;/bcolor&gt;&#10;  &lt;transparent&gt;True&lt;/transparent&gt;&#10;  &lt;resolution&gt;1800&lt;/resolution&gt;&#10;  &lt;imageh&gt;577&lt;/imageh&gt;&#10;  &lt;imagew&gt;3082&lt;/imagew&gt;&#10;  &lt;scale&gt;50&lt;/scale&gt;&#10;  &lt;cursor&gt;5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348879"/>
              <a:ext cx="4403408" cy="824389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251519" y="3356992"/>
              <a:ext cx="6955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対象から出ている電磁波領域を見積もるのに便利</a:t>
              </a: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251519" y="1682090"/>
            <a:ext cx="8044190" cy="1962934"/>
            <a:chOff x="251519" y="4149080"/>
            <a:chExt cx="8044190" cy="1962934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51519" y="4149080"/>
              <a:ext cx="80441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シュテファン・ボルツマン</a:t>
              </a:r>
              <a:r>
                <a:rPr kumimoji="1"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則</a:t>
              </a:r>
              <a:endPara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endParaRPr>
            </a:p>
            <a:p>
              <a:r>
                <a:rPr kumimoji="1" lang="en-US" altLang="ja-JP" sz="2400" dirty="0">
                  <a:latin typeface="+mn-ea"/>
                </a:rPr>
                <a:t>―</a:t>
              </a:r>
              <a:r>
                <a:rPr lang="ja-JP" altLang="en-US" sz="2400" dirty="0">
                  <a:latin typeface="+mn-ea"/>
                </a:rPr>
                <a:t>単位面積当たりの総放出エネルギーは温度の</a:t>
              </a:r>
              <a:r>
                <a:rPr lang="en-US" altLang="ja-JP" sz="2400" dirty="0">
                  <a:latin typeface="+mn-ea"/>
                </a:rPr>
                <a:t>4</a:t>
              </a:r>
              <a:r>
                <a:rPr lang="ja-JP" altLang="en-US" sz="2400" dirty="0">
                  <a:latin typeface="+mn-ea"/>
                </a:rPr>
                <a:t>乗に比例</a:t>
              </a:r>
              <a:endParaRPr kumimoji="1" lang="ja-JP" altLang="en-US" sz="2400" dirty="0">
                <a:latin typeface="+mn-ea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51520" y="5650349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/>
                <a:t>恒星の総エネルギーや惑星の温度を求めるのに便利</a:t>
              </a:r>
            </a:p>
          </p:txBody>
        </p:sp>
        <p:pic>
          <p:nvPicPr>
            <p:cNvPr id="21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\epsilon\,\mathrm{[W\cdot m^{-2}]}=\sigma (T\,\mathrm{[K]})^4\quad \sigma=5.67\times 10^{-8}\,\mathrm{[W\cdot m^{-2}\cdot K^{-4}]}\]&lt;/body&gt;&#10;  &lt;fcolor&gt;FF000000&lt;/fcolor&gt;&#10;  &lt;bcolor&gt;FFFFFFFF&lt;/bcolor&gt;&#10;  &lt;transparent&gt;True&lt;/transparent&gt;&#10;  &lt;resolution&gt;1800&lt;/resolution&gt;&#10;  &lt;imageh&gt;250&lt;/imageh&gt;&#10;  &lt;imagew&gt;5421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5106754"/>
              <a:ext cx="7745254" cy="357188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黒体放射の便利な公式</a:t>
              </a: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91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945582" y="1340768"/>
            <a:ext cx="5252837" cy="4909687"/>
            <a:chOff x="1945582" y="1628800"/>
            <a:chExt cx="5252837" cy="4909687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582" y="1628800"/>
              <a:ext cx="5252837" cy="4909687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956298" y="6267719"/>
              <a:ext cx="19351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/>
                <a:t>ニューステージ「地学図表」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黒体放射の便利な公式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24684" y="630932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スペクトルを見れば，式に当てはめるだけで温度がわかる！</a:t>
            </a:r>
          </a:p>
        </p:txBody>
      </p:sp>
    </p:spTree>
    <p:extLst>
      <p:ext uri="{BB962C8B-B14F-4D97-AF65-F5344CB8AC3E}">
        <p14:creationId xmlns:p14="http://schemas.microsoft.com/office/powerpoint/2010/main" val="558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25231" y="3013501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太陽のからの光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7740352" y="630932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SDO/NASA</a:t>
            </a:r>
            <a:endParaRPr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場と粒子の関係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51520" y="1556792"/>
            <a:ext cx="3240360" cy="2160240"/>
            <a:chOff x="1187624" y="1789430"/>
            <a:chExt cx="3240360" cy="2160240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317605" y="1959223"/>
              <a:ext cx="2979183" cy="1935897"/>
              <a:chOff x="1317605" y="1959223"/>
              <a:chExt cx="2979183" cy="1935897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1317605" y="2607940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場</a:t>
                </a:r>
              </a:p>
            </p:txBody>
          </p:sp>
          <p:sp>
            <p:nvSpPr>
              <p:cNvPr id="9" name="右矢印 8"/>
              <p:cNvSpPr/>
              <p:nvPr/>
            </p:nvSpPr>
            <p:spPr>
              <a:xfrm>
                <a:off x="2044899" y="2656985"/>
                <a:ext cx="1338828" cy="363574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1980779" y="2348880"/>
                <a:ext cx="1467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000" dirty="0"/>
                  <a:t>エネルギー</a:t>
                </a:r>
              </a:p>
            </p:txBody>
          </p:sp>
          <p:cxnSp>
            <p:nvCxnSpPr>
              <p:cNvPr id="12" name="直線矢印コネクタ 11"/>
              <p:cNvCxnSpPr/>
              <p:nvPr/>
            </p:nvCxnSpPr>
            <p:spPr>
              <a:xfrm>
                <a:off x="3851920" y="2420888"/>
                <a:ext cx="0" cy="92129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テキスト ボックス 12"/>
              <p:cNvSpPr txBox="1"/>
              <p:nvPr/>
            </p:nvSpPr>
            <p:spPr>
              <a:xfrm>
                <a:off x="3393976" y="1959223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粒子</a:t>
                </a: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3393977" y="3371900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800" dirty="0"/>
                  <a:t>波動</a:t>
                </a:r>
              </a:p>
            </p:txBody>
          </p:sp>
        </p:grpSp>
        <p:sp>
          <p:nvSpPr>
            <p:cNvPr id="18" name="正方形/長方形 17"/>
            <p:cNvSpPr/>
            <p:nvPr/>
          </p:nvSpPr>
          <p:spPr>
            <a:xfrm>
              <a:off x="1187624" y="1789430"/>
              <a:ext cx="3240360" cy="21602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3635896" y="1564908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すべての粒子は波動で表現できる</a:t>
            </a:r>
            <a:endParaRPr kumimoji="1" lang="en-US" altLang="ja-JP" sz="2400" dirty="0"/>
          </a:p>
          <a:p>
            <a:r>
              <a:rPr lang="en-US" altLang="ja-JP" sz="2400" dirty="0"/>
              <a:t>―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量子力学</a:t>
            </a:r>
            <a:endParaRPr kumimoji="1" lang="ja-JP" altLang="en-US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32076" y="254829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すべての粒子や波動は場で表現できる</a:t>
            </a:r>
            <a:endParaRPr kumimoji="1" lang="en-US" altLang="ja-JP" sz="2400" dirty="0"/>
          </a:p>
          <a:p>
            <a:r>
              <a:rPr lang="en-US" altLang="ja-JP" sz="2400" dirty="0"/>
              <a:t>―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場の量子論</a:t>
            </a:r>
            <a:endParaRPr kumimoji="1" lang="ja-JP" altLang="en-US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83211" y="3861048"/>
            <a:ext cx="7177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物質を構成する粒子も，「空間の各点の情報」に落とし込むことが可能</a:t>
            </a:r>
            <a:endParaRPr kumimoji="1" lang="ja-JP" altLang="en-US" sz="2400" dirty="0"/>
          </a:p>
        </p:txBody>
      </p:sp>
      <p:grpSp>
        <p:nvGrpSpPr>
          <p:cNvPr id="24" name="グループ化 23"/>
          <p:cNvGrpSpPr>
            <a:grpSpLocks noChangeAspect="1"/>
          </p:cNvGrpSpPr>
          <p:nvPr/>
        </p:nvGrpSpPr>
        <p:grpSpPr>
          <a:xfrm>
            <a:off x="1082638" y="4781965"/>
            <a:ext cx="1591210" cy="1851589"/>
            <a:chOff x="2591864" y="1052441"/>
            <a:chExt cx="3960271" cy="4608313"/>
          </a:xfrm>
        </p:grpSpPr>
        <p:sp>
          <p:nvSpPr>
            <p:cNvPr id="25" name="円/楕円 47"/>
            <p:cNvSpPr/>
            <p:nvPr/>
          </p:nvSpPr>
          <p:spPr>
            <a:xfrm>
              <a:off x="3646578" y="4264948"/>
              <a:ext cx="1637557" cy="1307649"/>
            </a:xfrm>
            <a:custGeom>
              <a:avLst/>
              <a:gdLst>
                <a:gd name="connsiteX0" fmla="*/ 0 w 2088269"/>
                <a:gd name="connsiteY0" fmla="*/ 662009 h 1324018"/>
                <a:gd name="connsiteX1" fmla="*/ 1044135 w 2088269"/>
                <a:gd name="connsiteY1" fmla="*/ 0 h 1324018"/>
                <a:gd name="connsiteX2" fmla="*/ 2088270 w 2088269"/>
                <a:gd name="connsiteY2" fmla="*/ 662009 h 1324018"/>
                <a:gd name="connsiteX3" fmla="*/ 1044135 w 2088269"/>
                <a:gd name="connsiteY3" fmla="*/ 1324018 h 1324018"/>
                <a:gd name="connsiteX4" fmla="*/ 0 w 2088269"/>
                <a:gd name="connsiteY4" fmla="*/ 662009 h 1324018"/>
                <a:gd name="connsiteX0" fmla="*/ 145 w 2088415"/>
                <a:gd name="connsiteY0" fmla="*/ 597715 h 1259724"/>
                <a:gd name="connsiteX1" fmla="*/ 989512 w 2088415"/>
                <a:gd name="connsiteY1" fmla="*/ 0 h 1259724"/>
                <a:gd name="connsiteX2" fmla="*/ 2088415 w 2088415"/>
                <a:gd name="connsiteY2" fmla="*/ 597715 h 1259724"/>
                <a:gd name="connsiteX3" fmla="*/ 1044280 w 2088415"/>
                <a:gd name="connsiteY3" fmla="*/ 1259724 h 1259724"/>
                <a:gd name="connsiteX4" fmla="*/ 145 w 2088415"/>
                <a:gd name="connsiteY4" fmla="*/ 597715 h 1259724"/>
                <a:gd name="connsiteX0" fmla="*/ 145 w 2088415"/>
                <a:gd name="connsiteY0" fmla="*/ 602558 h 1264567"/>
                <a:gd name="connsiteX1" fmla="*/ 989512 w 2088415"/>
                <a:gd name="connsiteY1" fmla="*/ 4843 h 1264567"/>
                <a:gd name="connsiteX2" fmla="*/ 2088415 w 2088415"/>
                <a:gd name="connsiteY2" fmla="*/ 602558 h 1264567"/>
                <a:gd name="connsiteX3" fmla="*/ 1044280 w 2088415"/>
                <a:gd name="connsiteY3" fmla="*/ 1264567 h 1264567"/>
                <a:gd name="connsiteX4" fmla="*/ 145 w 2088415"/>
                <a:gd name="connsiteY4" fmla="*/ 602558 h 126456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099726"/>
                <a:gd name="connsiteY0" fmla="*/ 707638 h 1369647"/>
                <a:gd name="connsiteX1" fmla="*/ 989453 w 2099726"/>
                <a:gd name="connsiteY1" fmla="*/ 109923 h 1369647"/>
                <a:gd name="connsiteX2" fmla="*/ 1640271 w 2099726"/>
                <a:gd name="connsiteY2" fmla="*/ 55154 h 1369647"/>
                <a:gd name="connsiteX3" fmla="*/ 2088356 w 2099726"/>
                <a:gd name="connsiteY3" fmla="*/ 707638 h 1369647"/>
                <a:gd name="connsiteX4" fmla="*/ 1044221 w 2099726"/>
                <a:gd name="connsiteY4" fmla="*/ 1369647 h 1369647"/>
                <a:gd name="connsiteX5" fmla="*/ 86 w 2099726"/>
                <a:gd name="connsiteY5" fmla="*/ 707638 h 1369647"/>
                <a:gd name="connsiteX0" fmla="*/ 86 w 2099726"/>
                <a:gd name="connsiteY0" fmla="*/ 660556 h 1322565"/>
                <a:gd name="connsiteX1" fmla="*/ 989453 w 2099726"/>
                <a:gd name="connsiteY1" fmla="*/ 62841 h 1322565"/>
                <a:gd name="connsiteX2" fmla="*/ 1640271 w 2099726"/>
                <a:gd name="connsiteY2" fmla="*/ 8072 h 1322565"/>
                <a:gd name="connsiteX3" fmla="*/ 2088356 w 2099726"/>
                <a:gd name="connsiteY3" fmla="*/ 660556 h 1322565"/>
                <a:gd name="connsiteX4" fmla="*/ 1044221 w 2099726"/>
                <a:gd name="connsiteY4" fmla="*/ 1322565 h 1322565"/>
                <a:gd name="connsiteX5" fmla="*/ 86 w 2099726"/>
                <a:gd name="connsiteY5" fmla="*/ 660556 h 1322565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38927 w 2138567"/>
                <a:gd name="connsiteY0" fmla="*/ 652484 h 1314493"/>
                <a:gd name="connsiteX1" fmla="*/ 197974 w 2138567"/>
                <a:gd name="connsiteY1" fmla="*/ 126206 h 1314493"/>
                <a:gd name="connsiteX2" fmla="*/ 1028294 w 2138567"/>
                <a:gd name="connsiteY2" fmla="*/ 54769 h 1314493"/>
                <a:gd name="connsiteX3" fmla="*/ 1679112 w 2138567"/>
                <a:gd name="connsiteY3" fmla="*/ 0 h 1314493"/>
                <a:gd name="connsiteX4" fmla="*/ 2127197 w 2138567"/>
                <a:gd name="connsiteY4" fmla="*/ 652484 h 1314493"/>
                <a:gd name="connsiteX5" fmla="*/ 1083062 w 2138567"/>
                <a:gd name="connsiteY5" fmla="*/ 1314493 h 1314493"/>
                <a:gd name="connsiteX6" fmla="*/ 38927 w 2138567"/>
                <a:gd name="connsiteY6" fmla="*/ 652484 h 1314493"/>
                <a:gd name="connsiteX0" fmla="*/ 52253 w 2044737"/>
                <a:gd name="connsiteY0" fmla="*/ 783453 h 1315455"/>
                <a:gd name="connsiteX1" fmla="*/ 104144 w 2044737"/>
                <a:gd name="connsiteY1" fmla="*/ 126206 h 1315455"/>
                <a:gd name="connsiteX2" fmla="*/ 934464 w 2044737"/>
                <a:gd name="connsiteY2" fmla="*/ 54769 h 1315455"/>
                <a:gd name="connsiteX3" fmla="*/ 1585282 w 2044737"/>
                <a:gd name="connsiteY3" fmla="*/ 0 h 1315455"/>
                <a:gd name="connsiteX4" fmla="*/ 2033367 w 2044737"/>
                <a:gd name="connsiteY4" fmla="*/ 652484 h 1315455"/>
                <a:gd name="connsiteX5" fmla="*/ 989232 w 2044737"/>
                <a:gd name="connsiteY5" fmla="*/ 1314493 h 1315455"/>
                <a:gd name="connsiteX6" fmla="*/ 52253 w 2044737"/>
                <a:gd name="connsiteY6" fmla="*/ 783453 h 1315455"/>
                <a:gd name="connsiteX0" fmla="*/ 1227 w 1993711"/>
                <a:gd name="connsiteY0" fmla="*/ 783453 h 1315480"/>
                <a:gd name="connsiteX1" fmla="*/ 53118 w 1993711"/>
                <a:gd name="connsiteY1" fmla="*/ 126206 h 1315480"/>
                <a:gd name="connsiteX2" fmla="*/ 883438 w 1993711"/>
                <a:gd name="connsiteY2" fmla="*/ 54769 h 1315480"/>
                <a:gd name="connsiteX3" fmla="*/ 1534256 w 1993711"/>
                <a:gd name="connsiteY3" fmla="*/ 0 h 1315480"/>
                <a:gd name="connsiteX4" fmla="*/ 1982341 w 1993711"/>
                <a:gd name="connsiteY4" fmla="*/ 652484 h 1315480"/>
                <a:gd name="connsiteX5" fmla="*/ 938206 w 1993711"/>
                <a:gd name="connsiteY5" fmla="*/ 1314493 h 1315480"/>
                <a:gd name="connsiteX6" fmla="*/ 1227 w 1993711"/>
                <a:gd name="connsiteY6" fmla="*/ 783453 h 1315480"/>
                <a:gd name="connsiteX0" fmla="*/ 40485 w 2032969"/>
                <a:gd name="connsiteY0" fmla="*/ 783453 h 1194369"/>
                <a:gd name="connsiteX1" fmla="*/ 92376 w 2032969"/>
                <a:gd name="connsiteY1" fmla="*/ 126206 h 1194369"/>
                <a:gd name="connsiteX2" fmla="*/ 922696 w 2032969"/>
                <a:gd name="connsiteY2" fmla="*/ 54769 h 1194369"/>
                <a:gd name="connsiteX3" fmla="*/ 1573514 w 2032969"/>
                <a:gd name="connsiteY3" fmla="*/ 0 h 1194369"/>
                <a:gd name="connsiteX4" fmla="*/ 2021599 w 2032969"/>
                <a:gd name="connsiteY4" fmla="*/ 652484 h 1194369"/>
                <a:gd name="connsiteX5" fmla="*/ 810777 w 2032969"/>
                <a:gd name="connsiteY5" fmla="*/ 1193049 h 1194369"/>
                <a:gd name="connsiteX6" fmla="*/ 40485 w 2032969"/>
                <a:gd name="connsiteY6" fmla="*/ 783453 h 1194369"/>
                <a:gd name="connsiteX0" fmla="*/ 40152 w 2032636"/>
                <a:gd name="connsiteY0" fmla="*/ 783453 h 1182512"/>
                <a:gd name="connsiteX1" fmla="*/ 92043 w 2032636"/>
                <a:gd name="connsiteY1" fmla="*/ 126206 h 1182512"/>
                <a:gd name="connsiteX2" fmla="*/ 922363 w 2032636"/>
                <a:gd name="connsiteY2" fmla="*/ 54769 h 1182512"/>
                <a:gd name="connsiteX3" fmla="*/ 1573181 w 2032636"/>
                <a:gd name="connsiteY3" fmla="*/ 0 h 1182512"/>
                <a:gd name="connsiteX4" fmla="*/ 2021266 w 2032636"/>
                <a:gd name="connsiteY4" fmla="*/ 652484 h 1182512"/>
                <a:gd name="connsiteX5" fmla="*/ 805681 w 2032636"/>
                <a:gd name="connsiteY5" fmla="*/ 1181143 h 1182512"/>
                <a:gd name="connsiteX6" fmla="*/ 40152 w 2032636"/>
                <a:gd name="connsiteY6" fmla="*/ 783453 h 1182512"/>
                <a:gd name="connsiteX0" fmla="*/ 2519 w 1995003"/>
                <a:gd name="connsiteY0" fmla="*/ 783453 h 1328838"/>
                <a:gd name="connsiteX1" fmla="*/ 54410 w 1995003"/>
                <a:gd name="connsiteY1" fmla="*/ 126206 h 1328838"/>
                <a:gd name="connsiteX2" fmla="*/ 884730 w 1995003"/>
                <a:gd name="connsiteY2" fmla="*/ 54769 h 1328838"/>
                <a:gd name="connsiteX3" fmla="*/ 1535548 w 1995003"/>
                <a:gd name="connsiteY3" fmla="*/ 0 h 1328838"/>
                <a:gd name="connsiteX4" fmla="*/ 1983633 w 1995003"/>
                <a:gd name="connsiteY4" fmla="*/ 652484 h 1328838"/>
                <a:gd name="connsiteX5" fmla="*/ 768048 w 1995003"/>
                <a:gd name="connsiteY5" fmla="*/ 1181143 h 1328838"/>
                <a:gd name="connsiteX6" fmla="*/ 161565 w 1995003"/>
                <a:gd name="connsiteY6" fmla="*/ 1304925 h 1328838"/>
                <a:gd name="connsiteX7" fmla="*/ 2519 w 1995003"/>
                <a:gd name="connsiteY7" fmla="*/ 783453 h 1328838"/>
                <a:gd name="connsiteX0" fmla="*/ 2425 w 1994909"/>
                <a:gd name="connsiteY0" fmla="*/ 783453 h 1337156"/>
                <a:gd name="connsiteX1" fmla="*/ 54316 w 1994909"/>
                <a:gd name="connsiteY1" fmla="*/ 126206 h 1337156"/>
                <a:gd name="connsiteX2" fmla="*/ 884636 w 1994909"/>
                <a:gd name="connsiteY2" fmla="*/ 54769 h 1337156"/>
                <a:gd name="connsiteX3" fmla="*/ 1535454 w 1994909"/>
                <a:gd name="connsiteY3" fmla="*/ 0 h 1337156"/>
                <a:gd name="connsiteX4" fmla="*/ 1983539 w 1994909"/>
                <a:gd name="connsiteY4" fmla="*/ 652484 h 1337156"/>
                <a:gd name="connsiteX5" fmla="*/ 767954 w 1994909"/>
                <a:gd name="connsiteY5" fmla="*/ 1181143 h 1337156"/>
                <a:gd name="connsiteX6" fmla="*/ 159090 w 1994909"/>
                <a:gd name="connsiteY6" fmla="*/ 1314450 h 1337156"/>
                <a:gd name="connsiteX7" fmla="*/ 2425 w 1994909"/>
                <a:gd name="connsiteY7" fmla="*/ 783453 h 1337156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768635 w 1674384"/>
                <a:gd name="connsiteY5" fmla="*/ 1181143 h 1293019"/>
                <a:gd name="connsiteX6" fmla="*/ 176440 w 1674384"/>
                <a:gd name="connsiteY6" fmla="*/ 1293019 h 1293019"/>
                <a:gd name="connsiteX7" fmla="*/ 3106 w 1674384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626621 w 1674384"/>
                <a:gd name="connsiteY5" fmla="*/ 521495 h 1293019"/>
                <a:gd name="connsiteX6" fmla="*/ 1359921 w 1674384"/>
                <a:gd name="connsiteY6" fmla="*/ 1254920 h 1293019"/>
                <a:gd name="connsiteX7" fmla="*/ 768635 w 1674384"/>
                <a:gd name="connsiteY7" fmla="*/ 1181143 h 1293019"/>
                <a:gd name="connsiteX8" fmla="*/ 176440 w 1674384"/>
                <a:gd name="connsiteY8" fmla="*/ 1293019 h 1293019"/>
                <a:gd name="connsiteX9" fmla="*/ 3106 w 1674384"/>
                <a:gd name="connsiteY9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653226 w 1653226"/>
                <a:gd name="connsiteY4" fmla="*/ 514371 h 1293019"/>
                <a:gd name="connsiteX5" fmla="*/ 1359921 w 1653226"/>
                <a:gd name="connsiteY5" fmla="*/ 1254920 h 1293019"/>
                <a:gd name="connsiteX6" fmla="*/ 768635 w 1653226"/>
                <a:gd name="connsiteY6" fmla="*/ 1181143 h 1293019"/>
                <a:gd name="connsiteX7" fmla="*/ 176440 w 1653226"/>
                <a:gd name="connsiteY7" fmla="*/ 1293019 h 1293019"/>
                <a:gd name="connsiteX8" fmla="*/ 3106 w 1653226"/>
                <a:gd name="connsiteY8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557564 w 1653226"/>
                <a:gd name="connsiteY4" fmla="*/ 178595 h 1293019"/>
                <a:gd name="connsiteX5" fmla="*/ 1653226 w 1653226"/>
                <a:gd name="connsiteY5" fmla="*/ 514371 h 1293019"/>
                <a:gd name="connsiteX6" fmla="*/ 1359921 w 1653226"/>
                <a:gd name="connsiteY6" fmla="*/ 1254920 h 1293019"/>
                <a:gd name="connsiteX7" fmla="*/ 768635 w 1653226"/>
                <a:gd name="connsiteY7" fmla="*/ 1181143 h 1293019"/>
                <a:gd name="connsiteX8" fmla="*/ 176440 w 1653226"/>
                <a:gd name="connsiteY8" fmla="*/ 1293019 h 1293019"/>
                <a:gd name="connsiteX9" fmla="*/ 3106 w 1653226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51499"/>
                <a:gd name="connsiteY0" fmla="*/ 783453 h 1293019"/>
                <a:gd name="connsiteX1" fmla="*/ 54997 w 1651499"/>
                <a:gd name="connsiteY1" fmla="*/ 126206 h 1293019"/>
                <a:gd name="connsiteX2" fmla="*/ 885317 w 1651499"/>
                <a:gd name="connsiteY2" fmla="*/ 54769 h 1293019"/>
                <a:gd name="connsiteX3" fmla="*/ 1536135 w 1651499"/>
                <a:gd name="connsiteY3" fmla="*/ 0 h 1293019"/>
                <a:gd name="connsiteX4" fmla="*/ 1636557 w 1651499"/>
                <a:gd name="connsiteY4" fmla="*/ 516752 h 1293019"/>
                <a:gd name="connsiteX5" fmla="*/ 1359921 w 1651499"/>
                <a:gd name="connsiteY5" fmla="*/ 1254920 h 1293019"/>
                <a:gd name="connsiteX6" fmla="*/ 768635 w 1651499"/>
                <a:gd name="connsiteY6" fmla="*/ 1181143 h 1293019"/>
                <a:gd name="connsiteX7" fmla="*/ 176440 w 1651499"/>
                <a:gd name="connsiteY7" fmla="*/ 1293019 h 1293019"/>
                <a:gd name="connsiteX8" fmla="*/ 3106 w 1651499"/>
                <a:gd name="connsiteY8" fmla="*/ 783453 h 1293019"/>
                <a:gd name="connsiteX0" fmla="*/ 3106 w 1639433"/>
                <a:gd name="connsiteY0" fmla="*/ 783453 h 1293019"/>
                <a:gd name="connsiteX1" fmla="*/ 54997 w 1639433"/>
                <a:gd name="connsiteY1" fmla="*/ 126206 h 1293019"/>
                <a:gd name="connsiteX2" fmla="*/ 885317 w 1639433"/>
                <a:gd name="connsiteY2" fmla="*/ 54769 h 1293019"/>
                <a:gd name="connsiteX3" fmla="*/ 1536135 w 1639433"/>
                <a:gd name="connsiteY3" fmla="*/ 0 h 1293019"/>
                <a:gd name="connsiteX4" fmla="*/ 1636557 w 1639433"/>
                <a:gd name="connsiteY4" fmla="*/ 516752 h 1293019"/>
                <a:gd name="connsiteX5" fmla="*/ 1359921 w 1639433"/>
                <a:gd name="connsiteY5" fmla="*/ 1254920 h 1293019"/>
                <a:gd name="connsiteX6" fmla="*/ 768635 w 1639433"/>
                <a:gd name="connsiteY6" fmla="*/ 1181143 h 1293019"/>
                <a:gd name="connsiteX7" fmla="*/ 176440 w 1639433"/>
                <a:gd name="connsiteY7" fmla="*/ 1293019 h 1293019"/>
                <a:gd name="connsiteX8" fmla="*/ 3106 w 1639433"/>
                <a:gd name="connsiteY8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636557 w 1636557"/>
                <a:gd name="connsiteY4" fmla="*/ 516752 h 1293019"/>
                <a:gd name="connsiteX5" fmla="*/ 1359921 w 1636557"/>
                <a:gd name="connsiteY5" fmla="*/ 1254920 h 1293019"/>
                <a:gd name="connsiteX6" fmla="*/ 768635 w 1636557"/>
                <a:gd name="connsiteY6" fmla="*/ 1181143 h 1293019"/>
                <a:gd name="connsiteX7" fmla="*/ 176440 w 1636557"/>
                <a:gd name="connsiteY7" fmla="*/ 1293019 h 1293019"/>
                <a:gd name="connsiteX8" fmla="*/ 3106 w 1636557"/>
                <a:gd name="connsiteY8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245"/>
                <a:gd name="connsiteY0" fmla="*/ 783453 h 1293019"/>
                <a:gd name="connsiteX1" fmla="*/ 54997 w 1645245"/>
                <a:gd name="connsiteY1" fmla="*/ 126206 h 1293019"/>
                <a:gd name="connsiteX2" fmla="*/ 885317 w 1645245"/>
                <a:gd name="connsiteY2" fmla="*/ 54769 h 1293019"/>
                <a:gd name="connsiteX3" fmla="*/ 1536135 w 1645245"/>
                <a:gd name="connsiteY3" fmla="*/ 0 h 1293019"/>
                <a:gd name="connsiteX4" fmla="*/ 1583759 w 1645245"/>
                <a:gd name="connsiteY4" fmla="*/ 242889 h 1293019"/>
                <a:gd name="connsiteX5" fmla="*/ 1636557 w 1645245"/>
                <a:gd name="connsiteY5" fmla="*/ 516752 h 1293019"/>
                <a:gd name="connsiteX6" fmla="*/ 1359921 w 1645245"/>
                <a:gd name="connsiteY6" fmla="*/ 1254920 h 1293019"/>
                <a:gd name="connsiteX7" fmla="*/ 768635 w 1645245"/>
                <a:gd name="connsiteY7" fmla="*/ 1181143 h 1293019"/>
                <a:gd name="connsiteX8" fmla="*/ 176440 w 1645245"/>
                <a:gd name="connsiteY8" fmla="*/ 1293019 h 1293019"/>
                <a:gd name="connsiteX9" fmla="*/ 3106 w 1645245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93914 h 1303480"/>
                <a:gd name="connsiteX1" fmla="*/ 54997 w 1636559"/>
                <a:gd name="connsiteY1" fmla="*/ 136667 h 1303480"/>
                <a:gd name="connsiteX2" fmla="*/ 832929 w 1636559"/>
                <a:gd name="connsiteY2" fmla="*/ 17605 h 1303480"/>
                <a:gd name="connsiteX3" fmla="*/ 1536135 w 1636559"/>
                <a:gd name="connsiteY3" fmla="*/ 10461 h 1303480"/>
                <a:gd name="connsiteX4" fmla="*/ 1583759 w 1636559"/>
                <a:gd name="connsiteY4" fmla="*/ 253350 h 1303480"/>
                <a:gd name="connsiteX5" fmla="*/ 1636557 w 1636559"/>
                <a:gd name="connsiteY5" fmla="*/ 527213 h 1303480"/>
                <a:gd name="connsiteX6" fmla="*/ 1359921 w 1636559"/>
                <a:gd name="connsiteY6" fmla="*/ 1265381 h 1303480"/>
                <a:gd name="connsiteX7" fmla="*/ 768635 w 1636559"/>
                <a:gd name="connsiteY7" fmla="*/ 1191604 h 1303480"/>
                <a:gd name="connsiteX8" fmla="*/ 176440 w 1636559"/>
                <a:gd name="connsiteY8" fmla="*/ 1303480 h 1303480"/>
                <a:gd name="connsiteX9" fmla="*/ 3106 w 1636559"/>
                <a:gd name="connsiteY9" fmla="*/ 793914 h 1303480"/>
                <a:gd name="connsiteX0" fmla="*/ 4104 w 1637557"/>
                <a:gd name="connsiteY0" fmla="*/ 798083 h 1307649"/>
                <a:gd name="connsiteX1" fmla="*/ 44089 w 1637557"/>
                <a:gd name="connsiteY1" fmla="*/ 136073 h 1307649"/>
                <a:gd name="connsiteX2" fmla="*/ 833927 w 1637557"/>
                <a:gd name="connsiteY2" fmla="*/ 21774 h 1307649"/>
                <a:gd name="connsiteX3" fmla="*/ 1537133 w 1637557"/>
                <a:gd name="connsiteY3" fmla="*/ 14630 h 1307649"/>
                <a:gd name="connsiteX4" fmla="*/ 1584757 w 1637557"/>
                <a:gd name="connsiteY4" fmla="*/ 257519 h 1307649"/>
                <a:gd name="connsiteX5" fmla="*/ 1637555 w 1637557"/>
                <a:gd name="connsiteY5" fmla="*/ 531382 h 1307649"/>
                <a:gd name="connsiteX6" fmla="*/ 1360919 w 1637557"/>
                <a:gd name="connsiteY6" fmla="*/ 1269550 h 1307649"/>
                <a:gd name="connsiteX7" fmla="*/ 769633 w 1637557"/>
                <a:gd name="connsiteY7" fmla="*/ 1195773 h 1307649"/>
                <a:gd name="connsiteX8" fmla="*/ 177438 w 1637557"/>
                <a:gd name="connsiteY8" fmla="*/ 1307649 h 1307649"/>
                <a:gd name="connsiteX9" fmla="*/ 4104 w 1637557"/>
                <a:gd name="connsiteY9" fmla="*/ 798083 h 13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557" h="1307649">
                  <a:moveTo>
                    <a:pt x="4104" y="798083"/>
                  </a:moveTo>
                  <a:cubicBezTo>
                    <a:pt x="-18121" y="602820"/>
                    <a:pt x="57789" y="438099"/>
                    <a:pt x="44089" y="136073"/>
                  </a:cubicBezTo>
                  <a:cubicBezTo>
                    <a:pt x="230415" y="74553"/>
                    <a:pt x="585086" y="42014"/>
                    <a:pt x="833927" y="21774"/>
                  </a:cubicBezTo>
                  <a:cubicBezTo>
                    <a:pt x="1082768" y="1534"/>
                    <a:pt x="1300350" y="-11564"/>
                    <a:pt x="1537133" y="14630"/>
                  </a:cubicBezTo>
                  <a:cubicBezTo>
                    <a:pt x="1464231" y="91227"/>
                    <a:pt x="1568020" y="171394"/>
                    <a:pt x="1584757" y="257519"/>
                  </a:cubicBezTo>
                  <a:cubicBezTo>
                    <a:pt x="1596731" y="350788"/>
                    <a:pt x="1637952" y="353185"/>
                    <a:pt x="1637555" y="531382"/>
                  </a:cubicBezTo>
                  <a:cubicBezTo>
                    <a:pt x="1624855" y="740535"/>
                    <a:pt x="1508351" y="1158421"/>
                    <a:pt x="1360919" y="1269550"/>
                  </a:cubicBezTo>
                  <a:cubicBezTo>
                    <a:pt x="1175387" y="1235422"/>
                    <a:pt x="966880" y="1189423"/>
                    <a:pt x="769633" y="1195773"/>
                  </a:cubicBezTo>
                  <a:cubicBezTo>
                    <a:pt x="572386" y="1202123"/>
                    <a:pt x="333601" y="1231056"/>
                    <a:pt x="177438" y="1307649"/>
                  </a:cubicBezTo>
                  <a:cubicBezTo>
                    <a:pt x="83188" y="1198504"/>
                    <a:pt x="26329" y="993346"/>
                    <a:pt x="4104" y="798083"/>
                  </a:cubicBezTo>
                  <a:close/>
                </a:path>
              </a:pathLst>
            </a:custGeom>
            <a:solidFill>
              <a:srgbClr val="FFFF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5112495" y="1052441"/>
              <a:ext cx="410714" cy="702369"/>
            </a:xfrm>
            <a:custGeom>
              <a:avLst/>
              <a:gdLst>
                <a:gd name="connsiteX0" fmla="*/ 10611 w 409641"/>
                <a:gd name="connsiteY0" fmla="*/ 702369 h 705931"/>
                <a:gd name="connsiteX1" fmla="*/ 8230 w 409641"/>
                <a:gd name="connsiteY1" fmla="*/ 502344 h 705931"/>
                <a:gd name="connsiteX2" fmla="*/ 32042 w 409641"/>
                <a:gd name="connsiteY2" fmla="*/ 295176 h 705931"/>
                <a:gd name="connsiteX3" fmla="*/ 117767 w 409641"/>
                <a:gd name="connsiteY3" fmla="*/ 126107 h 705931"/>
                <a:gd name="connsiteX4" fmla="*/ 224923 w 409641"/>
                <a:gd name="connsiteY4" fmla="*/ 9426 h 705931"/>
                <a:gd name="connsiteX5" fmla="*/ 332080 w 409641"/>
                <a:gd name="connsiteY5" fmla="*/ 16569 h 705931"/>
                <a:gd name="connsiteX6" fmla="*/ 401136 w 409641"/>
                <a:gd name="connsiteY6" fmla="*/ 92769 h 705931"/>
                <a:gd name="connsiteX7" fmla="*/ 393992 w 409641"/>
                <a:gd name="connsiteY7" fmla="*/ 223738 h 705931"/>
                <a:gd name="connsiteX8" fmla="*/ 270167 w 409641"/>
                <a:gd name="connsiteY8" fmla="*/ 435669 h 705931"/>
                <a:gd name="connsiteX9" fmla="*/ 129673 w 409641"/>
                <a:gd name="connsiteY9" fmla="*/ 616644 h 705931"/>
                <a:gd name="connsiteX10" fmla="*/ 10611 w 409641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0068 w 409098"/>
                <a:gd name="connsiteY0" fmla="*/ 702369 h 705931"/>
                <a:gd name="connsiteX1" fmla="*/ 7687 w 409098"/>
                <a:gd name="connsiteY1" fmla="*/ 502344 h 705931"/>
                <a:gd name="connsiteX2" fmla="*/ 19593 w 409098"/>
                <a:gd name="connsiteY2" fmla="*/ 492819 h 705931"/>
                <a:gd name="connsiteX3" fmla="*/ 52931 w 409098"/>
                <a:gd name="connsiteY3" fmla="*/ 295176 h 705931"/>
                <a:gd name="connsiteX4" fmla="*/ 117224 w 409098"/>
                <a:gd name="connsiteY4" fmla="*/ 126107 h 705931"/>
                <a:gd name="connsiteX5" fmla="*/ 224380 w 409098"/>
                <a:gd name="connsiteY5" fmla="*/ 9426 h 705931"/>
                <a:gd name="connsiteX6" fmla="*/ 331537 w 409098"/>
                <a:gd name="connsiteY6" fmla="*/ 16569 h 705931"/>
                <a:gd name="connsiteX7" fmla="*/ 400593 w 409098"/>
                <a:gd name="connsiteY7" fmla="*/ 92769 h 705931"/>
                <a:gd name="connsiteX8" fmla="*/ 393449 w 409098"/>
                <a:gd name="connsiteY8" fmla="*/ 223738 h 705931"/>
                <a:gd name="connsiteX9" fmla="*/ 269624 w 409098"/>
                <a:gd name="connsiteY9" fmla="*/ 435669 h 705931"/>
                <a:gd name="connsiteX10" fmla="*/ 129130 w 409098"/>
                <a:gd name="connsiteY10" fmla="*/ 616644 h 705931"/>
                <a:gd name="connsiteX11" fmla="*/ 10068 w 409098"/>
                <a:gd name="connsiteY11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714" h="702369">
                  <a:moveTo>
                    <a:pt x="11684" y="702369"/>
                  </a:moveTo>
                  <a:cubicBezTo>
                    <a:pt x="-8557" y="652363"/>
                    <a:pt x="2159" y="570209"/>
                    <a:pt x="9303" y="502344"/>
                  </a:cubicBezTo>
                  <a:cubicBezTo>
                    <a:pt x="16447" y="434479"/>
                    <a:pt x="36291" y="357882"/>
                    <a:pt x="54547" y="295176"/>
                  </a:cubicBezTo>
                  <a:cubicBezTo>
                    <a:pt x="72803" y="232470"/>
                    <a:pt x="90265" y="173732"/>
                    <a:pt x="118840" y="126107"/>
                  </a:cubicBezTo>
                  <a:cubicBezTo>
                    <a:pt x="147415" y="78482"/>
                    <a:pt x="190277" y="27682"/>
                    <a:pt x="225996" y="9426"/>
                  </a:cubicBezTo>
                  <a:cubicBezTo>
                    <a:pt x="261715" y="-8830"/>
                    <a:pt x="303784" y="2679"/>
                    <a:pt x="333153" y="16569"/>
                  </a:cubicBezTo>
                  <a:cubicBezTo>
                    <a:pt x="362522" y="30459"/>
                    <a:pt x="391890" y="58241"/>
                    <a:pt x="402209" y="92769"/>
                  </a:cubicBezTo>
                  <a:cubicBezTo>
                    <a:pt x="412528" y="127297"/>
                    <a:pt x="416893" y="166588"/>
                    <a:pt x="395065" y="223738"/>
                  </a:cubicBezTo>
                  <a:cubicBezTo>
                    <a:pt x="373237" y="280888"/>
                    <a:pt x="315293" y="370185"/>
                    <a:pt x="271240" y="435669"/>
                  </a:cubicBezTo>
                  <a:cubicBezTo>
                    <a:pt x="227187" y="501153"/>
                    <a:pt x="170433" y="573385"/>
                    <a:pt x="130746" y="616644"/>
                  </a:cubicBezTo>
                  <a:cubicBezTo>
                    <a:pt x="91059" y="659903"/>
                    <a:pt x="43831" y="683320"/>
                    <a:pt x="11684" y="702369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2591864" y="1455703"/>
              <a:ext cx="631434" cy="619784"/>
            </a:xfrm>
            <a:custGeom>
              <a:avLst/>
              <a:gdLst>
                <a:gd name="connsiteX0" fmla="*/ 627315 w 631434"/>
                <a:gd name="connsiteY0" fmla="*/ 614077 h 619784"/>
                <a:gd name="connsiteX1" fmla="*/ 477296 w 631434"/>
                <a:gd name="connsiteY1" fmla="*/ 578358 h 619784"/>
                <a:gd name="connsiteX2" fmla="*/ 248696 w 631434"/>
                <a:gd name="connsiteY2" fmla="*/ 483108 h 619784"/>
                <a:gd name="connsiteX3" fmla="*/ 93915 w 631434"/>
                <a:gd name="connsiteY3" fmla="*/ 347377 h 619784"/>
                <a:gd name="connsiteX4" fmla="*/ 10571 w 631434"/>
                <a:gd name="connsiteY4" fmla="*/ 214027 h 619784"/>
                <a:gd name="connsiteX5" fmla="*/ 8190 w 631434"/>
                <a:gd name="connsiteY5" fmla="*/ 104490 h 619784"/>
                <a:gd name="connsiteX6" fmla="*/ 74865 w 631434"/>
                <a:gd name="connsiteY6" fmla="*/ 16383 h 619784"/>
                <a:gd name="connsiteX7" fmla="*/ 184402 w 631434"/>
                <a:gd name="connsiteY7" fmla="*/ 6858 h 619784"/>
                <a:gd name="connsiteX8" fmla="*/ 312990 w 631434"/>
                <a:gd name="connsiteY8" fmla="*/ 92583 h 619784"/>
                <a:gd name="connsiteX9" fmla="*/ 443959 w 631434"/>
                <a:gd name="connsiteY9" fmla="*/ 242602 h 619784"/>
                <a:gd name="connsiteX10" fmla="*/ 574927 w 631434"/>
                <a:gd name="connsiteY10" fmla="*/ 464058 h 619784"/>
                <a:gd name="connsiteX11" fmla="*/ 627315 w 631434"/>
                <a:gd name="connsiteY11" fmla="*/ 614077 h 6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434" h="619784">
                  <a:moveTo>
                    <a:pt x="627315" y="614077"/>
                  </a:moveTo>
                  <a:cubicBezTo>
                    <a:pt x="611043" y="633127"/>
                    <a:pt x="540399" y="600186"/>
                    <a:pt x="477296" y="578358"/>
                  </a:cubicBezTo>
                  <a:cubicBezTo>
                    <a:pt x="414193" y="556530"/>
                    <a:pt x="312593" y="521605"/>
                    <a:pt x="248696" y="483108"/>
                  </a:cubicBezTo>
                  <a:cubicBezTo>
                    <a:pt x="184799" y="444611"/>
                    <a:pt x="133602" y="392224"/>
                    <a:pt x="93915" y="347377"/>
                  </a:cubicBezTo>
                  <a:cubicBezTo>
                    <a:pt x="54228" y="302530"/>
                    <a:pt x="24858" y="254508"/>
                    <a:pt x="10571" y="214027"/>
                  </a:cubicBezTo>
                  <a:cubicBezTo>
                    <a:pt x="-3716" y="173546"/>
                    <a:pt x="-2526" y="137431"/>
                    <a:pt x="8190" y="104490"/>
                  </a:cubicBezTo>
                  <a:cubicBezTo>
                    <a:pt x="18906" y="71549"/>
                    <a:pt x="45496" y="32655"/>
                    <a:pt x="74865" y="16383"/>
                  </a:cubicBezTo>
                  <a:cubicBezTo>
                    <a:pt x="104234" y="111"/>
                    <a:pt x="144714" y="-5842"/>
                    <a:pt x="184402" y="6858"/>
                  </a:cubicBezTo>
                  <a:cubicBezTo>
                    <a:pt x="224089" y="19558"/>
                    <a:pt x="269730" y="53292"/>
                    <a:pt x="312990" y="92583"/>
                  </a:cubicBezTo>
                  <a:cubicBezTo>
                    <a:pt x="356249" y="131874"/>
                    <a:pt x="400303" y="180689"/>
                    <a:pt x="443959" y="242602"/>
                  </a:cubicBezTo>
                  <a:cubicBezTo>
                    <a:pt x="487615" y="304514"/>
                    <a:pt x="541193" y="406511"/>
                    <a:pt x="574927" y="464058"/>
                  </a:cubicBezTo>
                  <a:cubicBezTo>
                    <a:pt x="608661" y="521605"/>
                    <a:pt x="643587" y="595027"/>
                    <a:pt x="627315" y="614077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2804801" y="1490717"/>
              <a:ext cx="3056555" cy="2912688"/>
            </a:xfrm>
            <a:custGeom>
              <a:avLst/>
              <a:gdLst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911811 h 2911811"/>
                <a:gd name="connsiteX1" fmla="*/ 507529 w 3031020"/>
                <a:gd name="connsiteY1" fmla="*/ 2689561 h 2911811"/>
                <a:gd name="connsiteX2" fmla="*/ 272579 w 3031020"/>
                <a:gd name="connsiteY2" fmla="*/ 2422861 h 2911811"/>
                <a:gd name="connsiteX3" fmla="*/ 94779 w 3031020"/>
                <a:gd name="connsiteY3" fmla="*/ 2092661 h 2911811"/>
                <a:gd name="connsiteX4" fmla="*/ 5879 w 3031020"/>
                <a:gd name="connsiteY4" fmla="*/ 1692611 h 2911811"/>
                <a:gd name="connsiteX5" fmla="*/ 24929 w 3031020"/>
                <a:gd name="connsiteY5" fmla="*/ 1254461 h 2911811"/>
                <a:gd name="connsiteX6" fmla="*/ 158279 w 3031020"/>
                <a:gd name="connsiteY6" fmla="*/ 835361 h 2911811"/>
                <a:gd name="connsiteX7" fmla="*/ 399579 w 3031020"/>
                <a:gd name="connsiteY7" fmla="*/ 524211 h 2911811"/>
                <a:gd name="connsiteX8" fmla="*/ 698029 w 3031020"/>
                <a:gd name="connsiteY8" fmla="*/ 270211 h 2911811"/>
                <a:gd name="connsiteX9" fmla="*/ 1091729 w 3031020"/>
                <a:gd name="connsiteY9" fmla="*/ 92411 h 2911811"/>
                <a:gd name="connsiteX10" fmla="*/ 1434629 w 3031020"/>
                <a:gd name="connsiteY10" fmla="*/ 336 h 2911811"/>
                <a:gd name="connsiteX11" fmla="*/ 1777529 w 3031020"/>
                <a:gd name="connsiteY11" fmla="*/ 67011 h 2911811"/>
                <a:gd name="connsiteX12" fmla="*/ 2171229 w 3031020"/>
                <a:gd name="connsiteY12" fmla="*/ 206711 h 2911811"/>
                <a:gd name="connsiteX13" fmla="*/ 2463329 w 3031020"/>
                <a:gd name="connsiteY13" fmla="*/ 378161 h 2911811"/>
                <a:gd name="connsiteX14" fmla="*/ 2717329 w 3031020"/>
                <a:gd name="connsiteY14" fmla="*/ 632161 h 2911811"/>
                <a:gd name="connsiteX15" fmla="*/ 2907829 w 3031020"/>
                <a:gd name="connsiteY15" fmla="*/ 949661 h 2911811"/>
                <a:gd name="connsiteX16" fmla="*/ 3003079 w 3031020"/>
                <a:gd name="connsiteY16" fmla="*/ 1311611 h 2911811"/>
                <a:gd name="connsiteX17" fmla="*/ 3028479 w 3031020"/>
                <a:gd name="connsiteY17" fmla="*/ 1679911 h 2911811"/>
                <a:gd name="connsiteX18" fmla="*/ 2952279 w 3031020"/>
                <a:gd name="connsiteY18" fmla="*/ 2035511 h 2911811"/>
                <a:gd name="connsiteX19" fmla="*/ 2812579 w 3031020"/>
                <a:gd name="connsiteY19" fmla="*/ 2308561 h 2911811"/>
                <a:gd name="connsiteX20" fmla="*/ 2666529 w 3031020"/>
                <a:gd name="connsiteY20" fmla="*/ 2511761 h 2911811"/>
                <a:gd name="connsiteX21" fmla="*/ 2355379 w 3031020"/>
                <a:gd name="connsiteY21" fmla="*/ 2784811 h 2911811"/>
                <a:gd name="connsiteX0" fmla="*/ 837729 w 3031020"/>
                <a:gd name="connsiteY0" fmla="*/ 2915612 h 2915612"/>
                <a:gd name="connsiteX1" fmla="*/ 507529 w 3031020"/>
                <a:gd name="connsiteY1" fmla="*/ 2693362 h 2915612"/>
                <a:gd name="connsiteX2" fmla="*/ 272579 w 3031020"/>
                <a:gd name="connsiteY2" fmla="*/ 2426662 h 2915612"/>
                <a:gd name="connsiteX3" fmla="*/ 94779 w 3031020"/>
                <a:gd name="connsiteY3" fmla="*/ 2096462 h 2915612"/>
                <a:gd name="connsiteX4" fmla="*/ 5879 w 3031020"/>
                <a:gd name="connsiteY4" fmla="*/ 1696412 h 2915612"/>
                <a:gd name="connsiteX5" fmla="*/ 24929 w 3031020"/>
                <a:gd name="connsiteY5" fmla="*/ 1258262 h 2915612"/>
                <a:gd name="connsiteX6" fmla="*/ 158279 w 3031020"/>
                <a:gd name="connsiteY6" fmla="*/ 839162 h 2915612"/>
                <a:gd name="connsiteX7" fmla="*/ 399579 w 3031020"/>
                <a:gd name="connsiteY7" fmla="*/ 528012 h 2915612"/>
                <a:gd name="connsiteX8" fmla="*/ 698029 w 3031020"/>
                <a:gd name="connsiteY8" fmla="*/ 274012 h 2915612"/>
                <a:gd name="connsiteX9" fmla="*/ 1091729 w 3031020"/>
                <a:gd name="connsiteY9" fmla="*/ 96212 h 2915612"/>
                <a:gd name="connsiteX10" fmla="*/ 1434629 w 3031020"/>
                <a:gd name="connsiteY10" fmla="*/ 4137 h 2915612"/>
                <a:gd name="connsiteX11" fmla="*/ 1821979 w 3031020"/>
                <a:gd name="connsiteY11" fmla="*/ 35887 h 2915612"/>
                <a:gd name="connsiteX12" fmla="*/ 2171229 w 3031020"/>
                <a:gd name="connsiteY12" fmla="*/ 210512 h 2915612"/>
                <a:gd name="connsiteX13" fmla="*/ 2463329 w 3031020"/>
                <a:gd name="connsiteY13" fmla="*/ 381962 h 2915612"/>
                <a:gd name="connsiteX14" fmla="*/ 2717329 w 3031020"/>
                <a:gd name="connsiteY14" fmla="*/ 635962 h 2915612"/>
                <a:gd name="connsiteX15" fmla="*/ 2907829 w 3031020"/>
                <a:gd name="connsiteY15" fmla="*/ 953462 h 2915612"/>
                <a:gd name="connsiteX16" fmla="*/ 3003079 w 3031020"/>
                <a:gd name="connsiteY16" fmla="*/ 1315412 h 2915612"/>
                <a:gd name="connsiteX17" fmla="*/ 3028479 w 3031020"/>
                <a:gd name="connsiteY17" fmla="*/ 1683712 h 2915612"/>
                <a:gd name="connsiteX18" fmla="*/ 2952279 w 3031020"/>
                <a:gd name="connsiteY18" fmla="*/ 2039312 h 2915612"/>
                <a:gd name="connsiteX19" fmla="*/ 2812579 w 3031020"/>
                <a:gd name="connsiteY19" fmla="*/ 2312362 h 2915612"/>
                <a:gd name="connsiteX20" fmla="*/ 2666529 w 3031020"/>
                <a:gd name="connsiteY20" fmla="*/ 2515562 h 2915612"/>
                <a:gd name="connsiteX21" fmla="*/ 2355379 w 3031020"/>
                <a:gd name="connsiteY21" fmla="*/ 2788612 h 2915612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463329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33204 w 3031020"/>
                <a:gd name="connsiteY14" fmla="*/ 61599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98029 w 3031020"/>
                <a:gd name="connsiteY8" fmla="*/ 2710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3579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6754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60526 w 3030067"/>
                <a:gd name="connsiteY7" fmla="*/ 51556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38301 w 3030067"/>
                <a:gd name="connsiteY7" fmla="*/ 50921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7908 w 3051199"/>
                <a:gd name="connsiteY0" fmla="*/ 2912688 h 2912688"/>
                <a:gd name="connsiteX1" fmla="*/ 527708 w 3051199"/>
                <a:gd name="connsiteY1" fmla="*/ 2690438 h 2912688"/>
                <a:gd name="connsiteX2" fmla="*/ 292758 w 3051199"/>
                <a:gd name="connsiteY2" fmla="*/ 2423738 h 2912688"/>
                <a:gd name="connsiteX3" fmla="*/ 114958 w 3051199"/>
                <a:gd name="connsiteY3" fmla="*/ 2093538 h 2912688"/>
                <a:gd name="connsiteX4" fmla="*/ 26058 w 3051199"/>
                <a:gd name="connsiteY4" fmla="*/ 1693488 h 2912688"/>
                <a:gd name="connsiteX5" fmla="*/ 7008 w 3051199"/>
                <a:gd name="connsiteY5" fmla="*/ 1255338 h 2912688"/>
                <a:gd name="connsiteX6" fmla="*/ 149883 w 3051199"/>
                <a:gd name="connsiteY6" fmla="*/ 833063 h 2912688"/>
                <a:gd name="connsiteX7" fmla="*/ 359433 w 3051199"/>
                <a:gd name="connsiteY7" fmla="*/ 509213 h 2912688"/>
                <a:gd name="connsiteX8" fmla="*/ 676933 w 3051199"/>
                <a:gd name="connsiteY8" fmla="*/ 242513 h 2912688"/>
                <a:gd name="connsiteX9" fmla="*/ 1089683 w 3051199"/>
                <a:gd name="connsiteY9" fmla="*/ 61538 h 2912688"/>
                <a:gd name="connsiteX10" fmla="*/ 1454808 w 3051199"/>
                <a:gd name="connsiteY10" fmla="*/ 1213 h 2912688"/>
                <a:gd name="connsiteX11" fmla="*/ 1842158 w 3051199"/>
                <a:gd name="connsiteY11" fmla="*/ 32963 h 2912688"/>
                <a:gd name="connsiteX12" fmla="*/ 2213633 w 3051199"/>
                <a:gd name="connsiteY12" fmla="*/ 166313 h 2912688"/>
                <a:gd name="connsiteX13" fmla="*/ 2537483 w 3051199"/>
                <a:gd name="connsiteY13" fmla="*/ 379038 h 2912688"/>
                <a:gd name="connsiteX14" fmla="*/ 2753383 w 3051199"/>
                <a:gd name="connsiteY14" fmla="*/ 613988 h 2912688"/>
                <a:gd name="connsiteX15" fmla="*/ 2928008 w 3051199"/>
                <a:gd name="connsiteY15" fmla="*/ 950538 h 2912688"/>
                <a:gd name="connsiteX16" fmla="*/ 3023258 w 3051199"/>
                <a:gd name="connsiteY16" fmla="*/ 1312488 h 2912688"/>
                <a:gd name="connsiteX17" fmla="*/ 3048658 w 3051199"/>
                <a:gd name="connsiteY17" fmla="*/ 1680788 h 2912688"/>
                <a:gd name="connsiteX18" fmla="*/ 2972458 w 3051199"/>
                <a:gd name="connsiteY18" fmla="*/ 2036388 h 2912688"/>
                <a:gd name="connsiteX19" fmla="*/ 2832758 w 3051199"/>
                <a:gd name="connsiteY19" fmla="*/ 2309438 h 2912688"/>
                <a:gd name="connsiteX20" fmla="*/ 2686708 w 3051199"/>
                <a:gd name="connsiteY20" fmla="*/ 2512638 h 2912688"/>
                <a:gd name="connsiteX21" fmla="*/ 2375558 w 3051199"/>
                <a:gd name="connsiteY21" fmla="*/ 2785688 h 2912688"/>
                <a:gd name="connsiteX0" fmla="*/ 879013 w 3072304"/>
                <a:gd name="connsiteY0" fmla="*/ 2912688 h 2912688"/>
                <a:gd name="connsiteX1" fmla="*/ 548813 w 3072304"/>
                <a:gd name="connsiteY1" fmla="*/ 2690438 h 2912688"/>
                <a:gd name="connsiteX2" fmla="*/ 313863 w 3072304"/>
                <a:gd name="connsiteY2" fmla="*/ 2423738 h 2912688"/>
                <a:gd name="connsiteX3" fmla="*/ 136063 w 3072304"/>
                <a:gd name="connsiteY3" fmla="*/ 2093538 h 2912688"/>
                <a:gd name="connsiteX4" fmla="*/ 9063 w 3072304"/>
                <a:gd name="connsiteY4" fmla="*/ 1690313 h 2912688"/>
                <a:gd name="connsiteX5" fmla="*/ 28113 w 3072304"/>
                <a:gd name="connsiteY5" fmla="*/ 1255338 h 2912688"/>
                <a:gd name="connsiteX6" fmla="*/ 170988 w 3072304"/>
                <a:gd name="connsiteY6" fmla="*/ 833063 h 2912688"/>
                <a:gd name="connsiteX7" fmla="*/ 380538 w 3072304"/>
                <a:gd name="connsiteY7" fmla="*/ 509213 h 2912688"/>
                <a:gd name="connsiteX8" fmla="*/ 698038 w 3072304"/>
                <a:gd name="connsiteY8" fmla="*/ 242513 h 2912688"/>
                <a:gd name="connsiteX9" fmla="*/ 1110788 w 3072304"/>
                <a:gd name="connsiteY9" fmla="*/ 61538 h 2912688"/>
                <a:gd name="connsiteX10" fmla="*/ 1475913 w 3072304"/>
                <a:gd name="connsiteY10" fmla="*/ 1213 h 2912688"/>
                <a:gd name="connsiteX11" fmla="*/ 1863263 w 3072304"/>
                <a:gd name="connsiteY11" fmla="*/ 32963 h 2912688"/>
                <a:gd name="connsiteX12" fmla="*/ 2234738 w 3072304"/>
                <a:gd name="connsiteY12" fmla="*/ 166313 h 2912688"/>
                <a:gd name="connsiteX13" fmla="*/ 2558588 w 3072304"/>
                <a:gd name="connsiteY13" fmla="*/ 379038 h 2912688"/>
                <a:gd name="connsiteX14" fmla="*/ 2774488 w 3072304"/>
                <a:gd name="connsiteY14" fmla="*/ 613988 h 2912688"/>
                <a:gd name="connsiteX15" fmla="*/ 2949113 w 3072304"/>
                <a:gd name="connsiteY15" fmla="*/ 950538 h 2912688"/>
                <a:gd name="connsiteX16" fmla="*/ 3044363 w 3072304"/>
                <a:gd name="connsiteY16" fmla="*/ 1312488 h 2912688"/>
                <a:gd name="connsiteX17" fmla="*/ 3069763 w 3072304"/>
                <a:gd name="connsiteY17" fmla="*/ 1680788 h 2912688"/>
                <a:gd name="connsiteX18" fmla="*/ 2993563 w 3072304"/>
                <a:gd name="connsiteY18" fmla="*/ 2036388 h 2912688"/>
                <a:gd name="connsiteX19" fmla="*/ 2853863 w 3072304"/>
                <a:gd name="connsiteY19" fmla="*/ 2309438 h 2912688"/>
                <a:gd name="connsiteX20" fmla="*/ 2707813 w 3072304"/>
                <a:gd name="connsiteY20" fmla="*/ 2512638 h 2912688"/>
                <a:gd name="connsiteX21" fmla="*/ 2396663 w 3072304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31198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693234 w 3070425"/>
                <a:gd name="connsiteY20" fmla="*/ 2506288 h 2912688"/>
                <a:gd name="connsiteX21" fmla="*/ 2394784 w 3070425"/>
                <a:gd name="connsiteY21" fmla="*/ 2785688 h 2912688"/>
                <a:gd name="connsiteX0" fmla="*/ 877134 w 3055251"/>
                <a:gd name="connsiteY0" fmla="*/ 2912688 h 2912688"/>
                <a:gd name="connsiteX1" fmla="*/ 546934 w 3055251"/>
                <a:gd name="connsiteY1" fmla="*/ 2690438 h 2912688"/>
                <a:gd name="connsiteX2" fmla="*/ 292934 w 3055251"/>
                <a:gd name="connsiteY2" fmla="*/ 2423738 h 2912688"/>
                <a:gd name="connsiteX3" fmla="*/ 108784 w 3055251"/>
                <a:gd name="connsiteY3" fmla="*/ 2096713 h 2912688"/>
                <a:gd name="connsiteX4" fmla="*/ 7184 w 3055251"/>
                <a:gd name="connsiteY4" fmla="*/ 1690313 h 2912688"/>
                <a:gd name="connsiteX5" fmla="*/ 26234 w 3055251"/>
                <a:gd name="connsiteY5" fmla="*/ 1255338 h 2912688"/>
                <a:gd name="connsiteX6" fmla="*/ 169109 w 3055251"/>
                <a:gd name="connsiteY6" fmla="*/ 833063 h 2912688"/>
                <a:gd name="connsiteX7" fmla="*/ 378659 w 3055251"/>
                <a:gd name="connsiteY7" fmla="*/ 509213 h 2912688"/>
                <a:gd name="connsiteX8" fmla="*/ 696159 w 3055251"/>
                <a:gd name="connsiteY8" fmla="*/ 242513 h 2912688"/>
                <a:gd name="connsiteX9" fmla="*/ 1108909 w 3055251"/>
                <a:gd name="connsiteY9" fmla="*/ 61538 h 2912688"/>
                <a:gd name="connsiteX10" fmla="*/ 1474034 w 3055251"/>
                <a:gd name="connsiteY10" fmla="*/ 1213 h 2912688"/>
                <a:gd name="connsiteX11" fmla="*/ 1861384 w 3055251"/>
                <a:gd name="connsiteY11" fmla="*/ 32963 h 2912688"/>
                <a:gd name="connsiteX12" fmla="*/ 2232859 w 3055251"/>
                <a:gd name="connsiteY12" fmla="*/ 166313 h 2912688"/>
                <a:gd name="connsiteX13" fmla="*/ 2556709 w 3055251"/>
                <a:gd name="connsiteY13" fmla="*/ 379038 h 2912688"/>
                <a:gd name="connsiteX14" fmla="*/ 2772609 w 3055251"/>
                <a:gd name="connsiteY14" fmla="*/ 613988 h 2912688"/>
                <a:gd name="connsiteX15" fmla="*/ 2947234 w 3055251"/>
                <a:gd name="connsiteY15" fmla="*/ 950538 h 2912688"/>
                <a:gd name="connsiteX16" fmla="*/ 3042484 w 3055251"/>
                <a:gd name="connsiteY16" fmla="*/ 1312488 h 2912688"/>
                <a:gd name="connsiteX17" fmla="*/ 3048834 w 3055251"/>
                <a:gd name="connsiteY17" fmla="*/ 1687138 h 2912688"/>
                <a:gd name="connsiteX18" fmla="*/ 2991684 w 3055251"/>
                <a:gd name="connsiteY18" fmla="*/ 2036388 h 2912688"/>
                <a:gd name="connsiteX19" fmla="*/ 2851984 w 3055251"/>
                <a:gd name="connsiteY19" fmla="*/ 2309438 h 2912688"/>
                <a:gd name="connsiteX20" fmla="*/ 2693234 w 3055251"/>
                <a:gd name="connsiteY20" fmla="*/ 2506288 h 2912688"/>
                <a:gd name="connsiteX21" fmla="*/ 2394784 w 3055251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836109 w 3056555"/>
                <a:gd name="connsiteY20" fmla="*/ 2312613 h 2912688"/>
                <a:gd name="connsiteX21" fmla="*/ 2693234 w 3056555"/>
                <a:gd name="connsiteY21" fmla="*/ 2506288 h 2912688"/>
                <a:gd name="connsiteX22" fmla="*/ 2394784 w 3056555"/>
                <a:gd name="connsiteY22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36109 w 3056555"/>
                <a:gd name="connsiteY19" fmla="*/ 2312613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6555" h="2912688">
                  <a:moveTo>
                    <a:pt x="877134" y="2912688"/>
                  </a:moveTo>
                  <a:cubicBezTo>
                    <a:pt x="759130" y="2842309"/>
                    <a:pt x="644301" y="2771930"/>
                    <a:pt x="546934" y="2690438"/>
                  </a:cubicBezTo>
                  <a:cubicBezTo>
                    <a:pt x="449567" y="2608946"/>
                    <a:pt x="365959" y="2522692"/>
                    <a:pt x="292934" y="2423738"/>
                  </a:cubicBezTo>
                  <a:cubicBezTo>
                    <a:pt x="219909" y="2324784"/>
                    <a:pt x="156409" y="2218951"/>
                    <a:pt x="108784" y="2096713"/>
                  </a:cubicBezTo>
                  <a:cubicBezTo>
                    <a:pt x="61159" y="1974475"/>
                    <a:pt x="20942" y="1830542"/>
                    <a:pt x="7184" y="1690313"/>
                  </a:cubicBezTo>
                  <a:cubicBezTo>
                    <a:pt x="-6574" y="1550084"/>
                    <a:pt x="-753" y="1398213"/>
                    <a:pt x="26234" y="1255338"/>
                  </a:cubicBezTo>
                  <a:cubicBezTo>
                    <a:pt x="53221" y="1112463"/>
                    <a:pt x="110372" y="957417"/>
                    <a:pt x="169109" y="833063"/>
                  </a:cubicBezTo>
                  <a:cubicBezTo>
                    <a:pt x="227846" y="708709"/>
                    <a:pt x="290817" y="607638"/>
                    <a:pt x="378659" y="509213"/>
                  </a:cubicBezTo>
                  <a:cubicBezTo>
                    <a:pt x="466501" y="410788"/>
                    <a:pt x="574451" y="317125"/>
                    <a:pt x="696159" y="242513"/>
                  </a:cubicBezTo>
                  <a:cubicBezTo>
                    <a:pt x="817867" y="167901"/>
                    <a:pt x="979263" y="101755"/>
                    <a:pt x="1108909" y="61538"/>
                  </a:cubicBezTo>
                  <a:cubicBezTo>
                    <a:pt x="1238555" y="21321"/>
                    <a:pt x="1348622" y="5975"/>
                    <a:pt x="1474034" y="1213"/>
                  </a:cubicBezTo>
                  <a:cubicBezTo>
                    <a:pt x="1599446" y="-3549"/>
                    <a:pt x="1734913" y="5446"/>
                    <a:pt x="1861384" y="32963"/>
                  </a:cubicBezTo>
                  <a:cubicBezTo>
                    <a:pt x="1987855" y="60480"/>
                    <a:pt x="2116972" y="108634"/>
                    <a:pt x="2232859" y="166313"/>
                  </a:cubicBezTo>
                  <a:cubicBezTo>
                    <a:pt x="2348746" y="223992"/>
                    <a:pt x="2466751" y="304426"/>
                    <a:pt x="2556709" y="379038"/>
                  </a:cubicBezTo>
                  <a:cubicBezTo>
                    <a:pt x="2646667" y="453650"/>
                    <a:pt x="2707522" y="518738"/>
                    <a:pt x="2772609" y="613988"/>
                  </a:cubicBezTo>
                  <a:cubicBezTo>
                    <a:pt x="2837697" y="709238"/>
                    <a:pt x="2902255" y="834121"/>
                    <a:pt x="2947234" y="950538"/>
                  </a:cubicBezTo>
                  <a:cubicBezTo>
                    <a:pt x="2992213" y="1066955"/>
                    <a:pt x="3025551" y="1189721"/>
                    <a:pt x="3042484" y="1312488"/>
                  </a:cubicBezTo>
                  <a:cubicBezTo>
                    <a:pt x="3059417" y="1435255"/>
                    <a:pt x="3060476" y="1567017"/>
                    <a:pt x="3048834" y="1687138"/>
                  </a:cubicBezTo>
                  <a:cubicBezTo>
                    <a:pt x="3037192" y="1807259"/>
                    <a:pt x="3008088" y="1928967"/>
                    <a:pt x="2972634" y="2033213"/>
                  </a:cubicBezTo>
                  <a:cubicBezTo>
                    <a:pt x="2937180" y="2137459"/>
                    <a:pt x="2882676" y="2233767"/>
                    <a:pt x="2836109" y="2312613"/>
                  </a:cubicBezTo>
                  <a:cubicBezTo>
                    <a:pt x="2809651" y="2345421"/>
                    <a:pt x="2766788" y="2427442"/>
                    <a:pt x="2693234" y="2506288"/>
                  </a:cubicBezTo>
                  <a:cubicBezTo>
                    <a:pt x="2619680" y="2585134"/>
                    <a:pt x="2512259" y="2688850"/>
                    <a:pt x="2394784" y="2785688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4535960" y="3019278"/>
              <a:ext cx="255238" cy="229256"/>
            </a:xfrm>
            <a:custGeom>
              <a:avLst/>
              <a:gdLst>
                <a:gd name="connsiteX0" fmla="*/ 11956 w 255547"/>
                <a:gd name="connsiteY0" fmla="*/ 69677 h 229256"/>
                <a:gd name="connsiteX1" fmla="*/ 92919 w 255547"/>
                <a:gd name="connsiteY1" fmla="*/ 24433 h 229256"/>
                <a:gd name="connsiteX2" fmla="*/ 169119 w 255547"/>
                <a:gd name="connsiteY2" fmla="*/ 621 h 229256"/>
                <a:gd name="connsiteX3" fmla="*/ 231031 w 255547"/>
                <a:gd name="connsiteY3" fmla="*/ 14908 h 229256"/>
                <a:gd name="connsiteX4" fmla="*/ 254844 w 255547"/>
                <a:gd name="connsiteY4" fmla="*/ 93490 h 229256"/>
                <a:gd name="connsiteX5" fmla="*/ 207219 w 255547"/>
                <a:gd name="connsiteY5" fmla="*/ 176833 h 229256"/>
                <a:gd name="connsiteX6" fmla="*/ 157213 w 255547"/>
                <a:gd name="connsiteY6" fmla="*/ 229221 h 229256"/>
                <a:gd name="connsiteX7" fmla="*/ 61963 w 255547"/>
                <a:gd name="connsiteY7" fmla="*/ 183977 h 229256"/>
                <a:gd name="connsiteX8" fmla="*/ 4813 w 255547"/>
                <a:gd name="connsiteY8" fmla="*/ 124446 h 229256"/>
                <a:gd name="connsiteX9" fmla="*/ 11956 w 255547"/>
                <a:gd name="connsiteY9" fmla="*/ 69677 h 229256"/>
                <a:gd name="connsiteX0" fmla="*/ 11956 w 255238"/>
                <a:gd name="connsiteY0" fmla="*/ 69677 h 229256"/>
                <a:gd name="connsiteX1" fmla="*/ 92919 w 255238"/>
                <a:gd name="connsiteY1" fmla="*/ 24433 h 229256"/>
                <a:gd name="connsiteX2" fmla="*/ 169119 w 255238"/>
                <a:gd name="connsiteY2" fmla="*/ 621 h 229256"/>
                <a:gd name="connsiteX3" fmla="*/ 231031 w 255238"/>
                <a:gd name="connsiteY3" fmla="*/ 14908 h 229256"/>
                <a:gd name="connsiteX4" fmla="*/ 254844 w 255238"/>
                <a:gd name="connsiteY4" fmla="*/ 93490 h 229256"/>
                <a:gd name="connsiteX5" fmla="*/ 214363 w 255238"/>
                <a:gd name="connsiteY5" fmla="*/ 176833 h 229256"/>
                <a:gd name="connsiteX6" fmla="*/ 157213 w 255238"/>
                <a:gd name="connsiteY6" fmla="*/ 229221 h 229256"/>
                <a:gd name="connsiteX7" fmla="*/ 61963 w 255238"/>
                <a:gd name="connsiteY7" fmla="*/ 183977 h 229256"/>
                <a:gd name="connsiteX8" fmla="*/ 4813 w 255238"/>
                <a:gd name="connsiteY8" fmla="*/ 124446 h 229256"/>
                <a:gd name="connsiteX9" fmla="*/ 11956 w 255238"/>
                <a:gd name="connsiteY9" fmla="*/ 69677 h 2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38" h="229256">
                  <a:moveTo>
                    <a:pt x="11956" y="69677"/>
                  </a:moveTo>
                  <a:cubicBezTo>
                    <a:pt x="26640" y="53008"/>
                    <a:pt x="66725" y="35942"/>
                    <a:pt x="92919" y="24433"/>
                  </a:cubicBezTo>
                  <a:cubicBezTo>
                    <a:pt x="119113" y="12924"/>
                    <a:pt x="146100" y="2208"/>
                    <a:pt x="169119" y="621"/>
                  </a:cubicBezTo>
                  <a:cubicBezTo>
                    <a:pt x="192138" y="-966"/>
                    <a:pt x="216744" y="-570"/>
                    <a:pt x="231031" y="14908"/>
                  </a:cubicBezTo>
                  <a:cubicBezTo>
                    <a:pt x="245318" y="30386"/>
                    <a:pt x="257622" y="66503"/>
                    <a:pt x="254844" y="93490"/>
                  </a:cubicBezTo>
                  <a:cubicBezTo>
                    <a:pt x="252066" y="120478"/>
                    <a:pt x="230635" y="154211"/>
                    <a:pt x="214363" y="176833"/>
                  </a:cubicBezTo>
                  <a:cubicBezTo>
                    <a:pt x="198091" y="199455"/>
                    <a:pt x="182613" y="228030"/>
                    <a:pt x="157213" y="229221"/>
                  </a:cubicBezTo>
                  <a:cubicBezTo>
                    <a:pt x="131813" y="230412"/>
                    <a:pt x="87363" y="201440"/>
                    <a:pt x="61963" y="183977"/>
                  </a:cubicBezTo>
                  <a:cubicBezTo>
                    <a:pt x="36563" y="166514"/>
                    <a:pt x="11957" y="143099"/>
                    <a:pt x="4813" y="124446"/>
                  </a:cubicBezTo>
                  <a:cubicBezTo>
                    <a:pt x="-2331" y="105793"/>
                    <a:pt x="-2728" y="86346"/>
                    <a:pt x="11956" y="69677"/>
                  </a:cubicBezTo>
                  <a:close/>
                </a:path>
              </a:pathLst>
            </a:custGeom>
            <a:solidFill>
              <a:srgbClr val="E985A4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3456510" y="2236221"/>
              <a:ext cx="260350" cy="141534"/>
            </a:xfrm>
            <a:custGeom>
              <a:avLst/>
              <a:gdLst>
                <a:gd name="connsiteX0" fmla="*/ 0 w 260350"/>
                <a:gd name="connsiteY0" fmla="*/ 141534 h 141534"/>
                <a:gd name="connsiteX1" fmla="*/ 57150 w 260350"/>
                <a:gd name="connsiteY1" fmla="*/ 52634 h 141534"/>
                <a:gd name="connsiteX2" fmla="*/ 120650 w 260350"/>
                <a:gd name="connsiteY2" fmla="*/ 5009 h 141534"/>
                <a:gd name="connsiteX3" fmla="*/ 196850 w 260350"/>
                <a:gd name="connsiteY3" fmla="*/ 5009 h 141534"/>
                <a:gd name="connsiteX4" fmla="*/ 260350 w 260350"/>
                <a:gd name="connsiteY4" fmla="*/ 36759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41534">
                  <a:moveTo>
                    <a:pt x="0" y="141534"/>
                  </a:moveTo>
                  <a:cubicBezTo>
                    <a:pt x="18521" y="108461"/>
                    <a:pt x="37042" y="75388"/>
                    <a:pt x="57150" y="52634"/>
                  </a:cubicBezTo>
                  <a:cubicBezTo>
                    <a:pt x="77258" y="29880"/>
                    <a:pt x="97367" y="12946"/>
                    <a:pt x="120650" y="5009"/>
                  </a:cubicBezTo>
                  <a:cubicBezTo>
                    <a:pt x="143933" y="-2929"/>
                    <a:pt x="173567" y="-283"/>
                    <a:pt x="196850" y="5009"/>
                  </a:cubicBezTo>
                  <a:cubicBezTo>
                    <a:pt x="220133" y="10301"/>
                    <a:pt x="240241" y="23530"/>
                    <a:pt x="260350" y="3675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4872560" y="1818896"/>
              <a:ext cx="304800" cy="98484"/>
            </a:xfrm>
            <a:custGeom>
              <a:avLst/>
              <a:gdLst>
                <a:gd name="connsiteX0" fmla="*/ 0 w 304800"/>
                <a:gd name="connsiteY0" fmla="*/ 98484 h 98484"/>
                <a:gd name="connsiteX1" fmla="*/ 66675 w 304800"/>
                <a:gd name="connsiteY1" fmla="*/ 28634 h 98484"/>
                <a:gd name="connsiteX2" fmla="*/ 152400 w 304800"/>
                <a:gd name="connsiteY2" fmla="*/ 59 h 98484"/>
                <a:gd name="connsiteX3" fmla="*/ 238125 w 304800"/>
                <a:gd name="connsiteY3" fmla="*/ 34984 h 98484"/>
                <a:gd name="connsiteX4" fmla="*/ 304800 w 304800"/>
                <a:gd name="connsiteY4" fmla="*/ 98484 h 9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8484">
                  <a:moveTo>
                    <a:pt x="0" y="98484"/>
                  </a:moveTo>
                  <a:cubicBezTo>
                    <a:pt x="20637" y="71761"/>
                    <a:pt x="41275" y="45038"/>
                    <a:pt x="66675" y="28634"/>
                  </a:cubicBezTo>
                  <a:cubicBezTo>
                    <a:pt x="92075" y="12230"/>
                    <a:pt x="123825" y="-999"/>
                    <a:pt x="152400" y="59"/>
                  </a:cubicBezTo>
                  <a:cubicBezTo>
                    <a:pt x="180975" y="1117"/>
                    <a:pt x="212725" y="18580"/>
                    <a:pt x="238125" y="34984"/>
                  </a:cubicBezTo>
                  <a:cubicBezTo>
                    <a:pt x="263525" y="51388"/>
                    <a:pt x="284162" y="74936"/>
                    <a:pt x="304800" y="9848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471517" y="2731881"/>
              <a:ext cx="720080" cy="756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581923" y="2820545"/>
              <a:ext cx="532904" cy="57083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 rot="19847660">
              <a:off x="4937261" y="2303303"/>
              <a:ext cx="608687" cy="709808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 rot="19847660">
              <a:off x="4979391" y="2397083"/>
              <a:ext cx="468628" cy="542905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3690666" y="4408168"/>
              <a:ext cx="740674" cy="953039"/>
            </a:xfrm>
            <a:custGeom>
              <a:avLst/>
              <a:gdLst>
                <a:gd name="connsiteX0" fmla="*/ 0 w 763413"/>
                <a:gd name="connsiteY0" fmla="*/ 0 h 969177"/>
                <a:gd name="connsiteX1" fmla="*/ 45244 w 763413"/>
                <a:gd name="connsiteY1" fmla="*/ 228600 h 969177"/>
                <a:gd name="connsiteX2" fmla="*/ 150019 w 763413"/>
                <a:gd name="connsiteY2" fmla="*/ 519112 h 969177"/>
                <a:gd name="connsiteX3" fmla="*/ 392907 w 763413"/>
                <a:gd name="connsiteY3" fmla="*/ 859631 h 969177"/>
                <a:gd name="connsiteX4" fmla="*/ 685800 w 763413"/>
                <a:gd name="connsiteY4" fmla="*/ 969169 h 969177"/>
                <a:gd name="connsiteX5" fmla="*/ 762000 w 763413"/>
                <a:gd name="connsiteY5" fmla="*/ 864394 h 969177"/>
                <a:gd name="connsiteX6" fmla="*/ 640557 w 763413"/>
                <a:gd name="connsiteY6" fmla="*/ 657225 h 969177"/>
                <a:gd name="connsiteX7" fmla="*/ 490538 w 763413"/>
                <a:gd name="connsiteY7" fmla="*/ 447675 h 969177"/>
                <a:gd name="connsiteX8" fmla="*/ 404813 w 763413"/>
                <a:gd name="connsiteY8" fmla="*/ 219075 h 969177"/>
                <a:gd name="connsiteX0" fmla="*/ 0 w 752084"/>
                <a:gd name="connsiteY0" fmla="*/ 0 h 969615"/>
                <a:gd name="connsiteX1" fmla="*/ 45244 w 752084"/>
                <a:gd name="connsiteY1" fmla="*/ 228600 h 969615"/>
                <a:gd name="connsiteX2" fmla="*/ 150019 w 752084"/>
                <a:gd name="connsiteY2" fmla="*/ 519112 h 969615"/>
                <a:gd name="connsiteX3" fmla="*/ 392907 w 752084"/>
                <a:gd name="connsiteY3" fmla="*/ 859631 h 969615"/>
                <a:gd name="connsiteX4" fmla="*/ 685800 w 752084"/>
                <a:gd name="connsiteY4" fmla="*/ 969169 h 969615"/>
                <a:gd name="connsiteX5" fmla="*/ 750094 w 752084"/>
                <a:gd name="connsiteY5" fmla="*/ 828675 h 969615"/>
                <a:gd name="connsiteX6" fmla="*/ 640557 w 752084"/>
                <a:gd name="connsiteY6" fmla="*/ 657225 h 969615"/>
                <a:gd name="connsiteX7" fmla="*/ 490538 w 752084"/>
                <a:gd name="connsiteY7" fmla="*/ 447675 h 969615"/>
                <a:gd name="connsiteX8" fmla="*/ 404813 w 752084"/>
                <a:gd name="connsiteY8" fmla="*/ 219075 h 969615"/>
                <a:gd name="connsiteX0" fmla="*/ 0 w 750199"/>
                <a:gd name="connsiteY0" fmla="*/ 0 h 960183"/>
                <a:gd name="connsiteX1" fmla="*/ 45244 w 750199"/>
                <a:gd name="connsiteY1" fmla="*/ 228600 h 960183"/>
                <a:gd name="connsiteX2" fmla="*/ 150019 w 750199"/>
                <a:gd name="connsiteY2" fmla="*/ 519112 h 960183"/>
                <a:gd name="connsiteX3" fmla="*/ 392907 w 750199"/>
                <a:gd name="connsiteY3" fmla="*/ 859631 h 960183"/>
                <a:gd name="connsiteX4" fmla="*/ 654844 w 750199"/>
                <a:gd name="connsiteY4" fmla="*/ 959644 h 960183"/>
                <a:gd name="connsiteX5" fmla="*/ 750094 w 750199"/>
                <a:gd name="connsiteY5" fmla="*/ 828675 h 960183"/>
                <a:gd name="connsiteX6" fmla="*/ 640557 w 750199"/>
                <a:gd name="connsiteY6" fmla="*/ 657225 h 960183"/>
                <a:gd name="connsiteX7" fmla="*/ 490538 w 750199"/>
                <a:gd name="connsiteY7" fmla="*/ 447675 h 960183"/>
                <a:gd name="connsiteX8" fmla="*/ 404813 w 750199"/>
                <a:gd name="connsiteY8" fmla="*/ 219075 h 960183"/>
                <a:gd name="connsiteX0" fmla="*/ 0 w 754961"/>
                <a:gd name="connsiteY0" fmla="*/ 0 h 953039"/>
                <a:gd name="connsiteX1" fmla="*/ 50006 w 754961"/>
                <a:gd name="connsiteY1" fmla="*/ 221456 h 953039"/>
                <a:gd name="connsiteX2" fmla="*/ 154781 w 754961"/>
                <a:gd name="connsiteY2" fmla="*/ 511968 h 953039"/>
                <a:gd name="connsiteX3" fmla="*/ 397669 w 754961"/>
                <a:gd name="connsiteY3" fmla="*/ 852487 h 953039"/>
                <a:gd name="connsiteX4" fmla="*/ 659606 w 754961"/>
                <a:gd name="connsiteY4" fmla="*/ 952500 h 953039"/>
                <a:gd name="connsiteX5" fmla="*/ 754856 w 754961"/>
                <a:gd name="connsiteY5" fmla="*/ 821531 h 953039"/>
                <a:gd name="connsiteX6" fmla="*/ 645319 w 754961"/>
                <a:gd name="connsiteY6" fmla="*/ 650081 h 953039"/>
                <a:gd name="connsiteX7" fmla="*/ 495300 w 754961"/>
                <a:gd name="connsiteY7" fmla="*/ 440531 h 953039"/>
                <a:gd name="connsiteX8" fmla="*/ 409575 w 754961"/>
                <a:gd name="connsiteY8" fmla="*/ 211931 h 953039"/>
                <a:gd name="connsiteX0" fmla="*/ 0 w 740674"/>
                <a:gd name="connsiteY0" fmla="*/ 0 h 953039"/>
                <a:gd name="connsiteX1" fmla="*/ 35719 w 740674"/>
                <a:gd name="connsiteY1" fmla="*/ 221456 h 953039"/>
                <a:gd name="connsiteX2" fmla="*/ 140494 w 740674"/>
                <a:gd name="connsiteY2" fmla="*/ 511968 h 953039"/>
                <a:gd name="connsiteX3" fmla="*/ 383382 w 740674"/>
                <a:gd name="connsiteY3" fmla="*/ 852487 h 953039"/>
                <a:gd name="connsiteX4" fmla="*/ 645319 w 740674"/>
                <a:gd name="connsiteY4" fmla="*/ 952500 h 953039"/>
                <a:gd name="connsiteX5" fmla="*/ 740569 w 740674"/>
                <a:gd name="connsiteY5" fmla="*/ 821531 h 953039"/>
                <a:gd name="connsiteX6" fmla="*/ 631032 w 740674"/>
                <a:gd name="connsiteY6" fmla="*/ 650081 h 953039"/>
                <a:gd name="connsiteX7" fmla="*/ 481013 w 740674"/>
                <a:gd name="connsiteY7" fmla="*/ 440531 h 953039"/>
                <a:gd name="connsiteX8" fmla="*/ 395288 w 740674"/>
                <a:gd name="connsiteY8" fmla="*/ 211931 h 9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674" h="953039">
                  <a:moveTo>
                    <a:pt x="0" y="0"/>
                  </a:moveTo>
                  <a:cubicBezTo>
                    <a:pt x="10120" y="71040"/>
                    <a:pt x="12303" y="136128"/>
                    <a:pt x="35719" y="221456"/>
                  </a:cubicBezTo>
                  <a:cubicBezTo>
                    <a:pt x="59135" y="306784"/>
                    <a:pt x="82550" y="406796"/>
                    <a:pt x="140494" y="511968"/>
                  </a:cubicBezTo>
                  <a:cubicBezTo>
                    <a:pt x="198438" y="617140"/>
                    <a:pt x="299245" y="779065"/>
                    <a:pt x="383382" y="852487"/>
                  </a:cubicBezTo>
                  <a:cubicBezTo>
                    <a:pt x="467519" y="925909"/>
                    <a:pt x="585788" y="957659"/>
                    <a:pt x="645319" y="952500"/>
                  </a:cubicBezTo>
                  <a:cubicBezTo>
                    <a:pt x="704850" y="947341"/>
                    <a:pt x="742950" y="871934"/>
                    <a:pt x="740569" y="821531"/>
                  </a:cubicBezTo>
                  <a:cubicBezTo>
                    <a:pt x="738188" y="771128"/>
                    <a:pt x="674291" y="713581"/>
                    <a:pt x="631032" y="650081"/>
                  </a:cubicBezTo>
                  <a:cubicBezTo>
                    <a:pt x="587773" y="586581"/>
                    <a:pt x="520304" y="513556"/>
                    <a:pt x="481013" y="440531"/>
                  </a:cubicBezTo>
                  <a:cubicBezTo>
                    <a:pt x="441722" y="367506"/>
                    <a:pt x="418505" y="289718"/>
                    <a:pt x="395288" y="211931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3642248" y="4539137"/>
              <a:ext cx="62706" cy="565150"/>
            </a:xfrm>
            <a:custGeom>
              <a:avLst/>
              <a:gdLst>
                <a:gd name="connsiteX0" fmla="*/ 54769 w 54769"/>
                <a:gd name="connsiteY0" fmla="*/ 0 h 495300"/>
                <a:gd name="connsiteX1" fmla="*/ 16669 w 54769"/>
                <a:gd name="connsiteY1" fmla="*/ 271463 h 495300"/>
                <a:gd name="connsiteX2" fmla="*/ 0 w 54769"/>
                <a:gd name="connsiteY2" fmla="*/ 495300 h 495300"/>
                <a:gd name="connsiteX0" fmla="*/ 57944 w 57944"/>
                <a:gd name="connsiteY0" fmla="*/ 0 h 536575"/>
                <a:gd name="connsiteX1" fmla="*/ 19844 w 57944"/>
                <a:gd name="connsiteY1" fmla="*/ 271463 h 536575"/>
                <a:gd name="connsiteX2" fmla="*/ 0 w 57944"/>
                <a:gd name="connsiteY2" fmla="*/ 536575 h 536575"/>
                <a:gd name="connsiteX0" fmla="*/ 62706 w 62706"/>
                <a:gd name="connsiteY0" fmla="*/ 0 h 565150"/>
                <a:gd name="connsiteX1" fmla="*/ 24606 w 62706"/>
                <a:gd name="connsiteY1" fmla="*/ 271463 h 565150"/>
                <a:gd name="connsiteX2" fmla="*/ 0 w 62706"/>
                <a:gd name="connsiteY2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6" h="565150">
                  <a:moveTo>
                    <a:pt x="62706" y="0"/>
                  </a:moveTo>
                  <a:cubicBezTo>
                    <a:pt x="48220" y="94456"/>
                    <a:pt x="35057" y="177271"/>
                    <a:pt x="24606" y="271463"/>
                  </a:cubicBezTo>
                  <a:cubicBezTo>
                    <a:pt x="14155" y="365655"/>
                    <a:pt x="3770" y="494506"/>
                    <a:pt x="0" y="56515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3134641" y="4860025"/>
              <a:ext cx="712394" cy="800729"/>
            </a:xfrm>
            <a:custGeom>
              <a:avLst/>
              <a:gdLst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2394" h="800729">
                  <a:moveTo>
                    <a:pt x="617144" y="194255"/>
                  </a:moveTo>
                  <a:cubicBezTo>
                    <a:pt x="578515" y="228121"/>
                    <a:pt x="546236" y="230238"/>
                    <a:pt x="512369" y="245055"/>
                  </a:cubicBezTo>
                  <a:cubicBezTo>
                    <a:pt x="481677" y="174147"/>
                    <a:pt x="486440" y="132342"/>
                    <a:pt x="452044" y="92655"/>
                  </a:cubicBezTo>
                  <a:cubicBezTo>
                    <a:pt x="417648" y="52968"/>
                    <a:pt x="360498" y="18572"/>
                    <a:pt x="305994" y="6930"/>
                  </a:cubicBezTo>
                  <a:cubicBezTo>
                    <a:pt x="251490" y="-4712"/>
                    <a:pt x="172115" y="-3124"/>
                    <a:pt x="125019" y="22805"/>
                  </a:cubicBezTo>
                  <a:cubicBezTo>
                    <a:pt x="77923" y="48734"/>
                    <a:pt x="43527" y="100593"/>
                    <a:pt x="23419" y="162505"/>
                  </a:cubicBezTo>
                  <a:cubicBezTo>
                    <a:pt x="3311" y="224417"/>
                    <a:pt x="-6214" y="317551"/>
                    <a:pt x="4369" y="394280"/>
                  </a:cubicBezTo>
                  <a:cubicBezTo>
                    <a:pt x="14952" y="471009"/>
                    <a:pt x="46173" y="562555"/>
                    <a:pt x="86919" y="622880"/>
                  </a:cubicBezTo>
                  <a:cubicBezTo>
                    <a:pt x="127665" y="683205"/>
                    <a:pt x="190107" y="726597"/>
                    <a:pt x="248844" y="756230"/>
                  </a:cubicBezTo>
                  <a:cubicBezTo>
                    <a:pt x="307581" y="785863"/>
                    <a:pt x="377961" y="801738"/>
                    <a:pt x="439344" y="800680"/>
                  </a:cubicBezTo>
                  <a:cubicBezTo>
                    <a:pt x="500727" y="799622"/>
                    <a:pt x="571636" y="774751"/>
                    <a:pt x="617144" y="749880"/>
                  </a:cubicBezTo>
                  <a:cubicBezTo>
                    <a:pt x="662652" y="725009"/>
                    <a:pt x="687523" y="688232"/>
                    <a:pt x="712394" y="65145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3793854" y="5462363"/>
              <a:ext cx="1253332" cy="118967"/>
            </a:xfrm>
            <a:custGeom>
              <a:avLst/>
              <a:gdLst>
                <a:gd name="connsiteX0" fmla="*/ 0 w 1222375"/>
                <a:gd name="connsiteY0" fmla="*/ 101485 h 101485"/>
                <a:gd name="connsiteX1" fmla="*/ 171450 w 1222375"/>
                <a:gd name="connsiteY1" fmla="*/ 44335 h 101485"/>
                <a:gd name="connsiteX2" fmla="*/ 393700 w 1222375"/>
                <a:gd name="connsiteY2" fmla="*/ 3060 h 101485"/>
                <a:gd name="connsiteX3" fmla="*/ 679450 w 1222375"/>
                <a:gd name="connsiteY3" fmla="*/ 6235 h 101485"/>
                <a:gd name="connsiteX4" fmla="*/ 990600 w 1222375"/>
                <a:gd name="connsiteY4" fmla="*/ 31635 h 101485"/>
                <a:gd name="connsiteX5" fmla="*/ 1222375 w 1222375"/>
                <a:gd name="connsiteY5" fmla="*/ 53860 h 101485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17736 h 117736"/>
                <a:gd name="connsiteX1" fmla="*/ 171450 w 1222375"/>
                <a:gd name="connsiteY1" fmla="*/ 60586 h 117736"/>
                <a:gd name="connsiteX2" fmla="*/ 393700 w 1222375"/>
                <a:gd name="connsiteY2" fmla="*/ 19311 h 117736"/>
                <a:gd name="connsiteX3" fmla="*/ 682625 w 1222375"/>
                <a:gd name="connsiteY3" fmla="*/ 261 h 117736"/>
                <a:gd name="connsiteX4" fmla="*/ 981075 w 1222375"/>
                <a:gd name="connsiteY4" fmla="*/ 32011 h 117736"/>
                <a:gd name="connsiteX5" fmla="*/ 1222375 w 1222375"/>
                <a:gd name="connsiteY5" fmla="*/ 70111 h 117736"/>
                <a:gd name="connsiteX0" fmla="*/ 0 w 1222375"/>
                <a:gd name="connsiteY0" fmla="*/ 117769 h 117769"/>
                <a:gd name="connsiteX1" fmla="*/ 171450 w 1222375"/>
                <a:gd name="connsiteY1" fmla="*/ 60619 h 117769"/>
                <a:gd name="connsiteX2" fmla="*/ 393700 w 1222375"/>
                <a:gd name="connsiteY2" fmla="*/ 19344 h 117769"/>
                <a:gd name="connsiteX3" fmla="*/ 682625 w 1222375"/>
                <a:gd name="connsiteY3" fmla="*/ 294 h 117769"/>
                <a:gd name="connsiteX4" fmla="*/ 981075 w 1222375"/>
                <a:gd name="connsiteY4" fmla="*/ 32044 h 117769"/>
                <a:gd name="connsiteX5" fmla="*/ 1222375 w 1222375"/>
                <a:gd name="connsiteY5" fmla="*/ 70144 h 117769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22375"/>
                <a:gd name="connsiteY0" fmla="*/ 103388 h 103388"/>
                <a:gd name="connsiteX1" fmla="*/ 171450 w 1222375"/>
                <a:gd name="connsiteY1" fmla="*/ 46238 h 103388"/>
                <a:gd name="connsiteX2" fmla="*/ 393700 w 1222375"/>
                <a:gd name="connsiteY2" fmla="*/ 4963 h 103388"/>
                <a:gd name="connsiteX3" fmla="*/ 682625 w 1222375"/>
                <a:gd name="connsiteY3" fmla="*/ 4963 h 103388"/>
                <a:gd name="connsiteX4" fmla="*/ 981075 w 1222375"/>
                <a:gd name="connsiteY4" fmla="*/ 17663 h 103388"/>
                <a:gd name="connsiteX5" fmla="*/ 1222375 w 1222375"/>
                <a:gd name="connsiteY5" fmla="*/ 55763 h 103388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55713"/>
                <a:gd name="connsiteY0" fmla="*/ 118967 h 118967"/>
                <a:gd name="connsiteX1" fmla="*/ 171450 w 1255713"/>
                <a:gd name="connsiteY1" fmla="*/ 61817 h 118967"/>
                <a:gd name="connsiteX2" fmla="*/ 393700 w 1255713"/>
                <a:gd name="connsiteY2" fmla="*/ 20542 h 118967"/>
                <a:gd name="connsiteX3" fmla="*/ 682625 w 1255713"/>
                <a:gd name="connsiteY3" fmla="*/ 1492 h 118967"/>
                <a:gd name="connsiteX4" fmla="*/ 981075 w 1255713"/>
                <a:gd name="connsiteY4" fmla="*/ 33242 h 118967"/>
                <a:gd name="connsiteX5" fmla="*/ 1255713 w 1255713"/>
                <a:gd name="connsiteY5" fmla="*/ 78486 h 118967"/>
                <a:gd name="connsiteX0" fmla="*/ 0 w 1241426"/>
                <a:gd name="connsiteY0" fmla="*/ 118967 h 118967"/>
                <a:gd name="connsiteX1" fmla="*/ 171450 w 1241426"/>
                <a:gd name="connsiteY1" fmla="*/ 61817 h 118967"/>
                <a:gd name="connsiteX2" fmla="*/ 393700 w 1241426"/>
                <a:gd name="connsiteY2" fmla="*/ 20542 h 118967"/>
                <a:gd name="connsiteX3" fmla="*/ 682625 w 1241426"/>
                <a:gd name="connsiteY3" fmla="*/ 1492 h 118967"/>
                <a:gd name="connsiteX4" fmla="*/ 981075 w 1241426"/>
                <a:gd name="connsiteY4" fmla="*/ 33242 h 118967"/>
                <a:gd name="connsiteX5" fmla="*/ 1241426 w 1241426"/>
                <a:gd name="connsiteY5" fmla="*/ 76105 h 118967"/>
                <a:gd name="connsiteX0" fmla="*/ 0 w 1253332"/>
                <a:gd name="connsiteY0" fmla="*/ 118967 h 118967"/>
                <a:gd name="connsiteX1" fmla="*/ 183356 w 1253332"/>
                <a:gd name="connsiteY1" fmla="*/ 61817 h 118967"/>
                <a:gd name="connsiteX2" fmla="*/ 405606 w 1253332"/>
                <a:gd name="connsiteY2" fmla="*/ 20542 h 118967"/>
                <a:gd name="connsiteX3" fmla="*/ 694531 w 1253332"/>
                <a:gd name="connsiteY3" fmla="*/ 1492 h 118967"/>
                <a:gd name="connsiteX4" fmla="*/ 992981 w 1253332"/>
                <a:gd name="connsiteY4" fmla="*/ 33242 h 118967"/>
                <a:gd name="connsiteX5" fmla="*/ 1253332 w 1253332"/>
                <a:gd name="connsiteY5" fmla="*/ 76105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332" h="118967">
                  <a:moveTo>
                    <a:pt x="0" y="118967"/>
                  </a:moveTo>
                  <a:cubicBezTo>
                    <a:pt x="52916" y="98594"/>
                    <a:pt x="115755" y="78221"/>
                    <a:pt x="183356" y="61817"/>
                  </a:cubicBezTo>
                  <a:cubicBezTo>
                    <a:pt x="250957" y="45413"/>
                    <a:pt x="320410" y="30596"/>
                    <a:pt x="405606" y="20542"/>
                  </a:cubicBezTo>
                  <a:cubicBezTo>
                    <a:pt x="490802" y="10488"/>
                    <a:pt x="508264" y="-4858"/>
                    <a:pt x="694531" y="1492"/>
                  </a:cubicBezTo>
                  <a:cubicBezTo>
                    <a:pt x="880798" y="7842"/>
                    <a:pt x="899848" y="20807"/>
                    <a:pt x="992981" y="33242"/>
                  </a:cubicBezTo>
                  <a:cubicBezTo>
                    <a:pt x="1086114" y="45677"/>
                    <a:pt x="1172899" y="63405"/>
                    <a:pt x="1253332" y="76105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/>
            <p:cNvSpPr/>
            <p:nvPr/>
          </p:nvSpPr>
          <p:spPr>
            <a:xfrm>
              <a:off x="4455849" y="4670105"/>
              <a:ext cx="702461" cy="775098"/>
            </a:xfrm>
            <a:custGeom>
              <a:avLst/>
              <a:gdLst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33266 w 699966"/>
                <a:gd name="connsiteY8" fmla="*/ 539750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55491 w 699966"/>
                <a:gd name="connsiteY8" fmla="*/ 549275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51367 w 710142"/>
                <a:gd name="connsiteY0" fmla="*/ 0 h 778492"/>
                <a:gd name="connsiteX1" fmla="*/ 243417 w 710142"/>
                <a:gd name="connsiteY1" fmla="*/ 263525 h 778492"/>
                <a:gd name="connsiteX2" fmla="*/ 21167 w 710142"/>
                <a:gd name="connsiteY2" fmla="*/ 584200 h 778492"/>
                <a:gd name="connsiteX3" fmla="*/ 14817 w 710142"/>
                <a:gd name="connsiteY3" fmla="*/ 685800 h 778492"/>
                <a:gd name="connsiteX4" fmla="*/ 71967 w 710142"/>
                <a:gd name="connsiteY4" fmla="*/ 762000 h 778492"/>
                <a:gd name="connsiteX5" fmla="*/ 164042 w 710142"/>
                <a:gd name="connsiteY5" fmla="*/ 774700 h 778492"/>
                <a:gd name="connsiteX6" fmla="*/ 322792 w 710142"/>
                <a:gd name="connsiteY6" fmla="*/ 711200 h 778492"/>
                <a:gd name="connsiteX7" fmla="*/ 465667 w 710142"/>
                <a:gd name="connsiteY7" fmla="*/ 549275 h 778492"/>
                <a:gd name="connsiteX8" fmla="*/ 560917 w 710142"/>
                <a:gd name="connsiteY8" fmla="*/ 396875 h 778492"/>
                <a:gd name="connsiteX9" fmla="*/ 643467 w 710142"/>
                <a:gd name="connsiteY9" fmla="*/ 171450 h 778492"/>
                <a:gd name="connsiteX10" fmla="*/ 710142 w 710142"/>
                <a:gd name="connsiteY10" fmla="*/ 15875 h 778492"/>
                <a:gd name="connsiteX0" fmla="*/ 346124 w 704899"/>
                <a:gd name="connsiteY0" fmla="*/ 0 h 778492"/>
                <a:gd name="connsiteX1" fmla="*/ 238174 w 704899"/>
                <a:gd name="connsiteY1" fmla="*/ 263525 h 778492"/>
                <a:gd name="connsiteX2" fmla="*/ 15924 w 704899"/>
                <a:gd name="connsiteY2" fmla="*/ 584200 h 778492"/>
                <a:gd name="connsiteX3" fmla="*/ 9574 w 704899"/>
                <a:gd name="connsiteY3" fmla="*/ 685800 h 778492"/>
                <a:gd name="connsiteX4" fmla="*/ 66724 w 704899"/>
                <a:gd name="connsiteY4" fmla="*/ 762000 h 778492"/>
                <a:gd name="connsiteX5" fmla="*/ 158799 w 704899"/>
                <a:gd name="connsiteY5" fmla="*/ 774700 h 778492"/>
                <a:gd name="connsiteX6" fmla="*/ 317549 w 704899"/>
                <a:gd name="connsiteY6" fmla="*/ 711200 h 778492"/>
                <a:gd name="connsiteX7" fmla="*/ 460424 w 704899"/>
                <a:gd name="connsiteY7" fmla="*/ 549275 h 778492"/>
                <a:gd name="connsiteX8" fmla="*/ 555674 w 704899"/>
                <a:gd name="connsiteY8" fmla="*/ 396875 h 778492"/>
                <a:gd name="connsiteX9" fmla="*/ 638224 w 704899"/>
                <a:gd name="connsiteY9" fmla="*/ 171450 h 778492"/>
                <a:gd name="connsiteX10" fmla="*/ 704899 w 704899"/>
                <a:gd name="connsiteY10" fmla="*/ 15875 h 778492"/>
                <a:gd name="connsiteX0" fmla="*/ 338178 w 696953"/>
                <a:gd name="connsiteY0" fmla="*/ 0 h 783441"/>
                <a:gd name="connsiteX1" fmla="*/ 230228 w 696953"/>
                <a:gd name="connsiteY1" fmla="*/ 263525 h 783441"/>
                <a:gd name="connsiteX2" fmla="*/ 7978 w 696953"/>
                <a:gd name="connsiteY2" fmla="*/ 584200 h 783441"/>
                <a:gd name="connsiteX3" fmla="*/ 58778 w 696953"/>
                <a:gd name="connsiteY3" fmla="*/ 762000 h 783441"/>
                <a:gd name="connsiteX4" fmla="*/ 150853 w 696953"/>
                <a:gd name="connsiteY4" fmla="*/ 774700 h 783441"/>
                <a:gd name="connsiteX5" fmla="*/ 309603 w 696953"/>
                <a:gd name="connsiteY5" fmla="*/ 711200 h 783441"/>
                <a:gd name="connsiteX6" fmla="*/ 452478 w 696953"/>
                <a:gd name="connsiteY6" fmla="*/ 549275 h 783441"/>
                <a:gd name="connsiteX7" fmla="*/ 547728 w 696953"/>
                <a:gd name="connsiteY7" fmla="*/ 396875 h 783441"/>
                <a:gd name="connsiteX8" fmla="*/ 630278 w 696953"/>
                <a:gd name="connsiteY8" fmla="*/ 171450 h 783441"/>
                <a:gd name="connsiteX9" fmla="*/ 696953 w 696953"/>
                <a:gd name="connsiteY9" fmla="*/ 15875 h 783441"/>
                <a:gd name="connsiteX0" fmla="*/ 343686 w 702461"/>
                <a:gd name="connsiteY0" fmla="*/ 0 h 775098"/>
                <a:gd name="connsiteX1" fmla="*/ 235736 w 702461"/>
                <a:gd name="connsiteY1" fmla="*/ 263525 h 775098"/>
                <a:gd name="connsiteX2" fmla="*/ 13486 w 702461"/>
                <a:gd name="connsiteY2" fmla="*/ 584200 h 775098"/>
                <a:gd name="connsiteX3" fmla="*/ 38886 w 702461"/>
                <a:gd name="connsiteY3" fmla="*/ 730250 h 775098"/>
                <a:gd name="connsiteX4" fmla="*/ 156361 w 702461"/>
                <a:gd name="connsiteY4" fmla="*/ 774700 h 775098"/>
                <a:gd name="connsiteX5" fmla="*/ 315111 w 702461"/>
                <a:gd name="connsiteY5" fmla="*/ 711200 h 775098"/>
                <a:gd name="connsiteX6" fmla="*/ 457986 w 702461"/>
                <a:gd name="connsiteY6" fmla="*/ 549275 h 775098"/>
                <a:gd name="connsiteX7" fmla="*/ 553236 w 702461"/>
                <a:gd name="connsiteY7" fmla="*/ 396875 h 775098"/>
                <a:gd name="connsiteX8" fmla="*/ 635786 w 702461"/>
                <a:gd name="connsiteY8" fmla="*/ 171450 h 775098"/>
                <a:gd name="connsiteX9" fmla="*/ 702461 w 702461"/>
                <a:gd name="connsiteY9" fmla="*/ 15875 h 7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461" h="775098">
                  <a:moveTo>
                    <a:pt x="343686" y="0"/>
                  </a:moveTo>
                  <a:cubicBezTo>
                    <a:pt x="312200" y="89164"/>
                    <a:pt x="290769" y="166158"/>
                    <a:pt x="235736" y="263525"/>
                  </a:cubicBezTo>
                  <a:cubicBezTo>
                    <a:pt x="180703" y="360892"/>
                    <a:pt x="46294" y="506412"/>
                    <a:pt x="13486" y="584200"/>
                  </a:cubicBezTo>
                  <a:cubicBezTo>
                    <a:pt x="-19322" y="661988"/>
                    <a:pt x="15074" y="698500"/>
                    <a:pt x="38886" y="730250"/>
                  </a:cubicBezTo>
                  <a:cubicBezTo>
                    <a:pt x="62698" y="762000"/>
                    <a:pt x="110324" y="777875"/>
                    <a:pt x="156361" y="774700"/>
                  </a:cubicBezTo>
                  <a:cubicBezTo>
                    <a:pt x="202398" y="771525"/>
                    <a:pt x="264840" y="748771"/>
                    <a:pt x="315111" y="711200"/>
                  </a:cubicBezTo>
                  <a:cubicBezTo>
                    <a:pt x="365382" y="673629"/>
                    <a:pt x="418299" y="601663"/>
                    <a:pt x="457986" y="549275"/>
                  </a:cubicBezTo>
                  <a:cubicBezTo>
                    <a:pt x="497674" y="496888"/>
                    <a:pt x="523603" y="459846"/>
                    <a:pt x="553236" y="396875"/>
                  </a:cubicBezTo>
                  <a:cubicBezTo>
                    <a:pt x="582869" y="333904"/>
                    <a:pt x="610915" y="234950"/>
                    <a:pt x="635786" y="171450"/>
                  </a:cubicBezTo>
                  <a:cubicBezTo>
                    <a:pt x="660657" y="107950"/>
                    <a:pt x="681559" y="61912"/>
                    <a:pt x="702461" y="1587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/>
            <p:cNvSpPr/>
            <p:nvPr/>
          </p:nvSpPr>
          <p:spPr>
            <a:xfrm>
              <a:off x="5224985" y="3714108"/>
              <a:ext cx="1327150" cy="1831503"/>
            </a:xfrm>
            <a:custGeom>
              <a:avLst/>
              <a:gdLst>
                <a:gd name="connsiteX0" fmla="*/ 0 w 1320800"/>
                <a:gd name="connsiteY0" fmla="*/ 746237 h 746237"/>
                <a:gd name="connsiteX1" fmla="*/ 136525 w 1320800"/>
                <a:gd name="connsiteY1" fmla="*/ 635112 h 746237"/>
                <a:gd name="connsiteX2" fmla="*/ 238125 w 1320800"/>
                <a:gd name="connsiteY2" fmla="*/ 454137 h 746237"/>
                <a:gd name="connsiteX3" fmla="*/ 476250 w 1320800"/>
                <a:gd name="connsiteY3" fmla="*/ 219187 h 746237"/>
                <a:gd name="connsiteX4" fmla="*/ 809625 w 1320800"/>
                <a:gd name="connsiteY4" fmla="*/ 41387 h 746237"/>
                <a:gd name="connsiteX5" fmla="*/ 1101725 w 1320800"/>
                <a:gd name="connsiteY5" fmla="*/ 112 h 746237"/>
                <a:gd name="connsiteX6" fmla="*/ 1320800 w 1320800"/>
                <a:gd name="connsiteY6" fmla="*/ 47737 h 746237"/>
                <a:gd name="connsiteX0" fmla="*/ 0 w 1107636"/>
                <a:gd name="connsiteY0" fmla="*/ 787531 h 787531"/>
                <a:gd name="connsiteX1" fmla="*/ 136525 w 1107636"/>
                <a:gd name="connsiteY1" fmla="*/ 676406 h 787531"/>
                <a:gd name="connsiteX2" fmla="*/ 238125 w 1107636"/>
                <a:gd name="connsiteY2" fmla="*/ 495431 h 787531"/>
                <a:gd name="connsiteX3" fmla="*/ 476250 w 1107636"/>
                <a:gd name="connsiteY3" fmla="*/ 260481 h 787531"/>
                <a:gd name="connsiteX4" fmla="*/ 809625 w 1107636"/>
                <a:gd name="connsiteY4" fmla="*/ 82681 h 787531"/>
                <a:gd name="connsiteX5" fmla="*/ 1101725 w 1107636"/>
                <a:gd name="connsiteY5" fmla="*/ 41406 h 787531"/>
                <a:gd name="connsiteX6" fmla="*/ 1041400 w 1107636"/>
                <a:gd name="connsiteY6" fmla="*/ 673231 h 787531"/>
                <a:gd name="connsiteX0" fmla="*/ 0 w 1123859"/>
                <a:gd name="connsiteY0" fmla="*/ 874392 h 1934842"/>
                <a:gd name="connsiteX1" fmla="*/ 136525 w 1123859"/>
                <a:gd name="connsiteY1" fmla="*/ 763267 h 1934842"/>
                <a:gd name="connsiteX2" fmla="*/ 238125 w 1123859"/>
                <a:gd name="connsiteY2" fmla="*/ 582292 h 1934842"/>
                <a:gd name="connsiteX3" fmla="*/ 476250 w 1123859"/>
                <a:gd name="connsiteY3" fmla="*/ 347342 h 1934842"/>
                <a:gd name="connsiteX4" fmla="*/ 809625 w 1123859"/>
                <a:gd name="connsiteY4" fmla="*/ 169542 h 1934842"/>
                <a:gd name="connsiteX5" fmla="*/ 1101725 w 1123859"/>
                <a:gd name="connsiteY5" fmla="*/ 128267 h 1934842"/>
                <a:gd name="connsiteX6" fmla="*/ 184150 w 1123859"/>
                <a:gd name="connsiteY6" fmla="*/ 1934842 h 1934842"/>
                <a:gd name="connsiteX0" fmla="*/ 0 w 1123859"/>
                <a:gd name="connsiteY0" fmla="*/ 874392 h 1934908"/>
                <a:gd name="connsiteX1" fmla="*/ 136525 w 1123859"/>
                <a:gd name="connsiteY1" fmla="*/ 763267 h 1934908"/>
                <a:gd name="connsiteX2" fmla="*/ 238125 w 1123859"/>
                <a:gd name="connsiteY2" fmla="*/ 582292 h 1934908"/>
                <a:gd name="connsiteX3" fmla="*/ 476250 w 1123859"/>
                <a:gd name="connsiteY3" fmla="*/ 347342 h 1934908"/>
                <a:gd name="connsiteX4" fmla="*/ 809625 w 1123859"/>
                <a:gd name="connsiteY4" fmla="*/ 169542 h 1934908"/>
                <a:gd name="connsiteX5" fmla="*/ 1101725 w 1123859"/>
                <a:gd name="connsiteY5" fmla="*/ 128267 h 1934908"/>
                <a:gd name="connsiteX6" fmla="*/ 184150 w 1123859"/>
                <a:gd name="connsiteY6" fmla="*/ 1934842 h 1934908"/>
                <a:gd name="connsiteX0" fmla="*/ 0 w 1313918"/>
                <a:gd name="connsiteY0" fmla="*/ 802945 h 1863465"/>
                <a:gd name="connsiteX1" fmla="*/ 136525 w 1313918"/>
                <a:gd name="connsiteY1" fmla="*/ 691820 h 1863465"/>
                <a:gd name="connsiteX2" fmla="*/ 238125 w 1313918"/>
                <a:gd name="connsiteY2" fmla="*/ 510845 h 1863465"/>
                <a:gd name="connsiteX3" fmla="*/ 476250 w 1313918"/>
                <a:gd name="connsiteY3" fmla="*/ 275895 h 1863465"/>
                <a:gd name="connsiteX4" fmla="*/ 809625 w 1313918"/>
                <a:gd name="connsiteY4" fmla="*/ 98095 h 1863465"/>
                <a:gd name="connsiteX5" fmla="*/ 1298575 w 1313918"/>
                <a:gd name="connsiteY5" fmla="*/ 152070 h 1863465"/>
                <a:gd name="connsiteX6" fmla="*/ 184150 w 1313918"/>
                <a:gd name="connsiteY6" fmla="*/ 1863395 h 1863465"/>
                <a:gd name="connsiteX0" fmla="*/ 0 w 1302583"/>
                <a:gd name="connsiteY0" fmla="*/ 758830 h 1819280"/>
                <a:gd name="connsiteX1" fmla="*/ 136525 w 1302583"/>
                <a:gd name="connsiteY1" fmla="*/ 647705 h 1819280"/>
                <a:gd name="connsiteX2" fmla="*/ 238125 w 1302583"/>
                <a:gd name="connsiteY2" fmla="*/ 466730 h 1819280"/>
                <a:gd name="connsiteX3" fmla="*/ 476250 w 1302583"/>
                <a:gd name="connsiteY3" fmla="*/ 231780 h 1819280"/>
                <a:gd name="connsiteX4" fmla="*/ 809625 w 1302583"/>
                <a:gd name="connsiteY4" fmla="*/ 53980 h 1819280"/>
                <a:gd name="connsiteX5" fmla="*/ 1298575 w 1302583"/>
                <a:gd name="connsiteY5" fmla="*/ 107955 h 1819280"/>
                <a:gd name="connsiteX6" fmla="*/ 993774 w 1302583"/>
                <a:gd name="connsiteY6" fmla="*/ 1200155 h 1819280"/>
                <a:gd name="connsiteX7" fmla="*/ 184150 w 1302583"/>
                <a:gd name="connsiteY7" fmla="*/ 1819280 h 1819280"/>
                <a:gd name="connsiteX0" fmla="*/ 0 w 1300467"/>
                <a:gd name="connsiteY0" fmla="*/ 758830 h 1819280"/>
                <a:gd name="connsiteX1" fmla="*/ 136525 w 1300467"/>
                <a:gd name="connsiteY1" fmla="*/ 647705 h 1819280"/>
                <a:gd name="connsiteX2" fmla="*/ 238125 w 1300467"/>
                <a:gd name="connsiteY2" fmla="*/ 466730 h 1819280"/>
                <a:gd name="connsiteX3" fmla="*/ 476250 w 1300467"/>
                <a:gd name="connsiteY3" fmla="*/ 231780 h 1819280"/>
                <a:gd name="connsiteX4" fmla="*/ 809625 w 1300467"/>
                <a:gd name="connsiteY4" fmla="*/ 53980 h 1819280"/>
                <a:gd name="connsiteX5" fmla="*/ 1298575 w 1300467"/>
                <a:gd name="connsiteY5" fmla="*/ 107955 h 1819280"/>
                <a:gd name="connsiteX6" fmla="*/ 993774 w 1300467"/>
                <a:gd name="connsiteY6" fmla="*/ 1200155 h 1819280"/>
                <a:gd name="connsiteX7" fmla="*/ 184150 w 1300467"/>
                <a:gd name="connsiteY7" fmla="*/ 1819280 h 1819280"/>
                <a:gd name="connsiteX0" fmla="*/ 0 w 1302433"/>
                <a:gd name="connsiteY0" fmla="*/ 758830 h 1819280"/>
                <a:gd name="connsiteX1" fmla="*/ 136525 w 1302433"/>
                <a:gd name="connsiteY1" fmla="*/ 647705 h 1819280"/>
                <a:gd name="connsiteX2" fmla="*/ 238125 w 1302433"/>
                <a:gd name="connsiteY2" fmla="*/ 466730 h 1819280"/>
                <a:gd name="connsiteX3" fmla="*/ 476250 w 1302433"/>
                <a:gd name="connsiteY3" fmla="*/ 231780 h 1819280"/>
                <a:gd name="connsiteX4" fmla="*/ 809625 w 1302433"/>
                <a:gd name="connsiteY4" fmla="*/ 53980 h 1819280"/>
                <a:gd name="connsiteX5" fmla="*/ 1298575 w 1302433"/>
                <a:gd name="connsiteY5" fmla="*/ 107955 h 1819280"/>
                <a:gd name="connsiteX6" fmla="*/ 993774 w 1302433"/>
                <a:gd name="connsiteY6" fmla="*/ 1200155 h 1819280"/>
                <a:gd name="connsiteX7" fmla="*/ 184150 w 1302433"/>
                <a:gd name="connsiteY7" fmla="*/ 1819280 h 1819280"/>
                <a:gd name="connsiteX0" fmla="*/ 0 w 1300985"/>
                <a:gd name="connsiteY0" fmla="*/ 758830 h 1819280"/>
                <a:gd name="connsiteX1" fmla="*/ 136525 w 1300985"/>
                <a:gd name="connsiteY1" fmla="*/ 647705 h 1819280"/>
                <a:gd name="connsiteX2" fmla="*/ 238125 w 1300985"/>
                <a:gd name="connsiteY2" fmla="*/ 466730 h 1819280"/>
                <a:gd name="connsiteX3" fmla="*/ 476250 w 1300985"/>
                <a:gd name="connsiteY3" fmla="*/ 231780 h 1819280"/>
                <a:gd name="connsiteX4" fmla="*/ 809625 w 1300985"/>
                <a:gd name="connsiteY4" fmla="*/ 53980 h 1819280"/>
                <a:gd name="connsiteX5" fmla="*/ 1298575 w 1300985"/>
                <a:gd name="connsiteY5" fmla="*/ 107955 h 1819280"/>
                <a:gd name="connsiteX6" fmla="*/ 993774 w 1300985"/>
                <a:gd name="connsiteY6" fmla="*/ 1200155 h 1819280"/>
                <a:gd name="connsiteX7" fmla="*/ 184150 w 1300985"/>
                <a:gd name="connsiteY7" fmla="*/ 1819280 h 1819280"/>
                <a:gd name="connsiteX0" fmla="*/ 0 w 1301515"/>
                <a:gd name="connsiteY0" fmla="*/ 719324 h 1779774"/>
                <a:gd name="connsiteX1" fmla="*/ 136525 w 1301515"/>
                <a:gd name="connsiteY1" fmla="*/ 608199 h 1779774"/>
                <a:gd name="connsiteX2" fmla="*/ 238125 w 1301515"/>
                <a:gd name="connsiteY2" fmla="*/ 427224 h 1779774"/>
                <a:gd name="connsiteX3" fmla="*/ 476250 w 1301515"/>
                <a:gd name="connsiteY3" fmla="*/ 192274 h 1779774"/>
                <a:gd name="connsiteX4" fmla="*/ 809625 w 1301515"/>
                <a:gd name="connsiteY4" fmla="*/ 14474 h 1779774"/>
                <a:gd name="connsiteX5" fmla="*/ 1298575 w 1301515"/>
                <a:gd name="connsiteY5" fmla="*/ 68449 h 1779774"/>
                <a:gd name="connsiteX6" fmla="*/ 1012825 w 1301515"/>
                <a:gd name="connsiteY6" fmla="*/ 525648 h 1779774"/>
                <a:gd name="connsiteX7" fmla="*/ 993774 w 1301515"/>
                <a:gd name="connsiteY7" fmla="*/ 1160649 h 1779774"/>
                <a:gd name="connsiteX8" fmla="*/ 184150 w 1301515"/>
                <a:gd name="connsiteY8" fmla="*/ 1779774 h 1779774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0356 h 1820806"/>
                <a:gd name="connsiteX1" fmla="*/ 136525 w 1329829"/>
                <a:gd name="connsiteY1" fmla="*/ 649231 h 1820806"/>
                <a:gd name="connsiteX2" fmla="*/ 238125 w 1329829"/>
                <a:gd name="connsiteY2" fmla="*/ 468256 h 1820806"/>
                <a:gd name="connsiteX3" fmla="*/ 476250 w 1329829"/>
                <a:gd name="connsiteY3" fmla="*/ 233306 h 1820806"/>
                <a:gd name="connsiteX4" fmla="*/ 809625 w 1329829"/>
                <a:gd name="connsiteY4" fmla="*/ 55506 h 1820806"/>
                <a:gd name="connsiteX5" fmla="*/ 1327150 w 1329829"/>
                <a:gd name="connsiteY5" fmla="*/ 39631 h 1820806"/>
                <a:gd name="connsiteX6" fmla="*/ 1012825 w 1329829"/>
                <a:gd name="connsiteY6" fmla="*/ 566680 h 1820806"/>
                <a:gd name="connsiteX7" fmla="*/ 993774 w 1329829"/>
                <a:gd name="connsiteY7" fmla="*/ 1201681 h 1820806"/>
                <a:gd name="connsiteX8" fmla="*/ 184150 w 1329829"/>
                <a:gd name="connsiteY8" fmla="*/ 1820806 h 1820806"/>
                <a:gd name="connsiteX0" fmla="*/ 0 w 1327150"/>
                <a:gd name="connsiteY0" fmla="*/ 760356 h 1820806"/>
                <a:gd name="connsiteX1" fmla="*/ 136525 w 1327150"/>
                <a:gd name="connsiteY1" fmla="*/ 649231 h 1820806"/>
                <a:gd name="connsiteX2" fmla="*/ 238125 w 1327150"/>
                <a:gd name="connsiteY2" fmla="*/ 468256 h 1820806"/>
                <a:gd name="connsiteX3" fmla="*/ 476250 w 1327150"/>
                <a:gd name="connsiteY3" fmla="*/ 233306 h 1820806"/>
                <a:gd name="connsiteX4" fmla="*/ 809625 w 1327150"/>
                <a:gd name="connsiteY4" fmla="*/ 55506 h 1820806"/>
                <a:gd name="connsiteX5" fmla="*/ 1327150 w 1327150"/>
                <a:gd name="connsiteY5" fmla="*/ 39631 h 1820806"/>
                <a:gd name="connsiteX6" fmla="*/ 1012825 w 1327150"/>
                <a:gd name="connsiteY6" fmla="*/ 566680 h 1820806"/>
                <a:gd name="connsiteX7" fmla="*/ 993774 w 1327150"/>
                <a:gd name="connsiteY7" fmla="*/ 1201681 h 1820806"/>
                <a:gd name="connsiteX8" fmla="*/ 184150 w 1327150"/>
                <a:gd name="connsiteY8" fmla="*/ 1820806 h 1820806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27150"/>
                <a:gd name="connsiteY0" fmla="*/ 743982 h 1804432"/>
                <a:gd name="connsiteX1" fmla="*/ 136525 w 1327150"/>
                <a:gd name="connsiteY1" fmla="*/ 632857 h 1804432"/>
                <a:gd name="connsiteX2" fmla="*/ 238125 w 1327150"/>
                <a:gd name="connsiteY2" fmla="*/ 451882 h 1804432"/>
                <a:gd name="connsiteX3" fmla="*/ 476250 w 1327150"/>
                <a:gd name="connsiteY3" fmla="*/ 216932 h 1804432"/>
                <a:gd name="connsiteX4" fmla="*/ 809625 w 1327150"/>
                <a:gd name="connsiteY4" fmla="*/ 39132 h 1804432"/>
                <a:gd name="connsiteX5" fmla="*/ 1327150 w 1327150"/>
                <a:gd name="connsiteY5" fmla="*/ 23257 h 1804432"/>
                <a:gd name="connsiteX6" fmla="*/ 1117600 w 1327150"/>
                <a:gd name="connsiteY6" fmla="*/ 286781 h 1804432"/>
                <a:gd name="connsiteX7" fmla="*/ 1012825 w 1327150"/>
                <a:gd name="connsiteY7" fmla="*/ 550306 h 1804432"/>
                <a:gd name="connsiteX8" fmla="*/ 993774 w 1327150"/>
                <a:gd name="connsiteY8" fmla="*/ 1185307 h 1804432"/>
                <a:gd name="connsiteX9" fmla="*/ 184150 w 1327150"/>
                <a:gd name="connsiteY9" fmla="*/ 1804432 h 1804432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809625 w 1327150"/>
                <a:gd name="connsiteY4" fmla="*/ 73347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45791"/>
                <a:gd name="connsiteX1" fmla="*/ 136525 w 1327150"/>
                <a:gd name="connsiteY1" fmla="*/ 667072 h 1845791"/>
                <a:gd name="connsiteX2" fmla="*/ 263525 w 1327150"/>
                <a:gd name="connsiteY2" fmla="*/ 492447 h 1845791"/>
                <a:gd name="connsiteX3" fmla="*/ 476250 w 1327150"/>
                <a:gd name="connsiteY3" fmla="*/ 251147 h 1845791"/>
                <a:gd name="connsiteX4" fmla="*/ 768350 w 1327150"/>
                <a:gd name="connsiteY4" fmla="*/ 57472 h 1845791"/>
                <a:gd name="connsiteX5" fmla="*/ 1063625 w 1327150"/>
                <a:gd name="connsiteY5" fmla="*/ 321 h 1845791"/>
                <a:gd name="connsiteX6" fmla="*/ 1327150 w 1327150"/>
                <a:gd name="connsiteY6" fmla="*/ 57472 h 1845791"/>
                <a:gd name="connsiteX7" fmla="*/ 1117600 w 1327150"/>
                <a:gd name="connsiteY7" fmla="*/ 320996 h 1845791"/>
                <a:gd name="connsiteX8" fmla="*/ 1012825 w 1327150"/>
                <a:gd name="connsiteY8" fmla="*/ 584521 h 1845791"/>
                <a:gd name="connsiteX9" fmla="*/ 977900 w 1327150"/>
                <a:gd name="connsiteY9" fmla="*/ 825822 h 1845791"/>
                <a:gd name="connsiteX10" fmla="*/ 958849 w 1327150"/>
                <a:gd name="connsiteY10" fmla="*/ 1267147 h 1845791"/>
                <a:gd name="connsiteX11" fmla="*/ 644525 w 1327150"/>
                <a:gd name="connsiteY11" fmla="*/ 1721172 h 1845791"/>
                <a:gd name="connsiteX12" fmla="*/ 136525 w 1327150"/>
                <a:gd name="connsiteY12" fmla="*/ 1845791 h 1845791"/>
                <a:gd name="connsiteX0" fmla="*/ 0 w 1327150"/>
                <a:gd name="connsiteY0" fmla="*/ 778197 h 1831503"/>
                <a:gd name="connsiteX1" fmla="*/ 136525 w 1327150"/>
                <a:gd name="connsiteY1" fmla="*/ 667072 h 1831503"/>
                <a:gd name="connsiteX2" fmla="*/ 263525 w 1327150"/>
                <a:gd name="connsiteY2" fmla="*/ 492447 h 1831503"/>
                <a:gd name="connsiteX3" fmla="*/ 476250 w 1327150"/>
                <a:gd name="connsiteY3" fmla="*/ 251147 h 1831503"/>
                <a:gd name="connsiteX4" fmla="*/ 768350 w 1327150"/>
                <a:gd name="connsiteY4" fmla="*/ 57472 h 1831503"/>
                <a:gd name="connsiteX5" fmla="*/ 1063625 w 1327150"/>
                <a:gd name="connsiteY5" fmla="*/ 321 h 1831503"/>
                <a:gd name="connsiteX6" fmla="*/ 1327150 w 1327150"/>
                <a:gd name="connsiteY6" fmla="*/ 57472 h 1831503"/>
                <a:gd name="connsiteX7" fmla="*/ 1117600 w 1327150"/>
                <a:gd name="connsiteY7" fmla="*/ 320996 h 1831503"/>
                <a:gd name="connsiteX8" fmla="*/ 1012825 w 1327150"/>
                <a:gd name="connsiteY8" fmla="*/ 584521 h 1831503"/>
                <a:gd name="connsiteX9" fmla="*/ 977900 w 1327150"/>
                <a:gd name="connsiteY9" fmla="*/ 825822 h 1831503"/>
                <a:gd name="connsiteX10" fmla="*/ 958849 w 1327150"/>
                <a:gd name="connsiteY10" fmla="*/ 1267147 h 1831503"/>
                <a:gd name="connsiteX11" fmla="*/ 644525 w 1327150"/>
                <a:gd name="connsiteY11" fmla="*/ 1721172 h 1831503"/>
                <a:gd name="connsiteX12" fmla="*/ 157956 w 1327150"/>
                <a:gd name="connsiteY12" fmla="*/ 1831503 h 183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150" h="1831503">
                  <a:moveTo>
                    <a:pt x="0" y="778197"/>
                  </a:moveTo>
                  <a:cubicBezTo>
                    <a:pt x="48419" y="746976"/>
                    <a:pt x="92604" y="714697"/>
                    <a:pt x="136525" y="667072"/>
                  </a:cubicBezTo>
                  <a:cubicBezTo>
                    <a:pt x="180446" y="619447"/>
                    <a:pt x="206904" y="561768"/>
                    <a:pt x="263525" y="492447"/>
                  </a:cubicBezTo>
                  <a:cubicBezTo>
                    <a:pt x="320146" y="423126"/>
                    <a:pt x="392113" y="323643"/>
                    <a:pt x="476250" y="251147"/>
                  </a:cubicBezTo>
                  <a:cubicBezTo>
                    <a:pt x="560387" y="178651"/>
                    <a:pt x="670454" y="99276"/>
                    <a:pt x="768350" y="57472"/>
                  </a:cubicBezTo>
                  <a:cubicBezTo>
                    <a:pt x="866246" y="15668"/>
                    <a:pt x="977371" y="2967"/>
                    <a:pt x="1063625" y="321"/>
                  </a:cubicBezTo>
                  <a:cubicBezTo>
                    <a:pt x="1149879" y="-2325"/>
                    <a:pt x="1318154" y="10905"/>
                    <a:pt x="1327150" y="57472"/>
                  </a:cubicBezTo>
                  <a:cubicBezTo>
                    <a:pt x="1271588" y="165951"/>
                    <a:pt x="1169988" y="233155"/>
                    <a:pt x="1117600" y="320996"/>
                  </a:cubicBezTo>
                  <a:cubicBezTo>
                    <a:pt x="1065213" y="408838"/>
                    <a:pt x="1030287" y="500913"/>
                    <a:pt x="1012825" y="584521"/>
                  </a:cubicBezTo>
                  <a:cubicBezTo>
                    <a:pt x="995363" y="668129"/>
                    <a:pt x="981075" y="719989"/>
                    <a:pt x="977900" y="825822"/>
                  </a:cubicBezTo>
                  <a:cubicBezTo>
                    <a:pt x="974725" y="931656"/>
                    <a:pt x="1014411" y="1117922"/>
                    <a:pt x="958849" y="1267147"/>
                  </a:cubicBezTo>
                  <a:cubicBezTo>
                    <a:pt x="903287" y="1416372"/>
                    <a:pt x="779462" y="1617984"/>
                    <a:pt x="644525" y="1721172"/>
                  </a:cubicBezTo>
                  <a:cubicBezTo>
                    <a:pt x="515409" y="1816422"/>
                    <a:pt x="253868" y="1807029"/>
                    <a:pt x="157956" y="1831503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5005909" y="4785795"/>
              <a:ext cx="625885" cy="808279"/>
            </a:xfrm>
            <a:custGeom>
              <a:avLst/>
              <a:gdLst>
                <a:gd name="connsiteX0" fmla="*/ 69850 w 626722"/>
                <a:gd name="connsiteY0" fmla="*/ 227210 h 808279"/>
                <a:gd name="connsiteX1" fmla="*/ 222250 w 626722"/>
                <a:gd name="connsiteY1" fmla="*/ 55760 h 808279"/>
                <a:gd name="connsiteX2" fmla="*/ 333375 w 626722"/>
                <a:gd name="connsiteY2" fmla="*/ 1785 h 808279"/>
                <a:gd name="connsiteX3" fmla="*/ 476250 w 626722"/>
                <a:gd name="connsiteY3" fmla="*/ 30360 h 808279"/>
                <a:gd name="connsiteX4" fmla="*/ 612775 w 626722"/>
                <a:gd name="connsiteY4" fmla="*/ 192285 h 808279"/>
                <a:gd name="connsiteX5" fmla="*/ 606425 w 626722"/>
                <a:gd name="connsiteY5" fmla="*/ 449460 h 808279"/>
                <a:gd name="connsiteX6" fmla="*/ 473075 w 626722"/>
                <a:gd name="connsiteY6" fmla="*/ 662185 h 808279"/>
                <a:gd name="connsiteX7" fmla="*/ 361950 w 626722"/>
                <a:gd name="connsiteY7" fmla="*/ 766960 h 808279"/>
                <a:gd name="connsiteX8" fmla="*/ 203200 w 626722"/>
                <a:gd name="connsiteY8" fmla="*/ 808235 h 808279"/>
                <a:gd name="connsiteX9" fmla="*/ 57150 w 626722"/>
                <a:gd name="connsiteY9" fmla="*/ 760610 h 808279"/>
                <a:gd name="connsiteX10" fmla="*/ 0 w 626722"/>
                <a:gd name="connsiteY10" fmla="*/ 697110 h 808279"/>
                <a:gd name="connsiteX0" fmla="*/ 69850 w 625885"/>
                <a:gd name="connsiteY0" fmla="*/ 227210 h 808279"/>
                <a:gd name="connsiteX1" fmla="*/ 222250 w 625885"/>
                <a:gd name="connsiteY1" fmla="*/ 55760 h 808279"/>
                <a:gd name="connsiteX2" fmla="*/ 333375 w 625885"/>
                <a:gd name="connsiteY2" fmla="*/ 1785 h 808279"/>
                <a:gd name="connsiteX3" fmla="*/ 476250 w 625885"/>
                <a:gd name="connsiteY3" fmla="*/ 30360 h 808279"/>
                <a:gd name="connsiteX4" fmla="*/ 612775 w 625885"/>
                <a:gd name="connsiteY4" fmla="*/ 192285 h 808279"/>
                <a:gd name="connsiteX5" fmla="*/ 606425 w 625885"/>
                <a:gd name="connsiteY5" fmla="*/ 449460 h 808279"/>
                <a:gd name="connsiteX6" fmla="*/ 488950 w 625885"/>
                <a:gd name="connsiteY6" fmla="*/ 662185 h 808279"/>
                <a:gd name="connsiteX7" fmla="*/ 361950 w 625885"/>
                <a:gd name="connsiteY7" fmla="*/ 766960 h 808279"/>
                <a:gd name="connsiteX8" fmla="*/ 203200 w 625885"/>
                <a:gd name="connsiteY8" fmla="*/ 808235 h 808279"/>
                <a:gd name="connsiteX9" fmla="*/ 57150 w 625885"/>
                <a:gd name="connsiteY9" fmla="*/ 760610 h 808279"/>
                <a:gd name="connsiteX10" fmla="*/ 0 w 625885"/>
                <a:gd name="connsiteY10" fmla="*/ 697110 h 8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85" h="808279">
                  <a:moveTo>
                    <a:pt x="69850" y="227210"/>
                  </a:moveTo>
                  <a:cubicBezTo>
                    <a:pt x="124089" y="160270"/>
                    <a:pt x="178329" y="93331"/>
                    <a:pt x="222250" y="55760"/>
                  </a:cubicBezTo>
                  <a:cubicBezTo>
                    <a:pt x="266171" y="18189"/>
                    <a:pt x="291042" y="6018"/>
                    <a:pt x="333375" y="1785"/>
                  </a:cubicBezTo>
                  <a:cubicBezTo>
                    <a:pt x="375708" y="-2448"/>
                    <a:pt x="429683" y="-1390"/>
                    <a:pt x="476250" y="30360"/>
                  </a:cubicBezTo>
                  <a:cubicBezTo>
                    <a:pt x="522817" y="62110"/>
                    <a:pt x="591079" y="122435"/>
                    <a:pt x="612775" y="192285"/>
                  </a:cubicBezTo>
                  <a:cubicBezTo>
                    <a:pt x="634471" y="262135"/>
                    <a:pt x="627062" y="371143"/>
                    <a:pt x="606425" y="449460"/>
                  </a:cubicBezTo>
                  <a:cubicBezTo>
                    <a:pt x="585788" y="527777"/>
                    <a:pt x="529696" y="609269"/>
                    <a:pt x="488950" y="662185"/>
                  </a:cubicBezTo>
                  <a:cubicBezTo>
                    <a:pt x="448204" y="715101"/>
                    <a:pt x="409575" y="742618"/>
                    <a:pt x="361950" y="766960"/>
                  </a:cubicBezTo>
                  <a:cubicBezTo>
                    <a:pt x="314325" y="791302"/>
                    <a:pt x="254000" y="809293"/>
                    <a:pt x="203200" y="808235"/>
                  </a:cubicBezTo>
                  <a:cubicBezTo>
                    <a:pt x="152400" y="807177"/>
                    <a:pt x="91017" y="779131"/>
                    <a:pt x="57150" y="760610"/>
                  </a:cubicBezTo>
                  <a:cubicBezTo>
                    <a:pt x="23283" y="742089"/>
                    <a:pt x="11641" y="719599"/>
                    <a:pt x="0" y="69711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/>
            <p:cNvSpPr/>
            <p:nvPr/>
          </p:nvSpPr>
          <p:spPr>
            <a:xfrm>
              <a:off x="5158124" y="4270056"/>
              <a:ext cx="132743" cy="521494"/>
            </a:xfrm>
            <a:custGeom>
              <a:avLst/>
              <a:gdLst>
                <a:gd name="connsiteX0" fmla="*/ 44538 w 130263"/>
                <a:gd name="connsiteY0" fmla="*/ 0 h 542925"/>
                <a:gd name="connsiteX1" fmla="*/ 88 w 130263"/>
                <a:gd name="connsiteY1" fmla="*/ 57150 h 542925"/>
                <a:gd name="connsiteX2" fmla="*/ 35013 w 130263"/>
                <a:gd name="connsiteY2" fmla="*/ 161925 h 542925"/>
                <a:gd name="connsiteX3" fmla="*/ 98513 w 130263"/>
                <a:gd name="connsiteY3" fmla="*/ 320675 h 542925"/>
                <a:gd name="connsiteX4" fmla="*/ 130263 w 130263"/>
                <a:gd name="connsiteY4" fmla="*/ 542925 h 542925"/>
                <a:gd name="connsiteX0" fmla="*/ 56740 w 130559"/>
                <a:gd name="connsiteY0" fmla="*/ 0 h 542925"/>
                <a:gd name="connsiteX1" fmla="*/ 384 w 130559"/>
                <a:gd name="connsiteY1" fmla="*/ 57150 h 542925"/>
                <a:gd name="connsiteX2" fmla="*/ 35309 w 130559"/>
                <a:gd name="connsiteY2" fmla="*/ 161925 h 542925"/>
                <a:gd name="connsiteX3" fmla="*/ 98809 w 130559"/>
                <a:gd name="connsiteY3" fmla="*/ 320675 h 542925"/>
                <a:gd name="connsiteX4" fmla="*/ 130559 w 130559"/>
                <a:gd name="connsiteY4" fmla="*/ 542925 h 542925"/>
                <a:gd name="connsiteX0" fmla="*/ 44539 w 130264"/>
                <a:gd name="connsiteY0" fmla="*/ 0 h 545307"/>
                <a:gd name="connsiteX1" fmla="*/ 89 w 130264"/>
                <a:gd name="connsiteY1" fmla="*/ 59532 h 545307"/>
                <a:gd name="connsiteX2" fmla="*/ 35014 w 130264"/>
                <a:gd name="connsiteY2" fmla="*/ 164307 h 545307"/>
                <a:gd name="connsiteX3" fmla="*/ 98514 w 130264"/>
                <a:gd name="connsiteY3" fmla="*/ 323057 h 545307"/>
                <a:gd name="connsiteX4" fmla="*/ 130264 w 130264"/>
                <a:gd name="connsiteY4" fmla="*/ 545307 h 545307"/>
                <a:gd name="connsiteX0" fmla="*/ 49399 w 130361"/>
                <a:gd name="connsiteY0" fmla="*/ 0 h 542925"/>
                <a:gd name="connsiteX1" fmla="*/ 186 w 130361"/>
                <a:gd name="connsiteY1" fmla="*/ 57150 h 542925"/>
                <a:gd name="connsiteX2" fmla="*/ 35111 w 130361"/>
                <a:gd name="connsiteY2" fmla="*/ 161925 h 542925"/>
                <a:gd name="connsiteX3" fmla="*/ 98611 w 130361"/>
                <a:gd name="connsiteY3" fmla="*/ 320675 h 542925"/>
                <a:gd name="connsiteX4" fmla="*/ 130361 w 130361"/>
                <a:gd name="connsiteY4" fmla="*/ 542925 h 542925"/>
                <a:gd name="connsiteX0" fmla="*/ 49399 w 118455"/>
                <a:gd name="connsiteY0" fmla="*/ 0 h 519113"/>
                <a:gd name="connsiteX1" fmla="*/ 186 w 118455"/>
                <a:gd name="connsiteY1" fmla="*/ 57150 h 519113"/>
                <a:gd name="connsiteX2" fmla="*/ 35111 w 118455"/>
                <a:gd name="connsiteY2" fmla="*/ 161925 h 519113"/>
                <a:gd name="connsiteX3" fmla="*/ 98611 w 118455"/>
                <a:gd name="connsiteY3" fmla="*/ 320675 h 519113"/>
                <a:gd name="connsiteX4" fmla="*/ 118455 w 118455"/>
                <a:gd name="connsiteY4" fmla="*/ 519113 h 519113"/>
                <a:gd name="connsiteX0" fmla="*/ 49399 w 132743"/>
                <a:gd name="connsiteY0" fmla="*/ 0 h 521494"/>
                <a:gd name="connsiteX1" fmla="*/ 186 w 132743"/>
                <a:gd name="connsiteY1" fmla="*/ 57150 h 521494"/>
                <a:gd name="connsiteX2" fmla="*/ 35111 w 132743"/>
                <a:gd name="connsiteY2" fmla="*/ 161925 h 521494"/>
                <a:gd name="connsiteX3" fmla="*/ 98611 w 132743"/>
                <a:gd name="connsiteY3" fmla="*/ 320675 h 521494"/>
                <a:gd name="connsiteX4" fmla="*/ 132743 w 132743"/>
                <a:gd name="connsiteY4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43" h="521494">
                  <a:moveTo>
                    <a:pt x="49399" y="0"/>
                  </a:moveTo>
                  <a:cubicBezTo>
                    <a:pt x="27967" y="15081"/>
                    <a:pt x="2567" y="30163"/>
                    <a:pt x="186" y="57150"/>
                  </a:cubicBezTo>
                  <a:cubicBezTo>
                    <a:pt x="-2195" y="84138"/>
                    <a:pt x="18707" y="118004"/>
                    <a:pt x="35111" y="161925"/>
                  </a:cubicBezTo>
                  <a:cubicBezTo>
                    <a:pt x="51515" y="205846"/>
                    <a:pt x="82339" y="260747"/>
                    <a:pt x="98611" y="320675"/>
                  </a:cubicBezTo>
                  <a:cubicBezTo>
                    <a:pt x="114883" y="380603"/>
                    <a:pt x="124805" y="442119"/>
                    <a:pt x="132743" y="52149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4505054" y="3412806"/>
              <a:ext cx="443982" cy="460902"/>
            </a:xfrm>
            <a:custGeom>
              <a:avLst/>
              <a:gdLst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6662"/>
                <a:gd name="connsiteY0" fmla="*/ 58 h 448261"/>
                <a:gd name="connsiteX1" fmla="*/ 222426 w 446662"/>
                <a:gd name="connsiteY1" fmla="*/ 69114 h 448261"/>
                <a:gd name="connsiteX2" fmla="*/ 153370 w 446662"/>
                <a:gd name="connsiteY2" fmla="*/ 133408 h 448261"/>
                <a:gd name="connsiteX3" fmla="*/ 89076 w 446662"/>
                <a:gd name="connsiteY3" fmla="*/ 166746 h 448261"/>
                <a:gd name="connsiteX4" fmla="*/ 970 w 446662"/>
                <a:gd name="connsiteY4" fmla="*/ 188177 h 448261"/>
                <a:gd name="connsiteX5" fmla="*/ 48595 w 446662"/>
                <a:gd name="connsiteY5" fmla="*/ 295333 h 448261"/>
                <a:gd name="connsiteX6" fmla="*/ 148607 w 446662"/>
                <a:gd name="connsiteY6" fmla="*/ 409633 h 448261"/>
                <a:gd name="connsiteX7" fmla="*/ 255764 w 446662"/>
                <a:gd name="connsiteY7" fmla="*/ 447733 h 448261"/>
                <a:gd name="connsiteX8" fmla="*/ 355776 w 446662"/>
                <a:gd name="connsiteY8" fmla="*/ 426302 h 448261"/>
                <a:gd name="connsiteX9" fmla="*/ 408164 w 446662"/>
                <a:gd name="connsiteY9" fmla="*/ 352483 h 448261"/>
                <a:gd name="connsiteX10" fmla="*/ 420070 w 446662"/>
                <a:gd name="connsiteY10" fmla="*/ 354864 h 448261"/>
                <a:gd name="connsiteX11" fmla="*/ 441501 w 446662"/>
                <a:gd name="connsiteY11" fmla="*/ 176271 h 448261"/>
                <a:gd name="connsiteX12" fmla="*/ 436739 w 446662"/>
                <a:gd name="connsiteY12" fmla="*/ 78639 h 448261"/>
                <a:gd name="connsiteX13" fmla="*/ 339107 w 446662"/>
                <a:gd name="connsiteY13" fmla="*/ 81021 h 448261"/>
                <a:gd name="connsiteX14" fmla="*/ 253382 w 446662"/>
                <a:gd name="connsiteY14" fmla="*/ 58 h 448261"/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8496"/>
                <a:gd name="connsiteY0" fmla="*/ 58 h 448261"/>
                <a:gd name="connsiteX1" fmla="*/ 222426 w 448496"/>
                <a:gd name="connsiteY1" fmla="*/ 69114 h 448261"/>
                <a:gd name="connsiteX2" fmla="*/ 153370 w 448496"/>
                <a:gd name="connsiteY2" fmla="*/ 133408 h 448261"/>
                <a:gd name="connsiteX3" fmla="*/ 89076 w 448496"/>
                <a:gd name="connsiteY3" fmla="*/ 166746 h 448261"/>
                <a:gd name="connsiteX4" fmla="*/ 970 w 448496"/>
                <a:gd name="connsiteY4" fmla="*/ 188177 h 448261"/>
                <a:gd name="connsiteX5" fmla="*/ 48595 w 448496"/>
                <a:gd name="connsiteY5" fmla="*/ 295333 h 448261"/>
                <a:gd name="connsiteX6" fmla="*/ 148607 w 448496"/>
                <a:gd name="connsiteY6" fmla="*/ 409633 h 448261"/>
                <a:gd name="connsiteX7" fmla="*/ 255764 w 448496"/>
                <a:gd name="connsiteY7" fmla="*/ 447733 h 448261"/>
                <a:gd name="connsiteX8" fmla="*/ 355776 w 448496"/>
                <a:gd name="connsiteY8" fmla="*/ 426302 h 448261"/>
                <a:gd name="connsiteX9" fmla="*/ 389114 w 448496"/>
                <a:gd name="connsiteY9" fmla="*/ 352483 h 448261"/>
                <a:gd name="connsiteX10" fmla="*/ 441501 w 448496"/>
                <a:gd name="connsiteY10" fmla="*/ 176271 h 448261"/>
                <a:gd name="connsiteX11" fmla="*/ 436739 w 448496"/>
                <a:gd name="connsiteY11" fmla="*/ 78639 h 448261"/>
                <a:gd name="connsiteX12" fmla="*/ 339107 w 448496"/>
                <a:gd name="connsiteY12" fmla="*/ 81021 h 448261"/>
                <a:gd name="connsiteX13" fmla="*/ 253382 w 448496"/>
                <a:gd name="connsiteY13" fmla="*/ 58 h 448261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4952"/>
                <a:gd name="connsiteY0" fmla="*/ 58 h 450114"/>
                <a:gd name="connsiteX1" fmla="*/ 222426 w 444952"/>
                <a:gd name="connsiteY1" fmla="*/ 69114 h 450114"/>
                <a:gd name="connsiteX2" fmla="*/ 153370 w 444952"/>
                <a:gd name="connsiteY2" fmla="*/ 133408 h 450114"/>
                <a:gd name="connsiteX3" fmla="*/ 89076 w 444952"/>
                <a:gd name="connsiteY3" fmla="*/ 166746 h 450114"/>
                <a:gd name="connsiteX4" fmla="*/ 970 w 444952"/>
                <a:gd name="connsiteY4" fmla="*/ 188177 h 450114"/>
                <a:gd name="connsiteX5" fmla="*/ 48595 w 444952"/>
                <a:gd name="connsiteY5" fmla="*/ 295333 h 450114"/>
                <a:gd name="connsiteX6" fmla="*/ 148607 w 444952"/>
                <a:gd name="connsiteY6" fmla="*/ 409633 h 450114"/>
                <a:gd name="connsiteX7" fmla="*/ 255764 w 444952"/>
                <a:gd name="connsiteY7" fmla="*/ 447733 h 450114"/>
                <a:gd name="connsiteX8" fmla="*/ 334345 w 444952"/>
                <a:gd name="connsiteY8" fmla="*/ 435827 h 450114"/>
                <a:gd name="connsiteX9" fmla="*/ 389114 w 444952"/>
                <a:gd name="connsiteY9" fmla="*/ 352483 h 450114"/>
                <a:gd name="connsiteX10" fmla="*/ 441501 w 444952"/>
                <a:gd name="connsiteY10" fmla="*/ 176271 h 450114"/>
                <a:gd name="connsiteX11" fmla="*/ 436739 w 444952"/>
                <a:gd name="connsiteY11" fmla="*/ 78639 h 450114"/>
                <a:gd name="connsiteX12" fmla="*/ 339107 w 444952"/>
                <a:gd name="connsiteY12" fmla="*/ 81021 h 450114"/>
                <a:gd name="connsiteX13" fmla="*/ 253382 w 444952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2412 w 443982"/>
                <a:gd name="connsiteY0" fmla="*/ 58 h 450114"/>
                <a:gd name="connsiteX1" fmla="*/ 221456 w 443982"/>
                <a:gd name="connsiteY1" fmla="*/ 69114 h 450114"/>
                <a:gd name="connsiteX2" fmla="*/ 152400 w 443982"/>
                <a:gd name="connsiteY2" fmla="*/ 133408 h 450114"/>
                <a:gd name="connsiteX3" fmla="*/ 88106 w 443982"/>
                <a:gd name="connsiteY3" fmla="*/ 166746 h 450114"/>
                <a:gd name="connsiteX4" fmla="*/ 0 w 443982"/>
                <a:gd name="connsiteY4" fmla="*/ 188177 h 450114"/>
                <a:gd name="connsiteX5" fmla="*/ 47625 w 443982"/>
                <a:gd name="connsiteY5" fmla="*/ 295333 h 450114"/>
                <a:gd name="connsiteX6" fmla="*/ 147637 w 443982"/>
                <a:gd name="connsiteY6" fmla="*/ 409633 h 450114"/>
                <a:gd name="connsiteX7" fmla="*/ 254794 w 443982"/>
                <a:gd name="connsiteY7" fmla="*/ 447733 h 450114"/>
                <a:gd name="connsiteX8" fmla="*/ 333375 w 443982"/>
                <a:gd name="connsiteY8" fmla="*/ 435827 h 450114"/>
                <a:gd name="connsiteX9" fmla="*/ 388144 w 443982"/>
                <a:gd name="connsiteY9" fmla="*/ 352483 h 450114"/>
                <a:gd name="connsiteX10" fmla="*/ 440531 w 443982"/>
                <a:gd name="connsiteY10" fmla="*/ 176271 h 450114"/>
                <a:gd name="connsiteX11" fmla="*/ 435769 w 443982"/>
                <a:gd name="connsiteY11" fmla="*/ 78639 h 450114"/>
                <a:gd name="connsiteX12" fmla="*/ 338137 w 443982"/>
                <a:gd name="connsiteY12" fmla="*/ 81021 h 450114"/>
                <a:gd name="connsiteX13" fmla="*/ 252412 w 443982"/>
                <a:gd name="connsiteY13" fmla="*/ 58 h 450114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60902"/>
                <a:gd name="connsiteX1" fmla="*/ 221456 w 443982"/>
                <a:gd name="connsiteY1" fmla="*/ 69056 h 460902"/>
                <a:gd name="connsiteX2" fmla="*/ 152400 w 443982"/>
                <a:gd name="connsiteY2" fmla="*/ 133350 h 460902"/>
                <a:gd name="connsiteX3" fmla="*/ 88106 w 443982"/>
                <a:gd name="connsiteY3" fmla="*/ 166688 h 460902"/>
                <a:gd name="connsiteX4" fmla="*/ 0 w 443982"/>
                <a:gd name="connsiteY4" fmla="*/ 188119 h 460902"/>
                <a:gd name="connsiteX5" fmla="*/ 47625 w 443982"/>
                <a:gd name="connsiteY5" fmla="*/ 295275 h 460902"/>
                <a:gd name="connsiteX6" fmla="*/ 147637 w 443982"/>
                <a:gd name="connsiteY6" fmla="*/ 409575 h 460902"/>
                <a:gd name="connsiteX7" fmla="*/ 252413 w 443982"/>
                <a:gd name="connsiteY7" fmla="*/ 459581 h 460902"/>
                <a:gd name="connsiteX8" fmla="*/ 328612 w 443982"/>
                <a:gd name="connsiteY8" fmla="*/ 438151 h 460902"/>
                <a:gd name="connsiteX9" fmla="*/ 388144 w 443982"/>
                <a:gd name="connsiteY9" fmla="*/ 352425 h 460902"/>
                <a:gd name="connsiteX10" fmla="*/ 440531 w 443982"/>
                <a:gd name="connsiteY10" fmla="*/ 176213 h 460902"/>
                <a:gd name="connsiteX11" fmla="*/ 435769 w 443982"/>
                <a:gd name="connsiteY11" fmla="*/ 78581 h 460902"/>
                <a:gd name="connsiteX12" fmla="*/ 338137 w 443982"/>
                <a:gd name="connsiteY12" fmla="*/ 80963 h 460902"/>
                <a:gd name="connsiteX13" fmla="*/ 252412 w 443982"/>
                <a:gd name="connsiteY13" fmla="*/ 0 h 4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982" h="460902">
                  <a:moveTo>
                    <a:pt x="252412" y="0"/>
                  </a:moveTo>
                  <a:cubicBezTo>
                    <a:pt x="221058" y="74216"/>
                    <a:pt x="238125" y="46831"/>
                    <a:pt x="221456" y="69056"/>
                  </a:cubicBezTo>
                  <a:cubicBezTo>
                    <a:pt x="204787" y="91281"/>
                    <a:pt x="174625" y="117078"/>
                    <a:pt x="152400" y="133350"/>
                  </a:cubicBezTo>
                  <a:cubicBezTo>
                    <a:pt x="130175" y="149622"/>
                    <a:pt x="113506" y="157560"/>
                    <a:pt x="88106" y="166688"/>
                  </a:cubicBezTo>
                  <a:cubicBezTo>
                    <a:pt x="62706" y="175816"/>
                    <a:pt x="42466" y="185738"/>
                    <a:pt x="0" y="188119"/>
                  </a:cubicBezTo>
                  <a:cubicBezTo>
                    <a:pt x="9921" y="223837"/>
                    <a:pt x="23019" y="258366"/>
                    <a:pt x="47625" y="295275"/>
                  </a:cubicBezTo>
                  <a:cubicBezTo>
                    <a:pt x="72231" y="332184"/>
                    <a:pt x="113506" y="382191"/>
                    <a:pt x="147637" y="409575"/>
                  </a:cubicBezTo>
                  <a:cubicBezTo>
                    <a:pt x="181768" y="436959"/>
                    <a:pt x="222251" y="454818"/>
                    <a:pt x="252413" y="459581"/>
                  </a:cubicBezTo>
                  <a:cubicBezTo>
                    <a:pt x="282576" y="464344"/>
                    <a:pt x="305990" y="456010"/>
                    <a:pt x="328612" y="438151"/>
                  </a:cubicBezTo>
                  <a:cubicBezTo>
                    <a:pt x="351234" y="420292"/>
                    <a:pt x="369491" y="396081"/>
                    <a:pt x="388144" y="352425"/>
                  </a:cubicBezTo>
                  <a:cubicBezTo>
                    <a:pt x="406797" y="308769"/>
                    <a:pt x="432594" y="221854"/>
                    <a:pt x="440531" y="176213"/>
                  </a:cubicBezTo>
                  <a:cubicBezTo>
                    <a:pt x="448468" y="130572"/>
                    <a:pt x="440929" y="123031"/>
                    <a:pt x="435769" y="78581"/>
                  </a:cubicBezTo>
                  <a:cubicBezTo>
                    <a:pt x="418703" y="62706"/>
                    <a:pt x="366315" y="88503"/>
                    <a:pt x="338137" y="80963"/>
                  </a:cubicBezTo>
                  <a:cubicBezTo>
                    <a:pt x="309959" y="73423"/>
                    <a:pt x="288528" y="40084"/>
                    <a:pt x="252412" y="0"/>
                  </a:cubicBezTo>
                  <a:close/>
                </a:path>
              </a:pathLst>
            </a:custGeom>
            <a:solidFill>
              <a:srgbClr val="FFCCFF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4515773" y="3414313"/>
              <a:ext cx="437146" cy="269081"/>
            </a:xfrm>
            <a:custGeom>
              <a:avLst/>
              <a:gdLst>
                <a:gd name="connsiteX0" fmla="*/ 42933 w 456829"/>
                <a:gd name="connsiteY0" fmla="*/ 275141 h 275280"/>
                <a:gd name="connsiteX1" fmla="*/ 135802 w 456829"/>
                <a:gd name="connsiteY1" fmla="*/ 210847 h 275280"/>
                <a:gd name="connsiteX2" fmla="*/ 226289 w 456829"/>
                <a:gd name="connsiteY2" fmla="*/ 182272 h 275280"/>
                <a:gd name="connsiteX3" fmla="*/ 326302 w 456829"/>
                <a:gd name="connsiteY3" fmla="*/ 179891 h 275280"/>
                <a:gd name="connsiteX4" fmla="*/ 428695 w 456829"/>
                <a:gd name="connsiteY4" fmla="*/ 241803 h 275280"/>
                <a:gd name="connsiteX5" fmla="*/ 442983 w 456829"/>
                <a:gd name="connsiteY5" fmla="*/ 63210 h 275280"/>
                <a:gd name="connsiteX6" fmla="*/ 250102 w 456829"/>
                <a:gd name="connsiteY6" fmla="*/ 6060 h 275280"/>
                <a:gd name="connsiteX7" fmla="*/ 11977 w 456829"/>
                <a:gd name="connsiteY7" fmla="*/ 191797 h 275280"/>
                <a:gd name="connsiteX8" fmla="*/ 42933 w 456829"/>
                <a:gd name="connsiteY8" fmla="*/ 275141 h 275280"/>
                <a:gd name="connsiteX0" fmla="*/ 43102 w 457527"/>
                <a:gd name="connsiteY0" fmla="*/ 231256 h 231395"/>
                <a:gd name="connsiteX1" fmla="*/ 135971 w 457527"/>
                <a:gd name="connsiteY1" fmla="*/ 166962 h 231395"/>
                <a:gd name="connsiteX2" fmla="*/ 226458 w 457527"/>
                <a:gd name="connsiteY2" fmla="*/ 138387 h 231395"/>
                <a:gd name="connsiteX3" fmla="*/ 326471 w 457527"/>
                <a:gd name="connsiteY3" fmla="*/ 136006 h 231395"/>
                <a:gd name="connsiteX4" fmla="*/ 428864 w 457527"/>
                <a:gd name="connsiteY4" fmla="*/ 197918 h 231395"/>
                <a:gd name="connsiteX5" fmla="*/ 443152 w 457527"/>
                <a:gd name="connsiteY5" fmla="*/ 19325 h 231395"/>
                <a:gd name="connsiteX6" fmla="*/ 243127 w 457527"/>
                <a:gd name="connsiteY6" fmla="*/ 19325 h 231395"/>
                <a:gd name="connsiteX7" fmla="*/ 12146 w 457527"/>
                <a:gd name="connsiteY7" fmla="*/ 147912 h 231395"/>
                <a:gd name="connsiteX8" fmla="*/ 43102 w 457527"/>
                <a:gd name="connsiteY8" fmla="*/ 231256 h 231395"/>
                <a:gd name="connsiteX0" fmla="*/ 43612 w 457508"/>
                <a:gd name="connsiteY0" fmla="*/ 275141 h 275280"/>
                <a:gd name="connsiteX1" fmla="*/ 136481 w 457508"/>
                <a:gd name="connsiteY1" fmla="*/ 210847 h 275280"/>
                <a:gd name="connsiteX2" fmla="*/ 226968 w 457508"/>
                <a:gd name="connsiteY2" fmla="*/ 182272 h 275280"/>
                <a:gd name="connsiteX3" fmla="*/ 326981 w 457508"/>
                <a:gd name="connsiteY3" fmla="*/ 179891 h 275280"/>
                <a:gd name="connsiteX4" fmla="*/ 429374 w 457508"/>
                <a:gd name="connsiteY4" fmla="*/ 241803 h 275280"/>
                <a:gd name="connsiteX5" fmla="*/ 443662 w 457508"/>
                <a:gd name="connsiteY5" fmla="*/ 63210 h 275280"/>
                <a:gd name="connsiteX6" fmla="*/ 250781 w 457508"/>
                <a:gd name="connsiteY6" fmla="*/ 6060 h 275280"/>
                <a:gd name="connsiteX7" fmla="*/ 12656 w 457508"/>
                <a:gd name="connsiteY7" fmla="*/ 191797 h 275280"/>
                <a:gd name="connsiteX8" fmla="*/ 43612 w 457508"/>
                <a:gd name="connsiteY8" fmla="*/ 275141 h 27528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4778 w 458674"/>
                <a:gd name="connsiteY0" fmla="*/ 269081 h 269220"/>
                <a:gd name="connsiteX1" fmla="*/ 137647 w 458674"/>
                <a:gd name="connsiteY1" fmla="*/ 204787 h 269220"/>
                <a:gd name="connsiteX2" fmla="*/ 228134 w 458674"/>
                <a:gd name="connsiteY2" fmla="*/ 176212 h 269220"/>
                <a:gd name="connsiteX3" fmla="*/ 328147 w 458674"/>
                <a:gd name="connsiteY3" fmla="*/ 173831 h 269220"/>
                <a:gd name="connsiteX4" fmla="*/ 430540 w 458674"/>
                <a:gd name="connsiteY4" fmla="*/ 235743 h 269220"/>
                <a:gd name="connsiteX5" fmla="*/ 444828 w 458674"/>
                <a:gd name="connsiteY5" fmla="*/ 57150 h 269220"/>
                <a:gd name="connsiteX6" fmla="*/ 251947 w 458674"/>
                <a:gd name="connsiteY6" fmla="*/ 0 h 269220"/>
                <a:gd name="connsiteX7" fmla="*/ 13822 w 458674"/>
                <a:gd name="connsiteY7" fmla="*/ 185737 h 269220"/>
                <a:gd name="connsiteX8" fmla="*/ 44778 w 458674"/>
                <a:gd name="connsiteY8" fmla="*/ 269081 h 269220"/>
                <a:gd name="connsiteX0" fmla="*/ 44778 w 458674"/>
                <a:gd name="connsiteY0" fmla="*/ 269081 h 269081"/>
                <a:gd name="connsiteX1" fmla="*/ 137647 w 458674"/>
                <a:gd name="connsiteY1" fmla="*/ 204787 h 269081"/>
                <a:gd name="connsiteX2" fmla="*/ 228134 w 458674"/>
                <a:gd name="connsiteY2" fmla="*/ 176212 h 269081"/>
                <a:gd name="connsiteX3" fmla="*/ 328147 w 458674"/>
                <a:gd name="connsiteY3" fmla="*/ 173831 h 269081"/>
                <a:gd name="connsiteX4" fmla="*/ 430540 w 458674"/>
                <a:gd name="connsiteY4" fmla="*/ 235743 h 269081"/>
                <a:gd name="connsiteX5" fmla="*/ 444828 w 458674"/>
                <a:gd name="connsiteY5" fmla="*/ 57150 h 269081"/>
                <a:gd name="connsiteX6" fmla="*/ 251947 w 458674"/>
                <a:gd name="connsiteY6" fmla="*/ 0 h 269081"/>
                <a:gd name="connsiteX7" fmla="*/ 13822 w 458674"/>
                <a:gd name="connsiteY7" fmla="*/ 185737 h 269081"/>
                <a:gd name="connsiteX8" fmla="*/ 44778 w 458674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38326"/>
                <a:gd name="connsiteY0" fmla="*/ 271661 h 271661"/>
                <a:gd name="connsiteX1" fmla="*/ 123825 w 438326"/>
                <a:gd name="connsiteY1" fmla="*/ 207367 h 271661"/>
                <a:gd name="connsiteX2" fmla="*/ 214312 w 438326"/>
                <a:gd name="connsiteY2" fmla="*/ 178792 h 271661"/>
                <a:gd name="connsiteX3" fmla="*/ 314325 w 438326"/>
                <a:gd name="connsiteY3" fmla="*/ 176411 h 271661"/>
                <a:gd name="connsiteX4" fmla="*/ 416718 w 438326"/>
                <a:gd name="connsiteY4" fmla="*/ 238323 h 271661"/>
                <a:gd name="connsiteX5" fmla="*/ 431006 w 438326"/>
                <a:gd name="connsiteY5" fmla="*/ 59730 h 271661"/>
                <a:gd name="connsiteX6" fmla="*/ 326230 w 438326"/>
                <a:gd name="connsiteY6" fmla="*/ 93068 h 271661"/>
                <a:gd name="connsiteX7" fmla="*/ 238125 w 438326"/>
                <a:gd name="connsiteY7" fmla="*/ 2580 h 271661"/>
                <a:gd name="connsiteX8" fmla="*/ 157161 w 438326"/>
                <a:gd name="connsiteY8" fmla="*/ 133550 h 271661"/>
                <a:gd name="connsiteX9" fmla="*/ 0 w 438326"/>
                <a:gd name="connsiteY9" fmla="*/ 188317 h 271661"/>
                <a:gd name="connsiteX10" fmla="*/ 30956 w 438326"/>
                <a:gd name="connsiteY10" fmla="*/ 271661 h 271661"/>
                <a:gd name="connsiteX0" fmla="*/ 30956 w 438503"/>
                <a:gd name="connsiteY0" fmla="*/ 272174 h 272174"/>
                <a:gd name="connsiteX1" fmla="*/ 123825 w 438503"/>
                <a:gd name="connsiteY1" fmla="*/ 207880 h 272174"/>
                <a:gd name="connsiteX2" fmla="*/ 214312 w 438503"/>
                <a:gd name="connsiteY2" fmla="*/ 179305 h 272174"/>
                <a:gd name="connsiteX3" fmla="*/ 314325 w 438503"/>
                <a:gd name="connsiteY3" fmla="*/ 176924 h 272174"/>
                <a:gd name="connsiteX4" fmla="*/ 416718 w 438503"/>
                <a:gd name="connsiteY4" fmla="*/ 238836 h 272174"/>
                <a:gd name="connsiteX5" fmla="*/ 431006 w 438503"/>
                <a:gd name="connsiteY5" fmla="*/ 60243 h 272174"/>
                <a:gd name="connsiteX6" fmla="*/ 323849 w 438503"/>
                <a:gd name="connsiteY6" fmla="*/ 74531 h 272174"/>
                <a:gd name="connsiteX7" fmla="*/ 238125 w 438503"/>
                <a:gd name="connsiteY7" fmla="*/ 3093 h 272174"/>
                <a:gd name="connsiteX8" fmla="*/ 157161 w 438503"/>
                <a:gd name="connsiteY8" fmla="*/ 134063 h 272174"/>
                <a:gd name="connsiteX9" fmla="*/ 0 w 438503"/>
                <a:gd name="connsiteY9" fmla="*/ 188830 h 272174"/>
                <a:gd name="connsiteX10" fmla="*/ 30956 w 438503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6" h="269081">
                  <a:moveTo>
                    <a:pt x="30956" y="269081"/>
                  </a:moveTo>
                  <a:cubicBezTo>
                    <a:pt x="87313" y="217488"/>
                    <a:pt x="93266" y="220265"/>
                    <a:pt x="123825" y="204787"/>
                  </a:cubicBezTo>
                  <a:cubicBezTo>
                    <a:pt x="154384" y="189309"/>
                    <a:pt x="182562" y="181371"/>
                    <a:pt x="214312" y="176212"/>
                  </a:cubicBezTo>
                  <a:cubicBezTo>
                    <a:pt x="246062" y="171053"/>
                    <a:pt x="280591" y="163909"/>
                    <a:pt x="314325" y="173831"/>
                  </a:cubicBezTo>
                  <a:cubicBezTo>
                    <a:pt x="348059" y="183753"/>
                    <a:pt x="370284" y="208358"/>
                    <a:pt x="416718" y="235743"/>
                  </a:cubicBezTo>
                  <a:cubicBezTo>
                    <a:pt x="436958" y="217884"/>
                    <a:pt x="439340" y="127396"/>
                    <a:pt x="435768" y="66675"/>
                  </a:cubicBezTo>
                  <a:cubicBezTo>
                    <a:pt x="391715" y="84535"/>
                    <a:pt x="355996" y="80963"/>
                    <a:pt x="323849" y="71438"/>
                  </a:cubicBezTo>
                  <a:cubicBezTo>
                    <a:pt x="291702" y="61913"/>
                    <a:pt x="301625" y="53974"/>
                    <a:pt x="238125" y="0"/>
                  </a:cubicBezTo>
                  <a:cubicBezTo>
                    <a:pt x="217488" y="69851"/>
                    <a:pt x="196849" y="100014"/>
                    <a:pt x="157161" y="130970"/>
                  </a:cubicBezTo>
                  <a:cubicBezTo>
                    <a:pt x="117474" y="161926"/>
                    <a:pt x="67469" y="179784"/>
                    <a:pt x="0" y="185737"/>
                  </a:cubicBezTo>
                  <a:cubicBezTo>
                    <a:pt x="20241" y="256778"/>
                    <a:pt x="3174" y="215900"/>
                    <a:pt x="30956" y="2690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4507434" y="3481861"/>
              <a:ext cx="444264" cy="397680"/>
            </a:xfrm>
            <a:custGeom>
              <a:avLst/>
              <a:gdLst>
                <a:gd name="connsiteX0" fmla="*/ 0 w 444409"/>
                <a:gd name="connsiteY0" fmla="*/ 109538 h 390536"/>
                <a:gd name="connsiteX1" fmla="*/ 52388 w 444409"/>
                <a:gd name="connsiteY1" fmla="*/ 238125 h 390536"/>
                <a:gd name="connsiteX2" fmla="*/ 121444 w 444409"/>
                <a:gd name="connsiteY2" fmla="*/ 316706 h 390536"/>
                <a:gd name="connsiteX3" fmla="*/ 197644 w 444409"/>
                <a:gd name="connsiteY3" fmla="*/ 369094 h 390536"/>
                <a:gd name="connsiteX4" fmla="*/ 266700 w 444409"/>
                <a:gd name="connsiteY4" fmla="*/ 390525 h 390536"/>
                <a:gd name="connsiteX5" fmla="*/ 323850 w 444409"/>
                <a:gd name="connsiteY5" fmla="*/ 366713 h 390536"/>
                <a:gd name="connsiteX6" fmla="*/ 378619 w 444409"/>
                <a:gd name="connsiteY6" fmla="*/ 295275 h 390536"/>
                <a:gd name="connsiteX7" fmla="*/ 409575 w 444409"/>
                <a:gd name="connsiteY7" fmla="*/ 204788 h 390536"/>
                <a:gd name="connsiteX8" fmla="*/ 440531 w 444409"/>
                <a:gd name="connsiteY8" fmla="*/ 114300 h 390536"/>
                <a:gd name="connsiteX9" fmla="*/ 442913 w 444409"/>
                <a:gd name="connsiteY9" fmla="*/ 0 h 390536"/>
                <a:gd name="connsiteX0" fmla="*/ 0 w 444272"/>
                <a:gd name="connsiteY0" fmla="*/ 109538 h 390536"/>
                <a:gd name="connsiteX1" fmla="*/ 52388 w 444272"/>
                <a:gd name="connsiteY1" fmla="*/ 238125 h 390536"/>
                <a:gd name="connsiteX2" fmla="*/ 121444 w 444272"/>
                <a:gd name="connsiteY2" fmla="*/ 316706 h 390536"/>
                <a:gd name="connsiteX3" fmla="*/ 197644 w 444272"/>
                <a:gd name="connsiteY3" fmla="*/ 369094 h 390536"/>
                <a:gd name="connsiteX4" fmla="*/ 266700 w 444272"/>
                <a:gd name="connsiteY4" fmla="*/ 390525 h 390536"/>
                <a:gd name="connsiteX5" fmla="*/ 323850 w 444272"/>
                <a:gd name="connsiteY5" fmla="*/ 366713 h 390536"/>
                <a:gd name="connsiteX6" fmla="*/ 378619 w 444272"/>
                <a:gd name="connsiteY6" fmla="*/ 295275 h 390536"/>
                <a:gd name="connsiteX7" fmla="*/ 411957 w 444272"/>
                <a:gd name="connsiteY7" fmla="*/ 207169 h 390536"/>
                <a:gd name="connsiteX8" fmla="*/ 440531 w 444272"/>
                <a:gd name="connsiteY8" fmla="*/ 114300 h 390536"/>
                <a:gd name="connsiteX9" fmla="*/ 442913 w 444272"/>
                <a:gd name="connsiteY9" fmla="*/ 0 h 390536"/>
                <a:gd name="connsiteX0" fmla="*/ 0 w 444141"/>
                <a:gd name="connsiteY0" fmla="*/ 109538 h 390536"/>
                <a:gd name="connsiteX1" fmla="*/ 52388 w 444141"/>
                <a:gd name="connsiteY1" fmla="*/ 238125 h 390536"/>
                <a:gd name="connsiteX2" fmla="*/ 121444 w 444141"/>
                <a:gd name="connsiteY2" fmla="*/ 316706 h 390536"/>
                <a:gd name="connsiteX3" fmla="*/ 197644 w 444141"/>
                <a:gd name="connsiteY3" fmla="*/ 369094 h 390536"/>
                <a:gd name="connsiteX4" fmla="*/ 266700 w 444141"/>
                <a:gd name="connsiteY4" fmla="*/ 390525 h 390536"/>
                <a:gd name="connsiteX5" fmla="*/ 323850 w 444141"/>
                <a:gd name="connsiteY5" fmla="*/ 366713 h 390536"/>
                <a:gd name="connsiteX6" fmla="*/ 378619 w 444141"/>
                <a:gd name="connsiteY6" fmla="*/ 295275 h 390536"/>
                <a:gd name="connsiteX7" fmla="*/ 414338 w 444141"/>
                <a:gd name="connsiteY7" fmla="*/ 207169 h 390536"/>
                <a:gd name="connsiteX8" fmla="*/ 440531 w 444141"/>
                <a:gd name="connsiteY8" fmla="*/ 114300 h 390536"/>
                <a:gd name="connsiteX9" fmla="*/ 442913 w 444141"/>
                <a:gd name="connsiteY9" fmla="*/ 0 h 390536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14338 w 442874"/>
                <a:gd name="connsiteY7" fmla="*/ 221457 h 404824"/>
                <a:gd name="connsiteX8" fmla="*/ 440531 w 442874"/>
                <a:gd name="connsiteY8" fmla="*/ 128588 h 404824"/>
                <a:gd name="connsiteX9" fmla="*/ 440532 w 442874"/>
                <a:gd name="connsiteY9" fmla="*/ 0 h 404824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40531 w 442874"/>
                <a:gd name="connsiteY7" fmla="*/ 128588 h 404824"/>
                <a:gd name="connsiteX8" fmla="*/ 440532 w 442874"/>
                <a:gd name="connsiteY8" fmla="*/ 0 h 404824"/>
                <a:gd name="connsiteX0" fmla="*/ 0 w 444264"/>
                <a:gd name="connsiteY0" fmla="*/ 123826 h 404824"/>
                <a:gd name="connsiteX1" fmla="*/ 52388 w 444264"/>
                <a:gd name="connsiteY1" fmla="*/ 252413 h 404824"/>
                <a:gd name="connsiteX2" fmla="*/ 121444 w 444264"/>
                <a:gd name="connsiteY2" fmla="*/ 330994 h 404824"/>
                <a:gd name="connsiteX3" fmla="*/ 197644 w 444264"/>
                <a:gd name="connsiteY3" fmla="*/ 383382 h 404824"/>
                <a:gd name="connsiteX4" fmla="*/ 266700 w 444264"/>
                <a:gd name="connsiteY4" fmla="*/ 404813 h 404824"/>
                <a:gd name="connsiteX5" fmla="*/ 323850 w 444264"/>
                <a:gd name="connsiteY5" fmla="*/ 381001 h 404824"/>
                <a:gd name="connsiteX6" fmla="*/ 395288 w 444264"/>
                <a:gd name="connsiteY6" fmla="*/ 283370 h 404824"/>
                <a:gd name="connsiteX7" fmla="*/ 440531 w 444264"/>
                <a:gd name="connsiteY7" fmla="*/ 128588 h 404824"/>
                <a:gd name="connsiteX8" fmla="*/ 440532 w 444264"/>
                <a:gd name="connsiteY8" fmla="*/ 0 h 404824"/>
                <a:gd name="connsiteX0" fmla="*/ 0 w 444264"/>
                <a:gd name="connsiteY0" fmla="*/ 116682 h 397680"/>
                <a:gd name="connsiteX1" fmla="*/ 52388 w 444264"/>
                <a:gd name="connsiteY1" fmla="*/ 245269 h 397680"/>
                <a:gd name="connsiteX2" fmla="*/ 121444 w 444264"/>
                <a:gd name="connsiteY2" fmla="*/ 323850 h 397680"/>
                <a:gd name="connsiteX3" fmla="*/ 197644 w 444264"/>
                <a:gd name="connsiteY3" fmla="*/ 376238 h 397680"/>
                <a:gd name="connsiteX4" fmla="*/ 266700 w 444264"/>
                <a:gd name="connsiteY4" fmla="*/ 397669 h 397680"/>
                <a:gd name="connsiteX5" fmla="*/ 323850 w 444264"/>
                <a:gd name="connsiteY5" fmla="*/ 373857 h 397680"/>
                <a:gd name="connsiteX6" fmla="*/ 395288 w 444264"/>
                <a:gd name="connsiteY6" fmla="*/ 276226 h 397680"/>
                <a:gd name="connsiteX7" fmla="*/ 440531 w 444264"/>
                <a:gd name="connsiteY7" fmla="*/ 121444 h 397680"/>
                <a:gd name="connsiteX8" fmla="*/ 440532 w 444264"/>
                <a:gd name="connsiteY8" fmla="*/ 0 h 3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4" h="397680">
                  <a:moveTo>
                    <a:pt x="0" y="116682"/>
                  </a:moveTo>
                  <a:cubicBezTo>
                    <a:pt x="16073" y="163711"/>
                    <a:pt x="32147" y="210741"/>
                    <a:pt x="52388" y="245269"/>
                  </a:cubicBezTo>
                  <a:cubicBezTo>
                    <a:pt x="72629" y="279797"/>
                    <a:pt x="97235" y="302022"/>
                    <a:pt x="121444" y="323850"/>
                  </a:cubicBezTo>
                  <a:cubicBezTo>
                    <a:pt x="145653" y="345678"/>
                    <a:pt x="173435" y="363935"/>
                    <a:pt x="197644" y="376238"/>
                  </a:cubicBezTo>
                  <a:cubicBezTo>
                    <a:pt x="221853" y="388541"/>
                    <a:pt x="245666" y="398066"/>
                    <a:pt x="266700" y="397669"/>
                  </a:cubicBezTo>
                  <a:cubicBezTo>
                    <a:pt x="287734" y="397272"/>
                    <a:pt x="302419" y="394097"/>
                    <a:pt x="323850" y="373857"/>
                  </a:cubicBezTo>
                  <a:cubicBezTo>
                    <a:pt x="345281" y="353617"/>
                    <a:pt x="375841" y="318295"/>
                    <a:pt x="395288" y="276226"/>
                  </a:cubicBezTo>
                  <a:cubicBezTo>
                    <a:pt x="414735" y="234157"/>
                    <a:pt x="432990" y="167482"/>
                    <a:pt x="440531" y="121444"/>
                  </a:cubicBezTo>
                  <a:cubicBezTo>
                    <a:pt x="448072" y="75406"/>
                    <a:pt x="442119" y="40084"/>
                    <a:pt x="440532" y="0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/>
            <p:cNvSpPr/>
            <p:nvPr/>
          </p:nvSpPr>
          <p:spPr>
            <a:xfrm>
              <a:off x="4419329" y="3258024"/>
              <a:ext cx="328177" cy="339609"/>
            </a:xfrm>
            <a:custGeom>
              <a:avLst/>
              <a:gdLst>
                <a:gd name="connsiteX0" fmla="*/ 285750 w 328177"/>
                <a:gd name="connsiteY0" fmla="*/ 0 h 339609"/>
                <a:gd name="connsiteX1" fmla="*/ 323850 w 328177"/>
                <a:gd name="connsiteY1" fmla="*/ 126206 h 339609"/>
                <a:gd name="connsiteX2" fmla="*/ 323850 w 328177"/>
                <a:gd name="connsiteY2" fmla="*/ 169069 h 339609"/>
                <a:gd name="connsiteX3" fmla="*/ 292894 w 328177"/>
                <a:gd name="connsiteY3" fmla="*/ 242887 h 339609"/>
                <a:gd name="connsiteX4" fmla="*/ 223837 w 328177"/>
                <a:gd name="connsiteY4" fmla="*/ 297656 h 339609"/>
                <a:gd name="connsiteX5" fmla="*/ 130969 w 328177"/>
                <a:gd name="connsiteY5" fmla="*/ 338137 h 339609"/>
                <a:gd name="connsiteX6" fmla="*/ 54769 w 328177"/>
                <a:gd name="connsiteY6" fmla="*/ 326231 h 339609"/>
                <a:gd name="connsiteX7" fmla="*/ 0 w 328177"/>
                <a:gd name="connsiteY7" fmla="*/ 283369 h 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77" h="339609">
                  <a:moveTo>
                    <a:pt x="285750" y="0"/>
                  </a:moveTo>
                  <a:cubicBezTo>
                    <a:pt x="301625" y="49014"/>
                    <a:pt x="317500" y="98028"/>
                    <a:pt x="323850" y="126206"/>
                  </a:cubicBezTo>
                  <a:cubicBezTo>
                    <a:pt x="330200" y="154384"/>
                    <a:pt x="329009" y="149622"/>
                    <a:pt x="323850" y="169069"/>
                  </a:cubicBezTo>
                  <a:cubicBezTo>
                    <a:pt x="318691" y="188516"/>
                    <a:pt x="309563" y="221456"/>
                    <a:pt x="292894" y="242887"/>
                  </a:cubicBezTo>
                  <a:cubicBezTo>
                    <a:pt x="276225" y="264318"/>
                    <a:pt x="250824" y="281781"/>
                    <a:pt x="223837" y="297656"/>
                  </a:cubicBezTo>
                  <a:cubicBezTo>
                    <a:pt x="196849" y="313531"/>
                    <a:pt x="159147" y="333375"/>
                    <a:pt x="130969" y="338137"/>
                  </a:cubicBezTo>
                  <a:cubicBezTo>
                    <a:pt x="102791" y="342900"/>
                    <a:pt x="76597" y="335359"/>
                    <a:pt x="54769" y="326231"/>
                  </a:cubicBezTo>
                  <a:cubicBezTo>
                    <a:pt x="32941" y="317103"/>
                    <a:pt x="16470" y="300236"/>
                    <a:pt x="0" y="2833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4752704" y="3405661"/>
              <a:ext cx="245269" cy="85746"/>
            </a:xfrm>
            <a:custGeom>
              <a:avLst/>
              <a:gdLst>
                <a:gd name="connsiteX0" fmla="*/ 0 w 245269"/>
                <a:gd name="connsiteY0" fmla="*/ 0 h 85746"/>
                <a:gd name="connsiteX1" fmla="*/ 66675 w 245269"/>
                <a:gd name="connsiteY1" fmla="*/ 66675 h 85746"/>
                <a:gd name="connsiteX2" fmla="*/ 138113 w 245269"/>
                <a:gd name="connsiteY2" fmla="*/ 85725 h 85746"/>
                <a:gd name="connsiteX3" fmla="*/ 207169 w 245269"/>
                <a:gd name="connsiteY3" fmla="*/ 64294 h 85746"/>
                <a:gd name="connsiteX4" fmla="*/ 245269 w 245269"/>
                <a:gd name="connsiteY4" fmla="*/ 16669 h 8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85746">
                  <a:moveTo>
                    <a:pt x="0" y="0"/>
                  </a:moveTo>
                  <a:cubicBezTo>
                    <a:pt x="21828" y="26194"/>
                    <a:pt x="43656" y="52388"/>
                    <a:pt x="66675" y="66675"/>
                  </a:cubicBezTo>
                  <a:cubicBezTo>
                    <a:pt x="89694" y="80962"/>
                    <a:pt x="114697" y="86122"/>
                    <a:pt x="138113" y="85725"/>
                  </a:cubicBezTo>
                  <a:cubicBezTo>
                    <a:pt x="161529" y="85328"/>
                    <a:pt x="189310" y="75803"/>
                    <a:pt x="207169" y="64294"/>
                  </a:cubicBezTo>
                  <a:cubicBezTo>
                    <a:pt x="225028" y="52785"/>
                    <a:pt x="235148" y="34727"/>
                    <a:pt x="245269" y="166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角丸四角形吹き出し 48"/>
          <p:cNvSpPr/>
          <p:nvPr/>
        </p:nvSpPr>
        <p:spPr>
          <a:xfrm>
            <a:off x="3360683" y="4693562"/>
            <a:ext cx="4460867" cy="1241809"/>
          </a:xfrm>
          <a:prstGeom prst="wedgeRoundRectCallout">
            <a:avLst>
              <a:gd name="adj1" fmla="val -68357"/>
              <a:gd name="adj2" fmla="val -2820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「場を揺さぶれば，粒子が生まれる」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つまり，何もないところで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エネルギーから粒子を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作り出すことができるってことだね！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4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4594820" y="1418809"/>
            <a:ext cx="4153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ヘルツシュプルング・</a:t>
            </a:r>
            <a:endParaRPr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ラッセル図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（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HR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図）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表面温度</a:t>
            </a:r>
            <a:r>
              <a:rPr lang="en-US" altLang="ja-JP" sz="2400" dirty="0"/>
              <a:t> </a:t>
            </a:r>
            <a:r>
              <a:rPr lang="en-US" altLang="ja-JP" sz="2400" dirty="0" err="1"/>
              <a:t>v.s</a:t>
            </a:r>
            <a:r>
              <a:rPr lang="en-US" altLang="ja-JP" sz="2400" dirty="0"/>
              <a:t>. </a:t>
            </a:r>
            <a:r>
              <a:rPr lang="ja-JP" altLang="en-US" sz="2400" dirty="0"/>
              <a:t>放出エネルギー</a:t>
            </a:r>
            <a:endParaRPr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44008" y="2708920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質量光度関係</a:t>
            </a:r>
            <a:endParaRPr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>
                <a:latin typeface="+mn-ea"/>
              </a:rPr>
              <a:t>質量が大きければ光度が大きい</a:t>
            </a:r>
            <a:endParaRPr kumimoji="1"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真中のライン</a:t>
            </a:r>
            <a:endParaRPr kumimoji="1"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→水素の核融合の激しさを表す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44008" y="4350588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主系列星</a:t>
            </a:r>
            <a:endParaRPr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>
                <a:latin typeface="+mn-ea"/>
              </a:rPr>
              <a:t>質量光度関係が成立する恒星</a:t>
            </a:r>
            <a:endParaRPr kumimoji="1" lang="en-US" altLang="ja-JP" sz="2400" dirty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水素の核融合が起こっている</a:t>
            </a:r>
            <a:endParaRPr lang="en-US" altLang="ja-JP" sz="2400" dirty="0">
              <a:latin typeface="+mn-ea"/>
            </a:endParaRPr>
          </a:p>
          <a:p>
            <a:r>
              <a:rPr kumimoji="1" lang="ja-JP" altLang="en-US" sz="2400" dirty="0">
                <a:latin typeface="+mn-ea"/>
              </a:rPr>
              <a:t>星の一生の大半は主系列星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246955" y="1412776"/>
            <a:ext cx="4314947" cy="5410944"/>
            <a:chOff x="246955" y="1412776"/>
            <a:chExt cx="4314947" cy="5410944"/>
          </a:xfrm>
        </p:grpSpPr>
        <p:pic>
          <p:nvPicPr>
            <p:cNvPr id="16386" name="Picture 2" descr="http://yukimura.hep.osaka-cu.ac.jp/vuniv/2004-physics/lecture3_addendum/H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55" y="1412776"/>
              <a:ext cx="4314947" cy="5410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2483768" y="1450043"/>
              <a:ext cx="193674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yukimura.hep.osaka-cu.ac.jp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580112" y="616530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太陽も主系列星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67544" y="437763"/>
              <a:ext cx="16113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/>
                <a:t>HR</a:t>
              </a:r>
              <a:r>
                <a:rPr kumimoji="1" lang="ja-JP" altLang="en-US" sz="4800" dirty="0"/>
                <a:t>図</a:t>
              </a: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27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 noChangeAspect="1"/>
          </p:cNvGrpSpPr>
          <p:nvPr/>
        </p:nvGrpSpPr>
        <p:grpSpPr>
          <a:xfrm>
            <a:off x="271423" y="4437112"/>
            <a:ext cx="4832282" cy="1795061"/>
            <a:chOff x="118440" y="2479454"/>
            <a:chExt cx="8907119" cy="330875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40" y="2479454"/>
              <a:ext cx="8907119" cy="3181794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18440" y="5534290"/>
              <a:ext cx="19351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/>
                <a:t>ニューステージ「地学図表」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51520" y="244469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恒星の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スペクトル分類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温度の高い順から，</a:t>
            </a:r>
            <a:endParaRPr kumimoji="1" lang="en-US" altLang="ja-JP" sz="2400" dirty="0"/>
          </a:p>
          <a:p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O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B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A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F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G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K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　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M</a:t>
            </a:r>
            <a:r>
              <a:rPr lang="ja-JP" altLang="en-US" sz="2400" dirty="0"/>
              <a:t>　</a:t>
            </a:r>
            <a:r>
              <a:rPr lang="en-US" altLang="ja-JP" sz="2400" dirty="0"/>
              <a:t>…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1445875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主系列星は表面温度で</a:t>
            </a:r>
            <a:endParaRPr kumimoji="1" lang="en-US" altLang="ja-JP" sz="2400" dirty="0"/>
          </a:p>
          <a:p>
            <a:r>
              <a:rPr kumimoji="1" lang="ja-JP" altLang="en-US" sz="2400" dirty="0"/>
              <a:t>特徴づけられる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5257108" y="1527175"/>
            <a:ext cx="3726099" cy="4833277"/>
            <a:chOff x="5257108" y="1527175"/>
            <a:chExt cx="3726099" cy="4833277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108" y="1527175"/>
              <a:ext cx="3726099" cy="456612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5257108" y="6106536"/>
              <a:ext cx="22672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ニューステージ「地学図表」</a:t>
              </a: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51520" y="3789040"/>
            <a:ext cx="193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太陽は</a:t>
            </a:r>
            <a:r>
              <a:rPr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G</a:t>
            </a:r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型星</a:t>
            </a:r>
            <a:endParaRPr kumimoji="1" lang="ja-JP" altLang="en-US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主系列星の分類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01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67544" y="437763"/>
              <a:ext cx="6955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スペクトル分類の覚え方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632460" y="1700808"/>
            <a:ext cx="7879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Oh, Be A Fine Girl, Kiss Me !</a:t>
            </a:r>
          </a:p>
          <a:p>
            <a:r>
              <a:rPr lang="ja-JP" altLang="en-US" sz="2400" dirty="0"/>
              <a:t>嗚呼，素敵な少女になって！私に口づけしてください！</a:t>
            </a:r>
            <a:endParaRPr lang="en-US" altLang="ja-JP" sz="2400" dirty="0"/>
          </a:p>
          <a:p>
            <a:r>
              <a:rPr lang="ja-JP" altLang="en-US" sz="2400" dirty="0"/>
              <a:t>（深夜テンションで頑張って訳しました）</a:t>
            </a:r>
            <a:endParaRPr lang="en-US" altLang="ja-JP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07931" y="3140968"/>
            <a:ext cx="6032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亜種もある</a:t>
            </a:r>
            <a:r>
              <a:rPr kumimoji="1" lang="en-US" altLang="ja-JP" sz="2400" dirty="0"/>
              <a:t>…</a:t>
            </a:r>
          </a:p>
          <a:p>
            <a:r>
              <a:rPr lang="en-US" altLang="ja-JP" sz="2400" dirty="0"/>
              <a:t>Oh, Be A Fine Guy, Kiss Me !</a:t>
            </a:r>
          </a:p>
          <a:p>
            <a:r>
              <a:rPr lang="ja-JP" altLang="en-US" sz="2400" dirty="0"/>
              <a:t>（女性</a:t>
            </a:r>
            <a:r>
              <a:rPr lang="ja-JP" altLang="en-US" sz="2400" i="1" dirty="0"/>
              <a:t>など</a:t>
            </a:r>
            <a:r>
              <a:rPr lang="ja-JP" altLang="en-US" sz="2400" dirty="0"/>
              <a:t>はこちらで覚えてもいいかも）</a:t>
            </a:r>
            <a:endParaRPr lang="en-US" altLang="ja-JP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02127" y="4653136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その他</a:t>
            </a:r>
            <a:endParaRPr kumimoji="1" lang="en-US" altLang="ja-JP" sz="2400" dirty="0"/>
          </a:p>
          <a:p>
            <a:r>
              <a:rPr kumimoji="1" lang="ja-JP" altLang="en-US" sz="2400" dirty="0"/>
              <a:t>おばさんふぐ喰って参った</a:t>
            </a:r>
            <a:endParaRPr kumimoji="1" lang="en-US" altLang="ja-JP" sz="2400" dirty="0"/>
          </a:p>
          <a:p>
            <a:r>
              <a:rPr lang="ja-JP" altLang="en-US" sz="2400" dirty="0"/>
              <a:t>叔母ふぐ噛む</a:t>
            </a:r>
            <a:endParaRPr lang="en-US" altLang="ja-JP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754530" y="6023029"/>
            <a:ext cx="605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2"/>
              </a:rPr>
              <a:t>http://www.d2.dion.ne.jp/~hmurata/goro/kousei.html</a:t>
            </a:r>
            <a:endParaRPr lang="en-US" altLang="ja-JP" dirty="0"/>
          </a:p>
          <a:p>
            <a:r>
              <a:rPr lang="ja-JP" altLang="en-US" dirty="0"/>
              <a:t>ここにたくさん載ってました</a:t>
            </a:r>
          </a:p>
        </p:txBody>
      </p:sp>
    </p:spTree>
    <p:extLst>
      <p:ext uri="{BB962C8B-B14F-4D97-AF65-F5344CB8AC3E}">
        <p14:creationId xmlns:p14="http://schemas.microsoft.com/office/powerpoint/2010/main" val="265936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do.gsfc.nasa.gov/assets/gallery/preview/Filament171lift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2263"/>
            <a:ext cx="9252520" cy="95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56336" y="3013501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核融合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740352" y="630932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SDO/NASA</a:t>
            </a:r>
            <a:endParaRPr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太陽エネルギーの源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863566" y="1484784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太陽エネルギー：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核融合反応</a:t>
            </a:r>
            <a:r>
              <a:rPr kumimoji="1" lang="ja-JP" altLang="en-US" sz="2400" dirty="0"/>
              <a:t>で生じる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5231" y="2132856"/>
            <a:ext cx="4493538" cy="83099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核融合反応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/>
              <a:t>原子核と原子核が融合する反応</a:t>
            </a:r>
            <a:endParaRPr kumimoji="1" lang="ja-JP" altLang="en-US" sz="2400" dirty="0"/>
          </a:p>
        </p:txBody>
      </p:sp>
      <p:sp>
        <p:nvSpPr>
          <p:cNvPr id="29" name="円/楕円 28"/>
          <p:cNvSpPr/>
          <p:nvPr/>
        </p:nvSpPr>
        <p:spPr>
          <a:xfrm rot="2567792">
            <a:off x="2032432" y="2976468"/>
            <a:ext cx="1107268" cy="35513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679165" y="3352156"/>
            <a:ext cx="3847379" cy="2816873"/>
            <a:chOff x="679165" y="3352156"/>
            <a:chExt cx="3847379" cy="2816873"/>
          </a:xfrm>
        </p:grpSpPr>
        <p:sp>
          <p:nvSpPr>
            <p:cNvPr id="20" name="円/楕円 19"/>
            <p:cNvSpPr/>
            <p:nvPr/>
          </p:nvSpPr>
          <p:spPr>
            <a:xfrm>
              <a:off x="2192864" y="479768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226026" y="4445113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440671" y="4570251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505251" y="483315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145211" y="4625133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2593071" y="4722651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2681155" y="4542631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378426" y="4653136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406046" y="4834259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233031" y="4572099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2505251" y="4390231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552904" y="4542631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511660" y="4149080"/>
              <a:ext cx="108012" cy="108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361313" y="3786547"/>
              <a:ext cx="2394266" cy="187220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2002152" y="3474127"/>
              <a:ext cx="1107268" cy="269490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2548850" y="3429000"/>
              <a:ext cx="108012" cy="108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2197300" y="4257092"/>
              <a:ext cx="108012" cy="108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6590850">
              <a:off x="1838350" y="2828429"/>
              <a:ext cx="1529009" cy="384737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3635067" y="5658755"/>
              <a:ext cx="108012" cy="108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 rot="5056069">
              <a:off x="1838351" y="3225657"/>
              <a:ext cx="1529009" cy="3106985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3995936" y="4343712"/>
              <a:ext cx="108012" cy="108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 rot="19326157">
              <a:off x="2002152" y="3352156"/>
              <a:ext cx="1107268" cy="2694902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863592" y="4725144"/>
              <a:ext cx="108012" cy="1080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722047" y="6201374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/>
              <a:t>テキトーな原子図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（炭素</a:t>
            </a:r>
            <a:r>
              <a:rPr lang="en-US" altLang="ja-JP" sz="1600" dirty="0"/>
              <a:t>12</a:t>
            </a:r>
            <a:r>
              <a:rPr lang="ja-JP" altLang="en-US" sz="1600" dirty="0"/>
              <a:t>のつもり）</a:t>
            </a:r>
            <a:endParaRPr kumimoji="1" lang="ja-JP" altLang="en-US" sz="1600" dirty="0"/>
          </a:p>
        </p:txBody>
      </p:sp>
      <p:grpSp>
        <p:nvGrpSpPr>
          <p:cNvPr id="44" name="グループ化 43"/>
          <p:cNvGrpSpPr/>
          <p:nvPr/>
        </p:nvGrpSpPr>
        <p:grpSpPr>
          <a:xfrm>
            <a:off x="4661702" y="3447374"/>
            <a:ext cx="4446802" cy="1550258"/>
            <a:chOff x="4661702" y="3447374"/>
            <a:chExt cx="4446802" cy="1550258"/>
          </a:xfrm>
        </p:grpSpPr>
        <p:sp>
          <p:nvSpPr>
            <p:cNvPr id="39" name="円/楕円 38"/>
            <p:cNvSpPr/>
            <p:nvPr/>
          </p:nvSpPr>
          <p:spPr>
            <a:xfrm>
              <a:off x="4661702" y="3498187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4671840" y="4203086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167620" y="3447374"/>
              <a:ext cx="3353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陽子</a:t>
              </a:r>
              <a:r>
                <a:rPr lang="ja-JP" altLang="en-US" sz="2400" dirty="0">
                  <a:latin typeface="+mn-ea"/>
                </a:rPr>
                <a:t>：電荷が </a:t>
              </a:r>
              <a:r>
                <a:rPr lang="en-US" altLang="ja-JP" sz="2400" dirty="0">
                  <a:latin typeface="+mn-ea"/>
                </a:rPr>
                <a:t>+1</a:t>
              </a:r>
              <a:r>
                <a:rPr lang="ja-JP" altLang="en-US" sz="2400" dirty="0" err="1">
                  <a:latin typeface="+mn-ea"/>
                </a:rPr>
                <a:t>，</a:t>
              </a:r>
              <a:r>
                <a:rPr lang="ja-JP" altLang="en-US" sz="2400" dirty="0">
                  <a:latin typeface="+mn-ea"/>
                </a:rPr>
                <a:t>安定</a:t>
              </a:r>
              <a:endParaRPr kumimoji="1" lang="ja-JP" altLang="en-US" sz="2400" dirty="0">
                <a:solidFill>
                  <a:srgbClr val="0070C0"/>
                </a:solidFill>
                <a:latin typeface="源ノ角ゴシック JP Medium" pitchFamily="34" charset="-128"/>
                <a:ea typeface="源ノ角ゴシック JP Medium" pitchFamily="34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167620" y="4166635"/>
              <a:ext cx="39408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solidFill>
                    <a:srgbClr val="0070C0"/>
                  </a:solidFill>
                  <a:latin typeface="源柔ゴシック Medium" panose="020B0402020203020207" pitchFamily="50" charset="-128"/>
                  <a:ea typeface="源柔ゴシック Medium" panose="020B0402020203020207" pitchFamily="50" charset="-128"/>
                  <a:cs typeface="源柔ゴシック Medium" panose="020B0402020203020207" pitchFamily="50" charset="-128"/>
                </a:rPr>
                <a:t>中性子</a:t>
              </a:r>
              <a:r>
                <a:rPr lang="ja-JP" altLang="en-US" sz="2400" dirty="0">
                  <a:latin typeface="+mn-ea"/>
                </a:rPr>
                <a:t>：電荷が </a:t>
              </a:r>
              <a:r>
                <a:rPr lang="en-US" altLang="ja-JP" sz="2400" dirty="0">
                  <a:latin typeface="+mn-ea"/>
                </a:rPr>
                <a:t>0</a:t>
              </a:r>
              <a:r>
                <a:rPr lang="ja-JP" altLang="en-US" sz="2400" dirty="0" err="1">
                  <a:latin typeface="+mn-ea"/>
                </a:rPr>
                <a:t>，</a:t>
              </a:r>
              <a:endParaRPr lang="en-US" altLang="ja-JP" sz="2400" dirty="0">
                <a:latin typeface="+mn-ea"/>
              </a:endParaRPr>
            </a:p>
            <a:p>
              <a:r>
                <a:rPr lang="ja-JP" altLang="en-US" sz="2400" dirty="0">
                  <a:latin typeface="+mn-ea"/>
                </a:rPr>
                <a:t>　　　　原子核外で不安定</a:t>
              </a:r>
              <a:endParaRPr lang="ja-JP" altLang="en-US" sz="2400" dirty="0">
                <a:solidFill>
                  <a:srgbClr val="0070C0"/>
                </a:solidFill>
                <a:latin typeface="源ノ角ゴシック JP Medium" pitchFamily="34" charset="-128"/>
                <a:ea typeface="源ノ角ゴシック JP Medium" pitchFamily="34" charset="-128"/>
              </a:endParaRPr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4909467" y="5634844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二つをまとめて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核子</a:t>
            </a:r>
            <a:r>
              <a:rPr kumimoji="1" lang="ja-JP" altLang="en-US" sz="2400" dirty="0">
                <a:latin typeface="+mn-ea"/>
              </a:rPr>
              <a:t>という</a:t>
            </a:r>
            <a:endParaRPr kumimoji="1" lang="ja-JP" altLang="en-US" sz="2400" dirty="0">
              <a:latin typeface="源ノ角ゴシック JP Medium" pitchFamily="34" charset="-128"/>
              <a:ea typeface="源ノ角ゴシック JP Medium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7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9" grpId="0" animBg="1"/>
      <p:bldP spid="38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グループ化 52"/>
          <p:cNvGrpSpPr/>
          <p:nvPr/>
        </p:nvGrpSpPr>
        <p:grpSpPr>
          <a:xfrm>
            <a:off x="2699792" y="2492896"/>
            <a:ext cx="3710994" cy="875358"/>
            <a:chOff x="2699792" y="2564904"/>
            <a:chExt cx="3710994" cy="875358"/>
          </a:xfrm>
        </p:grpSpPr>
        <p:grpSp>
          <p:nvGrpSpPr>
            <p:cNvPr id="21" name="グループ化 20"/>
            <p:cNvGrpSpPr/>
            <p:nvPr/>
          </p:nvGrpSpPr>
          <p:grpSpPr>
            <a:xfrm rot="7362353">
              <a:off x="3439616" y="2556566"/>
              <a:ext cx="329169" cy="345846"/>
              <a:chOff x="2315879" y="1729197"/>
              <a:chExt cx="658337" cy="691691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2497809" y="1729197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315879" y="1909217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2470189" y="2060848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2614176" y="1880828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グループ化 19"/>
            <p:cNvGrpSpPr/>
            <p:nvPr/>
          </p:nvGrpSpPr>
          <p:grpSpPr>
            <a:xfrm rot="1515143">
              <a:off x="5553045" y="3094416"/>
              <a:ext cx="329169" cy="345846"/>
              <a:chOff x="5326174" y="2711996"/>
              <a:chExt cx="658337" cy="691691"/>
            </a:xfrm>
          </p:grpSpPr>
          <p:sp>
            <p:nvSpPr>
              <p:cNvPr id="16" name="円/楕円 15"/>
              <p:cNvSpPr/>
              <p:nvPr/>
            </p:nvSpPr>
            <p:spPr>
              <a:xfrm>
                <a:off x="5508104" y="2711996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5326174" y="2892016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5480484" y="3043647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5624471" y="2863627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フリーフォーム 21"/>
            <p:cNvSpPr/>
            <p:nvPr/>
          </p:nvSpPr>
          <p:spPr>
            <a:xfrm>
              <a:off x="2699792" y="2779151"/>
              <a:ext cx="1668965" cy="333375"/>
            </a:xfrm>
            <a:custGeom>
              <a:avLst/>
              <a:gdLst>
                <a:gd name="connsiteX0" fmla="*/ 2190750 w 3337930"/>
                <a:gd name="connsiteY0" fmla="*/ 0 h 666750"/>
                <a:gd name="connsiteX1" fmla="*/ 3238500 w 3337930"/>
                <a:gd name="connsiteY1" fmla="*/ 400050 h 666750"/>
                <a:gd name="connsiteX2" fmla="*/ 0 w 3337930"/>
                <a:gd name="connsiteY2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7930" h="666750">
                  <a:moveTo>
                    <a:pt x="2190750" y="0"/>
                  </a:moveTo>
                  <a:cubicBezTo>
                    <a:pt x="2897187" y="144462"/>
                    <a:pt x="3603625" y="288925"/>
                    <a:pt x="3238500" y="400050"/>
                  </a:cubicBezTo>
                  <a:cubicBezTo>
                    <a:pt x="2873375" y="511175"/>
                    <a:pt x="1436687" y="588962"/>
                    <a:pt x="0" y="666750"/>
                  </a:cubicBezTo>
                </a:path>
              </a:pathLst>
            </a:custGeom>
            <a:noFill/>
            <a:ln>
              <a:solidFill>
                <a:srgbClr val="3333CC"/>
              </a:solidFill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 flipH="1" flipV="1">
              <a:off x="5037410" y="2823486"/>
              <a:ext cx="1373376" cy="372033"/>
            </a:xfrm>
            <a:custGeom>
              <a:avLst/>
              <a:gdLst>
                <a:gd name="connsiteX0" fmla="*/ 2190750 w 3337930"/>
                <a:gd name="connsiteY0" fmla="*/ 0 h 666750"/>
                <a:gd name="connsiteX1" fmla="*/ 3238500 w 3337930"/>
                <a:gd name="connsiteY1" fmla="*/ 400050 h 666750"/>
                <a:gd name="connsiteX2" fmla="*/ 0 w 3337930"/>
                <a:gd name="connsiteY2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7930" h="666750">
                  <a:moveTo>
                    <a:pt x="2190750" y="0"/>
                  </a:moveTo>
                  <a:cubicBezTo>
                    <a:pt x="2897187" y="144462"/>
                    <a:pt x="3603625" y="288925"/>
                    <a:pt x="3238500" y="400050"/>
                  </a:cubicBezTo>
                  <a:cubicBezTo>
                    <a:pt x="2873375" y="511175"/>
                    <a:pt x="1436687" y="588962"/>
                    <a:pt x="0" y="666750"/>
                  </a:cubicBezTo>
                </a:path>
              </a:pathLst>
            </a:custGeom>
            <a:noFill/>
            <a:ln>
              <a:solidFill>
                <a:srgbClr val="3333CC"/>
              </a:solidFill>
              <a:head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1401907" y="1988840"/>
            <a:ext cx="6340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そもそも静電気力で原子核同士は近づけない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52173" y="1484784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原子核ってホントにくっつくの？</a:t>
            </a:r>
            <a:endParaRPr lang="en-US" altLang="ja-JP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94125" y="3543399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原子核内部で核子を結びつける力はどうだろうか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55795" y="4676943"/>
            <a:ext cx="6032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核力（強い相互作用）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/>
              <a:t>到達距離は短いが，</a:t>
            </a:r>
            <a:r>
              <a:rPr kumimoji="1" lang="ja-JP" altLang="en-US" sz="2400" dirty="0"/>
              <a:t>電磁気力よりも強い力</a:t>
            </a:r>
            <a:endParaRPr kumimoji="1" lang="en-US" altLang="ja-JP" sz="2400" dirty="0"/>
          </a:p>
          <a:p>
            <a:r>
              <a:rPr lang="ja-JP" altLang="en-US" sz="2400" dirty="0"/>
              <a:t>核子同士を結び付ける</a:t>
            </a:r>
            <a:endParaRPr kumimoji="1" lang="ja-JP" altLang="en-US" sz="24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核融合の困難</a:t>
              </a: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2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251520" y="2924944"/>
            <a:ext cx="3421613" cy="2961620"/>
            <a:chOff x="251520" y="2924944"/>
            <a:chExt cx="3421613" cy="2961620"/>
          </a:xfrm>
        </p:grpSpPr>
        <p:pic>
          <p:nvPicPr>
            <p:cNvPr id="8" name="Picture 2" descr="http://blogs.c.yimg.jp/res/blog-7f-73/bonbori098/folder/1040629/00/28006500/img_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24944"/>
              <a:ext cx="3421613" cy="256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51520" y="55172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湯川さん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51520" y="1484784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核力は到達距離が短い</a:t>
            </a:r>
            <a:endParaRPr lang="en-US" altLang="ja-JP" sz="2400" dirty="0"/>
          </a:p>
          <a:p>
            <a:r>
              <a:rPr kumimoji="1" lang="ja-JP" altLang="en-US" sz="2400" dirty="0"/>
              <a:t>→核力を担う粒子は寿命が短い</a:t>
            </a:r>
            <a:endParaRPr kumimoji="1" lang="en-US" altLang="ja-JP" sz="2400" dirty="0"/>
          </a:p>
          <a:p>
            <a:r>
              <a:rPr lang="ja-JP" altLang="en-US" sz="2400" dirty="0"/>
              <a:t>→質量が大きい</a:t>
            </a:r>
            <a:endParaRPr kumimoji="1" lang="ja-JP" altLang="en-US" sz="24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3419872" y="2326699"/>
            <a:ext cx="4968552" cy="1390333"/>
          </a:xfrm>
          <a:prstGeom prst="wedgeRoundRectCallout">
            <a:avLst>
              <a:gd name="adj1" fmla="val -81483"/>
              <a:gd name="adj2" fmla="val 3844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</a:rPr>
              <a:t>核力場のモデルに電磁場を使って計算したら，核力を担う粒子の質量が見積もれちゃった☆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核力の場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004048" y="3931616"/>
            <a:ext cx="3096344" cy="2898184"/>
            <a:chOff x="5004048" y="3931616"/>
            <a:chExt cx="3096344" cy="2898184"/>
          </a:xfrm>
        </p:grpSpPr>
        <p:pic>
          <p:nvPicPr>
            <p:cNvPr id="24578" name="Picture 2" descr="埋め込み画像への固定リンク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931616"/>
              <a:ext cx="3096344" cy="2662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5004048" y="6575884"/>
              <a:ext cx="194636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/>
                <a:t>twitter.com, pop</a:t>
              </a:r>
              <a:r>
                <a:rPr kumimoji="1" lang="ja-JP" altLang="en-US" sz="1050" dirty="0"/>
                <a:t>体台無し</a:t>
              </a:r>
              <a:r>
                <a:rPr kumimoji="1" lang="en-US" altLang="ja-JP" sz="1050" dirty="0"/>
                <a:t>bot</a:t>
              </a:r>
              <a:endParaRPr kumimoji="1" lang="ja-JP" altLang="en-US" sz="1050" dirty="0"/>
            </a:p>
          </p:txBody>
        </p:sp>
      </p:grpSp>
      <p:sp>
        <p:nvSpPr>
          <p:cNvPr id="23" name="乗算記号 22"/>
          <p:cNvSpPr/>
          <p:nvPr/>
        </p:nvSpPr>
        <p:spPr>
          <a:xfrm>
            <a:off x="4499992" y="3429000"/>
            <a:ext cx="4032448" cy="3603280"/>
          </a:xfrm>
          <a:prstGeom prst="mathMultiply">
            <a:avLst>
              <a:gd name="adj1" fmla="val 8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5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251520" y="2924944"/>
            <a:ext cx="3421613" cy="2961620"/>
            <a:chOff x="251520" y="2924944"/>
            <a:chExt cx="3421613" cy="2961620"/>
          </a:xfrm>
        </p:grpSpPr>
        <p:pic>
          <p:nvPicPr>
            <p:cNvPr id="8" name="Picture 2" descr="http://blogs.c.yimg.jp/res/blog-7f-73/bonbori098/folder/1040629/00/28006500/img_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24944"/>
              <a:ext cx="3421613" cy="256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51520" y="551723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prstClr val="black"/>
                  </a:solidFill>
                </a:rPr>
                <a:t>湯川さん</a:t>
              </a: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51520" y="1484784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核力は到達距離が短い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→核力を担う粒子は寿命が短い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→質量が大きい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419872" y="2326699"/>
            <a:ext cx="4968552" cy="1390333"/>
          </a:xfrm>
          <a:prstGeom prst="wedgeRoundRectCallout">
            <a:avLst>
              <a:gd name="adj1" fmla="val -81483"/>
              <a:gd name="adj2" fmla="val 3844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prstClr val="black"/>
                </a:solidFill>
              </a:rPr>
              <a:t>核力場のモデルに電磁場を使って計算したら，核力を担う粒子の質量が見積もれちゃった☆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27132" y="4316903"/>
            <a:ext cx="5133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</a:rPr>
              <a:t>見積もられた質量は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電子質量の</a:t>
            </a:r>
            <a:r>
              <a:rPr lang="en-US" altLang="ja-JP" sz="2400" dirty="0">
                <a:solidFill>
                  <a:prstClr val="black"/>
                </a:solidFill>
              </a:rPr>
              <a:t>200</a:t>
            </a:r>
            <a:r>
              <a:rPr lang="ja-JP" altLang="en-US" sz="2400" dirty="0">
                <a:solidFill>
                  <a:prstClr val="black"/>
                </a:solidFill>
              </a:rPr>
              <a:t>倍程度（核子の</a:t>
            </a:r>
            <a:r>
              <a:rPr lang="en-US" altLang="ja-JP" sz="2400" dirty="0">
                <a:solidFill>
                  <a:prstClr val="black"/>
                </a:solidFill>
              </a:rPr>
              <a:t>1/9</a:t>
            </a:r>
            <a:r>
              <a:rPr lang="ja-JP" altLang="en-US" sz="2400" dirty="0">
                <a:solidFill>
                  <a:prstClr val="black"/>
                </a:solidFill>
              </a:rPr>
              <a:t>）</a:t>
            </a:r>
            <a:endParaRPr lang="en-US" altLang="ja-JP" sz="2400" dirty="0">
              <a:solidFill>
                <a:prstClr val="black"/>
              </a:solidFill>
            </a:endParaRPr>
          </a:p>
          <a:p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prstClr val="black"/>
                </a:solidFill>
              </a:rPr>
              <a:t>電子と核子の中間なので</a:t>
            </a:r>
            <a:endParaRPr lang="en-US" altLang="ja-JP" sz="2400" dirty="0">
              <a:solidFill>
                <a:prstClr val="black"/>
              </a:solidFill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中間子</a:t>
            </a:r>
            <a:r>
              <a:rPr lang="ja-JP" altLang="en-US" sz="2400" dirty="0">
                <a:solidFill>
                  <a:prstClr val="black"/>
                </a:solidFill>
              </a:rPr>
              <a:t>と命名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solidFill>
                    <a:prstClr val="black"/>
                  </a:solidFill>
                </a:rPr>
                <a:t>核力の場</a:t>
              </a: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/>
          <p:cNvSpPr txBox="1"/>
          <p:nvPr/>
        </p:nvSpPr>
        <p:spPr>
          <a:xfrm>
            <a:off x="2785406" y="149774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核子を結びつける中間子</a:t>
            </a:r>
            <a:endParaRPr kumimoji="1" lang="en-US" altLang="ja-JP" sz="2400" dirty="0"/>
          </a:p>
          <a:p>
            <a:r>
              <a:rPr lang="ja-JP" altLang="en-US" sz="2400" dirty="0"/>
              <a:t>→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π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中間子</a:t>
            </a:r>
            <a:endParaRPr kumimoji="1" lang="ja-JP" altLang="en-US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1146638" y="2516556"/>
            <a:ext cx="6850725" cy="2197641"/>
            <a:chOff x="788088" y="3040851"/>
            <a:chExt cx="6850725" cy="2197641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971600" y="3419708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691680" y="3419708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971600" y="3923764"/>
              <a:ext cx="72008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2406536" y="3923764"/>
              <a:ext cx="72008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406536" y="3419708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126616" y="3419708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851920" y="3419708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4572000" y="3419708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851920" y="4139788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788088" y="3050376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88" y="3050376"/>
                  <a:ext cx="36702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508168" y="4859868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168" y="4859868"/>
                  <a:ext cx="3670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2943104" y="4859868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104" y="4859868"/>
                  <a:ext cx="3670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223024" y="3050376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024" y="3050376"/>
                  <a:ext cx="36702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3668408" y="3040851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408" y="3040851"/>
                  <a:ext cx="3670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668408" y="4859868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408" y="4859868"/>
                  <a:ext cx="36702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502205" y="3050376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2205" y="3050376"/>
                  <a:ext cx="372987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788088" y="4859868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088" y="4859868"/>
                  <a:ext cx="37298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2943104" y="3050376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3104" y="3050376"/>
                  <a:ext cx="37298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2220042" y="4859868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042" y="4859868"/>
                  <a:ext cx="37298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4385506" y="3050376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3" name="テキスト ボックス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506" y="3050376"/>
                  <a:ext cx="37298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4385506" y="4859054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5506" y="4859054"/>
                  <a:ext cx="37298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1073427" y="3761328"/>
                  <a:ext cx="516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427" y="3761328"/>
                  <a:ext cx="516423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2508364" y="3770456"/>
                  <a:ext cx="5164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364" y="3770456"/>
                  <a:ext cx="516423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3953748" y="3779748"/>
                  <a:ext cx="492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3748" y="3779748"/>
                  <a:ext cx="492379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直線コネクタ 38"/>
            <p:cNvCxnSpPr/>
            <p:nvPr/>
          </p:nvCxnSpPr>
          <p:spPr>
            <a:xfrm>
              <a:off x="5292080" y="3429000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6012160" y="3429000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5292080" y="4149080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5108568" y="3059668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568" y="3059668"/>
                  <a:ext cx="36702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5108568" y="4869160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568" y="4869160"/>
                  <a:ext cx="36702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825666" y="3049805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666" y="3049805"/>
                  <a:ext cx="367024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5825665" y="4868346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5665" y="4868346"/>
                  <a:ext cx="367024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5405930" y="3780701"/>
                  <a:ext cx="492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930" y="3780701"/>
                  <a:ext cx="492379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コネクタ 46"/>
            <p:cNvCxnSpPr/>
            <p:nvPr/>
          </p:nvCxnSpPr>
          <p:spPr>
            <a:xfrm>
              <a:off x="6732240" y="3425285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7452320" y="3425285"/>
              <a:ext cx="0" cy="14401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6732240" y="4145365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6548728" y="3055953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728" y="3055953"/>
                  <a:ext cx="37298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6548728" y="4865445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728" y="4865445"/>
                  <a:ext cx="372987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7265826" y="3059668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26" y="3059668"/>
                  <a:ext cx="372987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7265825" y="4864631"/>
                  <a:ext cx="372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5825" y="4864631"/>
                  <a:ext cx="372987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6846090" y="3770456"/>
                  <a:ext cx="492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090" y="3770456"/>
                  <a:ext cx="492379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テキスト ボックス 55"/>
          <p:cNvSpPr txBox="1"/>
          <p:nvPr/>
        </p:nvSpPr>
        <p:spPr>
          <a:xfrm>
            <a:off x="1711647" y="4869160"/>
            <a:ext cx="5740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中間子の到達距離</a:t>
            </a:r>
            <a:r>
              <a:rPr lang="en-US" altLang="ja-JP" sz="2400" dirty="0"/>
              <a:t>(</a:t>
            </a:r>
            <a:r>
              <a:rPr kumimoji="1" lang="ja-JP" altLang="en-US" sz="2400" dirty="0"/>
              <a:t>数</a:t>
            </a:r>
            <a:r>
              <a:rPr lang="en-US" altLang="ja-JP" sz="2400" dirty="0"/>
              <a:t> </a:t>
            </a:r>
            <a:r>
              <a:rPr lang="en-US" altLang="ja-JP" sz="2400" dirty="0" err="1"/>
              <a:t>fm</a:t>
            </a:r>
            <a:r>
              <a:rPr lang="en-US" altLang="ja-JP" sz="2400" dirty="0"/>
              <a:t>)</a:t>
            </a:r>
            <a:r>
              <a:rPr lang="ja-JP" altLang="en-US" sz="2400" dirty="0" err="1"/>
              <a:t>まで</a:t>
            </a:r>
            <a:r>
              <a:rPr lang="ja-JP" altLang="en-US" sz="2400" dirty="0"/>
              <a:t>近づけば，</a:t>
            </a:r>
            <a:endParaRPr lang="en-US" altLang="ja-JP" sz="2400" dirty="0"/>
          </a:p>
          <a:p>
            <a:pPr algn="ctr"/>
            <a:r>
              <a:rPr lang="ja-JP" altLang="en-US" sz="2400" dirty="0"/>
              <a:t>電磁気力よりも核力が勝って結合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それに見あう高温・高圧が必要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633008" y="623731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核子は，腕が短いが力持ち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7468202" y="4758886"/>
                <a:ext cx="1008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kumimoji="1" lang="ja-JP" altLang="en-US" dirty="0"/>
                  <a:t>：陽子</a:t>
                </a:r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202" y="4758886"/>
                <a:ext cx="1008225" cy="369332"/>
              </a:xfrm>
              <a:prstGeom prst="rect">
                <a:avLst/>
              </a:prstGeom>
              <a:blipFill rotWithShape="1">
                <a:blip r:embed="rId27"/>
                <a:stretch>
                  <a:fillRect t="-8333" r="-5455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7467129" y="5099992"/>
                <a:ext cx="1245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kumimoji="1" lang="ja-JP" altLang="en-US" dirty="0"/>
                  <a:t>：中性子</a:t>
                </a:r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129" y="5099992"/>
                <a:ext cx="1245021" cy="369332"/>
              </a:xfrm>
              <a:prstGeom prst="rect">
                <a:avLst/>
              </a:prstGeom>
              <a:blipFill rotWithShape="1">
                <a:blip r:embed="rId28"/>
                <a:stretch>
                  <a:fillRect t="-8333" r="-3922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グループ化 59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核力と中間子</a:t>
              </a: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59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57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276757" y="1484784"/>
            <a:ext cx="3647171" cy="2736304"/>
            <a:chOff x="290040" y="1484784"/>
            <a:chExt cx="5566735" cy="4176464"/>
          </a:xfrm>
        </p:grpSpPr>
        <p:pic>
          <p:nvPicPr>
            <p:cNvPr id="1026" name="Picture 2" descr="https://whybecausescience.files.wordpress.com/2015/11/seemore-sights-5-lined-skink-prism-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40" y="1484784"/>
              <a:ext cx="5566735" cy="417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3573707" y="5281569"/>
              <a:ext cx="2238141" cy="3347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050" dirty="0">
                  <a:solidFill>
                    <a:schemeClr val="bg1"/>
                  </a:solidFill>
                </a:rPr>
                <a:t>whybecausescience.com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355976" y="1484784"/>
            <a:ext cx="4801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スペクトル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/>
              <a:t>光を色別に分けた（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分光</a:t>
            </a:r>
            <a:r>
              <a:rPr lang="ja-JP" altLang="en-US" sz="2400" dirty="0">
                <a:latin typeface="+mn-ea"/>
                <a:cs typeface="源真ゴシック Medium" panose="020B0402020203020207" pitchFamily="50" charset="-128"/>
              </a:rPr>
              <a:t>した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kumimoji="1" lang="ja-JP" altLang="en-US" sz="2400" dirty="0"/>
              <a:t>もの</a:t>
            </a:r>
            <a:endParaRPr kumimoji="1" lang="en-US" altLang="ja-JP" sz="2400" dirty="0"/>
          </a:p>
          <a:p>
            <a:r>
              <a:rPr kumimoji="1" lang="ja-JP" altLang="en-US" sz="2400" dirty="0"/>
              <a:t>天体から得られるほぼ唯一の情報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5004048" y="3717032"/>
            <a:ext cx="3895137" cy="3168352"/>
            <a:chOff x="5004048" y="3907144"/>
            <a:chExt cx="3895137" cy="3168352"/>
          </a:xfrm>
        </p:grpSpPr>
        <p:pic>
          <p:nvPicPr>
            <p:cNvPr id="1028" name="Picture 4" descr="https://www.pvlighthouse.com.au/resources/courses/altermatt/The%20Solar%20Spectrum/figures/Spectral%20irradiance%20of%20AM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23"/>
            <a:stretch/>
          </p:blipFill>
          <p:spPr bwMode="auto">
            <a:xfrm>
              <a:off x="5004048" y="3907144"/>
              <a:ext cx="3699838" cy="300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7092280" y="6821580"/>
              <a:ext cx="180690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www.pvlighthouse.com.au</a:t>
              </a:r>
              <a:endParaRPr lang="ja-JP" altLang="en-US" sz="1050" dirty="0"/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4355976" y="314096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太陽の光は緑色の光が一番強い</a:t>
            </a:r>
            <a:endParaRPr kumimoji="1" lang="en-US" altLang="ja-JP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6817" y="5271591"/>
            <a:ext cx="485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なぜこのようなスペクトルの形？</a:t>
            </a:r>
            <a:endParaRPr lang="en-US" altLang="ja-JP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太陽の</a:t>
              </a:r>
              <a:r>
                <a:rPr lang="ja-JP" altLang="en-US" sz="4800" dirty="0"/>
                <a:t>スペクトル</a:t>
              </a:r>
              <a:endParaRPr kumimoji="1" lang="ja-JP" altLang="en-US" sz="48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1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" grpId="0"/>
      <p:bldP spid="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171343" y="155679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核融合のエネルギーはどこから？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532" y="213285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+mn-ea"/>
              </a:rPr>
              <a:t>どっちが安定？</a:t>
            </a:r>
            <a:endParaRPr kumimoji="1" lang="en-US" altLang="ja-JP" sz="2400" dirty="0">
              <a:solidFill>
                <a:srgbClr val="0070C0"/>
              </a:solidFill>
              <a:latin typeface="源ノ角ゴシック JP Medium" pitchFamily="34" charset="-128"/>
              <a:ea typeface="源ノ角ゴシック JP Medium" pitchFamily="34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55576" y="2708920"/>
            <a:ext cx="3293786" cy="432048"/>
            <a:chOff x="755576" y="3140968"/>
            <a:chExt cx="3293786" cy="432048"/>
          </a:xfrm>
        </p:grpSpPr>
        <p:sp>
          <p:nvSpPr>
            <p:cNvPr id="10" name="正方形/長方形 9"/>
            <p:cNvSpPr/>
            <p:nvPr/>
          </p:nvSpPr>
          <p:spPr>
            <a:xfrm>
              <a:off x="2771799" y="3140968"/>
              <a:ext cx="1277563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S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55576" y="3140968"/>
              <a:ext cx="1277563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N</a:t>
              </a:r>
              <a:endParaRPr kumimoji="1" lang="ja-JP" altLang="en-US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5319951" y="2708920"/>
            <a:ext cx="2555126" cy="432048"/>
            <a:chOff x="5319951" y="3140968"/>
            <a:chExt cx="2555126" cy="432048"/>
          </a:xfrm>
        </p:grpSpPr>
        <p:sp>
          <p:nvSpPr>
            <p:cNvPr id="13" name="正方形/長方形 12"/>
            <p:cNvSpPr/>
            <p:nvPr/>
          </p:nvSpPr>
          <p:spPr>
            <a:xfrm>
              <a:off x="6597514" y="3140968"/>
              <a:ext cx="1277563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S</a:t>
              </a:r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5319951" y="3140968"/>
              <a:ext cx="1277563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N</a:t>
              </a:r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401901" y="3284984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くっついている方が安定でエネルギーが低い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（位置エネルギーが低い）</a:t>
            </a:r>
            <a:endParaRPr kumimoji="1" lang="ja-JP" altLang="en-US" sz="2400" dirty="0"/>
          </a:p>
        </p:txBody>
      </p:sp>
      <p:grpSp>
        <p:nvGrpSpPr>
          <p:cNvPr id="18" name="グループ化 17"/>
          <p:cNvGrpSpPr/>
          <p:nvPr/>
        </p:nvGrpSpPr>
        <p:grpSpPr>
          <a:xfrm rot="7362353">
            <a:off x="1298746" y="4352099"/>
            <a:ext cx="329169" cy="345846"/>
            <a:chOff x="2315879" y="1729197"/>
            <a:chExt cx="658337" cy="691691"/>
          </a:xfrm>
        </p:grpSpPr>
        <p:sp>
          <p:nvSpPr>
            <p:cNvPr id="19" name="円/楕円 18"/>
            <p:cNvSpPr/>
            <p:nvPr/>
          </p:nvSpPr>
          <p:spPr>
            <a:xfrm>
              <a:off x="2497809" y="1729197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315879" y="1909217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470189" y="2060848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614176" y="1880828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 rot="1515143">
            <a:off x="3254023" y="4387991"/>
            <a:ext cx="329169" cy="345846"/>
            <a:chOff x="5326174" y="2711996"/>
            <a:chExt cx="658337" cy="691691"/>
          </a:xfrm>
        </p:grpSpPr>
        <p:sp>
          <p:nvSpPr>
            <p:cNvPr id="24" name="円/楕円 23"/>
            <p:cNvSpPr/>
            <p:nvPr/>
          </p:nvSpPr>
          <p:spPr>
            <a:xfrm>
              <a:off x="5508104" y="2711996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326174" y="2892016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5480484" y="3043647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5624471" y="2863627"/>
              <a:ext cx="360040" cy="36004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214402" y="4402665"/>
            <a:ext cx="465812" cy="393220"/>
            <a:chOff x="6214402" y="4593640"/>
            <a:chExt cx="465812" cy="393220"/>
          </a:xfrm>
        </p:grpSpPr>
        <p:sp>
          <p:nvSpPr>
            <p:cNvPr id="29" name="円/楕円 28"/>
            <p:cNvSpPr/>
            <p:nvPr/>
          </p:nvSpPr>
          <p:spPr>
            <a:xfrm rot="1515143">
              <a:off x="6335073" y="4593640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 rot="1515143">
              <a:off x="6214402" y="4636242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 rot="1515143">
              <a:off x="6251840" y="4737727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 rot="7362353">
              <a:off x="6415011" y="4737726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 rot="7362353">
              <a:off x="6500194" y="4698975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 rot="7362353">
              <a:off x="6415012" y="4593853"/>
              <a:ext cx="180020" cy="1800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 rot="7362353">
              <a:off x="6375821" y="4806840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 rot="1515143">
              <a:off x="6355353" y="4687032"/>
              <a:ext cx="180020" cy="1800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478571" y="5157192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融合前と融合後のエネルギーの差は核融合時に放出される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（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結合エネルギー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0797" y="6135687"/>
            <a:ext cx="8802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核力の結合エネルギーは電磁気力のそれに比べて非常に大きい</a:t>
            </a:r>
          </a:p>
        </p:txBody>
      </p:sp>
      <p:grpSp>
        <p:nvGrpSpPr>
          <p:cNvPr id="40" name="グループ化 39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核融合のエネルギー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6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38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1412776"/>
            <a:ext cx="8351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p-p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チェイン（陽子・陽子連鎖反応）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>
                <a:latin typeface="+mn-ea"/>
              </a:rPr>
              <a:t>軽水素原子核（陽子）からヘリウム</a:t>
            </a:r>
            <a:r>
              <a:rPr kumimoji="1" lang="en-US" altLang="ja-JP" sz="2400" dirty="0">
                <a:latin typeface="+mn-ea"/>
              </a:rPr>
              <a:t>4</a:t>
            </a:r>
            <a:r>
              <a:rPr kumimoji="1" lang="ja-JP" altLang="en-US" sz="2400" dirty="0">
                <a:latin typeface="+mn-ea"/>
              </a:rPr>
              <a:t>原子核を合成する反応</a:t>
            </a:r>
          </a:p>
        </p:txBody>
      </p:sp>
      <p:grpSp>
        <p:nvGrpSpPr>
          <p:cNvPr id="72" name="グループ化 71"/>
          <p:cNvGrpSpPr/>
          <p:nvPr/>
        </p:nvGrpSpPr>
        <p:grpSpPr>
          <a:xfrm>
            <a:off x="1791553" y="2852936"/>
            <a:ext cx="5156711" cy="1008112"/>
            <a:chOff x="1835696" y="2348880"/>
            <a:chExt cx="5156711" cy="1008112"/>
          </a:xfrm>
        </p:grpSpPr>
        <p:sp>
          <p:nvSpPr>
            <p:cNvPr id="8" name="円/楕円 7"/>
            <p:cNvSpPr/>
            <p:nvPr/>
          </p:nvSpPr>
          <p:spPr>
            <a:xfrm>
              <a:off x="2555776" y="234888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835696" y="2348880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3419872" y="2359980"/>
              <a:ext cx="648072" cy="360040"/>
              <a:chOff x="3923928" y="3068960"/>
              <a:chExt cx="648072" cy="360040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3923928" y="306896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4211960" y="306896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4427984" y="2359980"/>
              <a:ext cx="648072" cy="360040"/>
              <a:chOff x="4572000" y="3789040"/>
              <a:chExt cx="648072" cy="360040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4860032" y="3789040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4572000" y="378904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4932040" y="2412177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/>
                <a:t>電子</a:t>
              </a:r>
              <a:endParaRPr kumimoji="1" lang="en-US" altLang="ja-JP" sz="1600" dirty="0"/>
            </a:p>
            <a:p>
              <a:pPr algn="ctr"/>
              <a:r>
                <a:rPr kumimoji="1" lang="ja-JP" altLang="en-US" sz="1600" dirty="0"/>
                <a:t>ニュートリノ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92188" y="248418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/>
                <a:t>陽電子</a:t>
              </a:r>
            </a:p>
          </p:txBody>
        </p:sp>
        <p:pic>
          <p:nvPicPr>
            <p:cNvPr id="18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p+p\to pp\to \mathrm{D}+\nu_e+e^+\]&lt;/body&gt;&#10;  &lt;fcolor&gt;FF000000&lt;/fcolor&gt;&#10;  &lt;bcolor&gt;FFFFFFFF&lt;/bcolor&gt;&#10;  &lt;transparent&gt;True&lt;/transparent&gt;&#10;  &lt;resolution&gt;1800&lt;/resolution&gt;&#10;  &lt;imageh&gt;255&lt;/imageh&gt;&#10;  &lt;imagew&gt;2569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9" y="2871217"/>
              <a:ext cx="4893945" cy="485775"/>
            </a:xfrm>
            <a:prstGeom prst="rect">
              <a:avLst/>
            </a:prstGeom>
          </p:spPr>
        </p:pic>
      </p:grpSp>
      <p:sp>
        <p:nvSpPr>
          <p:cNvPr id="74" name="テキスト ボックス 73"/>
          <p:cNvSpPr txBox="1"/>
          <p:nvPr/>
        </p:nvSpPr>
        <p:spPr>
          <a:xfrm>
            <a:off x="3248561" y="227687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「幹」となる反応</a:t>
            </a:r>
          </a:p>
        </p:txBody>
      </p:sp>
      <p:grpSp>
        <p:nvGrpSpPr>
          <p:cNvPr id="83" name="グループ化 82"/>
          <p:cNvGrpSpPr/>
          <p:nvPr/>
        </p:nvGrpSpPr>
        <p:grpSpPr>
          <a:xfrm>
            <a:off x="1791556" y="5589240"/>
            <a:ext cx="6418542" cy="883733"/>
            <a:chOff x="1791556" y="5589240"/>
            <a:chExt cx="6418542" cy="883733"/>
          </a:xfrm>
        </p:grpSpPr>
        <p:grpSp>
          <p:nvGrpSpPr>
            <p:cNvPr id="81" name="グループ化 80"/>
            <p:cNvGrpSpPr/>
            <p:nvPr/>
          </p:nvGrpSpPr>
          <p:grpSpPr>
            <a:xfrm>
              <a:off x="1791556" y="5589240"/>
              <a:ext cx="3467097" cy="883733"/>
              <a:chOff x="1718199" y="5646824"/>
              <a:chExt cx="3467097" cy="883733"/>
            </a:xfrm>
          </p:grpSpPr>
          <p:pic>
            <p:nvPicPr>
              <p:cNvPr id="7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p+p+e\to \mathrm{D}+\nu_e\]&lt;/body&gt;&#10;  &lt;fcolor&gt;FF000000&lt;/fcolor&gt;&#10;  &lt;bcolor&gt;FFFFFFFF&lt;/bcolor&gt;&#10;  &lt;transparent&gt;True&lt;/transparent&gt;&#10;  &lt;resolution&gt;1800&lt;/resolution&gt;&#10;  &lt;imageh&gt;214&lt;/imageh&gt;&#10;  &lt;imagew&gt;1813&lt;/imagew&gt;&#10;  &lt;scale&gt;50&lt;/scale&gt;&#10;  &lt;cursor&gt;8&lt;/cursor&gt;&#10;&lt;/TeXTeX&g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531" y="6122887"/>
                <a:ext cx="3453765" cy="407670"/>
              </a:xfrm>
              <a:prstGeom prst="rect">
                <a:avLst/>
              </a:prstGeom>
            </p:spPr>
          </p:pic>
          <p:sp>
            <p:nvSpPr>
              <p:cNvPr id="77" name="円/楕円 76"/>
              <p:cNvSpPr/>
              <p:nvPr/>
            </p:nvSpPr>
            <p:spPr>
              <a:xfrm>
                <a:off x="2438279" y="5661248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/楕円 77"/>
              <p:cNvSpPr/>
              <p:nvPr/>
            </p:nvSpPr>
            <p:spPr>
              <a:xfrm>
                <a:off x="1718199" y="5661248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円/楕円 78"/>
              <p:cNvSpPr/>
              <p:nvPr/>
            </p:nvSpPr>
            <p:spPr>
              <a:xfrm>
                <a:off x="4078436" y="564682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円/楕円 79"/>
              <p:cNvSpPr/>
              <p:nvPr/>
            </p:nvSpPr>
            <p:spPr>
              <a:xfrm>
                <a:off x="3790404" y="5646824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2" name="テキスト ボックス 81"/>
            <p:cNvSpPr txBox="1"/>
            <p:nvPr/>
          </p:nvSpPr>
          <p:spPr>
            <a:xfrm>
              <a:off x="5314754" y="5813576"/>
              <a:ext cx="2895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（</a:t>
              </a:r>
              <a:r>
                <a:rPr lang="en-US" altLang="ja-JP" dirty="0"/>
                <a:t>pep</a:t>
              </a:r>
              <a:r>
                <a:rPr lang="ja-JP" altLang="en-US" dirty="0"/>
                <a:t>反応：まれな反応）</a:t>
              </a:r>
              <a:endParaRPr kumimoji="1" lang="ja-JP" altLang="en-US" dirty="0"/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85" name="テキスト ボックス 84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太陽で起こる核融合</a:t>
              </a: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790207" y="4077072"/>
            <a:ext cx="3429865" cy="1152128"/>
            <a:chOff x="1790207" y="4077072"/>
            <a:chExt cx="3429865" cy="1152128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3720681" y="4077072"/>
              <a:ext cx="648072" cy="540060"/>
              <a:chOff x="4932040" y="4329100"/>
              <a:chExt cx="648072" cy="540060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5076056" y="432910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" name="グループ化 31"/>
              <p:cNvGrpSpPr/>
              <p:nvPr/>
            </p:nvGrpSpPr>
            <p:grpSpPr>
              <a:xfrm>
                <a:off x="4932040" y="4509120"/>
                <a:ext cx="648072" cy="360040"/>
                <a:chOff x="4572000" y="3789040"/>
                <a:chExt cx="648072" cy="360040"/>
              </a:xfrm>
            </p:grpSpPr>
            <p:sp>
              <p:nvSpPr>
                <p:cNvPr id="33" name="円/楕円 32"/>
                <p:cNvSpPr/>
                <p:nvPr/>
              </p:nvSpPr>
              <p:spPr>
                <a:xfrm>
                  <a:off x="4860032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4572000" y="378904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7" name="グループ化 36"/>
            <p:cNvGrpSpPr/>
            <p:nvPr/>
          </p:nvGrpSpPr>
          <p:grpSpPr>
            <a:xfrm>
              <a:off x="1790207" y="4257092"/>
              <a:ext cx="648072" cy="360040"/>
              <a:chOff x="4572000" y="3789040"/>
              <a:chExt cx="648072" cy="360040"/>
            </a:xfrm>
          </p:grpSpPr>
          <p:sp>
            <p:nvSpPr>
              <p:cNvPr id="38" name="円/楕円 37"/>
              <p:cNvSpPr/>
              <p:nvPr/>
            </p:nvSpPr>
            <p:spPr>
              <a:xfrm>
                <a:off x="4860032" y="3789040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/楕円 38"/>
              <p:cNvSpPr/>
              <p:nvPr/>
            </p:nvSpPr>
            <p:spPr>
              <a:xfrm>
                <a:off x="4572000" y="378904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円/楕円 40"/>
            <p:cNvSpPr/>
            <p:nvPr/>
          </p:nvSpPr>
          <p:spPr>
            <a:xfrm>
              <a:off x="2676865" y="4257092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625036" y="4458598"/>
              <a:ext cx="595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/>
                <a:t>光子</a:t>
              </a:r>
            </a:p>
          </p:txBody>
        </p:sp>
        <p:pic>
          <p:nvPicPr>
            <p:cNvPr id="3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\mathrm{D}+p\to {}^3\mathrm{He}+\gamma\]&lt;/body&gt;&#10;  &lt;fcolor&gt;FF000000&lt;/fcolor&gt;&#10;  &lt;bcolor&gt;FFFFFFFF&lt;/bcolor&gt;&#10;  &lt;transparent&gt;True&lt;/transparent&gt;&#10;  &lt;resolution&gt;1800&lt;/resolution&gt;&#10;  &lt;imageh&gt;278&lt;/imageh&gt;&#10;  &lt;imagew&gt;1625&lt;/imagew&gt;&#10;  &lt;scale&gt;50&lt;/scale&gt;&#10;  &lt;cursor&gt;1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219" y="4699610"/>
              <a:ext cx="3095625" cy="529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5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グループ化 139"/>
          <p:cNvGrpSpPr/>
          <p:nvPr/>
        </p:nvGrpSpPr>
        <p:grpSpPr>
          <a:xfrm>
            <a:off x="2336703" y="2027351"/>
            <a:ext cx="6051721" cy="1329641"/>
            <a:chOff x="2336703" y="2027351"/>
            <a:chExt cx="6051721" cy="1329641"/>
          </a:xfrm>
        </p:grpSpPr>
        <p:pic>
          <p:nvPicPr>
            <p:cNvPr id="5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3\mathrm{He}+{}^3\mathrm{He}\to{}^6\mathrm{Be}\to {}^4\mathrm{He}+p+p\]&lt;/body&gt;&#10;  &lt;fcolor&gt;FF000000&lt;/fcolor&gt;&#10;  &lt;bcolor&gt;FFFFFFFF&lt;/bcolor&gt;&#10;  &lt;transparent&gt;True&lt;/transparent&gt;&#10;  &lt;resolution&gt;1800&lt;/resolution&gt;&#10;  &lt;imageh&gt;276&lt;/imageh&gt;&#10;  &lt;imagew&gt;3171&lt;/imagew&gt;&#10;  &lt;scale&gt;50&lt;/scale&gt;&#10;  &lt;cursor&gt;7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703" y="2831212"/>
              <a:ext cx="6040755" cy="525780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2429986" y="2064896"/>
              <a:ext cx="648072" cy="540060"/>
              <a:chOff x="4932040" y="4329100"/>
              <a:chExt cx="648072" cy="540060"/>
            </a:xfrm>
          </p:grpSpPr>
          <p:sp>
            <p:nvSpPr>
              <p:cNvPr id="29" name="円/楕円 28"/>
              <p:cNvSpPr/>
              <p:nvPr/>
            </p:nvSpPr>
            <p:spPr>
              <a:xfrm>
                <a:off x="5076056" y="432910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0" name="グループ化 29"/>
              <p:cNvGrpSpPr/>
              <p:nvPr/>
            </p:nvGrpSpPr>
            <p:grpSpPr>
              <a:xfrm>
                <a:off x="4932040" y="4509120"/>
                <a:ext cx="648072" cy="360040"/>
                <a:chOff x="4572000" y="3789040"/>
                <a:chExt cx="648072" cy="360040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4860032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4572000" y="378904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7" name="グループ化 6"/>
            <p:cNvGrpSpPr/>
            <p:nvPr/>
          </p:nvGrpSpPr>
          <p:grpSpPr>
            <a:xfrm>
              <a:off x="3630141" y="2082284"/>
              <a:ext cx="648072" cy="540060"/>
              <a:chOff x="4932040" y="4329100"/>
              <a:chExt cx="648072" cy="540060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5076056" y="432910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6" name="グループ化 25"/>
              <p:cNvGrpSpPr/>
              <p:nvPr/>
            </p:nvGrpSpPr>
            <p:grpSpPr>
              <a:xfrm>
                <a:off x="4932040" y="4509120"/>
                <a:ext cx="648072" cy="360040"/>
                <a:chOff x="4572000" y="3789040"/>
                <a:chExt cx="648072" cy="360040"/>
              </a:xfrm>
            </p:grpSpPr>
            <p:sp>
              <p:nvSpPr>
                <p:cNvPr id="27" name="円/楕円 26"/>
                <p:cNvSpPr/>
                <p:nvPr/>
              </p:nvSpPr>
              <p:spPr>
                <a:xfrm>
                  <a:off x="4860032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4572000" y="378904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8" name="グループ化 7"/>
            <p:cNvGrpSpPr/>
            <p:nvPr/>
          </p:nvGrpSpPr>
          <p:grpSpPr>
            <a:xfrm>
              <a:off x="4925622" y="2027351"/>
              <a:ext cx="829456" cy="795169"/>
              <a:chOff x="6732240" y="4269804"/>
              <a:chExt cx="829456" cy="795169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7201656" y="4452607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6812387" y="430586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7021636" y="4269804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7021636" y="4704933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6732240" y="4522936"/>
                <a:ext cx="648072" cy="360040"/>
                <a:chOff x="4572000" y="3789040"/>
                <a:chExt cx="648072" cy="360040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4860032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4572000" y="378904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9" name="グループ化 8"/>
            <p:cNvGrpSpPr/>
            <p:nvPr/>
          </p:nvGrpSpPr>
          <p:grpSpPr>
            <a:xfrm>
              <a:off x="6311659" y="2113081"/>
              <a:ext cx="558435" cy="620737"/>
              <a:chOff x="6245813" y="4485883"/>
              <a:chExt cx="558435" cy="620737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6268261" y="4566560"/>
                <a:ext cx="535987" cy="540060"/>
                <a:chOff x="4932040" y="4329100"/>
                <a:chExt cx="535987" cy="540060"/>
              </a:xfrm>
            </p:grpSpPr>
            <p:sp>
              <p:nvSpPr>
                <p:cNvPr id="14" name="円/楕円 13"/>
                <p:cNvSpPr/>
                <p:nvPr/>
              </p:nvSpPr>
              <p:spPr>
                <a:xfrm>
                  <a:off x="5076056" y="432910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" name="グループ化 14"/>
                <p:cNvGrpSpPr/>
                <p:nvPr/>
              </p:nvGrpSpPr>
              <p:grpSpPr>
                <a:xfrm>
                  <a:off x="4932040" y="4487684"/>
                  <a:ext cx="535987" cy="381476"/>
                  <a:chOff x="4572000" y="3767604"/>
                  <a:chExt cx="535987" cy="381476"/>
                </a:xfrm>
              </p:grpSpPr>
              <p:sp>
                <p:nvSpPr>
                  <p:cNvPr id="16" name="円/楕円 15"/>
                  <p:cNvSpPr/>
                  <p:nvPr/>
                </p:nvSpPr>
                <p:spPr>
                  <a:xfrm>
                    <a:off x="4747947" y="3767604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円/楕円 16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3" name="円/楕円 12"/>
              <p:cNvSpPr/>
              <p:nvPr/>
            </p:nvSpPr>
            <p:spPr>
              <a:xfrm>
                <a:off x="6245813" y="44858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円/楕円 9"/>
            <p:cNvSpPr/>
            <p:nvPr/>
          </p:nvSpPr>
          <p:spPr>
            <a:xfrm>
              <a:off x="7334669" y="230200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8028384" y="231470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251520" y="1412776"/>
            <a:ext cx="530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p-p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チェイン（陽子・陽子連鎖反応）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51520" y="2463279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pp1</a:t>
            </a:r>
            <a:r>
              <a:rPr kumimoji="1" lang="ja-JP" altLang="en-US" sz="2400" dirty="0"/>
              <a:t>枝反応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3501008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pp2</a:t>
            </a:r>
            <a:r>
              <a:rPr kumimoji="1" lang="ja-JP" altLang="en-US" sz="2400" dirty="0"/>
              <a:t>枝反応</a:t>
            </a:r>
          </a:p>
        </p:txBody>
      </p:sp>
      <p:grpSp>
        <p:nvGrpSpPr>
          <p:cNvPr id="133" name="グループ化 132"/>
          <p:cNvGrpSpPr/>
          <p:nvPr/>
        </p:nvGrpSpPr>
        <p:grpSpPr>
          <a:xfrm>
            <a:off x="612667" y="3861048"/>
            <a:ext cx="3922395" cy="1368152"/>
            <a:chOff x="612667" y="4365104"/>
            <a:chExt cx="3922395" cy="1368152"/>
          </a:xfrm>
        </p:grpSpPr>
        <p:pic>
          <p:nvPicPr>
            <p:cNvPr id="41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3\mathrm{He}+{}^4\mathrm{He}\to{}^7\mathrm{Be}+\gamma\]&lt;/body&gt;&#10;  &lt;fcolor&gt;FF000000&lt;/fcolor&gt;&#10;  &lt;bcolor&gt;FFFFFFFF&lt;/bcolor&gt;&#10;  &lt;transparent&gt;True&lt;/transparent&gt;&#10;  &lt;resolution&gt;1800&lt;/resolution&gt;&#10;  &lt;imageh&gt;278&lt;/imageh&gt;&#10;  &lt;imagew&gt;2059&lt;/imagew&gt;&#10;  &lt;scale&gt;50&lt;/scale&gt;&#10;  &lt;cursor&gt;58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67" y="5203666"/>
              <a:ext cx="3922395" cy="529590"/>
            </a:xfrm>
            <a:prstGeom prst="rect">
              <a:avLst/>
            </a:prstGeom>
          </p:spPr>
        </p:pic>
        <p:grpSp>
          <p:nvGrpSpPr>
            <p:cNvPr id="45" name="グループ化 44"/>
            <p:cNvGrpSpPr/>
            <p:nvPr/>
          </p:nvGrpSpPr>
          <p:grpSpPr>
            <a:xfrm>
              <a:off x="749985" y="4545124"/>
              <a:ext cx="648072" cy="540060"/>
              <a:chOff x="4932040" y="4329100"/>
              <a:chExt cx="648072" cy="540060"/>
            </a:xfrm>
          </p:grpSpPr>
          <p:sp>
            <p:nvSpPr>
              <p:cNvPr id="46" name="円/楕円 45"/>
              <p:cNvSpPr/>
              <p:nvPr/>
            </p:nvSpPr>
            <p:spPr>
              <a:xfrm>
                <a:off x="5076056" y="432910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" name="グループ化 46"/>
              <p:cNvGrpSpPr/>
              <p:nvPr/>
            </p:nvGrpSpPr>
            <p:grpSpPr>
              <a:xfrm>
                <a:off x="4932040" y="4509120"/>
                <a:ext cx="648072" cy="360040"/>
                <a:chOff x="4572000" y="3789040"/>
                <a:chExt cx="648072" cy="360040"/>
              </a:xfrm>
            </p:grpSpPr>
            <p:sp>
              <p:nvSpPr>
                <p:cNvPr id="48" name="円/楕円 47"/>
                <p:cNvSpPr/>
                <p:nvPr/>
              </p:nvSpPr>
              <p:spPr>
                <a:xfrm>
                  <a:off x="4860032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円/楕円 48"/>
                <p:cNvSpPr/>
                <p:nvPr/>
              </p:nvSpPr>
              <p:spPr>
                <a:xfrm>
                  <a:off x="4572000" y="378904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0" name="グループ化 49"/>
            <p:cNvGrpSpPr/>
            <p:nvPr/>
          </p:nvGrpSpPr>
          <p:grpSpPr>
            <a:xfrm>
              <a:off x="1925333" y="4464447"/>
              <a:ext cx="558435" cy="620737"/>
              <a:chOff x="6245813" y="4485883"/>
              <a:chExt cx="558435" cy="620737"/>
            </a:xfrm>
          </p:grpSpPr>
          <p:grpSp>
            <p:nvGrpSpPr>
              <p:cNvPr id="51" name="グループ化 50"/>
              <p:cNvGrpSpPr/>
              <p:nvPr/>
            </p:nvGrpSpPr>
            <p:grpSpPr>
              <a:xfrm>
                <a:off x="6268261" y="4566560"/>
                <a:ext cx="535987" cy="540060"/>
                <a:chOff x="4932040" y="4329100"/>
                <a:chExt cx="535987" cy="540060"/>
              </a:xfrm>
            </p:grpSpPr>
            <p:sp>
              <p:nvSpPr>
                <p:cNvPr id="53" name="円/楕円 52"/>
                <p:cNvSpPr/>
                <p:nvPr/>
              </p:nvSpPr>
              <p:spPr>
                <a:xfrm>
                  <a:off x="5076056" y="432910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4" name="グループ化 53"/>
                <p:cNvGrpSpPr/>
                <p:nvPr/>
              </p:nvGrpSpPr>
              <p:grpSpPr>
                <a:xfrm>
                  <a:off x="4932040" y="4487684"/>
                  <a:ext cx="535987" cy="381476"/>
                  <a:chOff x="4572000" y="3767604"/>
                  <a:chExt cx="535987" cy="381476"/>
                </a:xfrm>
              </p:grpSpPr>
              <p:sp>
                <p:nvSpPr>
                  <p:cNvPr id="55" name="円/楕円 54"/>
                  <p:cNvSpPr/>
                  <p:nvPr/>
                </p:nvSpPr>
                <p:spPr>
                  <a:xfrm>
                    <a:off x="4747947" y="3767604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円/楕円 55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52" name="円/楕円 51"/>
              <p:cNvSpPr/>
              <p:nvPr/>
            </p:nvSpPr>
            <p:spPr>
              <a:xfrm>
                <a:off x="6245813" y="44858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3" name="グループ化 82"/>
            <p:cNvGrpSpPr/>
            <p:nvPr/>
          </p:nvGrpSpPr>
          <p:grpSpPr>
            <a:xfrm>
              <a:off x="3161037" y="4365104"/>
              <a:ext cx="829456" cy="795169"/>
              <a:chOff x="3161037" y="4365104"/>
              <a:chExt cx="829456" cy="795169"/>
            </a:xfrm>
          </p:grpSpPr>
          <p:sp>
            <p:nvSpPr>
              <p:cNvPr id="65" name="円/楕円 64"/>
              <p:cNvSpPr/>
              <p:nvPr/>
            </p:nvSpPr>
            <p:spPr>
              <a:xfrm>
                <a:off x="3233388" y="460056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3230496" y="4798256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7" name="グループ化 56"/>
              <p:cNvGrpSpPr/>
              <p:nvPr/>
            </p:nvGrpSpPr>
            <p:grpSpPr>
              <a:xfrm>
                <a:off x="3161037" y="4365104"/>
                <a:ext cx="829456" cy="795169"/>
                <a:chOff x="6732240" y="4269804"/>
                <a:chExt cx="829456" cy="795169"/>
              </a:xfrm>
            </p:grpSpPr>
            <p:sp>
              <p:nvSpPr>
                <p:cNvPr id="58" name="円/楕円 57"/>
                <p:cNvSpPr/>
                <p:nvPr/>
              </p:nvSpPr>
              <p:spPr>
                <a:xfrm>
                  <a:off x="7201656" y="4452607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>
                  <a:off x="6812387" y="4305863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円/楕円 59"/>
                <p:cNvSpPr/>
                <p:nvPr/>
              </p:nvSpPr>
              <p:spPr>
                <a:xfrm>
                  <a:off x="7021636" y="4269804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円/楕円 60"/>
                <p:cNvSpPr/>
                <p:nvPr/>
              </p:nvSpPr>
              <p:spPr>
                <a:xfrm>
                  <a:off x="7021636" y="4704933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2" name="グループ化 61"/>
                <p:cNvGrpSpPr/>
                <p:nvPr/>
              </p:nvGrpSpPr>
              <p:grpSpPr>
                <a:xfrm>
                  <a:off x="6732240" y="4522936"/>
                  <a:ext cx="648072" cy="360040"/>
                  <a:chOff x="4572000" y="3789040"/>
                  <a:chExt cx="648072" cy="360040"/>
                </a:xfrm>
              </p:grpSpPr>
              <p:sp>
                <p:nvSpPr>
                  <p:cNvPr id="63" name="円/楕円 62"/>
                  <p:cNvSpPr/>
                  <p:nvPr/>
                </p:nvSpPr>
                <p:spPr>
                  <a:xfrm>
                    <a:off x="4860032" y="3789040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円/楕円 63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grpSp>
        <p:nvGrpSpPr>
          <p:cNvPr id="134" name="グループ化 133"/>
          <p:cNvGrpSpPr/>
          <p:nvPr/>
        </p:nvGrpSpPr>
        <p:grpSpPr>
          <a:xfrm>
            <a:off x="611560" y="5267405"/>
            <a:ext cx="3642360" cy="1331637"/>
            <a:chOff x="5015384" y="3609531"/>
            <a:chExt cx="3642360" cy="1331637"/>
          </a:xfrm>
        </p:grpSpPr>
        <p:pic>
          <p:nvPicPr>
            <p:cNvPr id="43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7\mathrm{Be}+e^-\to{}^7\mathrm{Li}+\nu_e\]&lt;/body&gt;&#10;  &lt;fcolor&gt;FF000000&lt;/fcolor&gt;&#10;  &lt;bcolor&gt;FFFFFFFF&lt;/bcolor&gt;&#10;  &lt;transparent&gt;True&lt;/transparent&gt;&#10;  &lt;resolution&gt;1800&lt;/resolution&gt;&#10;  &lt;imageh&gt;259&lt;/imageh&gt;&#10;  &lt;imagew&gt;1912&lt;/imagew&gt;&#10;  &lt;scale&gt;50&lt;/scale&gt;&#10;  &lt;cursor&gt;4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384" y="4447773"/>
              <a:ext cx="3642360" cy="493395"/>
            </a:xfrm>
            <a:prstGeom prst="rect">
              <a:avLst/>
            </a:prstGeom>
          </p:spPr>
        </p:pic>
        <p:grpSp>
          <p:nvGrpSpPr>
            <p:cNvPr id="84" name="グループ化 83"/>
            <p:cNvGrpSpPr/>
            <p:nvPr/>
          </p:nvGrpSpPr>
          <p:grpSpPr>
            <a:xfrm>
              <a:off x="5015384" y="3637151"/>
              <a:ext cx="829456" cy="795169"/>
              <a:chOff x="3161037" y="4365104"/>
              <a:chExt cx="829456" cy="795169"/>
            </a:xfrm>
          </p:grpSpPr>
          <p:sp>
            <p:nvSpPr>
              <p:cNvPr id="85" name="円/楕円 84"/>
              <p:cNvSpPr/>
              <p:nvPr/>
            </p:nvSpPr>
            <p:spPr>
              <a:xfrm>
                <a:off x="3233388" y="460056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/楕円 85"/>
              <p:cNvSpPr/>
              <p:nvPr/>
            </p:nvSpPr>
            <p:spPr>
              <a:xfrm>
                <a:off x="3230496" y="4798256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7" name="グループ化 86"/>
              <p:cNvGrpSpPr/>
              <p:nvPr/>
            </p:nvGrpSpPr>
            <p:grpSpPr>
              <a:xfrm>
                <a:off x="3161037" y="4365104"/>
                <a:ext cx="829456" cy="795169"/>
                <a:chOff x="6732240" y="4269804"/>
                <a:chExt cx="829456" cy="795169"/>
              </a:xfrm>
            </p:grpSpPr>
            <p:sp>
              <p:nvSpPr>
                <p:cNvPr id="88" name="円/楕円 87"/>
                <p:cNvSpPr/>
                <p:nvPr/>
              </p:nvSpPr>
              <p:spPr>
                <a:xfrm>
                  <a:off x="7201656" y="4452607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6812387" y="4305863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>
                  <a:off x="7021636" y="4269804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円/楕円 90"/>
                <p:cNvSpPr/>
                <p:nvPr/>
              </p:nvSpPr>
              <p:spPr>
                <a:xfrm>
                  <a:off x="7021636" y="4704933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2" name="グループ化 91"/>
                <p:cNvGrpSpPr/>
                <p:nvPr/>
              </p:nvGrpSpPr>
              <p:grpSpPr>
                <a:xfrm>
                  <a:off x="6732240" y="4522936"/>
                  <a:ext cx="648072" cy="360040"/>
                  <a:chOff x="4572000" y="3789040"/>
                  <a:chExt cx="648072" cy="360040"/>
                </a:xfrm>
              </p:grpSpPr>
              <p:sp>
                <p:nvSpPr>
                  <p:cNvPr id="93" name="円/楕円 92"/>
                  <p:cNvSpPr/>
                  <p:nvPr/>
                </p:nvSpPr>
                <p:spPr>
                  <a:xfrm>
                    <a:off x="4860032" y="3789040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4" name="円/楕円 93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95" name="グループ化 94"/>
            <p:cNvGrpSpPr/>
            <p:nvPr/>
          </p:nvGrpSpPr>
          <p:grpSpPr>
            <a:xfrm>
              <a:off x="7184657" y="3609531"/>
              <a:ext cx="829456" cy="795169"/>
              <a:chOff x="3161037" y="4365104"/>
              <a:chExt cx="829456" cy="795169"/>
            </a:xfrm>
          </p:grpSpPr>
          <p:sp>
            <p:nvSpPr>
              <p:cNvPr id="96" name="円/楕円 95"/>
              <p:cNvSpPr/>
              <p:nvPr/>
            </p:nvSpPr>
            <p:spPr>
              <a:xfrm>
                <a:off x="3233388" y="460056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3230496" y="4798256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8" name="グループ化 97"/>
              <p:cNvGrpSpPr/>
              <p:nvPr/>
            </p:nvGrpSpPr>
            <p:grpSpPr>
              <a:xfrm>
                <a:off x="3161037" y="4365104"/>
                <a:ext cx="829456" cy="795169"/>
                <a:chOff x="6732240" y="4269804"/>
                <a:chExt cx="829456" cy="795169"/>
              </a:xfrm>
            </p:grpSpPr>
            <p:sp>
              <p:nvSpPr>
                <p:cNvPr id="99" name="円/楕円 98"/>
                <p:cNvSpPr/>
                <p:nvPr/>
              </p:nvSpPr>
              <p:spPr>
                <a:xfrm>
                  <a:off x="7201656" y="4452607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円/楕円 99"/>
                <p:cNvSpPr/>
                <p:nvPr/>
              </p:nvSpPr>
              <p:spPr>
                <a:xfrm>
                  <a:off x="6812387" y="4305863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円/楕円 100"/>
                <p:cNvSpPr/>
                <p:nvPr/>
              </p:nvSpPr>
              <p:spPr>
                <a:xfrm>
                  <a:off x="7021636" y="4269804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円/楕円 101"/>
                <p:cNvSpPr/>
                <p:nvPr/>
              </p:nvSpPr>
              <p:spPr>
                <a:xfrm>
                  <a:off x="7021636" y="4704933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03" name="グループ化 102"/>
                <p:cNvGrpSpPr/>
                <p:nvPr/>
              </p:nvGrpSpPr>
              <p:grpSpPr>
                <a:xfrm>
                  <a:off x="6732240" y="4522936"/>
                  <a:ext cx="648072" cy="360040"/>
                  <a:chOff x="4572000" y="3789040"/>
                  <a:chExt cx="648072" cy="360040"/>
                </a:xfrm>
              </p:grpSpPr>
              <p:sp>
                <p:nvSpPr>
                  <p:cNvPr id="104" name="円/楕円 103"/>
                  <p:cNvSpPr/>
                  <p:nvPr/>
                </p:nvSpPr>
                <p:spPr>
                  <a:xfrm>
                    <a:off x="4860032" y="3789040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5" name="円/楕円 104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</p:grpSp>
      <p:grpSp>
        <p:nvGrpSpPr>
          <p:cNvPr id="135" name="グループ化 134"/>
          <p:cNvGrpSpPr/>
          <p:nvPr/>
        </p:nvGrpSpPr>
        <p:grpSpPr>
          <a:xfrm>
            <a:off x="4780676" y="4509120"/>
            <a:ext cx="3857594" cy="1400374"/>
            <a:chOff x="4780676" y="5070876"/>
            <a:chExt cx="3857594" cy="1400374"/>
          </a:xfrm>
        </p:grpSpPr>
        <p:pic>
          <p:nvPicPr>
            <p:cNvPr id="44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7\mathrm{Li}+p\to{}^4\mathrm{He}+{}^4\mathrm{He} \]&lt;/body&gt;&#10;  &lt;fcolor&gt;FF000000&lt;/fcolor&gt;&#10;  &lt;bcolor&gt;FFFFFFFF&lt;/bcolor&gt;&#10;  &lt;transparent&gt;True&lt;/transparent&gt;&#10;  &lt;resolution&gt;1800&lt;/resolution&gt;&#10;  &lt;imageh&gt;274&lt;/imageh&gt;&#10;  &lt;imagew&gt;2008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030" y="5949280"/>
              <a:ext cx="3825240" cy="521970"/>
            </a:xfrm>
            <a:prstGeom prst="rect">
              <a:avLst/>
            </a:prstGeom>
          </p:spPr>
        </p:pic>
        <p:grpSp>
          <p:nvGrpSpPr>
            <p:cNvPr id="107" name="グループ化 106"/>
            <p:cNvGrpSpPr/>
            <p:nvPr/>
          </p:nvGrpSpPr>
          <p:grpSpPr>
            <a:xfrm>
              <a:off x="4780676" y="5070876"/>
              <a:ext cx="829456" cy="795169"/>
              <a:chOff x="3161037" y="4365104"/>
              <a:chExt cx="829456" cy="795169"/>
            </a:xfrm>
          </p:grpSpPr>
          <p:sp>
            <p:nvSpPr>
              <p:cNvPr id="108" name="円/楕円 107"/>
              <p:cNvSpPr/>
              <p:nvPr/>
            </p:nvSpPr>
            <p:spPr>
              <a:xfrm>
                <a:off x="3233388" y="460056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3230496" y="4798256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0" name="グループ化 109"/>
              <p:cNvGrpSpPr/>
              <p:nvPr/>
            </p:nvGrpSpPr>
            <p:grpSpPr>
              <a:xfrm>
                <a:off x="3161037" y="4365104"/>
                <a:ext cx="829456" cy="795169"/>
                <a:chOff x="6732240" y="4269804"/>
                <a:chExt cx="829456" cy="795169"/>
              </a:xfrm>
            </p:grpSpPr>
            <p:sp>
              <p:nvSpPr>
                <p:cNvPr id="111" name="円/楕円 110"/>
                <p:cNvSpPr/>
                <p:nvPr/>
              </p:nvSpPr>
              <p:spPr>
                <a:xfrm>
                  <a:off x="7201656" y="4452607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円/楕円 111"/>
                <p:cNvSpPr/>
                <p:nvPr/>
              </p:nvSpPr>
              <p:spPr>
                <a:xfrm>
                  <a:off x="6812387" y="4305863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円/楕円 112"/>
                <p:cNvSpPr/>
                <p:nvPr/>
              </p:nvSpPr>
              <p:spPr>
                <a:xfrm>
                  <a:off x="7021636" y="4269804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円/楕円 113"/>
                <p:cNvSpPr/>
                <p:nvPr/>
              </p:nvSpPr>
              <p:spPr>
                <a:xfrm>
                  <a:off x="7021636" y="4704933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5" name="グループ化 114"/>
                <p:cNvGrpSpPr/>
                <p:nvPr/>
              </p:nvGrpSpPr>
              <p:grpSpPr>
                <a:xfrm>
                  <a:off x="6732240" y="4522936"/>
                  <a:ext cx="648072" cy="360040"/>
                  <a:chOff x="4572000" y="3789040"/>
                  <a:chExt cx="648072" cy="360040"/>
                </a:xfrm>
              </p:grpSpPr>
              <p:sp>
                <p:nvSpPr>
                  <p:cNvPr id="116" name="円/楕円 115"/>
                  <p:cNvSpPr/>
                  <p:nvPr/>
                </p:nvSpPr>
                <p:spPr>
                  <a:xfrm>
                    <a:off x="4860032" y="3789040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7" name="円/楕円 116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118" name="円/楕円 117"/>
            <p:cNvSpPr/>
            <p:nvPr/>
          </p:nvSpPr>
          <p:spPr>
            <a:xfrm>
              <a:off x="5797857" y="537431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9" name="グループ化 118"/>
            <p:cNvGrpSpPr/>
            <p:nvPr/>
          </p:nvGrpSpPr>
          <p:grpSpPr>
            <a:xfrm>
              <a:off x="6846977" y="5157192"/>
              <a:ext cx="558435" cy="620737"/>
              <a:chOff x="6245813" y="4485883"/>
              <a:chExt cx="558435" cy="620737"/>
            </a:xfrm>
          </p:grpSpPr>
          <p:grpSp>
            <p:nvGrpSpPr>
              <p:cNvPr id="120" name="グループ化 119"/>
              <p:cNvGrpSpPr/>
              <p:nvPr/>
            </p:nvGrpSpPr>
            <p:grpSpPr>
              <a:xfrm>
                <a:off x="6268261" y="4566560"/>
                <a:ext cx="535987" cy="540060"/>
                <a:chOff x="4932040" y="4329100"/>
                <a:chExt cx="535987" cy="540060"/>
              </a:xfrm>
            </p:grpSpPr>
            <p:sp>
              <p:nvSpPr>
                <p:cNvPr id="122" name="円/楕円 121"/>
                <p:cNvSpPr/>
                <p:nvPr/>
              </p:nvSpPr>
              <p:spPr>
                <a:xfrm>
                  <a:off x="5076056" y="432910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23" name="グループ化 122"/>
                <p:cNvGrpSpPr/>
                <p:nvPr/>
              </p:nvGrpSpPr>
              <p:grpSpPr>
                <a:xfrm>
                  <a:off x="4932040" y="4487684"/>
                  <a:ext cx="535987" cy="381476"/>
                  <a:chOff x="4572000" y="3767604"/>
                  <a:chExt cx="535987" cy="381476"/>
                </a:xfrm>
              </p:grpSpPr>
              <p:sp>
                <p:nvSpPr>
                  <p:cNvPr id="124" name="円/楕円 123"/>
                  <p:cNvSpPr/>
                  <p:nvPr/>
                </p:nvSpPr>
                <p:spPr>
                  <a:xfrm>
                    <a:off x="4747947" y="3767604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5" name="円/楕円 124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21" name="円/楕円 120"/>
              <p:cNvSpPr/>
              <p:nvPr/>
            </p:nvSpPr>
            <p:spPr>
              <a:xfrm>
                <a:off x="6245813" y="44858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6" name="グループ化 125"/>
            <p:cNvGrpSpPr/>
            <p:nvPr/>
          </p:nvGrpSpPr>
          <p:grpSpPr>
            <a:xfrm>
              <a:off x="7946737" y="5112519"/>
              <a:ext cx="558435" cy="620737"/>
              <a:chOff x="6245813" y="4485883"/>
              <a:chExt cx="558435" cy="620737"/>
            </a:xfrm>
          </p:grpSpPr>
          <p:grpSp>
            <p:nvGrpSpPr>
              <p:cNvPr id="127" name="グループ化 126"/>
              <p:cNvGrpSpPr/>
              <p:nvPr/>
            </p:nvGrpSpPr>
            <p:grpSpPr>
              <a:xfrm>
                <a:off x="6268261" y="4566560"/>
                <a:ext cx="535987" cy="540060"/>
                <a:chOff x="4932040" y="4329100"/>
                <a:chExt cx="535987" cy="540060"/>
              </a:xfrm>
            </p:grpSpPr>
            <p:sp>
              <p:nvSpPr>
                <p:cNvPr id="129" name="円/楕円 128"/>
                <p:cNvSpPr/>
                <p:nvPr/>
              </p:nvSpPr>
              <p:spPr>
                <a:xfrm>
                  <a:off x="5076056" y="432910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0" name="グループ化 129"/>
                <p:cNvGrpSpPr/>
                <p:nvPr/>
              </p:nvGrpSpPr>
              <p:grpSpPr>
                <a:xfrm>
                  <a:off x="4932040" y="4487684"/>
                  <a:ext cx="535987" cy="381476"/>
                  <a:chOff x="4572000" y="3767604"/>
                  <a:chExt cx="535987" cy="381476"/>
                </a:xfrm>
              </p:grpSpPr>
              <p:sp>
                <p:nvSpPr>
                  <p:cNvPr id="131" name="円/楕円 130"/>
                  <p:cNvSpPr/>
                  <p:nvPr/>
                </p:nvSpPr>
                <p:spPr>
                  <a:xfrm>
                    <a:off x="4747947" y="3767604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2" name="円/楕円 131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28" name="円/楕円 127"/>
              <p:cNvSpPr/>
              <p:nvPr/>
            </p:nvSpPr>
            <p:spPr>
              <a:xfrm>
                <a:off x="6245813" y="44858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6" name="グループ化 135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37" name="テキスト ボックス 136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太陽で起こる核融合</a:t>
              </a:r>
            </a:p>
          </p:txBody>
        </p:sp>
        <p:sp>
          <p:nvSpPr>
            <p:cNvPr id="138" name="正方形/長方形 137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正方形/長方形 138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55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1412776"/>
            <a:ext cx="530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p-p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チェイン（陽子・陽子連鎖反応）</a:t>
            </a:r>
          </a:p>
        </p:txBody>
      </p:sp>
      <p:grpSp>
        <p:nvGrpSpPr>
          <p:cNvPr id="162" name="グループ化 161"/>
          <p:cNvGrpSpPr/>
          <p:nvPr/>
        </p:nvGrpSpPr>
        <p:grpSpPr>
          <a:xfrm>
            <a:off x="251520" y="1916832"/>
            <a:ext cx="8462304" cy="3400663"/>
            <a:chOff x="251520" y="1916832"/>
            <a:chExt cx="8462304" cy="3400663"/>
          </a:xfrm>
        </p:grpSpPr>
        <p:pic>
          <p:nvPicPr>
            <p:cNvPr id="10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3\mathrm{He}+{}^4\mathrm{He}\to{}^7\mathrm{Be}+\gamma\]&lt;/body&gt;&#10;  &lt;fcolor&gt;FF000000&lt;/fcolor&gt;&#10;  &lt;bcolor&gt;FFFFFFFF&lt;/bcolor&gt;&#10;  &lt;transparent&gt;True&lt;/transparent&gt;&#10;  &lt;resolution&gt;1800&lt;/resolution&gt;&#10;  &lt;imageh&gt;278&lt;/imageh&gt;&#10;  &lt;imagew&gt;2059&lt;/imagew&gt;&#10;  &lt;scale&gt;50&lt;/scale&gt;&#10;  &lt;cursor&gt;58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67" y="3115434"/>
              <a:ext cx="3922395" cy="529590"/>
            </a:xfrm>
            <a:prstGeom prst="rect">
              <a:avLst/>
            </a:prstGeom>
          </p:spPr>
        </p:pic>
        <p:grpSp>
          <p:nvGrpSpPr>
            <p:cNvPr id="11" name="グループ化 10"/>
            <p:cNvGrpSpPr/>
            <p:nvPr/>
          </p:nvGrpSpPr>
          <p:grpSpPr>
            <a:xfrm>
              <a:off x="749985" y="2456892"/>
              <a:ext cx="648072" cy="540060"/>
              <a:chOff x="4932040" y="4329100"/>
              <a:chExt cx="648072" cy="540060"/>
            </a:xfrm>
          </p:grpSpPr>
          <p:sp>
            <p:nvSpPr>
              <p:cNvPr id="30" name="円/楕円 29"/>
              <p:cNvSpPr/>
              <p:nvPr/>
            </p:nvSpPr>
            <p:spPr>
              <a:xfrm>
                <a:off x="5076056" y="432910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1" name="グループ化 30"/>
              <p:cNvGrpSpPr/>
              <p:nvPr/>
            </p:nvGrpSpPr>
            <p:grpSpPr>
              <a:xfrm>
                <a:off x="4932040" y="4509120"/>
                <a:ext cx="648072" cy="360040"/>
                <a:chOff x="4572000" y="3789040"/>
                <a:chExt cx="648072" cy="360040"/>
              </a:xfrm>
            </p:grpSpPr>
            <p:sp>
              <p:nvSpPr>
                <p:cNvPr id="32" name="円/楕円 31"/>
                <p:cNvSpPr/>
                <p:nvPr/>
              </p:nvSpPr>
              <p:spPr>
                <a:xfrm>
                  <a:off x="4860032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4572000" y="378904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2" name="グループ化 11"/>
            <p:cNvGrpSpPr/>
            <p:nvPr/>
          </p:nvGrpSpPr>
          <p:grpSpPr>
            <a:xfrm>
              <a:off x="1925333" y="2376215"/>
              <a:ext cx="558435" cy="620737"/>
              <a:chOff x="6245813" y="4485883"/>
              <a:chExt cx="558435" cy="620737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6268261" y="4566560"/>
                <a:ext cx="535987" cy="540060"/>
                <a:chOff x="4932040" y="4329100"/>
                <a:chExt cx="535987" cy="540060"/>
              </a:xfrm>
            </p:grpSpPr>
            <p:sp>
              <p:nvSpPr>
                <p:cNvPr id="26" name="円/楕円 25"/>
                <p:cNvSpPr/>
                <p:nvPr/>
              </p:nvSpPr>
              <p:spPr>
                <a:xfrm>
                  <a:off x="5076056" y="432910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7" name="グループ化 26"/>
                <p:cNvGrpSpPr/>
                <p:nvPr/>
              </p:nvGrpSpPr>
              <p:grpSpPr>
                <a:xfrm>
                  <a:off x="4932040" y="4487684"/>
                  <a:ext cx="535987" cy="381476"/>
                  <a:chOff x="4572000" y="3767604"/>
                  <a:chExt cx="535987" cy="381476"/>
                </a:xfrm>
              </p:grpSpPr>
              <p:sp>
                <p:nvSpPr>
                  <p:cNvPr id="28" name="円/楕円 27"/>
                  <p:cNvSpPr/>
                  <p:nvPr/>
                </p:nvSpPr>
                <p:spPr>
                  <a:xfrm>
                    <a:off x="4747947" y="3767604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円/楕円 28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25" name="円/楕円 24"/>
              <p:cNvSpPr/>
              <p:nvPr/>
            </p:nvSpPr>
            <p:spPr>
              <a:xfrm>
                <a:off x="6245813" y="44858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3161037" y="2276872"/>
              <a:ext cx="829456" cy="795169"/>
              <a:chOff x="3161037" y="4365104"/>
              <a:chExt cx="829456" cy="795169"/>
            </a:xfrm>
          </p:grpSpPr>
          <p:sp>
            <p:nvSpPr>
              <p:cNvPr id="14" name="円/楕円 13"/>
              <p:cNvSpPr/>
              <p:nvPr/>
            </p:nvSpPr>
            <p:spPr>
              <a:xfrm>
                <a:off x="3233388" y="4600565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3230496" y="4798256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3161037" y="4365104"/>
                <a:ext cx="829456" cy="795169"/>
                <a:chOff x="6732240" y="4269804"/>
                <a:chExt cx="829456" cy="795169"/>
              </a:xfrm>
            </p:grpSpPr>
            <p:sp>
              <p:nvSpPr>
                <p:cNvPr id="17" name="円/楕円 16"/>
                <p:cNvSpPr/>
                <p:nvPr/>
              </p:nvSpPr>
              <p:spPr>
                <a:xfrm>
                  <a:off x="7201656" y="4452607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6812387" y="4305863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7021636" y="4269804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7021636" y="4704933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1" name="グループ化 20"/>
                <p:cNvGrpSpPr/>
                <p:nvPr/>
              </p:nvGrpSpPr>
              <p:grpSpPr>
                <a:xfrm>
                  <a:off x="6732240" y="4522936"/>
                  <a:ext cx="648072" cy="360040"/>
                  <a:chOff x="4572000" y="3789040"/>
                  <a:chExt cx="648072" cy="360040"/>
                </a:xfrm>
              </p:grpSpPr>
              <p:sp>
                <p:nvSpPr>
                  <p:cNvPr id="22" name="円/楕円 21"/>
                  <p:cNvSpPr/>
                  <p:nvPr/>
                </p:nvSpPr>
                <p:spPr>
                  <a:xfrm>
                    <a:off x="4860032" y="3789040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円/楕円 22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sp>
          <p:nvSpPr>
            <p:cNvPr id="34" name="テキスト ボックス 33"/>
            <p:cNvSpPr txBox="1"/>
            <p:nvPr/>
          </p:nvSpPr>
          <p:spPr>
            <a:xfrm>
              <a:off x="251520" y="1916832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pp3</a:t>
              </a:r>
              <a:r>
                <a:rPr kumimoji="1" lang="ja-JP" altLang="en-US" sz="2400" dirty="0"/>
                <a:t>枝反応</a:t>
              </a:r>
            </a:p>
          </p:txBody>
        </p:sp>
        <p:grpSp>
          <p:nvGrpSpPr>
            <p:cNvPr id="129" name="グループ化 128"/>
            <p:cNvGrpSpPr/>
            <p:nvPr/>
          </p:nvGrpSpPr>
          <p:grpSpPr>
            <a:xfrm>
              <a:off x="659293" y="3861048"/>
              <a:ext cx="2789776" cy="1456447"/>
              <a:chOff x="659293" y="5090621"/>
              <a:chExt cx="2789776" cy="1456447"/>
            </a:xfrm>
          </p:grpSpPr>
          <p:pic>
            <p:nvPicPr>
              <p:cNvPr id="47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7\mathrm{Be}+p\to {}^8\mathrm{B}\]&lt;/body&gt;&#10;  &lt;fcolor&gt;FF000000&lt;/fcolor&gt;&#10;  &lt;bcolor&gt;FFFFFFFF&lt;/bcolor&gt;&#10;  &lt;transparent&gt;True&lt;/transparent&gt;&#10;  &lt;resolution&gt;1800&lt;/resolution&gt;&#10;  &lt;imageh&gt;276&lt;/imageh&gt;&#10;  &lt;imagew&gt;1301&lt;/imagew&gt;&#10;  &lt;scale&gt;50&lt;/scale&gt;&#10;  &lt;cursor&gt;36&lt;/cursor&gt;&#10;&lt;/TeXTeX&g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85" y="6021288"/>
                <a:ext cx="2478405" cy="525780"/>
              </a:xfrm>
              <a:prstGeom prst="rect">
                <a:avLst/>
              </a:prstGeom>
            </p:spPr>
          </p:pic>
          <p:grpSp>
            <p:nvGrpSpPr>
              <p:cNvPr id="49" name="グループ化 48"/>
              <p:cNvGrpSpPr/>
              <p:nvPr/>
            </p:nvGrpSpPr>
            <p:grpSpPr>
              <a:xfrm>
                <a:off x="2619613" y="5090621"/>
                <a:ext cx="829456" cy="795169"/>
                <a:chOff x="1218037" y="5157192"/>
                <a:chExt cx="829456" cy="795169"/>
              </a:xfrm>
            </p:grpSpPr>
            <p:grpSp>
              <p:nvGrpSpPr>
                <p:cNvPr id="35" name="グループ化 34"/>
                <p:cNvGrpSpPr/>
                <p:nvPr/>
              </p:nvGrpSpPr>
              <p:grpSpPr>
                <a:xfrm>
                  <a:off x="1218037" y="5157192"/>
                  <a:ext cx="829456" cy="795169"/>
                  <a:chOff x="3161037" y="4365104"/>
                  <a:chExt cx="829456" cy="795169"/>
                </a:xfrm>
              </p:grpSpPr>
              <p:sp>
                <p:nvSpPr>
                  <p:cNvPr id="36" name="円/楕円 35"/>
                  <p:cNvSpPr/>
                  <p:nvPr/>
                </p:nvSpPr>
                <p:spPr>
                  <a:xfrm>
                    <a:off x="3233388" y="4600565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/楕円 36"/>
                  <p:cNvSpPr/>
                  <p:nvPr/>
                </p:nvSpPr>
                <p:spPr>
                  <a:xfrm>
                    <a:off x="3230496" y="4798256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38" name="グループ化 37"/>
                  <p:cNvGrpSpPr/>
                  <p:nvPr/>
                </p:nvGrpSpPr>
                <p:grpSpPr>
                  <a:xfrm>
                    <a:off x="3161037" y="4365104"/>
                    <a:ext cx="829456" cy="795169"/>
                    <a:chOff x="6732240" y="4269804"/>
                    <a:chExt cx="829456" cy="795169"/>
                  </a:xfrm>
                </p:grpSpPr>
                <p:sp>
                  <p:nvSpPr>
                    <p:cNvPr id="39" name="円/楕円 38"/>
                    <p:cNvSpPr/>
                    <p:nvPr/>
                  </p:nvSpPr>
                  <p:spPr>
                    <a:xfrm>
                      <a:off x="7201656" y="4452607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0" name="円/楕円 39"/>
                    <p:cNvSpPr/>
                    <p:nvPr/>
                  </p:nvSpPr>
                  <p:spPr>
                    <a:xfrm>
                      <a:off x="6812387" y="4305863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9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円/楕円 40"/>
                    <p:cNvSpPr/>
                    <p:nvPr/>
                  </p:nvSpPr>
                  <p:spPr>
                    <a:xfrm>
                      <a:off x="7021636" y="4269804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" name="円/楕円 41"/>
                    <p:cNvSpPr/>
                    <p:nvPr/>
                  </p:nvSpPr>
                  <p:spPr>
                    <a:xfrm>
                      <a:off x="7133875" y="4704933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43" name="グループ化 42"/>
                    <p:cNvGrpSpPr/>
                    <p:nvPr/>
                  </p:nvGrpSpPr>
                  <p:grpSpPr>
                    <a:xfrm>
                      <a:off x="6732240" y="4522936"/>
                      <a:ext cx="648072" cy="360040"/>
                      <a:chOff x="4572000" y="3789040"/>
                      <a:chExt cx="648072" cy="360040"/>
                    </a:xfrm>
                  </p:grpSpPr>
                  <p:sp>
                    <p:nvSpPr>
                      <p:cNvPr id="44" name="円/楕円 43"/>
                      <p:cNvSpPr/>
                      <p:nvPr/>
                    </p:nvSpPr>
                    <p:spPr>
                      <a:xfrm>
                        <a:off x="4860032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bg1">
                            <a:lumMod val="9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5" name="円/楕円 44"/>
                      <p:cNvSpPr/>
                      <p:nvPr/>
                    </p:nvSpPr>
                    <p:spPr>
                      <a:xfrm>
                        <a:off x="4572000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48" name="円/楕円 47"/>
                <p:cNvSpPr/>
                <p:nvPr/>
              </p:nvSpPr>
              <p:spPr>
                <a:xfrm>
                  <a:off x="1398057" y="5551026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659293" y="5128165"/>
                <a:ext cx="829456" cy="795169"/>
                <a:chOff x="3161037" y="4365104"/>
                <a:chExt cx="829456" cy="795169"/>
              </a:xfrm>
            </p:grpSpPr>
            <p:sp>
              <p:nvSpPr>
                <p:cNvPr id="51" name="円/楕円 50"/>
                <p:cNvSpPr/>
                <p:nvPr/>
              </p:nvSpPr>
              <p:spPr>
                <a:xfrm>
                  <a:off x="3233388" y="4600565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円/楕円 51"/>
                <p:cNvSpPr/>
                <p:nvPr/>
              </p:nvSpPr>
              <p:spPr>
                <a:xfrm>
                  <a:off x="3230496" y="4798256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3" name="グループ化 52"/>
                <p:cNvGrpSpPr/>
                <p:nvPr/>
              </p:nvGrpSpPr>
              <p:grpSpPr>
                <a:xfrm>
                  <a:off x="3161037" y="4365104"/>
                  <a:ext cx="829456" cy="795169"/>
                  <a:chOff x="6732240" y="4269804"/>
                  <a:chExt cx="829456" cy="795169"/>
                </a:xfrm>
              </p:grpSpPr>
              <p:sp>
                <p:nvSpPr>
                  <p:cNvPr id="54" name="円/楕円 53"/>
                  <p:cNvSpPr/>
                  <p:nvPr/>
                </p:nvSpPr>
                <p:spPr>
                  <a:xfrm>
                    <a:off x="7201656" y="4452607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円/楕円 54"/>
                  <p:cNvSpPr/>
                  <p:nvPr/>
                </p:nvSpPr>
                <p:spPr>
                  <a:xfrm>
                    <a:off x="6812387" y="4305863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円/楕円 55"/>
                  <p:cNvSpPr/>
                  <p:nvPr/>
                </p:nvSpPr>
                <p:spPr>
                  <a:xfrm>
                    <a:off x="7021636" y="4269804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円/楕円 56"/>
                  <p:cNvSpPr/>
                  <p:nvPr/>
                </p:nvSpPr>
                <p:spPr>
                  <a:xfrm>
                    <a:off x="7021636" y="4704933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58" name="グループ化 57"/>
                  <p:cNvGrpSpPr/>
                  <p:nvPr/>
                </p:nvGrpSpPr>
                <p:grpSpPr>
                  <a:xfrm>
                    <a:off x="6732240" y="4522936"/>
                    <a:ext cx="648072" cy="360040"/>
                    <a:chOff x="4572000" y="3789040"/>
                    <a:chExt cx="648072" cy="360040"/>
                  </a:xfrm>
                </p:grpSpPr>
                <p:sp>
                  <p:nvSpPr>
                    <p:cNvPr id="59" name="円/楕円 58"/>
                    <p:cNvSpPr/>
                    <p:nvPr/>
                  </p:nvSpPr>
                  <p:spPr>
                    <a:xfrm>
                      <a:off x="4860032" y="3789040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9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" name="円/楕円 59"/>
                    <p:cNvSpPr/>
                    <p:nvPr/>
                  </p:nvSpPr>
                  <p:spPr>
                    <a:xfrm>
                      <a:off x="4572000" y="3789040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sp>
            <p:nvSpPr>
              <p:cNvPr id="61" name="円/楕円 60"/>
              <p:cNvSpPr/>
              <p:nvPr/>
            </p:nvSpPr>
            <p:spPr>
              <a:xfrm>
                <a:off x="1880439" y="5317574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>
              <a:off x="5076056" y="2204864"/>
              <a:ext cx="3637768" cy="1407775"/>
              <a:chOff x="5038688" y="2564904"/>
              <a:chExt cx="3637768" cy="1407775"/>
            </a:xfrm>
          </p:grpSpPr>
          <p:grpSp>
            <p:nvGrpSpPr>
              <p:cNvPr id="62" name="グループ化 61"/>
              <p:cNvGrpSpPr/>
              <p:nvPr/>
            </p:nvGrpSpPr>
            <p:grpSpPr>
              <a:xfrm>
                <a:off x="5038688" y="2572166"/>
                <a:ext cx="829456" cy="795169"/>
                <a:chOff x="1218037" y="5157192"/>
                <a:chExt cx="829456" cy="795169"/>
              </a:xfrm>
            </p:grpSpPr>
            <p:grpSp>
              <p:nvGrpSpPr>
                <p:cNvPr id="63" name="グループ化 62"/>
                <p:cNvGrpSpPr/>
                <p:nvPr/>
              </p:nvGrpSpPr>
              <p:grpSpPr>
                <a:xfrm>
                  <a:off x="1218037" y="5157192"/>
                  <a:ext cx="829456" cy="795169"/>
                  <a:chOff x="3161037" y="4365104"/>
                  <a:chExt cx="829456" cy="795169"/>
                </a:xfrm>
              </p:grpSpPr>
              <p:sp>
                <p:nvSpPr>
                  <p:cNvPr id="65" name="円/楕円 64"/>
                  <p:cNvSpPr/>
                  <p:nvPr/>
                </p:nvSpPr>
                <p:spPr>
                  <a:xfrm>
                    <a:off x="3233388" y="4600565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円/楕円 65"/>
                  <p:cNvSpPr/>
                  <p:nvPr/>
                </p:nvSpPr>
                <p:spPr>
                  <a:xfrm>
                    <a:off x="3230496" y="4798256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67" name="グループ化 66"/>
                  <p:cNvGrpSpPr/>
                  <p:nvPr/>
                </p:nvGrpSpPr>
                <p:grpSpPr>
                  <a:xfrm>
                    <a:off x="3161037" y="4365104"/>
                    <a:ext cx="829456" cy="795169"/>
                    <a:chOff x="6732240" y="4269804"/>
                    <a:chExt cx="829456" cy="795169"/>
                  </a:xfrm>
                </p:grpSpPr>
                <p:sp>
                  <p:nvSpPr>
                    <p:cNvPr id="68" name="円/楕円 67"/>
                    <p:cNvSpPr/>
                    <p:nvPr/>
                  </p:nvSpPr>
                  <p:spPr>
                    <a:xfrm>
                      <a:off x="7201656" y="4452607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9" name="円/楕円 68"/>
                    <p:cNvSpPr/>
                    <p:nvPr/>
                  </p:nvSpPr>
                  <p:spPr>
                    <a:xfrm>
                      <a:off x="6812387" y="4305863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9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" name="円/楕円 69"/>
                    <p:cNvSpPr/>
                    <p:nvPr/>
                  </p:nvSpPr>
                  <p:spPr>
                    <a:xfrm>
                      <a:off x="7021636" y="4269804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1" name="円/楕円 70"/>
                    <p:cNvSpPr/>
                    <p:nvPr/>
                  </p:nvSpPr>
                  <p:spPr>
                    <a:xfrm>
                      <a:off x="7133875" y="4704933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72" name="グループ化 71"/>
                    <p:cNvGrpSpPr/>
                    <p:nvPr/>
                  </p:nvGrpSpPr>
                  <p:grpSpPr>
                    <a:xfrm>
                      <a:off x="6732240" y="4522936"/>
                      <a:ext cx="648072" cy="360040"/>
                      <a:chOff x="4572000" y="3789040"/>
                      <a:chExt cx="648072" cy="360040"/>
                    </a:xfrm>
                  </p:grpSpPr>
                  <p:sp>
                    <p:nvSpPr>
                      <p:cNvPr id="73" name="円/楕円 72"/>
                      <p:cNvSpPr/>
                      <p:nvPr/>
                    </p:nvSpPr>
                    <p:spPr>
                      <a:xfrm>
                        <a:off x="4860032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bg1">
                            <a:lumMod val="9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4" name="円/楕円 73"/>
                      <p:cNvSpPr/>
                      <p:nvPr/>
                    </p:nvSpPr>
                    <p:spPr>
                      <a:xfrm>
                        <a:off x="4572000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64" name="円/楕円 63"/>
                <p:cNvSpPr/>
                <p:nvPr/>
              </p:nvSpPr>
              <p:spPr>
                <a:xfrm>
                  <a:off x="1398057" y="5551026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7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8\mathrm{B}\to{}^8\mathrm{Be}+\nu_e+e^+\]&lt;/body&gt;&#10;  &lt;fcolor&gt;FF000000&lt;/fcolor&gt;&#10;  &lt;bcolor&gt;FFFFFFFF&lt;/bcolor&gt;&#10;  &lt;transparent&gt;True&lt;/transparent&gt;&#10;  &lt;resolution&gt;1800&lt;/resolution&gt;&#10;  &lt;imageh&gt;261&lt;/imageh&gt;&#10;  &lt;imagew&gt;1852&lt;/imagew&gt;&#10;  &lt;scale&gt;50&lt;/scale&gt;&#10;  &lt;cursor&gt;44&lt;/cursor&gt;&#10;&lt;/TeXTeX&gt;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8396" y="3475474"/>
                <a:ext cx="3528060" cy="497205"/>
              </a:xfrm>
              <a:prstGeom prst="rect">
                <a:avLst/>
              </a:prstGeom>
            </p:spPr>
          </p:pic>
          <p:grpSp>
            <p:nvGrpSpPr>
              <p:cNvPr id="87" name="グループ化 86"/>
              <p:cNvGrpSpPr/>
              <p:nvPr/>
            </p:nvGrpSpPr>
            <p:grpSpPr>
              <a:xfrm>
                <a:off x="6190816" y="2564904"/>
                <a:ext cx="829456" cy="795169"/>
                <a:chOff x="1218037" y="5157192"/>
                <a:chExt cx="829456" cy="795169"/>
              </a:xfrm>
            </p:grpSpPr>
            <p:grpSp>
              <p:nvGrpSpPr>
                <p:cNvPr id="88" name="グループ化 87"/>
                <p:cNvGrpSpPr/>
                <p:nvPr/>
              </p:nvGrpSpPr>
              <p:grpSpPr>
                <a:xfrm>
                  <a:off x="1218037" y="5157192"/>
                  <a:ext cx="829456" cy="795169"/>
                  <a:chOff x="3161037" y="4365104"/>
                  <a:chExt cx="829456" cy="795169"/>
                </a:xfrm>
              </p:grpSpPr>
              <p:sp>
                <p:nvSpPr>
                  <p:cNvPr id="90" name="円/楕円 89"/>
                  <p:cNvSpPr/>
                  <p:nvPr/>
                </p:nvSpPr>
                <p:spPr>
                  <a:xfrm>
                    <a:off x="3233388" y="4600565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" name="円/楕円 90"/>
                  <p:cNvSpPr/>
                  <p:nvPr/>
                </p:nvSpPr>
                <p:spPr>
                  <a:xfrm>
                    <a:off x="3230496" y="4798256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92" name="グループ化 91"/>
                  <p:cNvGrpSpPr/>
                  <p:nvPr/>
                </p:nvGrpSpPr>
                <p:grpSpPr>
                  <a:xfrm>
                    <a:off x="3161037" y="4365104"/>
                    <a:ext cx="829456" cy="795169"/>
                    <a:chOff x="6732240" y="4269804"/>
                    <a:chExt cx="829456" cy="795169"/>
                  </a:xfrm>
                </p:grpSpPr>
                <p:sp>
                  <p:nvSpPr>
                    <p:cNvPr id="93" name="円/楕円 92"/>
                    <p:cNvSpPr/>
                    <p:nvPr/>
                  </p:nvSpPr>
                  <p:spPr>
                    <a:xfrm>
                      <a:off x="7201656" y="4452607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4" name="円/楕円 93"/>
                    <p:cNvSpPr/>
                    <p:nvPr/>
                  </p:nvSpPr>
                  <p:spPr>
                    <a:xfrm>
                      <a:off x="6812387" y="4305863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9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5" name="円/楕円 94"/>
                    <p:cNvSpPr/>
                    <p:nvPr/>
                  </p:nvSpPr>
                  <p:spPr>
                    <a:xfrm>
                      <a:off x="7021636" y="4269804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6" name="円/楕円 95"/>
                    <p:cNvSpPr/>
                    <p:nvPr/>
                  </p:nvSpPr>
                  <p:spPr>
                    <a:xfrm>
                      <a:off x="7133875" y="4704933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97" name="グループ化 96"/>
                    <p:cNvGrpSpPr/>
                    <p:nvPr/>
                  </p:nvGrpSpPr>
                  <p:grpSpPr>
                    <a:xfrm>
                      <a:off x="6732240" y="4522936"/>
                      <a:ext cx="648072" cy="360040"/>
                      <a:chOff x="4572000" y="3789040"/>
                      <a:chExt cx="648072" cy="360040"/>
                    </a:xfrm>
                  </p:grpSpPr>
                  <p:sp>
                    <p:nvSpPr>
                      <p:cNvPr id="98" name="円/楕円 97"/>
                      <p:cNvSpPr/>
                      <p:nvPr/>
                    </p:nvSpPr>
                    <p:spPr>
                      <a:xfrm>
                        <a:off x="4860032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bg1">
                            <a:lumMod val="9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9" name="円/楕円 98"/>
                      <p:cNvSpPr/>
                      <p:nvPr/>
                    </p:nvSpPr>
                    <p:spPr>
                      <a:xfrm>
                        <a:off x="4572000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89" name="円/楕円 88"/>
                <p:cNvSpPr/>
                <p:nvPr/>
              </p:nvSpPr>
              <p:spPr>
                <a:xfrm>
                  <a:off x="1398057" y="5551026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32" name="グループ化 131"/>
            <p:cNvGrpSpPr/>
            <p:nvPr/>
          </p:nvGrpSpPr>
          <p:grpSpPr>
            <a:xfrm>
              <a:off x="5076056" y="3894144"/>
              <a:ext cx="3255193" cy="1335056"/>
              <a:chOff x="4953629" y="5146061"/>
              <a:chExt cx="3255193" cy="1335056"/>
            </a:xfrm>
          </p:grpSpPr>
          <p:pic>
            <p:nvPicPr>
              <p:cNvPr id="101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8\mathrm{Be}\to{}^4\mathrm{He}+{}^4\mathrm{He}\]&lt;/body&gt;&#10;  &lt;fcolor&gt;FF000000&lt;/fcolor&gt;&#10;  &lt;bcolor&gt;FFFFFFFF&lt;/bcolor&gt;&#10;  &lt;transparent&gt;True&lt;/transparent&gt;&#10;  &lt;resolution&gt;1800&lt;/resolution&gt;&#10;  &lt;imageh&gt;223&lt;/imageh&gt;&#10;  &lt;imagew&gt;1691&lt;/imagew&gt;&#10;  &lt;scale&gt;50&lt;/scale&gt;&#10;  &lt;cursor&gt;51&lt;/cursor&gt;&#10;&lt;/TeXTeX&g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7467" y="6056302"/>
                <a:ext cx="3221355" cy="424815"/>
              </a:xfrm>
              <a:prstGeom prst="rect">
                <a:avLst/>
              </a:prstGeom>
            </p:spPr>
          </p:pic>
          <p:grpSp>
            <p:nvGrpSpPr>
              <p:cNvPr id="102" name="グループ化 101"/>
              <p:cNvGrpSpPr/>
              <p:nvPr/>
            </p:nvGrpSpPr>
            <p:grpSpPr>
              <a:xfrm>
                <a:off x="4953629" y="5146061"/>
                <a:ext cx="829456" cy="795169"/>
                <a:chOff x="1218037" y="5157192"/>
                <a:chExt cx="829456" cy="795169"/>
              </a:xfrm>
            </p:grpSpPr>
            <p:grpSp>
              <p:nvGrpSpPr>
                <p:cNvPr id="103" name="グループ化 102"/>
                <p:cNvGrpSpPr/>
                <p:nvPr/>
              </p:nvGrpSpPr>
              <p:grpSpPr>
                <a:xfrm>
                  <a:off x="1218037" y="5157192"/>
                  <a:ext cx="829456" cy="795169"/>
                  <a:chOff x="3161037" y="4365104"/>
                  <a:chExt cx="829456" cy="795169"/>
                </a:xfrm>
              </p:grpSpPr>
              <p:sp>
                <p:nvSpPr>
                  <p:cNvPr id="105" name="円/楕円 104"/>
                  <p:cNvSpPr/>
                  <p:nvPr/>
                </p:nvSpPr>
                <p:spPr>
                  <a:xfrm>
                    <a:off x="3233388" y="4600565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" name="円/楕円 105"/>
                  <p:cNvSpPr/>
                  <p:nvPr/>
                </p:nvSpPr>
                <p:spPr>
                  <a:xfrm>
                    <a:off x="3230496" y="4798256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07" name="グループ化 106"/>
                  <p:cNvGrpSpPr/>
                  <p:nvPr/>
                </p:nvGrpSpPr>
                <p:grpSpPr>
                  <a:xfrm>
                    <a:off x="3161037" y="4365104"/>
                    <a:ext cx="829456" cy="795169"/>
                    <a:chOff x="6732240" y="4269804"/>
                    <a:chExt cx="829456" cy="795169"/>
                  </a:xfrm>
                </p:grpSpPr>
                <p:sp>
                  <p:nvSpPr>
                    <p:cNvPr id="108" name="円/楕円 107"/>
                    <p:cNvSpPr/>
                    <p:nvPr/>
                  </p:nvSpPr>
                  <p:spPr>
                    <a:xfrm>
                      <a:off x="7201656" y="4452607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9" name="円/楕円 108"/>
                    <p:cNvSpPr/>
                    <p:nvPr/>
                  </p:nvSpPr>
                  <p:spPr>
                    <a:xfrm>
                      <a:off x="6812387" y="4305863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9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0" name="円/楕円 109"/>
                    <p:cNvSpPr/>
                    <p:nvPr/>
                  </p:nvSpPr>
                  <p:spPr>
                    <a:xfrm>
                      <a:off x="7021636" y="4269804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11" name="円/楕円 110"/>
                    <p:cNvSpPr/>
                    <p:nvPr/>
                  </p:nvSpPr>
                  <p:spPr>
                    <a:xfrm>
                      <a:off x="7133875" y="4704933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12" name="グループ化 111"/>
                    <p:cNvGrpSpPr/>
                    <p:nvPr/>
                  </p:nvGrpSpPr>
                  <p:grpSpPr>
                    <a:xfrm>
                      <a:off x="6732240" y="4522936"/>
                      <a:ext cx="648072" cy="360040"/>
                      <a:chOff x="4572000" y="3789040"/>
                      <a:chExt cx="648072" cy="360040"/>
                    </a:xfrm>
                  </p:grpSpPr>
                  <p:sp>
                    <p:nvSpPr>
                      <p:cNvPr id="113" name="円/楕円 112"/>
                      <p:cNvSpPr/>
                      <p:nvPr/>
                    </p:nvSpPr>
                    <p:spPr>
                      <a:xfrm>
                        <a:off x="4860032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3175">
                        <a:solidFill>
                          <a:schemeClr val="bg1">
                            <a:lumMod val="9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" name="円/楕円 113"/>
                      <p:cNvSpPr/>
                      <p:nvPr/>
                    </p:nvSpPr>
                    <p:spPr>
                      <a:xfrm>
                        <a:off x="4572000" y="3789040"/>
                        <a:ext cx="360040" cy="36004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104" name="円/楕円 103"/>
                <p:cNvSpPr/>
                <p:nvPr/>
              </p:nvSpPr>
              <p:spPr>
                <a:xfrm>
                  <a:off x="1398057" y="5551026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15" name="グループ化 114"/>
              <p:cNvGrpSpPr/>
              <p:nvPr/>
            </p:nvGrpSpPr>
            <p:grpSpPr>
              <a:xfrm>
                <a:off x="6309437" y="5229200"/>
                <a:ext cx="558435" cy="620737"/>
                <a:chOff x="6245813" y="4485883"/>
                <a:chExt cx="558435" cy="620737"/>
              </a:xfrm>
            </p:grpSpPr>
            <p:grpSp>
              <p:nvGrpSpPr>
                <p:cNvPr id="116" name="グループ化 115"/>
                <p:cNvGrpSpPr/>
                <p:nvPr/>
              </p:nvGrpSpPr>
              <p:grpSpPr>
                <a:xfrm>
                  <a:off x="6268261" y="4566560"/>
                  <a:ext cx="535987" cy="540060"/>
                  <a:chOff x="4932040" y="4329100"/>
                  <a:chExt cx="535987" cy="540060"/>
                </a:xfrm>
              </p:grpSpPr>
              <p:sp>
                <p:nvSpPr>
                  <p:cNvPr id="118" name="円/楕円 117"/>
                  <p:cNvSpPr/>
                  <p:nvPr/>
                </p:nvSpPr>
                <p:spPr>
                  <a:xfrm>
                    <a:off x="5076056" y="432910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19" name="グループ化 118"/>
                  <p:cNvGrpSpPr/>
                  <p:nvPr/>
                </p:nvGrpSpPr>
                <p:grpSpPr>
                  <a:xfrm>
                    <a:off x="4932040" y="4487684"/>
                    <a:ext cx="535987" cy="381476"/>
                    <a:chOff x="4572000" y="3767604"/>
                    <a:chExt cx="535987" cy="381476"/>
                  </a:xfrm>
                </p:grpSpPr>
                <p:sp>
                  <p:nvSpPr>
                    <p:cNvPr id="120" name="円/楕円 119"/>
                    <p:cNvSpPr/>
                    <p:nvPr/>
                  </p:nvSpPr>
                  <p:spPr>
                    <a:xfrm>
                      <a:off x="4747947" y="3767604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9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1" name="円/楕円 120"/>
                    <p:cNvSpPr/>
                    <p:nvPr/>
                  </p:nvSpPr>
                  <p:spPr>
                    <a:xfrm>
                      <a:off x="4572000" y="3789040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117" name="円/楕円 116"/>
                <p:cNvSpPr/>
                <p:nvPr/>
              </p:nvSpPr>
              <p:spPr>
                <a:xfrm>
                  <a:off x="6245813" y="4485883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22" name="グループ化 121"/>
              <p:cNvGrpSpPr/>
              <p:nvPr/>
            </p:nvGrpSpPr>
            <p:grpSpPr>
              <a:xfrm>
                <a:off x="7524328" y="5229200"/>
                <a:ext cx="558435" cy="620737"/>
                <a:chOff x="6245813" y="4485883"/>
                <a:chExt cx="558435" cy="620737"/>
              </a:xfrm>
            </p:grpSpPr>
            <p:grpSp>
              <p:nvGrpSpPr>
                <p:cNvPr id="123" name="グループ化 122"/>
                <p:cNvGrpSpPr/>
                <p:nvPr/>
              </p:nvGrpSpPr>
              <p:grpSpPr>
                <a:xfrm>
                  <a:off x="6268261" y="4566560"/>
                  <a:ext cx="535987" cy="540060"/>
                  <a:chOff x="4932040" y="4329100"/>
                  <a:chExt cx="535987" cy="540060"/>
                </a:xfrm>
              </p:grpSpPr>
              <p:sp>
                <p:nvSpPr>
                  <p:cNvPr id="125" name="円/楕円 124"/>
                  <p:cNvSpPr/>
                  <p:nvPr/>
                </p:nvSpPr>
                <p:spPr>
                  <a:xfrm>
                    <a:off x="5076056" y="432910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26" name="グループ化 125"/>
                  <p:cNvGrpSpPr/>
                  <p:nvPr/>
                </p:nvGrpSpPr>
                <p:grpSpPr>
                  <a:xfrm>
                    <a:off x="4932040" y="4487684"/>
                    <a:ext cx="535987" cy="381476"/>
                    <a:chOff x="4572000" y="3767604"/>
                    <a:chExt cx="535987" cy="381476"/>
                  </a:xfrm>
                </p:grpSpPr>
                <p:sp>
                  <p:nvSpPr>
                    <p:cNvPr id="127" name="円/楕円 126"/>
                    <p:cNvSpPr/>
                    <p:nvPr/>
                  </p:nvSpPr>
                  <p:spPr>
                    <a:xfrm>
                      <a:off x="4747947" y="3767604"/>
                      <a:ext cx="360040" cy="3600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bg1">
                          <a:lumMod val="9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" name="円/楕円 127"/>
                    <p:cNvSpPr/>
                    <p:nvPr/>
                  </p:nvSpPr>
                  <p:spPr>
                    <a:xfrm>
                      <a:off x="4572000" y="3789040"/>
                      <a:ext cx="360040" cy="3600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124" name="円/楕円 123"/>
                <p:cNvSpPr/>
                <p:nvPr/>
              </p:nvSpPr>
              <p:spPr>
                <a:xfrm>
                  <a:off x="6245813" y="4485883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133" name="テキスト ボックス 132"/>
          <p:cNvSpPr txBox="1"/>
          <p:nvPr/>
        </p:nvSpPr>
        <p:spPr>
          <a:xfrm>
            <a:off x="251520" y="584765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pp4</a:t>
            </a:r>
            <a:r>
              <a:rPr kumimoji="1" lang="ja-JP" altLang="en-US" sz="2400" dirty="0"/>
              <a:t>枝反応</a:t>
            </a:r>
          </a:p>
        </p:txBody>
      </p:sp>
      <p:grpSp>
        <p:nvGrpSpPr>
          <p:cNvPr id="157" name="グループ化 156"/>
          <p:cNvGrpSpPr/>
          <p:nvPr/>
        </p:nvGrpSpPr>
        <p:grpSpPr>
          <a:xfrm>
            <a:off x="2303748" y="5379666"/>
            <a:ext cx="5770245" cy="1264552"/>
            <a:chOff x="2303748" y="5379666"/>
            <a:chExt cx="5770245" cy="1264552"/>
          </a:xfrm>
        </p:grpSpPr>
        <p:pic>
          <p:nvPicPr>
            <p:cNvPr id="136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{}^3\mathrm{He}+p\to {}^4\mathrm{Li}\to{}^4\mathrm{He}+\nu_e+e^+\]&lt;/body&gt;&#10;  &lt;fcolor&gt;FF000000&lt;/fcolor&gt;&#10;  &lt;bcolor&gt;FFFFFFFF&lt;/bcolor&gt;&#10;  &lt;transparent&gt;True&lt;/transparent&gt;&#10;  &lt;resolution&gt;1800&lt;/resolution&gt;&#10;  &lt;imageh&gt;276&lt;/imageh&gt;&#10;  &lt;imagew&gt;3029&lt;/imagew&gt;&#10;  &lt;scale&gt;50&lt;/scale&gt;&#10;  &lt;cursor&gt;5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748" y="6118438"/>
              <a:ext cx="5770245" cy="525780"/>
            </a:xfrm>
            <a:prstGeom prst="rect">
              <a:avLst/>
            </a:prstGeom>
          </p:spPr>
        </p:pic>
        <p:grpSp>
          <p:nvGrpSpPr>
            <p:cNvPr id="137" name="グループ化 136"/>
            <p:cNvGrpSpPr/>
            <p:nvPr/>
          </p:nvGrpSpPr>
          <p:grpSpPr>
            <a:xfrm>
              <a:off x="2411760" y="5432108"/>
              <a:ext cx="648072" cy="540060"/>
              <a:chOff x="4932040" y="4329100"/>
              <a:chExt cx="648072" cy="540060"/>
            </a:xfrm>
          </p:grpSpPr>
          <p:sp>
            <p:nvSpPr>
              <p:cNvPr id="138" name="円/楕円 137"/>
              <p:cNvSpPr/>
              <p:nvPr/>
            </p:nvSpPr>
            <p:spPr>
              <a:xfrm>
                <a:off x="5076056" y="4329100"/>
                <a:ext cx="360040" cy="3600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9" name="グループ化 138"/>
              <p:cNvGrpSpPr/>
              <p:nvPr/>
            </p:nvGrpSpPr>
            <p:grpSpPr>
              <a:xfrm>
                <a:off x="4932040" y="4509120"/>
                <a:ext cx="648072" cy="360040"/>
                <a:chOff x="4572000" y="3789040"/>
                <a:chExt cx="648072" cy="360040"/>
              </a:xfrm>
            </p:grpSpPr>
            <p:sp>
              <p:nvSpPr>
                <p:cNvPr id="140" name="円/楕円 139"/>
                <p:cNvSpPr/>
                <p:nvPr/>
              </p:nvSpPr>
              <p:spPr>
                <a:xfrm>
                  <a:off x="4860032" y="3789040"/>
                  <a:ext cx="360040" cy="36004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円/楕円 140"/>
                <p:cNvSpPr/>
                <p:nvPr/>
              </p:nvSpPr>
              <p:spPr>
                <a:xfrm>
                  <a:off x="4572000" y="378904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42" name="グループ化 141"/>
            <p:cNvGrpSpPr/>
            <p:nvPr/>
          </p:nvGrpSpPr>
          <p:grpSpPr>
            <a:xfrm>
              <a:off x="4513818" y="5401102"/>
              <a:ext cx="558435" cy="620737"/>
              <a:chOff x="6245813" y="4485883"/>
              <a:chExt cx="558435" cy="620737"/>
            </a:xfrm>
          </p:grpSpPr>
          <p:grpSp>
            <p:nvGrpSpPr>
              <p:cNvPr id="143" name="グループ化 142"/>
              <p:cNvGrpSpPr/>
              <p:nvPr/>
            </p:nvGrpSpPr>
            <p:grpSpPr>
              <a:xfrm>
                <a:off x="6268261" y="4566560"/>
                <a:ext cx="535987" cy="540060"/>
                <a:chOff x="4932040" y="4329100"/>
                <a:chExt cx="535987" cy="540060"/>
              </a:xfrm>
            </p:grpSpPr>
            <p:sp>
              <p:nvSpPr>
                <p:cNvPr id="145" name="円/楕円 144"/>
                <p:cNvSpPr/>
                <p:nvPr/>
              </p:nvSpPr>
              <p:spPr>
                <a:xfrm>
                  <a:off x="5076056" y="432910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46" name="グループ化 145"/>
                <p:cNvGrpSpPr/>
                <p:nvPr/>
              </p:nvGrpSpPr>
              <p:grpSpPr>
                <a:xfrm>
                  <a:off x="4932040" y="4487684"/>
                  <a:ext cx="535987" cy="381476"/>
                  <a:chOff x="4572000" y="3767604"/>
                  <a:chExt cx="535987" cy="381476"/>
                </a:xfrm>
              </p:grpSpPr>
              <p:sp>
                <p:nvSpPr>
                  <p:cNvPr id="147" name="円/楕円 146"/>
                  <p:cNvSpPr/>
                  <p:nvPr/>
                </p:nvSpPr>
                <p:spPr>
                  <a:xfrm>
                    <a:off x="4747947" y="3767604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8" name="円/楕円 147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44" name="円/楕円 143"/>
              <p:cNvSpPr/>
              <p:nvPr/>
            </p:nvSpPr>
            <p:spPr>
              <a:xfrm>
                <a:off x="6245813" y="44858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9" name="円/楕円 148"/>
            <p:cNvSpPr/>
            <p:nvPr/>
          </p:nvSpPr>
          <p:spPr>
            <a:xfrm>
              <a:off x="3419872" y="556804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0" name="グループ化 149"/>
            <p:cNvGrpSpPr/>
            <p:nvPr/>
          </p:nvGrpSpPr>
          <p:grpSpPr>
            <a:xfrm>
              <a:off x="5724128" y="5379666"/>
              <a:ext cx="558435" cy="620737"/>
              <a:chOff x="6245813" y="4485883"/>
              <a:chExt cx="558435" cy="620737"/>
            </a:xfrm>
          </p:grpSpPr>
          <p:grpSp>
            <p:nvGrpSpPr>
              <p:cNvPr id="151" name="グループ化 150"/>
              <p:cNvGrpSpPr/>
              <p:nvPr/>
            </p:nvGrpSpPr>
            <p:grpSpPr>
              <a:xfrm>
                <a:off x="6268261" y="4566560"/>
                <a:ext cx="535987" cy="540060"/>
                <a:chOff x="4932040" y="4329100"/>
                <a:chExt cx="535987" cy="540060"/>
              </a:xfrm>
            </p:grpSpPr>
            <p:sp>
              <p:nvSpPr>
                <p:cNvPr id="153" name="円/楕円 152"/>
                <p:cNvSpPr/>
                <p:nvPr/>
              </p:nvSpPr>
              <p:spPr>
                <a:xfrm>
                  <a:off x="5076056" y="4329100"/>
                  <a:ext cx="360040" cy="36004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4" name="グループ化 153"/>
                <p:cNvGrpSpPr/>
                <p:nvPr/>
              </p:nvGrpSpPr>
              <p:grpSpPr>
                <a:xfrm>
                  <a:off x="4932040" y="4487684"/>
                  <a:ext cx="535987" cy="381476"/>
                  <a:chOff x="4572000" y="3767604"/>
                  <a:chExt cx="535987" cy="381476"/>
                </a:xfrm>
              </p:grpSpPr>
              <p:sp>
                <p:nvSpPr>
                  <p:cNvPr id="155" name="円/楕円 154"/>
                  <p:cNvSpPr/>
                  <p:nvPr/>
                </p:nvSpPr>
                <p:spPr>
                  <a:xfrm>
                    <a:off x="4747947" y="3767604"/>
                    <a:ext cx="360040" cy="3600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>
                        <a:lumMod val="9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6" name="円/楕円 155"/>
                  <p:cNvSpPr/>
                  <p:nvPr/>
                </p:nvSpPr>
                <p:spPr>
                  <a:xfrm>
                    <a:off x="4572000" y="3789040"/>
                    <a:ext cx="360040" cy="36004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52" name="円/楕円 151"/>
              <p:cNvSpPr/>
              <p:nvPr/>
            </p:nvSpPr>
            <p:spPr>
              <a:xfrm>
                <a:off x="6245813" y="4485883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58" name="グループ化 157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59" name="テキスト ボックス 158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太陽で起こる核融合</a:t>
              </a:r>
            </a:p>
          </p:txBody>
        </p:sp>
        <p:sp>
          <p:nvSpPr>
            <p:cNvPr id="160" name="正方形/長方形 159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43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1412776"/>
            <a:ext cx="530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p-p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チェイン（陽子・陽子連鎖反応）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00599" y="5157192"/>
            <a:ext cx="3488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pp1&gt;pp2&gt;&gt;pp3&gt;&gt;&gt;&gt;pp4</a:t>
            </a:r>
          </a:p>
          <a:p>
            <a:r>
              <a:rPr lang="ja-JP" altLang="en-US" sz="2400" dirty="0"/>
              <a:t>の起こりやすさ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467544" y="437763"/>
              <a:ext cx="5724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太陽で起こる核融合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1644" y="2060848"/>
            <a:ext cx="5454228" cy="4227127"/>
            <a:chOff x="251644" y="2060848"/>
            <a:chExt cx="5454228" cy="4227127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44" y="2060848"/>
              <a:ext cx="5048955" cy="4096322"/>
            </a:xfrm>
            <a:prstGeom prst="rect">
              <a:avLst/>
            </a:prstGeom>
          </p:spPr>
        </p:pic>
        <p:sp>
          <p:nvSpPr>
            <p:cNvPr id="2" name="正方形/長方形 1"/>
            <p:cNvSpPr/>
            <p:nvPr/>
          </p:nvSpPr>
          <p:spPr>
            <a:xfrm>
              <a:off x="467544" y="6026365"/>
              <a:ext cx="523832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050" dirty="0"/>
                <a:t>http://osksn2.hep.sci.osaka-u.ac.jp/~naga/kogi/kanazawa-class06/ch4-sol.pdf</a:t>
              </a:r>
              <a:endParaRPr lang="ja-JP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8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251520" y="1484784"/>
            <a:ext cx="5297106" cy="3312368"/>
            <a:chOff x="150267" y="1700808"/>
            <a:chExt cx="5297106" cy="3312368"/>
          </a:xfrm>
        </p:grpSpPr>
        <p:pic>
          <p:nvPicPr>
            <p:cNvPr id="23554" name="Picture 2" descr="http://www.thetimesofworld.com/wp-content/uploads/2015/08/Tsar-Bomb-explos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67" y="1700808"/>
              <a:ext cx="5297106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150267" y="1700808"/>
              <a:ext cx="183415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www.thetimesofworld.com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851201" y="4221088"/>
            <a:ext cx="4041279" cy="2524130"/>
            <a:chOff x="4851201" y="4221088"/>
            <a:chExt cx="4041279" cy="2524130"/>
          </a:xfrm>
        </p:grpSpPr>
        <p:pic>
          <p:nvPicPr>
            <p:cNvPr id="23556" name="Picture 4" descr="http://b68389.medialib.glogster.com/media/8ec37d9d80cc2b70ead24b171b7fc4d3dafb9d300e130d9838e384c577dc59bf/tsar-bomba-nuclear-weapon-comparison-char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201" y="4221088"/>
              <a:ext cx="4041279" cy="249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7452320" y="6491302"/>
              <a:ext cx="132119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www.glogster.com</a:t>
              </a:r>
              <a:endParaRPr lang="ja-JP" altLang="en-US" sz="1050" dirty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251520" y="5229200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核融合条件を満たすのは困難</a:t>
            </a:r>
            <a:endParaRPr kumimoji="1" lang="en-US" altLang="ja-JP" sz="2400" dirty="0"/>
          </a:p>
          <a:p>
            <a:r>
              <a:rPr lang="ja-JP" altLang="en-US" sz="2400" dirty="0"/>
              <a:t>→水爆では原爆で点火する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65571" y="2876743"/>
            <a:ext cx="312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最初の水爆は，</a:t>
            </a:r>
            <a:endParaRPr kumimoji="1" lang="en-US" altLang="ja-JP" sz="2400" dirty="0"/>
          </a:p>
          <a:p>
            <a:r>
              <a:rPr lang="ja-JP" altLang="en-US" sz="2400" dirty="0"/>
              <a:t>広島型の</a:t>
            </a:r>
            <a:r>
              <a:rPr lang="en-US" altLang="ja-JP" sz="2400" dirty="0"/>
              <a:t>700</a:t>
            </a:r>
            <a:r>
              <a:rPr lang="ja-JP" altLang="en-US" sz="2400" dirty="0"/>
              <a:t>倍の</a:t>
            </a:r>
            <a:endParaRPr lang="en-US" altLang="ja-JP" sz="2400" dirty="0"/>
          </a:p>
          <a:p>
            <a:r>
              <a:rPr lang="ja-JP" altLang="en-US" sz="2400" dirty="0"/>
              <a:t>エネルギー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65571" y="1611742"/>
            <a:ext cx="3094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水爆は原爆よりも</a:t>
            </a:r>
            <a:endParaRPr kumimoji="1" lang="en-US" altLang="ja-JP" sz="2400" dirty="0"/>
          </a:p>
          <a:p>
            <a:r>
              <a:rPr kumimoji="1" lang="ja-JP" altLang="en-US" sz="2400" dirty="0"/>
              <a:t>圧倒的に出力が高い</a:t>
            </a:r>
            <a:endParaRPr kumimoji="1" lang="en-US" altLang="ja-JP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51520" y="6156595"/>
            <a:ext cx="3637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D-D</a:t>
            </a:r>
            <a:r>
              <a:rPr lang="ja-JP" altLang="en-US" sz="2400" dirty="0"/>
              <a:t>反応，</a:t>
            </a:r>
            <a:r>
              <a:rPr lang="en-US" altLang="ja-JP" sz="2400" dirty="0"/>
              <a:t>D-T</a:t>
            </a:r>
            <a:r>
              <a:rPr lang="ja-JP" altLang="en-US" sz="2400" dirty="0"/>
              <a:t>反応が主流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地上の太陽</a:t>
              </a:r>
              <a:r>
                <a:rPr kumimoji="1" lang="en-US" altLang="ja-JP" sz="4800" dirty="0"/>
                <a:t>―</a:t>
              </a:r>
              <a:r>
                <a:rPr kumimoji="1" lang="ja-JP" altLang="en-US" sz="4800" dirty="0"/>
                <a:t>水爆</a:t>
              </a: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93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3842592" y="2852936"/>
            <a:ext cx="5025604" cy="3769203"/>
            <a:chOff x="3842592" y="2852936"/>
            <a:chExt cx="5025604" cy="3769203"/>
          </a:xfrm>
        </p:grpSpPr>
        <p:pic>
          <p:nvPicPr>
            <p:cNvPr id="25606" name="Picture 6" descr="https://41.media.tumblr.com/tumblr_luabo1oJzo1ql7gyfo1_128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2592" y="2852936"/>
              <a:ext cx="5025604" cy="376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7331330" y="6361119"/>
              <a:ext cx="15103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 err="1">
                  <a:solidFill>
                    <a:schemeClr val="bg1"/>
                  </a:solidFill>
                </a:rPr>
                <a:t>tumblr</a:t>
              </a:r>
              <a:r>
                <a:rPr lang="en-US" altLang="ja-JP" sz="1050" dirty="0">
                  <a:solidFill>
                    <a:schemeClr val="bg1"/>
                  </a:solidFill>
                </a:rPr>
                <a:t>/</a:t>
              </a:r>
              <a:r>
                <a:rPr lang="en-US" altLang="ja-JP" sz="1050" dirty="0" err="1">
                  <a:solidFill>
                    <a:schemeClr val="bg1"/>
                  </a:solidFill>
                </a:rPr>
                <a:t>pamandjapan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51520" y="1628800"/>
            <a:ext cx="3960440" cy="2700301"/>
            <a:chOff x="251520" y="1628800"/>
            <a:chExt cx="3960440" cy="2700301"/>
          </a:xfrm>
        </p:grpSpPr>
        <p:pic>
          <p:nvPicPr>
            <p:cNvPr id="25604" name="Picture 4" descr="http://www.lhd.nifs.ac.jp/lhd/jexp/image/first_plasm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28800"/>
              <a:ext cx="3960440" cy="2700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251520" y="4067491"/>
              <a:ext cx="4523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bg1"/>
                  </a:solidFill>
                </a:rPr>
                <a:t>LHD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355976" y="1637497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磁場やレーザーを使って</a:t>
            </a:r>
            <a:endParaRPr lang="en-US" altLang="ja-JP" sz="2400" dirty="0"/>
          </a:p>
          <a:p>
            <a:r>
              <a:rPr lang="ja-JP" altLang="en-US" sz="2400" dirty="0"/>
              <a:t>高真空高温のプラズマを維持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5118283"/>
            <a:ext cx="3021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D-D</a:t>
            </a:r>
            <a:r>
              <a:rPr lang="ja-JP" altLang="en-US" sz="2400" dirty="0"/>
              <a:t>反応，</a:t>
            </a:r>
            <a:r>
              <a:rPr lang="en-US" altLang="ja-JP" sz="2400" dirty="0"/>
              <a:t>D-T</a:t>
            </a:r>
            <a:r>
              <a:rPr lang="ja-JP" altLang="en-US" sz="2400" dirty="0"/>
              <a:t>反応，</a:t>
            </a:r>
            <a:endParaRPr lang="en-US" altLang="ja-JP" sz="2400" dirty="0"/>
          </a:p>
          <a:p>
            <a:r>
              <a:rPr lang="en-US" altLang="ja-JP" sz="2400" dirty="0"/>
              <a:t>D-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He</a:t>
            </a:r>
            <a:r>
              <a:rPr lang="ja-JP" altLang="en-US" sz="2400" dirty="0"/>
              <a:t>反応が主流</a:t>
            </a:r>
            <a:endParaRPr lang="en-US" altLang="ja-JP" sz="24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467544" y="437763"/>
              <a:ext cx="69557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地上の太陽</a:t>
              </a:r>
              <a:r>
                <a:rPr kumimoji="1" lang="en-US" altLang="ja-JP" sz="4800" dirty="0"/>
                <a:t>―</a:t>
              </a:r>
              <a:r>
                <a:rPr kumimoji="1" lang="ja-JP" altLang="en-US" sz="4800" dirty="0"/>
                <a:t>核融合発電</a:t>
              </a: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57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太陽の核融合の安定性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6" y="1945431"/>
            <a:ext cx="3934374" cy="11336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3" y="3395588"/>
            <a:ext cx="6087325" cy="191479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647" y="170283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太陽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低温の核融合</a:t>
            </a:r>
            <a:endParaRPr kumimoji="1" lang="en-US" altLang="ja-JP" sz="2400" dirty="0"/>
          </a:p>
          <a:p>
            <a:r>
              <a:rPr lang="ja-JP" altLang="en-US" sz="2400" dirty="0"/>
              <a:t>水爆</a:t>
            </a:r>
            <a:r>
              <a:rPr lang="en-US" altLang="ja-JP" sz="2400" dirty="0"/>
              <a:t>…</a:t>
            </a:r>
            <a:r>
              <a:rPr lang="ja-JP" altLang="en-US" sz="2400" dirty="0"/>
              <a:t>高温の核融合</a:t>
            </a:r>
            <a:endParaRPr lang="en-US" altLang="ja-JP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6349" y="5703639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太陽の核融合反応は負のフィードバックで安定化する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72170" y="5300556"/>
            <a:ext cx="81906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http://www.geo.titech.ac.jp/lab/ida/taku/lecture/ocha14/lecture3BW.pdf</a:t>
            </a:r>
          </a:p>
        </p:txBody>
      </p:sp>
    </p:spTree>
    <p:extLst>
      <p:ext uri="{BB962C8B-B14F-4D97-AF65-F5344CB8AC3E}">
        <p14:creationId xmlns:p14="http://schemas.microsoft.com/office/powerpoint/2010/main" val="7342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do.gsfc.nasa.gov/assets/gallery/preview/Farside_C3_h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574" y="-2547664"/>
            <a:ext cx="10297144" cy="102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940782" y="3013501"/>
            <a:ext cx="3262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</a:rPr>
              <a:t>太陽の一生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740352" y="630932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>
                    <a:lumMod val="95000"/>
                  </a:schemeClr>
                </a:solidFill>
              </a:rPr>
              <a:t>SDO/NASA</a:t>
            </a:r>
            <a:endParaRPr lang="ja-JP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/>
                <a:t>太陽が生まれるところ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円/楕円 7"/>
          <p:cNvSpPr/>
          <p:nvPr/>
        </p:nvSpPr>
        <p:spPr>
          <a:xfrm>
            <a:off x="383444" y="2245563"/>
            <a:ext cx="1656184" cy="1656184"/>
          </a:xfrm>
          <a:prstGeom prst="ellipse">
            <a:avLst/>
          </a:prstGeom>
          <a:gradFill flip="none" rotWithShape="1">
            <a:gsLst>
              <a:gs pos="0">
                <a:srgbClr val="FF00FF"/>
              </a:gs>
              <a:gs pos="6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54332" y="5541039"/>
            <a:ext cx="4285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分子雲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星間雲</a:t>
            </a:r>
            <a:r>
              <a:rPr lang="ja-JP" altLang="en-US" sz="2400" dirty="0"/>
              <a:t>の中でも特に濃い領域</a:t>
            </a:r>
            <a:endParaRPr lang="en-US" altLang="ja-JP" sz="2400" dirty="0"/>
          </a:p>
          <a:p>
            <a:r>
              <a:rPr kumimoji="1" lang="ja-JP" altLang="en-US" sz="2400" dirty="0"/>
              <a:t>平均</a:t>
            </a:r>
            <a:r>
              <a:rPr kumimoji="1" lang="en-US" altLang="ja-JP" sz="2400" dirty="0"/>
              <a:t>1000/cm</a:t>
            </a:r>
            <a:r>
              <a:rPr kumimoji="1" lang="en-US" altLang="ja-JP" sz="2400" baseline="30000" dirty="0"/>
              <a:t>3</a:t>
            </a:r>
            <a:r>
              <a:rPr lang="ja-JP" altLang="en-US" sz="2400" dirty="0"/>
              <a:t>程度，温度</a:t>
            </a:r>
            <a:r>
              <a:rPr lang="en-US" altLang="ja-JP" sz="2400" dirty="0"/>
              <a:t>10 K</a:t>
            </a:r>
            <a:endParaRPr kumimoji="1" lang="ja-JP" altLang="en-US" sz="2400" baseline="300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2411760" y="2352347"/>
            <a:ext cx="2617440" cy="1549400"/>
          </a:xfrm>
          <a:custGeom>
            <a:avLst/>
            <a:gdLst>
              <a:gd name="connsiteX0" fmla="*/ 38100 w 3213100"/>
              <a:gd name="connsiteY0" fmla="*/ 0 h 1549400"/>
              <a:gd name="connsiteX1" fmla="*/ 3213100 w 3213100"/>
              <a:gd name="connsiteY1" fmla="*/ 1054100 h 1549400"/>
              <a:gd name="connsiteX2" fmla="*/ 0 w 3213100"/>
              <a:gd name="connsiteY2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3100" h="1549400">
                <a:moveTo>
                  <a:pt x="38100" y="0"/>
                </a:moveTo>
                <a:lnTo>
                  <a:pt x="3213100" y="1054100"/>
                </a:lnTo>
                <a:lnTo>
                  <a:pt x="0" y="15494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4172887"/>
            <a:ext cx="42306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分子雲コア</a:t>
            </a:r>
            <a:endParaRPr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分子雲の中でも特に濃い領域</a:t>
            </a:r>
            <a:endParaRPr kumimoji="1" lang="en-US" altLang="ja-JP" sz="2400" dirty="0"/>
          </a:p>
          <a:p>
            <a:r>
              <a:rPr lang="ja-JP" altLang="en-US" sz="2400" dirty="0"/>
              <a:t>数万</a:t>
            </a:r>
            <a:r>
              <a:rPr lang="en-US" altLang="ja-JP" sz="2400" dirty="0"/>
              <a:t>/cm</a:t>
            </a:r>
            <a:r>
              <a:rPr lang="en-US" altLang="ja-JP" sz="2400" baseline="30000" dirty="0"/>
              <a:t>3</a:t>
            </a:r>
            <a:r>
              <a:rPr lang="ja-JP" altLang="en-US" sz="2400" dirty="0"/>
              <a:t>以上，質量</a:t>
            </a:r>
            <a:r>
              <a:rPr lang="en-US" altLang="ja-JP" sz="2400" dirty="0"/>
              <a:t>~10M</a:t>
            </a:r>
            <a:r>
              <a:rPr lang="en-US" altLang="ja-JP" sz="2400" baseline="-25000" dirty="0"/>
              <a:t>solar</a:t>
            </a:r>
          </a:p>
          <a:p>
            <a:r>
              <a:rPr lang="en-US" altLang="ja-JP" sz="2400" dirty="0"/>
              <a:t>0.1-0.01</a:t>
            </a:r>
            <a:r>
              <a:rPr lang="ja-JP" altLang="en-US" sz="2400" dirty="0"/>
              <a:t>光年オーダーの直径</a:t>
            </a:r>
            <a:endParaRPr lang="en-US" altLang="ja-JP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0693" y="1556791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46</a:t>
            </a:r>
            <a:r>
              <a:rPr kumimoji="1" lang="ja-JP" altLang="en-US" sz="2400" dirty="0"/>
              <a:t>億年前</a:t>
            </a:r>
            <a:r>
              <a:rPr kumimoji="1" lang="en-US" altLang="ja-JP" sz="2400" dirty="0"/>
              <a:t>…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72868" y="2144986"/>
            <a:ext cx="3383508" cy="3336701"/>
            <a:chOff x="4572868" y="2144986"/>
            <a:chExt cx="3383508" cy="3336701"/>
          </a:xfrm>
        </p:grpSpPr>
        <p:pic>
          <p:nvPicPr>
            <p:cNvPr id="39938" name="Picture 2" descr="http://imgsrc.hubblesite.org/hu/db/images/hs-1995-44-a-full_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868" y="2144986"/>
              <a:ext cx="3383508" cy="3336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4591986" y="5205807"/>
              <a:ext cx="4475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bg1"/>
                  </a:solidFill>
                </a:rPr>
                <a:t>HST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940237" y="1484784"/>
            <a:ext cx="7263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熱を持つ物質からは光が放出されている</a:t>
            </a:r>
            <a:endParaRPr lang="en-US" altLang="ja-JP" sz="2400" dirty="0"/>
          </a:p>
          <a:p>
            <a:r>
              <a:rPr kumimoji="1" lang="ja-JP" altLang="en-US" sz="2400" dirty="0"/>
              <a:t>→太陽があのようなスペクトルで光る理由はコレ！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467544" y="2503908"/>
            <a:ext cx="3812120" cy="2581276"/>
            <a:chOff x="327832" y="2348161"/>
            <a:chExt cx="3812120" cy="2581276"/>
          </a:xfrm>
        </p:grpSpPr>
        <p:pic>
          <p:nvPicPr>
            <p:cNvPr id="1026" name="Picture 2" descr="http://ironstudio.web5.jp/iron/colo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52" y="2348161"/>
              <a:ext cx="3810000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正方形/長方形 8"/>
            <p:cNvSpPr/>
            <p:nvPr/>
          </p:nvSpPr>
          <p:spPr>
            <a:xfrm>
              <a:off x="327832" y="4672288"/>
              <a:ext cx="172354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http://ironstudio.web5.jp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572000" y="2852936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黒体放射</a:t>
            </a:r>
            <a:r>
              <a:rPr kumimoji="1" lang="ja-JP" altLang="en-US" sz="2400" dirty="0"/>
              <a:t>を理解したい</a:t>
            </a:r>
            <a:endParaRPr kumimoji="1" lang="en-US" altLang="ja-JP" sz="2400" dirty="0"/>
          </a:p>
          <a:p>
            <a:r>
              <a:rPr kumimoji="1" lang="ja-JP" altLang="en-US" sz="2400" dirty="0"/>
              <a:t>→太陽以外の天体にも応用可能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2040" y="411017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電磁波</a:t>
            </a:r>
            <a:r>
              <a:rPr kumimoji="1" lang="ja-JP" altLang="en-US" sz="2400" dirty="0">
                <a:latin typeface="+mn-ea"/>
              </a:rPr>
              <a:t>と熱力学</a:t>
            </a:r>
            <a:r>
              <a:rPr kumimoji="1" lang="ja-JP" altLang="en-US" sz="2400" dirty="0"/>
              <a:t>を理解しなければならない</a:t>
            </a:r>
          </a:p>
        </p:txBody>
      </p: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2771800" y="5280618"/>
            <a:ext cx="1243403" cy="1446868"/>
            <a:chOff x="2591864" y="1052441"/>
            <a:chExt cx="3960271" cy="4608313"/>
          </a:xfrm>
        </p:grpSpPr>
        <p:sp>
          <p:nvSpPr>
            <p:cNvPr id="16" name="円/楕円 47"/>
            <p:cNvSpPr/>
            <p:nvPr/>
          </p:nvSpPr>
          <p:spPr>
            <a:xfrm>
              <a:off x="3646578" y="4264948"/>
              <a:ext cx="1637557" cy="1307649"/>
            </a:xfrm>
            <a:custGeom>
              <a:avLst/>
              <a:gdLst>
                <a:gd name="connsiteX0" fmla="*/ 0 w 2088269"/>
                <a:gd name="connsiteY0" fmla="*/ 662009 h 1324018"/>
                <a:gd name="connsiteX1" fmla="*/ 1044135 w 2088269"/>
                <a:gd name="connsiteY1" fmla="*/ 0 h 1324018"/>
                <a:gd name="connsiteX2" fmla="*/ 2088270 w 2088269"/>
                <a:gd name="connsiteY2" fmla="*/ 662009 h 1324018"/>
                <a:gd name="connsiteX3" fmla="*/ 1044135 w 2088269"/>
                <a:gd name="connsiteY3" fmla="*/ 1324018 h 1324018"/>
                <a:gd name="connsiteX4" fmla="*/ 0 w 2088269"/>
                <a:gd name="connsiteY4" fmla="*/ 662009 h 1324018"/>
                <a:gd name="connsiteX0" fmla="*/ 145 w 2088415"/>
                <a:gd name="connsiteY0" fmla="*/ 597715 h 1259724"/>
                <a:gd name="connsiteX1" fmla="*/ 989512 w 2088415"/>
                <a:gd name="connsiteY1" fmla="*/ 0 h 1259724"/>
                <a:gd name="connsiteX2" fmla="*/ 2088415 w 2088415"/>
                <a:gd name="connsiteY2" fmla="*/ 597715 h 1259724"/>
                <a:gd name="connsiteX3" fmla="*/ 1044280 w 2088415"/>
                <a:gd name="connsiteY3" fmla="*/ 1259724 h 1259724"/>
                <a:gd name="connsiteX4" fmla="*/ 145 w 2088415"/>
                <a:gd name="connsiteY4" fmla="*/ 597715 h 1259724"/>
                <a:gd name="connsiteX0" fmla="*/ 145 w 2088415"/>
                <a:gd name="connsiteY0" fmla="*/ 602558 h 1264567"/>
                <a:gd name="connsiteX1" fmla="*/ 989512 w 2088415"/>
                <a:gd name="connsiteY1" fmla="*/ 4843 h 1264567"/>
                <a:gd name="connsiteX2" fmla="*/ 2088415 w 2088415"/>
                <a:gd name="connsiteY2" fmla="*/ 602558 h 1264567"/>
                <a:gd name="connsiteX3" fmla="*/ 1044280 w 2088415"/>
                <a:gd name="connsiteY3" fmla="*/ 1264567 h 1264567"/>
                <a:gd name="connsiteX4" fmla="*/ 145 w 2088415"/>
                <a:gd name="connsiteY4" fmla="*/ 602558 h 126456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106643"/>
                <a:gd name="connsiteY0" fmla="*/ 707638 h 1369647"/>
                <a:gd name="connsiteX1" fmla="*/ 989453 w 2106643"/>
                <a:gd name="connsiteY1" fmla="*/ 109923 h 1369647"/>
                <a:gd name="connsiteX2" fmla="*/ 1640271 w 2106643"/>
                <a:gd name="connsiteY2" fmla="*/ 55154 h 1369647"/>
                <a:gd name="connsiteX3" fmla="*/ 2088356 w 2106643"/>
                <a:gd name="connsiteY3" fmla="*/ 707638 h 1369647"/>
                <a:gd name="connsiteX4" fmla="*/ 1044221 w 2106643"/>
                <a:gd name="connsiteY4" fmla="*/ 1369647 h 1369647"/>
                <a:gd name="connsiteX5" fmla="*/ 86 w 2106643"/>
                <a:gd name="connsiteY5" fmla="*/ 707638 h 1369647"/>
                <a:gd name="connsiteX0" fmla="*/ 86 w 2099726"/>
                <a:gd name="connsiteY0" fmla="*/ 707638 h 1369647"/>
                <a:gd name="connsiteX1" fmla="*/ 989453 w 2099726"/>
                <a:gd name="connsiteY1" fmla="*/ 109923 h 1369647"/>
                <a:gd name="connsiteX2" fmla="*/ 1640271 w 2099726"/>
                <a:gd name="connsiteY2" fmla="*/ 55154 h 1369647"/>
                <a:gd name="connsiteX3" fmla="*/ 2088356 w 2099726"/>
                <a:gd name="connsiteY3" fmla="*/ 707638 h 1369647"/>
                <a:gd name="connsiteX4" fmla="*/ 1044221 w 2099726"/>
                <a:gd name="connsiteY4" fmla="*/ 1369647 h 1369647"/>
                <a:gd name="connsiteX5" fmla="*/ 86 w 2099726"/>
                <a:gd name="connsiteY5" fmla="*/ 707638 h 1369647"/>
                <a:gd name="connsiteX0" fmla="*/ 86 w 2099726"/>
                <a:gd name="connsiteY0" fmla="*/ 660556 h 1322565"/>
                <a:gd name="connsiteX1" fmla="*/ 989453 w 2099726"/>
                <a:gd name="connsiteY1" fmla="*/ 62841 h 1322565"/>
                <a:gd name="connsiteX2" fmla="*/ 1640271 w 2099726"/>
                <a:gd name="connsiteY2" fmla="*/ 8072 h 1322565"/>
                <a:gd name="connsiteX3" fmla="*/ 2088356 w 2099726"/>
                <a:gd name="connsiteY3" fmla="*/ 660556 h 1322565"/>
                <a:gd name="connsiteX4" fmla="*/ 1044221 w 2099726"/>
                <a:gd name="connsiteY4" fmla="*/ 1322565 h 1322565"/>
                <a:gd name="connsiteX5" fmla="*/ 86 w 2099726"/>
                <a:gd name="connsiteY5" fmla="*/ 660556 h 1322565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61880 w 2161520"/>
                <a:gd name="connsiteY0" fmla="*/ 652484 h 1314493"/>
                <a:gd name="connsiteX1" fmla="*/ 220927 w 2161520"/>
                <a:gd name="connsiteY1" fmla="*/ 126206 h 1314493"/>
                <a:gd name="connsiteX2" fmla="*/ 1051247 w 2161520"/>
                <a:gd name="connsiteY2" fmla="*/ 54769 h 1314493"/>
                <a:gd name="connsiteX3" fmla="*/ 1702065 w 2161520"/>
                <a:gd name="connsiteY3" fmla="*/ 0 h 1314493"/>
                <a:gd name="connsiteX4" fmla="*/ 2150150 w 2161520"/>
                <a:gd name="connsiteY4" fmla="*/ 652484 h 1314493"/>
                <a:gd name="connsiteX5" fmla="*/ 1106015 w 2161520"/>
                <a:gd name="connsiteY5" fmla="*/ 1314493 h 1314493"/>
                <a:gd name="connsiteX6" fmla="*/ 61880 w 2161520"/>
                <a:gd name="connsiteY6" fmla="*/ 652484 h 1314493"/>
                <a:gd name="connsiteX0" fmla="*/ 38927 w 2138567"/>
                <a:gd name="connsiteY0" fmla="*/ 652484 h 1314493"/>
                <a:gd name="connsiteX1" fmla="*/ 197974 w 2138567"/>
                <a:gd name="connsiteY1" fmla="*/ 126206 h 1314493"/>
                <a:gd name="connsiteX2" fmla="*/ 1028294 w 2138567"/>
                <a:gd name="connsiteY2" fmla="*/ 54769 h 1314493"/>
                <a:gd name="connsiteX3" fmla="*/ 1679112 w 2138567"/>
                <a:gd name="connsiteY3" fmla="*/ 0 h 1314493"/>
                <a:gd name="connsiteX4" fmla="*/ 2127197 w 2138567"/>
                <a:gd name="connsiteY4" fmla="*/ 652484 h 1314493"/>
                <a:gd name="connsiteX5" fmla="*/ 1083062 w 2138567"/>
                <a:gd name="connsiteY5" fmla="*/ 1314493 h 1314493"/>
                <a:gd name="connsiteX6" fmla="*/ 38927 w 2138567"/>
                <a:gd name="connsiteY6" fmla="*/ 652484 h 1314493"/>
                <a:gd name="connsiteX0" fmla="*/ 52253 w 2044737"/>
                <a:gd name="connsiteY0" fmla="*/ 783453 h 1315455"/>
                <a:gd name="connsiteX1" fmla="*/ 104144 w 2044737"/>
                <a:gd name="connsiteY1" fmla="*/ 126206 h 1315455"/>
                <a:gd name="connsiteX2" fmla="*/ 934464 w 2044737"/>
                <a:gd name="connsiteY2" fmla="*/ 54769 h 1315455"/>
                <a:gd name="connsiteX3" fmla="*/ 1585282 w 2044737"/>
                <a:gd name="connsiteY3" fmla="*/ 0 h 1315455"/>
                <a:gd name="connsiteX4" fmla="*/ 2033367 w 2044737"/>
                <a:gd name="connsiteY4" fmla="*/ 652484 h 1315455"/>
                <a:gd name="connsiteX5" fmla="*/ 989232 w 2044737"/>
                <a:gd name="connsiteY5" fmla="*/ 1314493 h 1315455"/>
                <a:gd name="connsiteX6" fmla="*/ 52253 w 2044737"/>
                <a:gd name="connsiteY6" fmla="*/ 783453 h 1315455"/>
                <a:gd name="connsiteX0" fmla="*/ 1227 w 1993711"/>
                <a:gd name="connsiteY0" fmla="*/ 783453 h 1315480"/>
                <a:gd name="connsiteX1" fmla="*/ 53118 w 1993711"/>
                <a:gd name="connsiteY1" fmla="*/ 126206 h 1315480"/>
                <a:gd name="connsiteX2" fmla="*/ 883438 w 1993711"/>
                <a:gd name="connsiteY2" fmla="*/ 54769 h 1315480"/>
                <a:gd name="connsiteX3" fmla="*/ 1534256 w 1993711"/>
                <a:gd name="connsiteY3" fmla="*/ 0 h 1315480"/>
                <a:gd name="connsiteX4" fmla="*/ 1982341 w 1993711"/>
                <a:gd name="connsiteY4" fmla="*/ 652484 h 1315480"/>
                <a:gd name="connsiteX5" fmla="*/ 938206 w 1993711"/>
                <a:gd name="connsiteY5" fmla="*/ 1314493 h 1315480"/>
                <a:gd name="connsiteX6" fmla="*/ 1227 w 1993711"/>
                <a:gd name="connsiteY6" fmla="*/ 783453 h 1315480"/>
                <a:gd name="connsiteX0" fmla="*/ 40485 w 2032969"/>
                <a:gd name="connsiteY0" fmla="*/ 783453 h 1194369"/>
                <a:gd name="connsiteX1" fmla="*/ 92376 w 2032969"/>
                <a:gd name="connsiteY1" fmla="*/ 126206 h 1194369"/>
                <a:gd name="connsiteX2" fmla="*/ 922696 w 2032969"/>
                <a:gd name="connsiteY2" fmla="*/ 54769 h 1194369"/>
                <a:gd name="connsiteX3" fmla="*/ 1573514 w 2032969"/>
                <a:gd name="connsiteY3" fmla="*/ 0 h 1194369"/>
                <a:gd name="connsiteX4" fmla="*/ 2021599 w 2032969"/>
                <a:gd name="connsiteY4" fmla="*/ 652484 h 1194369"/>
                <a:gd name="connsiteX5" fmla="*/ 810777 w 2032969"/>
                <a:gd name="connsiteY5" fmla="*/ 1193049 h 1194369"/>
                <a:gd name="connsiteX6" fmla="*/ 40485 w 2032969"/>
                <a:gd name="connsiteY6" fmla="*/ 783453 h 1194369"/>
                <a:gd name="connsiteX0" fmla="*/ 40152 w 2032636"/>
                <a:gd name="connsiteY0" fmla="*/ 783453 h 1182512"/>
                <a:gd name="connsiteX1" fmla="*/ 92043 w 2032636"/>
                <a:gd name="connsiteY1" fmla="*/ 126206 h 1182512"/>
                <a:gd name="connsiteX2" fmla="*/ 922363 w 2032636"/>
                <a:gd name="connsiteY2" fmla="*/ 54769 h 1182512"/>
                <a:gd name="connsiteX3" fmla="*/ 1573181 w 2032636"/>
                <a:gd name="connsiteY3" fmla="*/ 0 h 1182512"/>
                <a:gd name="connsiteX4" fmla="*/ 2021266 w 2032636"/>
                <a:gd name="connsiteY4" fmla="*/ 652484 h 1182512"/>
                <a:gd name="connsiteX5" fmla="*/ 805681 w 2032636"/>
                <a:gd name="connsiteY5" fmla="*/ 1181143 h 1182512"/>
                <a:gd name="connsiteX6" fmla="*/ 40152 w 2032636"/>
                <a:gd name="connsiteY6" fmla="*/ 783453 h 1182512"/>
                <a:gd name="connsiteX0" fmla="*/ 2519 w 1995003"/>
                <a:gd name="connsiteY0" fmla="*/ 783453 h 1328838"/>
                <a:gd name="connsiteX1" fmla="*/ 54410 w 1995003"/>
                <a:gd name="connsiteY1" fmla="*/ 126206 h 1328838"/>
                <a:gd name="connsiteX2" fmla="*/ 884730 w 1995003"/>
                <a:gd name="connsiteY2" fmla="*/ 54769 h 1328838"/>
                <a:gd name="connsiteX3" fmla="*/ 1535548 w 1995003"/>
                <a:gd name="connsiteY3" fmla="*/ 0 h 1328838"/>
                <a:gd name="connsiteX4" fmla="*/ 1983633 w 1995003"/>
                <a:gd name="connsiteY4" fmla="*/ 652484 h 1328838"/>
                <a:gd name="connsiteX5" fmla="*/ 768048 w 1995003"/>
                <a:gd name="connsiteY5" fmla="*/ 1181143 h 1328838"/>
                <a:gd name="connsiteX6" fmla="*/ 161565 w 1995003"/>
                <a:gd name="connsiteY6" fmla="*/ 1304925 h 1328838"/>
                <a:gd name="connsiteX7" fmla="*/ 2519 w 1995003"/>
                <a:gd name="connsiteY7" fmla="*/ 783453 h 1328838"/>
                <a:gd name="connsiteX0" fmla="*/ 2425 w 1994909"/>
                <a:gd name="connsiteY0" fmla="*/ 783453 h 1337156"/>
                <a:gd name="connsiteX1" fmla="*/ 54316 w 1994909"/>
                <a:gd name="connsiteY1" fmla="*/ 126206 h 1337156"/>
                <a:gd name="connsiteX2" fmla="*/ 884636 w 1994909"/>
                <a:gd name="connsiteY2" fmla="*/ 54769 h 1337156"/>
                <a:gd name="connsiteX3" fmla="*/ 1535454 w 1994909"/>
                <a:gd name="connsiteY3" fmla="*/ 0 h 1337156"/>
                <a:gd name="connsiteX4" fmla="*/ 1983539 w 1994909"/>
                <a:gd name="connsiteY4" fmla="*/ 652484 h 1337156"/>
                <a:gd name="connsiteX5" fmla="*/ 767954 w 1994909"/>
                <a:gd name="connsiteY5" fmla="*/ 1181143 h 1337156"/>
                <a:gd name="connsiteX6" fmla="*/ 159090 w 1994909"/>
                <a:gd name="connsiteY6" fmla="*/ 1314450 h 1337156"/>
                <a:gd name="connsiteX7" fmla="*/ 2425 w 1994909"/>
                <a:gd name="connsiteY7" fmla="*/ 783453 h 1337156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318612"/>
                <a:gd name="connsiteX1" fmla="*/ 54997 w 1995590"/>
                <a:gd name="connsiteY1" fmla="*/ 126206 h 1318612"/>
                <a:gd name="connsiteX2" fmla="*/ 885317 w 1995590"/>
                <a:gd name="connsiteY2" fmla="*/ 54769 h 1318612"/>
                <a:gd name="connsiteX3" fmla="*/ 1536135 w 1995590"/>
                <a:gd name="connsiteY3" fmla="*/ 0 h 1318612"/>
                <a:gd name="connsiteX4" fmla="*/ 1984220 w 1995590"/>
                <a:gd name="connsiteY4" fmla="*/ 652484 h 1318612"/>
                <a:gd name="connsiteX5" fmla="*/ 768635 w 1995590"/>
                <a:gd name="connsiteY5" fmla="*/ 1181143 h 1318612"/>
                <a:gd name="connsiteX6" fmla="*/ 176440 w 1995590"/>
                <a:gd name="connsiteY6" fmla="*/ 1293019 h 1318612"/>
                <a:gd name="connsiteX7" fmla="*/ 3106 w 1995590"/>
                <a:gd name="connsiteY7" fmla="*/ 783453 h 1318612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995590"/>
                <a:gd name="connsiteY0" fmla="*/ 783453 h 1293019"/>
                <a:gd name="connsiteX1" fmla="*/ 54997 w 1995590"/>
                <a:gd name="connsiteY1" fmla="*/ 126206 h 1293019"/>
                <a:gd name="connsiteX2" fmla="*/ 885317 w 1995590"/>
                <a:gd name="connsiteY2" fmla="*/ 54769 h 1293019"/>
                <a:gd name="connsiteX3" fmla="*/ 1536135 w 1995590"/>
                <a:gd name="connsiteY3" fmla="*/ 0 h 1293019"/>
                <a:gd name="connsiteX4" fmla="*/ 1984220 w 1995590"/>
                <a:gd name="connsiteY4" fmla="*/ 652484 h 1293019"/>
                <a:gd name="connsiteX5" fmla="*/ 768635 w 1995590"/>
                <a:gd name="connsiteY5" fmla="*/ 1181143 h 1293019"/>
                <a:gd name="connsiteX6" fmla="*/ 176440 w 1995590"/>
                <a:gd name="connsiteY6" fmla="*/ 1293019 h 1293019"/>
                <a:gd name="connsiteX7" fmla="*/ 3106 w 1995590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768635 w 1674384"/>
                <a:gd name="connsiteY5" fmla="*/ 1181143 h 1293019"/>
                <a:gd name="connsiteX6" fmla="*/ 176440 w 1674384"/>
                <a:gd name="connsiteY6" fmla="*/ 1293019 h 1293019"/>
                <a:gd name="connsiteX7" fmla="*/ 3106 w 1674384"/>
                <a:gd name="connsiteY7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626621 w 1674384"/>
                <a:gd name="connsiteY5" fmla="*/ 521495 h 1293019"/>
                <a:gd name="connsiteX6" fmla="*/ 1359921 w 1674384"/>
                <a:gd name="connsiteY6" fmla="*/ 1254920 h 1293019"/>
                <a:gd name="connsiteX7" fmla="*/ 768635 w 1674384"/>
                <a:gd name="connsiteY7" fmla="*/ 1181143 h 1293019"/>
                <a:gd name="connsiteX8" fmla="*/ 176440 w 1674384"/>
                <a:gd name="connsiteY8" fmla="*/ 1293019 h 1293019"/>
                <a:gd name="connsiteX9" fmla="*/ 3106 w 1674384"/>
                <a:gd name="connsiteY9" fmla="*/ 783453 h 1293019"/>
                <a:gd name="connsiteX0" fmla="*/ 3106 w 1674384"/>
                <a:gd name="connsiteY0" fmla="*/ 783453 h 1293019"/>
                <a:gd name="connsiteX1" fmla="*/ 54997 w 1674384"/>
                <a:gd name="connsiteY1" fmla="*/ 126206 h 1293019"/>
                <a:gd name="connsiteX2" fmla="*/ 885317 w 1674384"/>
                <a:gd name="connsiteY2" fmla="*/ 54769 h 1293019"/>
                <a:gd name="connsiteX3" fmla="*/ 1536135 w 1674384"/>
                <a:gd name="connsiteY3" fmla="*/ 0 h 1293019"/>
                <a:gd name="connsiteX4" fmla="*/ 1653226 w 1674384"/>
                <a:gd name="connsiteY4" fmla="*/ 514371 h 1293019"/>
                <a:gd name="connsiteX5" fmla="*/ 1359921 w 1674384"/>
                <a:gd name="connsiteY5" fmla="*/ 1254920 h 1293019"/>
                <a:gd name="connsiteX6" fmla="*/ 768635 w 1674384"/>
                <a:gd name="connsiteY6" fmla="*/ 1181143 h 1293019"/>
                <a:gd name="connsiteX7" fmla="*/ 176440 w 1674384"/>
                <a:gd name="connsiteY7" fmla="*/ 1293019 h 1293019"/>
                <a:gd name="connsiteX8" fmla="*/ 3106 w 1674384"/>
                <a:gd name="connsiteY8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653226 w 1653226"/>
                <a:gd name="connsiteY4" fmla="*/ 514371 h 1293019"/>
                <a:gd name="connsiteX5" fmla="*/ 1359921 w 1653226"/>
                <a:gd name="connsiteY5" fmla="*/ 1254920 h 1293019"/>
                <a:gd name="connsiteX6" fmla="*/ 768635 w 1653226"/>
                <a:gd name="connsiteY6" fmla="*/ 1181143 h 1293019"/>
                <a:gd name="connsiteX7" fmla="*/ 176440 w 1653226"/>
                <a:gd name="connsiteY7" fmla="*/ 1293019 h 1293019"/>
                <a:gd name="connsiteX8" fmla="*/ 3106 w 1653226"/>
                <a:gd name="connsiteY8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7914"/>
                <a:gd name="connsiteY0" fmla="*/ 783453 h 1293019"/>
                <a:gd name="connsiteX1" fmla="*/ 54997 w 1657914"/>
                <a:gd name="connsiteY1" fmla="*/ 126206 h 1293019"/>
                <a:gd name="connsiteX2" fmla="*/ 885317 w 1657914"/>
                <a:gd name="connsiteY2" fmla="*/ 54769 h 1293019"/>
                <a:gd name="connsiteX3" fmla="*/ 1536135 w 1657914"/>
                <a:gd name="connsiteY3" fmla="*/ 0 h 1293019"/>
                <a:gd name="connsiteX4" fmla="*/ 1557564 w 1657914"/>
                <a:gd name="connsiteY4" fmla="*/ 178595 h 1293019"/>
                <a:gd name="connsiteX5" fmla="*/ 1653226 w 1657914"/>
                <a:gd name="connsiteY5" fmla="*/ 514371 h 1293019"/>
                <a:gd name="connsiteX6" fmla="*/ 1359921 w 1657914"/>
                <a:gd name="connsiteY6" fmla="*/ 1254920 h 1293019"/>
                <a:gd name="connsiteX7" fmla="*/ 768635 w 1657914"/>
                <a:gd name="connsiteY7" fmla="*/ 1181143 h 1293019"/>
                <a:gd name="connsiteX8" fmla="*/ 176440 w 1657914"/>
                <a:gd name="connsiteY8" fmla="*/ 1293019 h 1293019"/>
                <a:gd name="connsiteX9" fmla="*/ 3106 w 1657914"/>
                <a:gd name="connsiteY9" fmla="*/ 783453 h 1293019"/>
                <a:gd name="connsiteX0" fmla="*/ 3106 w 1653226"/>
                <a:gd name="connsiteY0" fmla="*/ 783453 h 1293019"/>
                <a:gd name="connsiteX1" fmla="*/ 54997 w 1653226"/>
                <a:gd name="connsiteY1" fmla="*/ 126206 h 1293019"/>
                <a:gd name="connsiteX2" fmla="*/ 885317 w 1653226"/>
                <a:gd name="connsiteY2" fmla="*/ 54769 h 1293019"/>
                <a:gd name="connsiteX3" fmla="*/ 1536135 w 1653226"/>
                <a:gd name="connsiteY3" fmla="*/ 0 h 1293019"/>
                <a:gd name="connsiteX4" fmla="*/ 1557564 w 1653226"/>
                <a:gd name="connsiteY4" fmla="*/ 178595 h 1293019"/>
                <a:gd name="connsiteX5" fmla="*/ 1653226 w 1653226"/>
                <a:gd name="connsiteY5" fmla="*/ 514371 h 1293019"/>
                <a:gd name="connsiteX6" fmla="*/ 1359921 w 1653226"/>
                <a:gd name="connsiteY6" fmla="*/ 1254920 h 1293019"/>
                <a:gd name="connsiteX7" fmla="*/ 768635 w 1653226"/>
                <a:gd name="connsiteY7" fmla="*/ 1181143 h 1293019"/>
                <a:gd name="connsiteX8" fmla="*/ 176440 w 1653226"/>
                <a:gd name="connsiteY8" fmla="*/ 1293019 h 1293019"/>
                <a:gd name="connsiteX9" fmla="*/ 3106 w 1653226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557564 w 1636557"/>
                <a:gd name="connsiteY4" fmla="*/ 178595 h 1293019"/>
                <a:gd name="connsiteX5" fmla="*/ 1636557 w 1636557"/>
                <a:gd name="connsiteY5" fmla="*/ 516752 h 1293019"/>
                <a:gd name="connsiteX6" fmla="*/ 1359921 w 1636557"/>
                <a:gd name="connsiteY6" fmla="*/ 1254920 h 1293019"/>
                <a:gd name="connsiteX7" fmla="*/ 768635 w 1636557"/>
                <a:gd name="connsiteY7" fmla="*/ 1181143 h 1293019"/>
                <a:gd name="connsiteX8" fmla="*/ 176440 w 1636557"/>
                <a:gd name="connsiteY8" fmla="*/ 1293019 h 1293019"/>
                <a:gd name="connsiteX9" fmla="*/ 3106 w 1636557"/>
                <a:gd name="connsiteY9" fmla="*/ 783453 h 1293019"/>
                <a:gd name="connsiteX0" fmla="*/ 3106 w 1651499"/>
                <a:gd name="connsiteY0" fmla="*/ 783453 h 1293019"/>
                <a:gd name="connsiteX1" fmla="*/ 54997 w 1651499"/>
                <a:gd name="connsiteY1" fmla="*/ 126206 h 1293019"/>
                <a:gd name="connsiteX2" fmla="*/ 885317 w 1651499"/>
                <a:gd name="connsiteY2" fmla="*/ 54769 h 1293019"/>
                <a:gd name="connsiteX3" fmla="*/ 1536135 w 1651499"/>
                <a:gd name="connsiteY3" fmla="*/ 0 h 1293019"/>
                <a:gd name="connsiteX4" fmla="*/ 1636557 w 1651499"/>
                <a:gd name="connsiteY4" fmla="*/ 516752 h 1293019"/>
                <a:gd name="connsiteX5" fmla="*/ 1359921 w 1651499"/>
                <a:gd name="connsiteY5" fmla="*/ 1254920 h 1293019"/>
                <a:gd name="connsiteX6" fmla="*/ 768635 w 1651499"/>
                <a:gd name="connsiteY6" fmla="*/ 1181143 h 1293019"/>
                <a:gd name="connsiteX7" fmla="*/ 176440 w 1651499"/>
                <a:gd name="connsiteY7" fmla="*/ 1293019 h 1293019"/>
                <a:gd name="connsiteX8" fmla="*/ 3106 w 1651499"/>
                <a:gd name="connsiteY8" fmla="*/ 783453 h 1293019"/>
                <a:gd name="connsiteX0" fmla="*/ 3106 w 1639433"/>
                <a:gd name="connsiteY0" fmla="*/ 783453 h 1293019"/>
                <a:gd name="connsiteX1" fmla="*/ 54997 w 1639433"/>
                <a:gd name="connsiteY1" fmla="*/ 126206 h 1293019"/>
                <a:gd name="connsiteX2" fmla="*/ 885317 w 1639433"/>
                <a:gd name="connsiteY2" fmla="*/ 54769 h 1293019"/>
                <a:gd name="connsiteX3" fmla="*/ 1536135 w 1639433"/>
                <a:gd name="connsiteY3" fmla="*/ 0 h 1293019"/>
                <a:gd name="connsiteX4" fmla="*/ 1636557 w 1639433"/>
                <a:gd name="connsiteY4" fmla="*/ 516752 h 1293019"/>
                <a:gd name="connsiteX5" fmla="*/ 1359921 w 1639433"/>
                <a:gd name="connsiteY5" fmla="*/ 1254920 h 1293019"/>
                <a:gd name="connsiteX6" fmla="*/ 768635 w 1639433"/>
                <a:gd name="connsiteY6" fmla="*/ 1181143 h 1293019"/>
                <a:gd name="connsiteX7" fmla="*/ 176440 w 1639433"/>
                <a:gd name="connsiteY7" fmla="*/ 1293019 h 1293019"/>
                <a:gd name="connsiteX8" fmla="*/ 3106 w 1639433"/>
                <a:gd name="connsiteY8" fmla="*/ 783453 h 1293019"/>
                <a:gd name="connsiteX0" fmla="*/ 3106 w 1636557"/>
                <a:gd name="connsiteY0" fmla="*/ 783453 h 1293019"/>
                <a:gd name="connsiteX1" fmla="*/ 54997 w 1636557"/>
                <a:gd name="connsiteY1" fmla="*/ 126206 h 1293019"/>
                <a:gd name="connsiteX2" fmla="*/ 885317 w 1636557"/>
                <a:gd name="connsiteY2" fmla="*/ 54769 h 1293019"/>
                <a:gd name="connsiteX3" fmla="*/ 1536135 w 1636557"/>
                <a:gd name="connsiteY3" fmla="*/ 0 h 1293019"/>
                <a:gd name="connsiteX4" fmla="*/ 1636557 w 1636557"/>
                <a:gd name="connsiteY4" fmla="*/ 516752 h 1293019"/>
                <a:gd name="connsiteX5" fmla="*/ 1359921 w 1636557"/>
                <a:gd name="connsiteY5" fmla="*/ 1254920 h 1293019"/>
                <a:gd name="connsiteX6" fmla="*/ 768635 w 1636557"/>
                <a:gd name="connsiteY6" fmla="*/ 1181143 h 1293019"/>
                <a:gd name="connsiteX7" fmla="*/ 176440 w 1636557"/>
                <a:gd name="connsiteY7" fmla="*/ 1293019 h 1293019"/>
                <a:gd name="connsiteX8" fmla="*/ 3106 w 1636557"/>
                <a:gd name="connsiteY8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647"/>
                <a:gd name="connsiteY0" fmla="*/ 783453 h 1293019"/>
                <a:gd name="connsiteX1" fmla="*/ 54997 w 1645647"/>
                <a:gd name="connsiteY1" fmla="*/ 126206 h 1293019"/>
                <a:gd name="connsiteX2" fmla="*/ 885317 w 1645647"/>
                <a:gd name="connsiteY2" fmla="*/ 54769 h 1293019"/>
                <a:gd name="connsiteX3" fmla="*/ 1536135 w 1645647"/>
                <a:gd name="connsiteY3" fmla="*/ 0 h 1293019"/>
                <a:gd name="connsiteX4" fmla="*/ 1583759 w 1645647"/>
                <a:gd name="connsiteY4" fmla="*/ 242889 h 1293019"/>
                <a:gd name="connsiteX5" fmla="*/ 1636557 w 1645647"/>
                <a:gd name="connsiteY5" fmla="*/ 516752 h 1293019"/>
                <a:gd name="connsiteX6" fmla="*/ 1359921 w 1645647"/>
                <a:gd name="connsiteY6" fmla="*/ 1254920 h 1293019"/>
                <a:gd name="connsiteX7" fmla="*/ 768635 w 1645647"/>
                <a:gd name="connsiteY7" fmla="*/ 1181143 h 1293019"/>
                <a:gd name="connsiteX8" fmla="*/ 176440 w 1645647"/>
                <a:gd name="connsiteY8" fmla="*/ 1293019 h 1293019"/>
                <a:gd name="connsiteX9" fmla="*/ 3106 w 1645647"/>
                <a:gd name="connsiteY9" fmla="*/ 783453 h 1293019"/>
                <a:gd name="connsiteX0" fmla="*/ 3106 w 1645245"/>
                <a:gd name="connsiteY0" fmla="*/ 783453 h 1293019"/>
                <a:gd name="connsiteX1" fmla="*/ 54997 w 1645245"/>
                <a:gd name="connsiteY1" fmla="*/ 126206 h 1293019"/>
                <a:gd name="connsiteX2" fmla="*/ 885317 w 1645245"/>
                <a:gd name="connsiteY2" fmla="*/ 54769 h 1293019"/>
                <a:gd name="connsiteX3" fmla="*/ 1536135 w 1645245"/>
                <a:gd name="connsiteY3" fmla="*/ 0 h 1293019"/>
                <a:gd name="connsiteX4" fmla="*/ 1583759 w 1645245"/>
                <a:gd name="connsiteY4" fmla="*/ 242889 h 1293019"/>
                <a:gd name="connsiteX5" fmla="*/ 1636557 w 1645245"/>
                <a:gd name="connsiteY5" fmla="*/ 516752 h 1293019"/>
                <a:gd name="connsiteX6" fmla="*/ 1359921 w 1645245"/>
                <a:gd name="connsiteY6" fmla="*/ 1254920 h 1293019"/>
                <a:gd name="connsiteX7" fmla="*/ 768635 w 1645245"/>
                <a:gd name="connsiteY7" fmla="*/ 1181143 h 1293019"/>
                <a:gd name="connsiteX8" fmla="*/ 176440 w 1645245"/>
                <a:gd name="connsiteY8" fmla="*/ 1293019 h 1293019"/>
                <a:gd name="connsiteX9" fmla="*/ 3106 w 1645245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85317 w 1636559"/>
                <a:gd name="connsiteY2" fmla="*/ 54769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83453 h 1293019"/>
                <a:gd name="connsiteX1" fmla="*/ 54997 w 1636559"/>
                <a:gd name="connsiteY1" fmla="*/ 126206 h 1293019"/>
                <a:gd name="connsiteX2" fmla="*/ 832929 w 1636559"/>
                <a:gd name="connsiteY2" fmla="*/ 7144 h 1293019"/>
                <a:gd name="connsiteX3" fmla="*/ 1536135 w 1636559"/>
                <a:gd name="connsiteY3" fmla="*/ 0 h 1293019"/>
                <a:gd name="connsiteX4" fmla="*/ 1583759 w 1636559"/>
                <a:gd name="connsiteY4" fmla="*/ 242889 h 1293019"/>
                <a:gd name="connsiteX5" fmla="*/ 1636557 w 1636559"/>
                <a:gd name="connsiteY5" fmla="*/ 516752 h 1293019"/>
                <a:gd name="connsiteX6" fmla="*/ 1359921 w 1636559"/>
                <a:gd name="connsiteY6" fmla="*/ 1254920 h 1293019"/>
                <a:gd name="connsiteX7" fmla="*/ 768635 w 1636559"/>
                <a:gd name="connsiteY7" fmla="*/ 1181143 h 1293019"/>
                <a:gd name="connsiteX8" fmla="*/ 176440 w 1636559"/>
                <a:gd name="connsiteY8" fmla="*/ 1293019 h 1293019"/>
                <a:gd name="connsiteX9" fmla="*/ 3106 w 1636559"/>
                <a:gd name="connsiteY9" fmla="*/ 783453 h 1293019"/>
                <a:gd name="connsiteX0" fmla="*/ 3106 w 1636559"/>
                <a:gd name="connsiteY0" fmla="*/ 793914 h 1303480"/>
                <a:gd name="connsiteX1" fmla="*/ 54997 w 1636559"/>
                <a:gd name="connsiteY1" fmla="*/ 136667 h 1303480"/>
                <a:gd name="connsiteX2" fmla="*/ 832929 w 1636559"/>
                <a:gd name="connsiteY2" fmla="*/ 17605 h 1303480"/>
                <a:gd name="connsiteX3" fmla="*/ 1536135 w 1636559"/>
                <a:gd name="connsiteY3" fmla="*/ 10461 h 1303480"/>
                <a:gd name="connsiteX4" fmla="*/ 1583759 w 1636559"/>
                <a:gd name="connsiteY4" fmla="*/ 253350 h 1303480"/>
                <a:gd name="connsiteX5" fmla="*/ 1636557 w 1636559"/>
                <a:gd name="connsiteY5" fmla="*/ 527213 h 1303480"/>
                <a:gd name="connsiteX6" fmla="*/ 1359921 w 1636559"/>
                <a:gd name="connsiteY6" fmla="*/ 1265381 h 1303480"/>
                <a:gd name="connsiteX7" fmla="*/ 768635 w 1636559"/>
                <a:gd name="connsiteY7" fmla="*/ 1191604 h 1303480"/>
                <a:gd name="connsiteX8" fmla="*/ 176440 w 1636559"/>
                <a:gd name="connsiteY8" fmla="*/ 1303480 h 1303480"/>
                <a:gd name="connsiteX9" fmla="*/ 3106 w 1636559"/>
                <a:gd name="connsiteY9" fmla="*/ 793914 h 1303480"/>
                <a:gd name="connsiteX0" fmla="*/ 4104 w 1637557"/>
                <a:gd name="connsiteY0" fmla="*/ 798083 h 1307649"/>
                <a:gd name="connsiteX1" fmla="*/ 44089 w 1637557"/>
                <a:gd name="connsiteY1" fmla="*/ 136073 h 1307649"/>
                <a:gd name="connsiteX2" fmla="*/ 833927 w 1637557"/>
                <a:gd name="connsiteY2" fmla="*/ 21774 h 1307649"/>
                <a:gd name="connsiteX3" fmla="*/ 1537133 w 1637557"/>
                <a:gd name="connsiteY3" fmla="*/ 14630 h 1307649"/>
                <a:gd name="connsiteX4" fmla="*/ 1584757 w 1637557"/>
                <a:gd name="connsiteY4" fmla="*/ 257519 h 1307649"/>
                <a:gd name="connsiteX5" fmla="*/ 1637555 w 1637557"/>
                <a:gd name="connsiteY5" fmla="*/ 531382 h 1307649"/>
                <a:gd name="connsiteX6" fmla="*/ 1360919 w 1637557"/>
                <a:gd name="connsiteY6" fmla="*/ 1269550 h 1307649"/>
                <a:gd name="connsiteX7" fmla="*/ 769633 w 1637557"/>
                <a:gd name="connsiteY7" fmla="*/ 1195773 h 1307649"/>
                <a:gd name="connsiteX8" fmla="*/ 177438 w 1637557"/>
                <a:gd name="connsiteY8" fmla="*/ 1307649 h 1307649"/>
                <a:gd name="connsiteX9" fmla="*/ 4104 w 1637557"/>
                <a:gd name="connsiteY9" fmla="*/ 798083 h 130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557" h="1307649">
                  <a:moveTo>
                    <a:pt x="4104" y="798083"/>
                  </a:moveTo>
                  <a:cubicBezTo>
                    <a:pt x="-18121" y="602820"/>
                    <a:pt x="57789" y="438099"/>
                    <a:pt x="44089" y="136073"/>
                  </a:cubicBezTo>
                  <a:cubicBezTo>
                    <a:pt x="230415" y="74553"/>
                    <a:pt x="585086" y="42014"/>
                    <a:pt x="833927" y="21774"/>
                  </a:cubicBezTo>
                  <a:cubicBezTo>
                    <a:pt x="1082768" y="1534"/>
                    <a:pt x="1300350" y="-11564"/>
                    <a:pt x="1537133" y="14630"/>
                  </a:cubicBezTo>
                  <a:cubicBezTo>
                    <a:pt x="1464231" y="91227"/>
                    <a:pt x="1568020" y="171394"/>
                    <a:pt x="1584757" y="257519"/>
                  </a:cubicBezTo>
                  <a:cubicBezTo>
                    <a:pt x="1596731" y="350788"/>
                    <a:pt x="1637952" y="353185"/>
                    <a:pt x="1637555" y="531382"/>
                  </a:cubicBezTo>
                  <a:cubicBezTo>
                    <a:pt x="1624855" y="740535"/>
                    <a:pt x="1508351" y="1158421"/>
                    <a:pt x="1360919" y="1269550"/>
                  </a:cubicBezTo>
                  <a:cubicBezTo>
                    <a:pt x="1175387" y="1235422"/>
                    <a:pt x="966880" y="1189423"/>
                    <a:pt x="769633" y="1195773"/>
                  </a:cubicBezTo>
                  <a:cubicBezTo>
                    <a:pt x="572386" y="1202123"/>
                    <a:pt x="333601" y="1231056"/>
                    <a:pt x="177438" y="1307649"/>
                  </a:cubicBezTo>
                  <a:cubicBezTo>
                    <a:pt x="83188" y="1198504"/>
                    <a:pt x="26329" y="993346"/>
                    <a:pt x="4104" y="798083"/>
                  </a:cubicBezTo>
                  <a:close/>
                </a:path>
              </a:pathLst>
            </a:custGeom>
            <a:solidFill>
              <a:srgbClr val="FFFF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5112495" y="1052441"/>
              <a:ext cx="410714" cy="702369"/>
            </a:xfrm>
            <a:custGeom>
              <a:avLst/>
              <a:gdLst>
                <a:gd name="connsiteX0" fmla="*/ 10611 w 409641"/>
                <a:gd name="connsiteY0" fmla="*/ 702369 h 705931"/>
                <a:gd name="connsiteX1" fmla="*/ 8230 w 409641"/>
                <a:gd name="connsiteY1" fmla="*/ 502344 h 705931"/>
                <a:gd name="connsiteX2" fmla="*/ 32042 w 409641"/>
                <a:gd name="connsiteY2" fmla="*/ 295176 h 705931"/>
                <a:gd name="connsiteX3" fmla="*/ 117767 w 409641"/>
                <a:gd name="connsiteY3" fmla="*/ 126107 h 705931"/>
                <a:gd name="connsiteX4" fmla="*/ 224923 w 409641"/>
                <a:gd name="connsiteY4" fmla="*/ 9426 h 705931"/>
                <a:gd name="connsiteX5" fmla="*/ 332080 w 409641"/>
                <a:gd name="connsiteY5" fmla="*/ 16569 h 705931"/>
                <a:gd name="connsiteX6" fmla="*/ 401136 w 409641"/>
                <a:gd name="connsiteY6" fmla="*/ 92769 h 705931"/>
                <a:gd name="connsiteX7" fmla="*/ 393992 w 409641"/>
                <a:gd name="connsiteY7" fmla="*/ 223738 h 705931"/>
                <a:gd name="connsiteX8" fmla="*/ 270167 w 409641"/>
                <a:gd name="connsiteY8" fmla="*/ 435669 h 705931"/>
                <a:gd name="connsiteX9" fmla="*/ 129673 w 409641"/>
                <a:gd name="connsiteY9" fmla="*/ 616644 h 705931"/>
                <a:gd name="connsiteX10" fmla="*/ 10611 w 409641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0068 w 409098"/>
                <a:gd name="connsiteY0" fmla="*/ 702369 h 705931"/>
                <a:gd name="connsiteX1" fmla="*/ 7687 w 409098"/>
                <a:gd name="connsiteY1" fmla="*/ 502344 h 705931"/>
                <a:gd name="connsiteX2" fmla="*/ 19593 w 409098"/>
                <a:gd name="connsiteY2" fmla="*/ 492819 h 705931"/>
                <a:gd name="connsiteX3" fmla="*/ 52931 w 409098"/>
                <a:gd name="connsiteY3" fmla="*/ 295176 h 705931"/>
                <a:gd name="connsiteX4" fmla="*/ 117224 w 409098"/>
                <a:gd name="connsiteY4" fmla="*/ 126107 h 705931"/>
                <a:gd name="connsiteX5" fmla="*/ 224380 w 409098"/>
                <a:gd name="connsiteY5" fmla="*/ 9426 h 705931"/>
                <a:gd name="connsiteX6" fmla="*/ 331537 w 409098"/>
                <a:gd name="connsiteY6" fmla="*/ 16569 h 705931"/>
                <a:gd name="connsiteX7" fmla="*/ 400593 w 409098"/>
                <a:gd name="connsiteY7" fmla="*/ 92769 h 705931"/>
                <a:gd name="connsiteX8" fmla="*/ 393449 w 409098"/>
                <a:gd name="connsiteY8" fmla="*/ 223738 h 705931"/>
                <a:gd name="connsiteX9" fmla="*/ 269624 w 409098"/>
                <a:gd name="connsiteY9" fmla="*/ 435669 h 705931"/>
                <a:gd name="connsiteX10" fmla="*/ 129130 w 409098"/>
                <a:gd name="connsiteY10" fmla="*/ 616644 h 705931"/>
                <a:gd name="connsiteX11" fmla="*/ 10068 w 409098"/>
                <a:gd name="connsiteY11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5931"/>
                <a:gd name="connsiteX1" fmla="*/ 9303 w 410714"/>
                <a:gd name="connsiteY1" fmla="*/ 502344 h 705931"/>
                <a:gd name="connsiteX2" fmla="*/ 54547 w 410714"/>
                <a:gd name="connsiteY2" fmla="*/ 295176 h 705931"/>
                <a:gd name="connsiteX3" fmla="*/ 118840 w 410714"/>
                <a:gd name="connsiteY3" fmla="*/ 126107 h 705931"/>
                <a:gd name="connsiteX4" fmla="*/ 225996 w 410714"/>
                <a:gd name="connsiteY4" fmla="*/ 9426 h 705931"/>
                <a:gd name="connsiteX5" fmla="*/ 333153 w 410714"/>
                <a:gd name="connsiteY5" fmla="*/ 16569 h 705931"/>
                <a:gd name="connsiteX6" fmla="*/ 402209 w 410714"/>
                <a:gd name="connsiteY6" fmla="*/ 92769 h 705931"/>
                <a:gd name="connsiteX7" fmla="*/ 395065 w 410714"/>
                <a:gd name="connsiteY7" fmla="*/ 223738 h 705931"/>
                <a:gd name="connsiteX8" fmla="*/ 271240 w 410714"/>
                <a:gd name="connsiteY8" fmla="*/ 435669 h 705931"/>
                <a:gd name="connsiteX9" fmla="*/ 130746 w 410714"/>
                <a:gd name="connsiteY9" fmla="*/ 616644 h 705931"/>
                <a:gd name="connsiteX10" fmla="*/ 11684 w 410714"/>
                <a:gd name="connsiteY10" fmla="*/ 702369 h 705931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  <a:gd name="connsiteX0" fmla="*/ 11684 w 410714"/>
                <a:gd name="connsiteY0" fmla="*/ 702369 h 702369"/>
                <a:gd name="connsiteX1" fmla="*/ 9303 w 410714"/>
                <a:gd name="connsiteY1" fmla="*/ 502344 h 702369"/>
                <a:gd name="connsiteX2" fmla="*/ 54547 w 410714"/>
                <a:gd name="connsiteY2" fmla="*/ 295176 h 702369"/>
                <a:gd name="connsiteX3" fmla="*/ 118840 w 410714"/>
                <a:gd name="connsiteY3" fmla="*/ 126107 h 702369"/>
                <a:gd name="connsiteX4" fmla="*/ 225996 w 410714"/>
                <a:gd name="connsiteY4" fmla="*/ 9426 h 702369"/>
                <a:gd name="connsiteX5" fmla="*/ 333153 w 410714"/>
                <a:gd name="connsiteY5" fmla="*/ 16569 h 702369"/>
                <a:gd name="connsiteX6" fmla="*/ 402209 w 410714"/>
                <a:gd name="connsiteY6" fmla="*/ 92769 h 702369"/>
                <a:gd name="connsiteX7" fmla="*/ 395065 w 410714"/>
                <a:gd name="connsiteY7" fmla="*/ 223738 h 702369"/>
                <a:gd name="connsiteX8" fmla="*/ 271240 w 410714"/>
                <a:gd name="connsiteY8" fmla="*/ 435669 h 702369"/>
                <a:gd name="connsiteX9" fmla="*/ 130746 w 410714"/>
                <a:gd name="connsiteY9" fmla="*/ 616644 h 702369"/>
                <a:gd name="connsiteX10" fmla="*/ 11684 w 410714"/>
                <a:gd name="connsiteY10" fmla="*/ 702369 h 70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714" h="702369">
                  <a:moveTo>
                    <a:pt x="11684" y="702369"/>
                  </a:moveTo>
                  <a:cubicBezTo>
                    <a:pt x="-8557" y="652363"/>
                    <a:pt x="2159" y="570209"/>
                    <a:pt x="9303" y="502344"/>
                  </a:cubicBezTo>
                  <a:cubicBezTo>
                    <a:pt x="16447" y="434479"/>
                    <a:pt x="36291" y="357882"/>
                    <a:pt x="54547" y="295176"/>
                  </a:cubicBezTo>
                  <a:cubicBezTo>
                    <a:pt x="72803" y="232470"/>
                    <a:pt x="90265" y="173732"/>
                    <a:pt x="118840" y="126107"/>
                  </a:cubicBezTo>
                  <a:cubicBezTo>
                    <a:pt x="147415" y="78482"/>
                    <a:pt x="190277" y="27682"/>
                    <a:pt x="225996" y="9426"/>
                  </a:cubicBezTo>
                  <a:cubicBezTo>
                    <a:pt x="261715" y="-8830"/>
                    <a:pt x="303784" y="2679"/>
                    <a:pt x="333153" y="16569"/>
                  </a:cubicBezTo>
                  <a:cubicBezTo>
                    <a:pt x="362522" y="30459"/>
                    <a:pt x="391890" y="58241"/>
                    <a:pt x="402209" y="92769"/>
                  </a:cubicBezTo>
                  <a:cubicBezTo>
                    <a:pt x="412528" y="127297"/>
                    <a:pt x="416893" y="166588"/>
                    <a:pt x="395065" y="223738"/>
                  </a:cubicBezTo>
                  <a:cubicBezTo>
                    <a:pt x="373237" y="280888"/>
                    <a:pt x="315293" y="370185"/>
                    <a:pt x="271240" y="435669"/>
                  </a:cubicBezTo>
                  <a:cubicBezTo>
                    <a:pt x="227187" y="501153"/>
                    <a:pt x="170433" y="573385"/>
                    <a:pt x="130746" y="616644"/>
                  </a:cubicBezTo>
                  <a:cubicBezTo>
                    <a:pt x="91059" y="659903"/>
                    <a:pt x="43831" y="683320"/>
                    <a:pt x="11684" y="702369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2591864" y="1455703"/>
              <a:ext cx="631434" cy="619784"/>
            </a:xfrm>
            <a:custGeom>
              <a:avLst/>
              <a:gdLst>
                <a:gd name="connsiteX0" fmla="*/ 627315 w 631434"/>
                <a:gd name="connsiteY0" fmla="*/ 614077 h 619784"/>
                <a:gd name="connsiteX1" fmla="*/ 477296 w 631434"/>
                <a:gd name="connsiteY1" fmla="*/ 578358 h 619784"/>
                <a:gd name="connsiteX2" fmla="*/ 248696 w 631434"/>
                <a:gd name="connsiteY2" fmla="*/ 483108 h 619784"/>
                <a:gd name="connsiteX3" fmla="*/ 93915 w 631434"/>
                <a:gd name="connsiteY3" fmla="*/ 347377 h 619784"/>
                <a:gd name="connsiteX4" fmla="*/ 10571 w 631434"/>
                <a:gd name="connsiteY4" fmla="*/ 214027 h 619784"/>
                <a:gd name="connsiteX5" fmla="*/ 8190 w 631434"/>
                <a:gd name="connsiteY5" fmla="*/ 104490 h 619784"/>
                <a:gd name="connsiteX6" fmla="*/ 74865 w 631434"/>
                <a:gd name="connsiteY6" fmla="*/ 16383 h 619784"/>
                <a:gd name="connsiteX7" fmla="*/ 184402 w 631434"/>
                <a:gd name="connsiteY7" fmla="*/ 6858 h 619784"/>
                <a:gd name="connsiteX8" fmla="*/ 312990 w 631434"/>
                <a:gd name="connsiteY8" fmla="*/ 92583 h 619784"/>
                <a:gd name="connsiteX9" fmla="*/ 443959 w 631434"/>
                <a:gd name="connsiteY9" fmla="*/ 242602 h 619784"/>
                <a:gd name="connsiteX10" fmla="*/ 574927 w 631434"/>
                <a:gd name="connsiteY10" fmla="*/ 464058 h 619784"/>
                <a:gd name="connsiteX11" fmla="*/ 627315 w 631434"/>
                <a:gd name="connsiteY11" fmla="*/ 614077 h 61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1434" h="619784">
                  <a:moveTo>
                    <a:pt x="627315" y="614077"/>
                  </a:moveTo>
                  <a:cubicBezTo>
                    <a:pt x="611043" y="633127"/>
                    <a:pt x="540399" y="600186"/>
                    <a:pt x="477296" y="578358"/>
                  </a:cubicBezTo>
                  <a:cubicBezTo>
                    <a:pt x="414193" y="556530"/>
                    <a:pt x="312593" y="521605"/>
                    <a:pt x="248696" y="483108"/>
                  </a:cubicBezTo>
                  <a:cubicBezTo>
                    <a:pt x="184799" y="444611"/>
                    <a:pt x="133602" y="392224"/>
                    <a:pt x="93915" y="347377"/>
                  </a:cubicBezTo>
                  <a:cubicBezTo>
                    <a:pt x="54228" y="302530"/>
                    <a:pt x="24858" y="254508"/>
                    <a:pt x="10571" y="214027"/>
                  </a:cubicBezTo>
                  <a:cubicBezTo>
                    <a:pt x="-3716" y="173546"/>
                    <a:pt x="-2526" y="137431"/>
                    <a:pt x="8190" y="104490"/>
                  </a:cubicBezTo>
                  <a:cubicBezTo>
                    <a:pt x="18906" y="71549"/>
                    <a:pt x="45496" y="32655"/>
                    <a:pt x="74865" y="16383"/>
                  </a:cubicBezTo>
                  <a:cubicBezTo>
                    <a:pt x="104234" y="111"/>
                    <a:pt x="144714" y="-5842"/>
                    <a:pt x="184402" y="6858"/>
                  </a:cubicBezTo>
                  <a:cubicBezTo>
                    <a:pt x="224089" y="19558"/>
                    <a:pt x="269730" y="53292"/>
                    <a:pt x="312990" y="92583"/>
                  </a:cubicBezTo>
                  <a:cubicBezTo>
                    <a:pt x="356249" y="131874"/>
                    <a:pt x="400303" y="180689"/>
                    <a:pt x="443959" y="242602"/>
                  </a:cubicBezTo>
                  <a:cubicBezTo>
                    <a:pt x="487615" y="304514"/>
                    <a:pt x="541193" y="406511"/>
                    <a:pt x="574927" y="464058"/>
                  </a:cubicBezTo>
                  <a:cubicBezTo>
                    <a:pt x="608661" y="521605"/>
                    <a:pt x="643587" y="595027"/>
                    <a:pt x="627315" y="614077"/>
                  </a:cubicBezTo>
                  <a:close/>
                </a:path>
              </a:pathLst>
            </a:cu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2804801" y="1490717"/>
              <a:ext cx="3056555" cy="2912688"/>
            </a:xfrm>
            <a:custGeom>
              <a:avLst/>
              <a:gdLst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871887 h 2871887"/>
                <a:gd name="connsiteX1" fmla="*/ 507529 w 3031020"/>
                <a:gd name="connsiteY1" fmla="*/ 2649637 h 2871887"/>
                <a:gd name="connsiteX2" fmla="*/ 272579 w 3031020"/>
                <a:gd name="connsiteY2" fmla="*/ 2382937 h 2871887"/>
                <a:gd name="connsiteX3" fmla="*/ 94779 w 3031020"/>
                <a:gd name="connsiteY3" fmla="*/ 2052737 h 2871887"/>
                <a:gd name="connsiteX4" fmla="*/ 5879 w 3031020"/>
                <a:gd name="connsiteY4" fmla="*/ 1652687 h 2871887"/>
                <a:gd name="connsiteX5" fmla="*/ 24929 w 3031020"/>
                <a:gd name="connsiteY5" fmla="*/ 1214537 h 2871887"/>
                <a:gd name="connsiteX6" fmla="*/ 158279 w 3031020"/>
                <a:gd name="connsiteY6" fmla="*/ 795437 h 2871887"/>
                <a:gd name="connsiteX7" fmla="*/ 399579 w 3031020"/>
                <a:gd name="connsiteY7" fmla="*/ 484287 h 2871887"/>
                <a:gd name="connsiteX8" fmla="*/ 698029 w 3031020"/>
                <a:gd name="connsiteY8" fmla="*/ 230287 h 2871887"/>
                <a:gd name="connsiteX9" fmla="*/ 1091729 w 3031020"/>
                <a:gd name="connsiteY9" fmla="*/ 52487 h 2871887"/>
                <a:gd name="connsiteX10" fmla="*/ 1434629 w 3031020"/>
                <a:gd name="connsiteY10" fmla="*/ 1687 h 2871887"/>
                <a:gd name="connsiteX11" fmla="*/ 1777529 w 3031020"/>
                <a:gd name="connsiteY11" fmla="*/ 27087 h 2871887"/>
                <a:gd name="connsiteX12" fmla="*/ 2171229 w 3031020"/>
                <a:gd name="connsiteY12" fmla="*/ 166787 h 2871887"/>
                <a:gd name="connsiteX13" fmla="*/ 2463329 w 3031020"/>
                <a:gd name="connsiteY13" fmla="*/ 338237 h 2871887"/>
                <a:gd name="connsiteX14" fmla="*/ 2717329 w 3031020"/>
                <a:gd name="connsiteY14" fmla="*/ 592237 h 2871887"/>
                <a:gd name="connsiteX15" fmla="*/ 2907829 w 3031020"/>
                <a:gd name="connsiteY15" fmla="*/ 909737 h 2871887"/>
                <a:gd name="connsiteX16" fmla="*/ 3003079 w 3031020"/>
                <a:gd name="connsiteY16" fmla="*/ 1271687 h 2871887"/>
                <a:gd name="connsiteX17" fmla="*/ 3028479 w 3031020"/>
                <a:gd name="connsiteY17" fmla="*/ 1639987 h 2871887"/>
                <a:gd name="connsiteX18" fmla="*/ 2952279 w 3031020"/>
                <a:gd name="connsiteY18" fmla="*/ 1995587 h 2871887"/>
                <a:gd name="connsiteX19" fmla="*/ 2812579 w 3031020"/>
                <a:gd name="connsiteY19" fmla="*/ 2268637 h 2871887"/>
                <a:gd name="connsiteX20" fmla="*/ 2666529 w 3031020"/>
                <a:gd name="connsiteY20" fmla="*/ 2471837 h 2871887"/>
                <a:gd name="connsiteX21" fmla="*/ 2355379 w 3031020"/>
                <a:gd name="connsiteY21" fmla="*/ 2744887 h 2871887"/>
                <a:gd name="connsiteX0" fmla="*/ 837729 w 3031020"/>
                <a:gd name="connsiteY0" fmla="*/ 2911811 h 2911811"/>
                <a:gd name="connsiteX1" fmla="*/ 507529 w 3031020"/>
                <a:gd name="connsiteY1" fmla="*/ 2689561 h 2911811"/>
                <a:gd name="connsiteX2" fmla="*/ 272579 w 3031020"/>
                <a:gd name="connsiteY2" fmla="*/ 2422861 h 2911811"/>
                <a:gd name="connsiteX3" fmla="*/ 94779 w 3031020"/>
                <a:gd name="connsiteY3" fmla="*/ 2092661 h 2911811"/>
                <a:gd name="connsiteX4" fmla="*/ 5879 w 3031020"/>
                <a:gd name="connsiteY4" fmla="*/ 1692611 h 2911811"/>
                <a:gd name="connsiteX5" fmla="*/ 24929 w 3031020"/>
                <a:gd name="connsiteY5" fmla="*/ 1254461 h 2911811"/>
                <a:gd name="connsiteX6" fmla="*/ 158279 w 3031020"/>
                <a:gd name="connsiteY6" fmla="*/ 835361 h 2911811"/>
                <a:gd name="connsiteX7" fmla="*/ 399579 w 3031020"/>
                <a:gd name="connsiteY7" fmla="*/ 524211 h 2911811"/>
                <a:gd name="connsiteX8" fmla="*/ 698029 w 3031020"/>
                <a:gd name="connsiteY8" fmla="*/ 270211 h 2911811"/>
                <a:gd name="connsiteX9" fmla="*/ 1091729 w 3031020"/>
                <a:gd name="connsiteY9" fmla="*/ 92411 h 2911811"/>
                <a:gd name="connsiteX10" fmla="*/ 1434629 w 3031020"/>
                <a:gd name="connsiteY10" fmla="*/ 336 h 2911811"/>
                <a:gd name="connsiteX11" fmla="*/ 1777529 w 3031020"/>
                <a:gd name="connsiteY11" fmla="*/ 67011 h 2911811"/>
                <a:gd name="connsiteX12" fmla="*/ 2171229 w 3031020"/>
                <a:gd name="connsiteY12" fmla="*/ 206711 h 2911811"/>
                <a:gd name="connsiteX13" fmla="*/ 2463329 w 3031020"/>
                <a:gd name="connsiteY13" fmla="*/ 378161 h 2911811"/>
                <a:gd name="connsiteX14" fmla="*/ 2717329 w 3031020"/>
                <a:gd name="connsiteY14" fmla="*/ 632161 h 2911811"/>
                <a:gd name="connsiteX15" fmla="*/ 2907829 w 3031020"/>
                <a:gd name="connsiteY15" fmla="*/ 949661 h 2911811"/>
                <a:gd name="connsiteX16" fmla="*/ 3003079 w 3031020"/>
                <a:gd name="connsiteY16" fmla="*/ 1311611 h 2911811"/>
                <a:gd name="connsiteX17" fmla="*/ 3028479 w 3031020"/>
                <a:gd name="connsiteY17" fmla="*/ 1679911 h 2911811"/>
                <a:gd name="connsiteX18" fmla="*/ 2952279 w 3031020"/>
                <a:gd name="connsiteY18" fmla="*/ 2035511 h 2911811"/>
                <a:gd name="connsiteX19" fmla="*/ 2812579 w 3031020"/>
                <a:gd name="connsiteY19" fmla="*/ 2308561 h 2911811"/>
                <a:gd name="connsiteX20" fmla="*/ 2666529 w 3031020"/>
                <a:gd name="connsiteY20" fmla="*/ 2511761 h 2911811"/>
                <a:gd name="connsiteX21" fmla="*/ 2355379 w 3031020"/>
                <a:gd name="connsiteY21" fmla="*/ 2784811 h 2911811"/>
                <a:gd name="connsiteX0" fmla="*/ 837729 w 3031020"/>
                <a:gd name="connsiteY0" fmla="*/ 2915612 h 2915612"/>
                <a:gd name="connsiteX1" fmla="*/ 507529 w 3031020"/>
                <a:gd name="connsiteY1" fmla="*/ 2693362 h 2915612"/>
                <a:gd name="connsiteX2" fmla="*/ 272579 w 3031020"/>
                <a:gd name="connsiteY2" fmla="*/ 2426662 h 2915612"/>
                <a:gd name="connsiteX3" fmla="*/ 94779 w 3031020"/>
                <a:gd name="connsiteY3" fmla="*/ 2096462 h 2915612"/>
                <a:gd name="connsiteX4" fmla="*/ 5879 w 3031020"/>
                <a:gd name="connsiteY4" fmla="*/ 1696412 h 2915612"/>
                <a:gd name="connsiteX5" fmla="*/ 24929 w 3031020"/>
                <a:gd name="connsiteY5" fmla="*/ 1258262 h 2915612"/>
                <a:gd name="connsiteX6" fmla="*/ 158279 w 3031020"/>
                <a:gd name="connsiteY6" fmla="*/ 839162 h 2915612"/>
                <a:gd name="connsiteX7" fmla="*/ 399579 w 3031020"/>
                <a:gd name="connsiteY7" fmla="*/ 528012 h 2915612"/>
                <a:gd name="connsiteX8" fmla="*/ 698029 w 3031020"/>
                <a:gd name="connsiteY8" fmla="*/ 274012 h 2915612"/>
                <a:gd name="connsiteX9" fmla="*/ 1091729 w 3031020"/>
                <a:gd name="connsiteY9" fmla="*/ 96212 h 2915612"/>
                <a:gd name="connsiteX10" fmla="*/ 1434629 w 3031020"/>
                <a:gd name="connsiteY10" fmla="*/ 4137 h 2915612"/>
                <a:gd name="connsiteX11" fmla="*/ 1821979 w 3031020"/>
                <a:gd name="connsiteY11" fmla="*/ 35887 h 2915612"/>
                <a:gd name="connsiteX12" fmla="*/ 2171229 w 3031020"/>
                <a:gd name="connsiteY12" fmla="*/ 210512 h 2915612"/>
                <a:gd name="connsiteX13" fmla="*/ 2463329 w 3031020"/>
                <a:gd name="connsiteY13" fmla="*/ 381962 h 2915612"/>
                <a:gd name="connsiteX14" fmla="*/ 2717329 w 3031020"/>
                <a:gd name="connsiteY14" fmla="*/ 635962 h 2915612"/>
                <a:gd name="connsiteX15" fmla="*/ 2907829 w 3031020"/>
                <a:gd name="connsiteY15" fmla="*/ 953462 h 2915612"/>
                <a:gd name="connsiteX16" fmla="*/ 3003079 w 3031020"/>
                <a:gd name="connsiteY16" fmla="*/ 1315412 h 2915612"/>
                <a:gd name="connsiteX17" fmla="*/ 3028479 w 3031020"/>
                <a:gd name="connsiteY17" fmla="*/ 1683712 h 2915612"/>
                <a:gd name="connsiteX18" fmla="*/ 2952279 w 3031020"/>
                <a:gd name="connsiteY18" fmla="*/ 2039312 h 2915612"/>
                <a:gd name="connsiteX19" fmla="*/ 2812579 w 3031020"/>
                <a:gd name="connsiteY19" fmla="*/ 2312362 h 2915612"/>
                <a:gd name="connsiteX20" fmla="*/ 2666529 w 3031020"/>
                <a:gd name="connsiteY20" fmla="*/ 2515562 h 2915612"/>
                <a:gd name="connsiteX21" fmla="*/ 2355379 w 3031020"/>
                <a:gd name="connsiteY21" fmla="*/ 2788612 h 2915612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463329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17329 w 3031020"/>
                <a:gd name="connsiteY14" fmla="*/ 63504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4696 h 2914696"/>
                <a:gd name="connsiteX1" fmla="*/ 507529 w 3031020"/>
                <a:gd name="connsiteY1" fmla="*/ 2692446 h 2914696"/>
                <a:gd name="connsiteX2" fmla="*/ 272579 w 3031020"/>
                <a:gd name="connsiteY2" fmla="*/ 2425746 h 2914696"/>
                <a:gd name="connsiteX3" fmla="*/ 94779 w 3031020"/>
                <a:gd name="connsiteY3" fmla="*/ 2095546 h 2914696"/>
                <a:gd name="connsiteX4" fmla="*/ 5879 w 3031020"/>
                <a:gd name="connsiteY4" fmla="*/ 1695496 h 2914696"/>
                <a:gd name="connsiteX5" fmla="*/ 24929 w 3031020"/>
                <a:gd name="connsiteY5" fmla="*/ 1257346 h 2914696"/>
                <a:gd name="connsiteX6" fmla="*/ 158279 w 3031020"/>
                <a:gd name="connsiteY6" fmla="*/ 838246 h 2914696"/>
                <a:gd name="connsiteX7" fmla="*/ 399579 w 3031020"/>
                <a:gd name="connsiteY7" fmla="*/ 527096 h 2914696"/>
                <a:gd name="connsiteX8" fmla="*/ 698029 w 3031020"/>
                <a:gd name="connsiteY8" fmla="*/ 273096 h 2914696"/>
                <a:gd name="connsiteX9" fmla="*/ 1091729 w 3031020"/>
                <a:gd name="connsiteY9" fmla="*/ 95296 h 2914696"/>
                <a:gd name="connsiteX10" fmla="*/ 1434629 w 3031020"/>
                <a:gd name="connsiteY10" fmla="*/ 3221 h 2914696"/>
                <a:gd name="connsiteX11" fmla="*/ 1821979 w 3031020"/>
                <a:gd name="connsiteY11" fmla="*/ 34971 h 2914696"/>
                <a:gd name="connsiteX12" fmla="*/ 2193454 w 3031020"/>
                <a:gd name="connsiteY12" fmla="*/ 168321 h 2914696"/>
                <a:gd name="connsiteX13" fmla="*/ 2517304 w 3031020"/>
                <a:gd name="connsiteY13" fmla="*/ 381046 h 2914696"/>
                <a:gd name="connsiteX14" fmla="*/ 2733204 w 3031020"/>
                <a:gd name="connsiteY14" fmla="*/ 615996 h 2914696"/>
                <a:gd name="connsiteX15" fmla="*/ 2907829 w 3031020"/>
                <a:gd name="connsiteY15" fmla="*/ 952546 h 2914696"/>
                <a:gd name="connsiteX16" fmla="*/ 3003079 w 3031020"/>
                <a:gd name="connsiteY16" fmla="*/ 1314496 h 2914696"/>
                <a:gd name="connsiteX17" fmla="*/ 3028479 w 3031020"/>
                <a:gd name="connsiteY17" fmla="*/ 1682796 h 2914696"/>
                <a:gd name="connsiteX18" fmla="*/ 2952279 w 3031020"/>
                <a:gd name="connsiteY18" fmla="*/ 2038396 h 2914696"/>
                <a:gd name="connsiteX19" fmla="*/ 2812579 w 3031020"/>
                <a:gd name="connsiteY19" fmla="*/ 2311446 h 2914696"/>
                <a:gd name="connsiteX20" fmla="*/ 2666529 w 3031020"/>
                <a:gd name="connsiteY20" fmla="*/ 2514646 h 2914696"/>
                <a:gd name="connsiteX21" fmla="*/ 2355379 w 3031020"/>
                <a:gd name="connsiteY21" fmla="*/ 2787696 h 2914696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98029 w 3031020"/>
                <a:gd name="connsiteY8" fmla="*/ 2710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99579 w 3031020"/>
                <a:gd name="connsiteY7" fmla="*/ 525088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63104 w 3031020"/>
                <a:gd name="connsiteY8" fmla="*/ 258388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3579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7729 w 3031020"/>
                <a:gd name="connsiteY0" fmla="*/ 2912688 h 2912688"/>
                <a:gd name="connsiteX1" fmla="*/ 507529 w 3031020"/>
                <a:gd name="connsiteY1" fmla="*/ 2690438 h 2912688"/>
                <a:gd name="connsiteX2" fmla="*/ 272579 w 3031020"/>
                <a:gd name="connsiteY2" fmla="*/ 2423738 h 2912688"/>
                <a:gd name="connsiteX3" fmla="*/ 94779 w 3031020"/>
                <a:gd name="connsiteY3" fmla="*/ 2093538 h 2912688"/>
                <a:gd name="connsiteX4" fmla="*/ 5879 w 3031020"/>
                <a:gd name="connsiteY4" fmla="*/ 1693488 h 2912688"/>
                <a:gd name="connsiteX5" fmla="*/ 24929 w 3031020"/>
                <a:gd name="connsiteY5" fmla="*/ 1255338 h 2912688"/>
                <a:gd name="connsiteX6" fmla="*/ 158279 w 3031020"/>
                <a:gd name="connsiteY6" fmla="*/ 836238 h 2912688"/>
                <a:gd name="connsiteX7" fmla="*/ 361479 w 3031020"/>
                <a:gd name="connsiteY7" fmla="*/ 515563 h 2912688"/>
                <a:gd name="connsiteX8" fmla="*/ 656754 w 3031020"/>
                <a:gd name="connsiteY8" fmla="*/ 242513 h 2912688"/>
                <a:gd name="connsiteX9" fmla="*/ 1069504 w 3031020"/>
                <a:gd name="connsiteY9" fmla="*/ 61538 h 2912688"/>
                <a:gd name="connsiteX10" fmla="*/ 1434629 w 3031020"/>
                <a:gd name="connsiteY10" fmla="*/ 1213 h 2912688"/>
                <a:gd name="connsiteX11" fmla="*/ 1821979 w 3031020"/>
                <a:gd name="connsiteY11" fmla="*/ 32963 h 2912688"/>
                <a:gd name="connsiteX12" fmla="*/ 2193454 w 3031020"/>
                <a:gd name="connsiteY12" fmla="*/ 166313 h 2912688"/>
                <a:gd name="connsiteX13" fmla="*/ 2517304 w 3031020"/>
                <a:gd name="connsiteY13" fmla="*/ 379038 h 2912688"/>
                <a:gd name="connsiteX14" fmla="*/ 2733204 w 3031020"/>
                <a:gd name="connsiteY14" fmla="*/ 613988 h 2912688"/>
                <a:gd name="connsiteX15" fmla="*/ 2907829 w 3031020"/>
                <a:gd name="connsiteY15" fmla="*/ 950538 h 2912688"/>
                <a:gd name="connsiteX16" fmla="*/ 3003079 w 3031020"/>
                <a:gd name="connsiteY16" fmla="*/ 1312488 h 2912688"/>
                <a:gd name="connsiteX17" fmla="*/ 3028479 w 3031020"/>
                <a:gd name="connsiteY17" fmla="*/ 1680788 h 2912688"/>
                <a:gd name="connsiteX18" fmla="*/ 2952279 w 3031020"/>
                <a:gd name="connsiteY18" fmla="*/ 2036388 h 2912688"/>
                <a:gd name="connsiteX19" fmla="*/ 2812579 w 3031020"/>
                <a:gd name="connsiteY19" fmla="*/ 2309438 h 2912688"/>
                <a:gd name="connsiteX20" fmla="*/ 2666529 w 3031020"/>
                <a:gd name="connsiteY20" fmla="*/ 2512638 h 2912688"/>
                <a:gd name="connsiteX21" fmla="*/ 2355379 w 3031020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60526 w 3030067"/>
                <a:gd name="connsiteY7" fmla="*/ 51556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36776 w 3030067"/>
                <a:gd name="connsiteY0" fmla="*/ 2912688 h 2912688"/>
                <a:gd name="connsiteX1" fmla="*/ 506576 w 3030067"/>
                <a:gd name="connsiteY1" fmla="*/ 2690438 h 2912688"/>
                <a:gd name="connsiteX2" fmla="*/ 271626 w 3030067"/>
                <a:gd name="connsiteY2" fmla="*/ 2423738 h 2912688"/>
                <a:gd name="connsiteX3" fmla="*/ 93826 w 3030067"/>
                <a:gd name="connsiteY3" fmla="*/ 2093538 h 2912688"/>
                <a:gd name="connsiteX4" fmla="*/ 4926 w 3030067"/>
                <a:gd name="connsiteY4" fmla="*/ 1693488 h 2912688"/>
                <a:gd name="connsiteX5" fmla="*/ 23976 w 3030067"/>
                <a:gd name="connsiteY5" fmla="*/ 1255338 h 2912688"/>
                <a:gd name="connsiteX6" fmla="*/ 128751 w 3030067"/>
                <a:gd name="connsiteY6" fmla="*/ 833063 h 2912688"/>
                <a:gd name="connsiteX7" fmla="*/ 338301 w 3030067"/>
                <a:gd name="connsiteY7" fmla="*/ 509213 h 2912688"/>
                <a:gd name="connsiteX8" fmla="*/ 655801 w 3030067"/>
                <a:gd name="connsiteY8" fmla="*/ 242513 h 2912688"/>
                <a:gd name="connsiteX9" fmla="*/ 1068551 w 3030067"/>
                <a:gd name="connsiteY9" fmla="*/ 61538 h 2912688"/>
                <a:gd name="connsiteX10" fmla="*/ 1433676 w 3030067"/>
                <a:gd name="connsiteY10" fmla="*/ 1213 h 2912688"/>
                <a:gd name="connsiteX11" fmla="*/ 1821026 w 3030067"/>
                <a:gd name="connsiteY11" fmla="*/ 32963 h 2912688"/>
                <a:gd name="connsiteX12" fmla="*/ 2192501 w 3030067"/>
                <a:gd name="connsiteY12" fmla="*/ 166313 h 2912688"/>
                <a:gd name="connsiteX13" fmla="*/ 2516351 w 3030067"/>
                <a:gd name="connsiteY13" fmla="*/ 379038 h 2912688"/>
                <a:gd name="connsiteX14" fmla="*/ 2732251 w 3030067"/>
                <a:gd name="connsiteY14" fmla="*/ 613988 h 2912688"/>
                <a:gd name="connsiteX15" fmla="*/ 2906876 w 3030067"/>
                <a:gd name="connsiteY15" fmla="*/ 950538 h 2912688"/>
                <a:gd name="connsiteX16" fmla="*/ 3002126 w 3030067"/>
                <a:gd name="connsiteY16" fmla="*/ 1312488 h 2912688"/>
                <a:gd name="connsiteX17" fmla="*/ 3027526 w 3030067"/>
                <a:gd name="connsiteY17" fmla="*/ 1680788 h 2912688"/>
                <a:gd name="connsiteX18" fmla="*/ 2951326 w 3030067"/>
                <a:gd name="connsiteY18" fmla="*/ 2036388 h 2912688"/>
                <a:gd name="connsiteX19" fmla="*/ 2811626 w 3030067"/>
                <a:gd name="connsiteY19" fmla="*/ 2309438 h 2912688"/>
                <a:gd name="connsiteX20" fmla="*/ 2665576 w 3030067"/>
                <a:gd name="connsiteY20" fmla="*/ 2512638 h 2912688"/>
                <a:gd name="connsiteX21" fmla="*/ 2354426 w 303006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9296 w 3052587"/>
                <a:gd name="connsiteY0" fmla="*/ 2912688 h 2912688"/>
                <a:gd name="connsiteX1" fmla="*/ 529096 w 3052587"/>
                <a:gd name="connsiteY1" fmla="*/ 2690438 h 2912688"/>
                <a:gd name="connsiteX2" fmla="*/ 294146 w 3052587"/>
                <a:gd name="connsiteY2" fmla="*/ 2423738 h 2912688"/>
                <a:gd name="connsiteX3" fmla="*/ 116346 w 3052587"/>
                <a:gd name="connsiteY3" fmla="*/ 2093538 h 2912688"/>
                <a:gd name="connsiteX4" fmla="*/ 27446 w 3052587"/>
                <a:gd name="connsiteY4" fmla="*/ 1693488 h 2912688"/>
                <a:gd name="connsiteX5" fmla="*/ 8396 w 3052587"/>
                <a:gd name="connsiteY5" fmla="*/ 1255338 h 2912688"/>
                <a:gd name="connsiteX6" fmla="*/ 151271 w 3052587"/>
                <a:gd name="connsiteY6" fmla="*/ 833063 h 2912688"/>
                <a:gd name="connsiteX7" fmla="*/ 360821 w 3052587"/>
                <a:gd name="connsiteY7" fmla="*/ 509213 h 2912688"/>
                <a:gd name="connsiteX8" fmla="*/ 678321 w 3052587"/>
                <a:gd name="connsiteY8" fmla="*/ 242513 h 2912688"/>
                <a:gd name="connsiteX9" fmla="*/ 1091071 w 3052587"/>
                <a:gd name="connsiteY9" fmla="*/ 61538 h 2912688"/>
                <a:gd name="connsiteX10" fmla="*/ 1456196 w 3052587"/>
                <a:gd name="connsiteY10" fmla="*/ 1213 h 2912688"/>
                <a:gd name="connsiteX11" fmla="*/ 1843546 w 3052587"/>
                <a:gd name="connsiteY11" fmla="*/ 32963 h 2912688"/>
                <a:gd name="connsiteX12" fmla="*/ 2215021 w 3052587"/>
                <a:gd name="connsiteY12" fmla="*/ 166313 h 2912688"/>
                <a:gd name="connsiteX13" fmla="*/ 2538871 w 3052587"/>
                <a:gd name="connsiteY13" fmla="*/ 379038 h 2912688"/>
                <a:gd name="connsiteX14" fmla="*/ 2754771 w 3052587"/>
                <a:gd name="connsiteY14" fmla="*/ 613988 h 2912688"/>
                <a:gd name="connsiteX15" fmla="*/ 2929396 w 3052587"/>
                <a:gd name="connsiteY15" fmla="*/ 950538 h 2912688"/>
                <a:gd name="connsiteX16" fmla="*/ 3024646 w 3052587"/>
                <a:gd name="connsiteY16" fmla="*/ 1312488 h 2912688"/>
                <a:gd name="connsiteX17" fmla="*/ 3050046 w 3052587"/>
                <a:gd name="connsiteY17" fmla="*/ 1680788 h 2912688"/>
                <a:gd name="connsiteX18" fmla="*/ 2973846 w 3052587"/>
                <a:gd name="connsiteY18" fmla="*/ 2036388 h 2912688"/>
                <a:gd name="connsiteX19" fmla="*/ 2834146 w 3052587"/>
                <a:gd name="connsiteY19" fmla="*/ 2309438 h 2912688"/>
                <a:gd name="connsiteX20" fmla="*/ 2688096 w 3052587"/>
                <a:gd name="connsiteY20" fmla="*/ 2512638 h 2912688"/>
                <a:gd name="connsiteX21" fmla="*/ 2376946 w 3052587"/>
                <a:gd name="connsiteY21" fmla="*/ 2785688 h 2912688"/>
                <a:gd name="connsiteX0" fmla="*/ 857908 w 3051199"/>
                <a:gd name="connsiteY0" fmla="*/ 2912688 h 2912688"/>
                <a:gd name="connsiteX1" fmla="*/ 527708 w 3051199"/>
                <a:gd name="connsiteY1" fmla="*/ 2690438 h 2912688"/>
                <a:gd name="connsiteX2" fmla="*/ 292758 w 3051199"/>
                <a:gd name="connsiteY2" fmla="*/ 2423738 h 2912688"/>
                <a:gd name="connsiteX3" fmla="*/ 114958 w 3051199"/>
                <a:gd name="connsiteY3" fmla="*/ 2093538 h 2912688"/>
                <a:gd name="connsiteX4" fmla="*/ 26058 w 3051199"/>
                <a:gd name="connsiteY4" fmla="*/ 1693488 h 2912688"/>
                <a:gd name="connsiteX5" fmla="*/ 7008 w 3051199"/>
                <a:gd name="connsiteY5" fmla="*/ 1255338 h 2912688"/>
                <a:gd name="connsiteX6" fmla="*/ 149883 w 3051199"/>
                <a:gd name="connsiteY6" fmla="*/ 833063 h 2912688"/>
                <a:gd name="connsiteX7" fmla="*/ 359433 w 3051199"/>
                <a:gd name="connsiteY7" fmla="*/ 509213 h 2912688"/>
                <a:gd name="connsiteX8" fmla="*/ 676933 w 3051199"/>
                <a:gd name="connsiteY8" fmla="*/ 242513 h 2912688"/>
                <a:gd name="connsiteX9" fmla="*/ 1089683 w 3051199"/>
                <a:gd name="connsiteY9" fmla="*/ 61538 h 2912688"/>
                <a:gd name="connsiteX10" fmla="*/ 1454808 w 3051199"/>
                <a:gd name="connsiteY10" fmla="*/ 1213 h 2912688"/>
                <a:gd name="connsiteX11" fmla="*/ 1842158 w 3051199"/>
                <a:gd name="connsiteY11" fmla="*/ 32963 h 2912688"/>
                <a:gd name="connsiteX12" fmla="*/ 2213633 w 3051199"/>
                <a:gd name="connsiteY12" fmla="*/ 166313 h 2912688"/>
                <a:gd name="connsiteX13" fmla="*/ 2537483 w 3051199"/>
                <a:gd name="connsiteY13" fmla="*/ 379038 h 2912688"/>
                <a:gd name="connsiteX14" fmla="*/ 2753383 w 3051199"/>
                <a:gd name="connsiteY14" fmla="*/ 613988 h 2912688"/>
                <a:gd name="connsiteX15" fmla="*/ 2928008 w 3051199"/>
                <a:gd name="connsiteY15" fmla="*/ 950538 h 2912688"/>
                <a:gd name="connsiteX16" fmla="*/ 3023258 w 3051199"/>
                <a:gd name="connsiteY16" fmla="*/ 1312488 h 2912688"/>
                <a:gd name="connsiteX17" fmla="*/ 3048658 w 3051199"/>
                <a:gd name="connsiteY17" fmla="*/ 1680788 h 2912688"/>
                <a:gd name="connsiteX18" fmla="*/ 2972458 w 3051199"/>
                <a:gd name="connsiteY18" fmla="*/ 2036388 h 2912688"/>
                <a:gd name="connsiteX19" fmla="*/ 2832758 w 3051199"/>
                <a:gd name="connsiteY19" fmla="*/ 2309438 h 2912688"/>
                <a:gd name="connsiteX20" fmla="*/ 2686708 w 3051199"/>
                <a:gd name="connsiteY20" fmla="*/ 2512638 h 2912688"/>
                <a:gd name="connsiteX21" fmla="*/ 2375558 w 3051199"/>
                <a:gd name="connsiteY21" fmla="*/ 2785688 h 2912688"/>
                <a:gd name="connsiteX0" fmla="*/ 879013 w 3072304"/>
                <a:gd name="connsiteY0" fmla="*/ 2912688 h 2912688"/>
                <a:gd name="connsiteX1" fmla="*/ 548813 w 3072304"/>
                <a:gd name="connsiteY1" fmla="*/ 2690438 h 2912688"/>
                <a:gd name="connsiteX2" fmla="*/ 313863 w 3072304"/>
                <a:gd name="connsiteY2" fmla="*/ 2423738 h 2912688"/>
                <a:gd name="connsiteX3" fmla="*/ 136063 w 3072304"/>
                <a:gd name="connsiteY3" fmla="*/ 2093538 h 2912688"/>
                <a:gd name="connsiteX4" fmla="*/ 9063 w 3072304"/>
                <a:gd name="connsiteY4" fmla="*/ 1690313 h 2912688"/>
                <a:gd name="connsiteX5" fmla="*/ 28113 w 3072304"/>
                <a:gd name="connsiteY5" fmla="*/ 1255338 h 2912688"/>
                <a:gd name="connsiteX6" fmla="*/ 170988 w 3072304"/>
                <a:gd name="connsiteY6" fmla="*/ 833063 h 2912688"/>
                <a:gd name="connsiteX7" fmla="*/ 380538 w 3072304"/>
                <a:gd name="connsiteY7" fmla="*/ 509213 h 2912688"/>
                <a:gd name="connsiteX8" fmla="*/ 698038 w 3072304"/>
                <a:gd name="connsiteY8" fmla="*/ 242513 h 2912688"/>
                <a:gd name="connsiteX9" fmla="*/ 1110788 w 3072304"/>
                <a:gd name="connsiteY9" fmla="*/ 61538 h 2912688"/>
                <a:gd name="connsiteX10" fmla="*/ 1475913 w 3072304"/>
                <a:gd name="connsiteY10" fmla="*/ 1213 h 2912688"/>
                <a:gd name="connsiteX11" fmla="*/ 1863263 w 3072304"/>
                <a:gd name="connsiteY11" fmla="*/ 32963 h 2912688"/>
                <a:gd name="connsiteX12" fmla="*/ 2234738 w 3072304"/>
                <a:gd name="connsiteY12" fmla="*/ 166313 h 2912688"/>
                <a:gd name="connsiteX13" fmla="*/ 2558588 w 3072304"/>
                <a:gd name="connsiteY13" fmla="*/ 379038 h 2912688"/>
                <a:gd name="connsiteX14" fmla="*/ 2774488 w 3072304"/>
                <a:gd name="connsiteY14" fmla="*/ 613988 h 2912688"/>
                <a:gd name="connsiteX15" fmla="*/ 2949113 w 3072304"/>
                <a:gd name="connsiteY15" fmla="*/ 950538 h 2912688"/>
                <a:gd name="connsiteX16" fmla="*/ 3044363 w 3072304"/>
                <a:gd name="connsiteY16" fmla="*/ 1312488 h 2912688"/>
                <a:gd name="connsiteX17" fmla="*/ 3069763 w 3072304"/>
                <a:gd name="connsiteY17" fmla="*/ 1680788 h 2912688"/>
                <a:gd name="connsiteX18" fmla="*/ 2993563 w 3072304"/>
                <a:gd name="connsiteY18" fmla="*/ 2036388 h 2912688"/>
                <a:gd name="connsiteX19" fmla="*/ 2853863 w 3072304"/>
                <a:gd name="connsiteY19" fmla="*/ 2309438 h 2912688"/>
                <a:gd name="connsiteX20" fmla="*/ 2707813 w 3072304"/>
                <a:gd name="connsiteY20" fmla="*/ 2512638 h 2912688"/>
                <a:gd name="connsiteX21" fmla="*/ 2396663 w 3072304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31198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705934 w 3070425"/>
                <a:gd name="connsiteY20" fmla="*/ 2512638 h 2912688"/>
                <a:gd name="connsiteX21" fmla="*/ 2394784 w 3070425"/>
                <a:gd name="connsiteY21" fmla="*/ 2785688 h 2912688"/>
                <a:gd name="connsiteX0" fmla="*/ 877134 w 3070425"/>
                <a:gd name="connsiteY0" fmla="*/ 2912688 h 2912688"/>
                <a:gd name="connsiteX1" fmla="*/ 546934 w 3070425"/>
                <a:gd name="connsiteY1" fmla="*/ 2690438 h 2912688"/>
                <a:gd name="connsiteX2" fmla="*/ 292934 w 3070425"/>
                <a:gd name="connsiteY2" fmla="*/ 2423738 h 2912688"/>
                <a:gd name="connsiteX3" fmla="*/ 108784 w 3070425"/>
                <a:gd name="connsiteY3" fmla="*/ 2096713 h 2912688"/>
                <a:gd name="connsiteX4" fmla="*/ 7184 w 3070425"/>
                <a:gd name="connsiteY4" fmla="*/ 1690313 h 2912688"/>
                <a:gd name="connsiteX5" fmla="*/ 26234 w 3070425"/>
                <a:gd name="connsiteY5" fmla="*/ 1255338 h 2912688"/>
                <a:gd name="connsiteX6" fmla="*/ 169109 w 3070425"/>
                <a:gd name="connsiteY6" fmla="*/ 833063 h 2912688"/>
                <a:gd name="connsiteX7" fmla="*/ 378659 w 3070425"/>
                <a:gd name="connsiteY7" fmla="*/ 509213 h 2912688"/>
                <a:gd name="connsiteX8" fmla="*/ 696159 w 3070425"/>
                <a:gd name="connsiteY8" fmla="*/ 242513 h 2912688"/>
                <a:gd name="connsiteX9" fmla="*/ 1108909 w 3070425"/>
                <a:gd name="connsiteY9" fmla="*/ 61538 h 2912688"/>
                <a:gd name="connsiteX10" fmla="*/ 1474034 w 3070425"/>
                <a:gd name="connsiteY10" fmla="*/ 1213 h 2912688"/>
                <a:gd name="connsiteX11" fmla="*/ 1861384 w 3070425"/>
                <a:gd name="connsiteY11" fmla="*/ 32963 h 2912688"/>
                <a:gd name="connsiteX12" fmla="*/ 2232859 w 3070425"/>
                <a:gd name="connsiteY12" fmla="*/ 166313 h 2912688"/>
                <a:gd name="connsiteX13" fmla="*/ 2556709 w 3070425"/>
                <a:gd name="connsiteY13" fmla="*/ 379038 h 2912688"/>
                <a:gd name="connsiteX14" fmla="*/ 2772609 w 3070425"/>
                <a:gd name="connsiteY14" fmla="*/ 613988 h 2912688"/>
                <a:gd name="connsiteX15" fmla="*/ 2947234 w 3070425"/>
                <a:gd name="connsiteY15" fmla="*/ 950538 h 2912688"/>
                <a:gd name="connsiteX16" fmla="*/ 3042484 w 3070425"/>
                <a:gd name="connsiteY16" fmla="*/ 1312488 h 2912688"/>
                <a:gd name="connsiteX17" fmla="*/ 3067884 w 3070425"/>
                <a:gd name="connsiteY17" fmla="*/ 1680788 h 2912688"/>
                <a:gd name="connsiteX18" fmla="*/ 2991684 w 3070425"/>
                <a:gd name="connsiteY18" fmla="*/ 2036388 h 2912688"/>
                <a:gd name="connsiteX19" fmla="*/ 2851984 w 3070425"/>
                <a:gd name="connsiteY19" fmla="*/ 2309438 h 2912688"/>
                <a:gd name="connsiteX20" fmla="*/ 2693234 w 3070425"/>
                <a:gd name="connsiteY20" fmla="*/ 2506288 h 2912688"/>
                <a:gd name="connsiteX21" fmla="*/ 2394784 w 3070425"/>
                <a:gd name="connsiteY21" fmla="*/ 2785688 h 2912688"/>
                <a:gd name="connsiteX0" fmla="*/ 877134 w 3055251"/>
                <a:gd name="connsiteY0" fmla="*/ 2912688 h 2912688"/>
                <a:gd name="connsiteX1" fmla="*/ 546934 w 3055251"/>
                <a:gd name="connsiteY1" fmla="*/ 2690438 h 2912688"/>
                <a:gd name="connsiteX2" fmla="*/ 292934 w 3055251"/>
                <a:gd name="connsiteY2" fmla="*/ 2423738 h 2912688"/>
                <a:gd name="connsiteX3" fmla="*/ 108784 w 3055251"/>
                <a:gd name="connsiteY3" fmla="*/ 2096713 h 2912688"/>
                <a:gd name="connsiteX4" fmla="*/ 7184 w 3055251"/>
                <a:gd name="connsiteY4" fmla="*/ 1690313 h 2912688"/>
                <a:gd name="connsiteX5" fmla="*/ 26234 w 3055251"/>
                <a:gd name="connsiteY5" fmla="*/ 1255338 h 2912688"/>
                <a:gd name="connsiteX6" fmla="*/ 169109 w 3055251"/>
                <a:gd name="connsiteY6" fmla="*/ 833063 h 2912688"/>
                <a:gd name="connsiteX7" fmla="*/ 378659 w 3055251"/>
                <a:gd name="connsiteY7" fmla="*/ 509213 h 2912688"/>
                <a:gd name="connsiteX8" fmla="*/ 696159 w 3055251"/>
                <a:gd name="connsiteY8" fmla="*/ 242513 h 2912688"/>
                <a:gd name="connsiteX9" fmla="*/ 1108909 w 3055251"/>
                <a:gd name="connsiteY9" fmla="*/ 61538 h 2912688"/>
                <a:gd name="connsiteX10" fmla="*/ 1474034 w 3055251"/>
                <a:gd name="connsiteY10" fmla="*/ 1213 h 2912688"/>
                <a:gd name="connsiteX11" fmla="*/ 1861384 w 3055251"/>
                <a:gd name="connsiteY11" fmla="*/ 32963 h 2912688"/>
                <a:gd name="connsiteX12" fmla="*/ 2232859 w 3055251"/>
                <a:gd name="connsiteY12" fmla="*/ 166313 h 2912688"/>
                <a:gd name="connsiteX13" fmla="*/ 2556709 w 3055251"/>
                <a:gd name="connsiteY13" fmla="*/ 379038 h 2912688"/>
                <a:gd name="connsiteX14" fmla="*/ 2772609 w 3055251"/>
                <a:gd name="connsiteY14" fmla="*/ 613988 h 2912688"/>
                <a:gd name="connsiteX15" fmla="*/ 2947234 w 3055251"/>
                <a:gd name="connsiteY15" fmla="*/ 950538 h 2912688"/>
                <a:gd name="connsiteX16" fmla="*/ 3042484 w 3055251"/>
                <a:gd name="connsiteY16" fmla="*/ 1312488 h 2912688"/>
                <a:gd name="connsiteX17" fmla="*/ 3048834 w 3055251"/>
                <a:gd name="connsiteY17" fmla="*/ 1687138 h 2912688"/>
                <a:gd name="connsiteX18" fmla="*/ 2991684 w 3055251"/>
                <a:gd name="connsiteY18" fmla="*/ 2036388 h 2912688"/>
                <a:gd name="connsiteX19" fmla="*/ 2851984 w 3055251"/>
                <a:gd name="connsiteY19" fmla="*/ 2309438 h 2912688"/>
                <a:gd name="connsiteX20" fmla="*/ 2693234 w 3055251"/>
                <a:gd name="connsiteY20" fmla="*/ 2506288 h 2912688"/>
                <a:gd name="connsiteX21" fmla="*/ 2394784 w 3055251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51984 w 3056555"/>
                <a:gd name="connsiteY19" fmla="*/ 2309438 h 2912688"/>
                <a:gd name="connsiteX20" fmla="*/ 2836109 w 3056555"/>
                <a:gd name="connsiteY20" fmla="*/ 2312613 h 2912688"/>
                <a:gd name="connsiteX21" fmla="*/ 2693234 w 3056555"/>
                <a:gd name="connsiteY21" fmla="*/ 2506288 h 2912688"/>
                <a:gd name="connsiteX22" fmla="*/ 2394784 w 3056555"/>
                <a:gd name="connsiteY22" fmla="*/ 2785688 h 2912688"/>
                <a:gd name="connsiteX0" fmla="*/ 877134 w 3056555"/>
                <a:gd name="connsiteY0" fmla="*/ 2912688 h 2912688"/>
                <a:gd name="connsiteX1" fmla="*/ 546934 w 3056555"/>
                <a:gd name="connsiteY1" fmla="*/ 2690438 h 2912688"/>
                <a:gd name="connsiteX2" fmla="*/ 292934 w 3056555"/>
                <a:gd name="connsiteY2" fmla="*/ 2423738 h 2912688"/>
                <a:gd name="connsiteX3" fmla="*/ 108784 w 3056555"/>
                <a:gd name="connsiteY3" fmla="*/ 2096713 h 2912688"/>
                <a:gd name="connsiteX4" fmla="*/ 7184 w 3056555"/>
                <a:gd name="connsiteY4" fmla="*/ 1690313 h 2912688"/>
                <a:gd name="connsiteX5" fmla="*/ 26234 w 3056555"/>
                <a:gd name="connsiteY5" fmla="*/ 1255338 h 2912688"/>
                <a:gd name="connsiteX6" fmla="*/ 169109 w 3056555"/>
                <a:gd name="connsiteY6" fmla="*/ 833063 h 2912688"/>
                <a:gd name="connsiteX7" fmla="*/ 378659 w 3056555"/>
                <a:gd name="connsiteY7" fmla="*/ 509213 h 2912688"/>
                <a:gd name="connsiteX8" fmla="*/ 696159 w 3056555"/>
                <a:gd name="connsiteY8" fmla="*/ 242513 h 2912688"/>
                <a:gd name="connsiteX9" fmla="*/ 1108909 w 3056555"/>
                <a:gd name="connsiteY9" fmla="*/ 61538 h 2912688"/>
                <a:gd name="connsiteX10" fmla="*/ 1474034 w 3056555"/>
                <a:gd name="connsiteY10" fmla="*/ 1213 h 2912688"/>
                <a:gd name="connsiteX11" fmla="*/ 1861384 w 3056555"/>
                <a:gd name="connsiteY11" fmla="*/ 32963 h 2912688"/>
                <a:gd name="connsiteX12" fmla="*/ 2232859 w 3056555"/>
                <a:gd name="connsiteY12" fmla="*/ 166313 h 2912688"/>
                <a:gd name="connsiteX13" fmla="*/ 2556709 w 3056555"/>
                <a:gd name="connsiteY13" fmla="*/ 379038 h 2912688"/>
                <a:gd name="connsiteX14" fmla="*/ 2772609 w 3056555"/>
                <a:gd name="connsiteY14" fmla="*/ 613988 h 2912688"/>
                <a:gd name="connsiteX15" fmla="*/ 2947234 w 3056555"/>
                <a:gd name="connsiteY15" fmla="*/ 950538 h 2912688"/>
                <a:gd name="connsiteX16" fmla="*/ 3042484 w 3056555"/>
                <a:gd name="connsiteY16" fmla="*/ 1312488 h 2912688"/>
                <a:gd name="connsiteX17" fmla="*/ 3048834 w 3056555"/>
                <a:gd name="connsiteY17" fmla="*/ 1687138 h 2912688"/>
                <a:gd name="connsiteX18" fmla="*/ 2972634 w 3056555"/>
                <a:gd name="connsiteY18" fmla="*/ 2033213 h 2912688"/>
                <a:gd name="connsiteX19" fmla="*/ 2836109 w 3056555"/>
                <a:gd name="connsiteY19" fmla="*/ 2312613 h 2912688"/>
                <a:gd name="connsiteX20" fmla="*/ 2693234 w 3056555"/>
                <a:gd name="connsiteY20" fmla="*/ 2506288 h 2912688"/>
                <a:gd name="connsiteX21" fmla="*/ 2394784 w 3056555"/>
                <a:gd name="connsiteY21" fmla="*/ 2785688 h 29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56555" h="2912688">
                  <a:moveTo>
                    <a:pt x="877134" y="2912688"/>
                  </a:moveTo>
                  <a:cubicBezTo>
                    <a:pt x="759130" y="2842309"/>
                    <a:pt x="644301" y="2771930"/>
                    <a:pt x="546934" y="2690438"/>
                  </a:cubicBezTo>
                  <a:cubicBezTo>
                    <a:pt x="449567" y="2608946"/>
                    <a:pt x="365959" y="2522692"/>
                    <a:pt x="292934" y="2423738"/>
                  </a:cubicBezTo>
                  <a:cubicBezTo>
                    <a:pt x="219909" y="2324784"/>
                    <a:pt x="156409" y="2218951"/>
                    <a:pt x="108784" y="2096713"/>
                  </a:cubicBezTo>
                  <a:cubicBezTo>
                    <a:pt x="61159" y="1974475"/>
                    <a:pt x="20942" y="1830542"/>
                    <a:pt x="7184" y="1690313"/>
                  </a:cubicBezTo>
                  <a:cubicBezTo>
                    <a:pt x="-6574" y="1550084"/>
                    <a:pt x="-753" y="1398213"/>
                    <a:pt x="26234" y="1255338"/>
                  </a:cubicBezTo>
                  <a:cubicBezTo>
                    <a:pt x="53221" y="1112463"/>
                    <a:pt x="110372" y="957417"/>
                    <a:pt x="169109" y="833063"/>
                  </a:cubicBezTo>
                  <a:cubicBezTo>
                    <a:pt x="227846" y="708709"/>
                    <a:pt x="290817" y="607638"/>
                    <a:pt x="378659" y="509213"/>
                  </a:cubicBezTo>
                  <a:cubicBezTo>
                    <a:pt x="466501" y="410788"/>
                    <a:pt x="574451" y="317125"/>
                    <a:pt x="696159" y="242513"/>
                  </a:cubicBezTo>
                  <a:cubicBezTo>
                    <a:pt x="817867" y="167901"/>
                    <a:pt x="979263" y="101755"/>
                    <a:pt x="1108909" y="61538"/>
                  </a:cubicBezTo>
                  <a:cubicBezTo>
                    <a:pt x="1238555" y="21321"/>
                    <a:pt x="1348622" y="5975"/>
                    <a:pt x="1474034" y="1213"/>
                  </a:cubicBezTo>
                  <a:cubicBezTo>
                    <a:pt x="1599446" y="-3549"/>
                    <a:pt x="1734913" y="5446"/>
                    <a:pt x="1861384" y="32963"/>
                  </a:cubicBezTo>
                  <a:cubicBezTo>
                    <a:pt x="1987855" y="60480"/>
                    <a:pt x="2116972" y="108634"/>
                    <a:pt x="2232859" y="166313"/>
                  </a:cubicBezTo>
                  <a:cubicBezTo>
                    <a:pt x="2348746" y="223992"/>
                    <a:pt x="2466751" y="304426"/>
                    <a:pt x="2556709" y="379038"/>
                  </a:cubicBezTo>
                  <a:cubicBezTo>
                    <a:pt x="2646667" y="453650"/>
                    <a:pt x="2707522" y="518738"/>
                    <a:pt x="2772609" y="613988"/>
                  </a:cubicBezTo>
                  <a:cubicBezTo>
                    <a:pt x="2837697" y="709238"/>
                    <a:pt x="2902255" y="834121"/>
                    <a:pt x="2947234" y="950538"/>
                  </a:cubicBezTo>
                  <a:cubicBezTo>
                    <a:pt x="2992213" y="1066955"/>
                    <a:pt x="3025551" y="1189721"/>
                    <a:pt x="3042484" y="1312488"/>
                  </a:cubicBezTo>
                  <a:cubicBezTo>
                    <a:pt x="3059417" y="1435255"/>
                    <a:pt x="3060476" y="1567017"/>
                    <a:pt x="3048834" y="1687138"/>
                  </a:cubicBezTo>
                  <a:cubicBezTo>
                    <a:pt x="3037192" y="1807259"/>
                    <a:pt x="3008088" y="1928967"/>
                    <a:pt x="2972634" y="2033213"/>
                  </a:cubicBezTo>
                  <a:cubicBezTo>
                    <a:pt x="2937180" y="2137459"/>
                    <a:pt x="2882676" y="2233767"/>
                    <a:pt x="2836109" y="2312613"/>
                  </a:cubicBezTo>
                  <a:cubicBezTo>
                    <a:pt x="2809651" y="2345421"/>
                    <a:pt x="2766788" y="2427442"/>
                    <a:pt x="2693234" y="2506288"/>
                  </a:cubicBezTo>
                  <a:cubicBezTo>
                    <a:pt x="2619680" y="2585134"/>
                    <a:pt x="2512259" y="2688850"/>
                    <a:pt x="2394784" y="2785688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/>
            <p:cNvSpPr/>
            <p:nvPr/>
          </p:nvSpPr>
          <p:spPr>
            <a:xfrm>
              <a:off x="4535960" y="3019278"/>
              <a:ext cx="255238" cy="229256"/>
            </a:xfrm>
            <a:custGeom>
              <a:avLst/>
              <a:gdLst>
                <a:gd name="connsiteX0" fmla="*/ 11956 w 255547"/>
                <a:gd name="connsiteY0" fmla="*/ 69677 h 229256"/>
                <a:gd name="connsiteX1" fmla="*/ 92919 w 255547"/>
                <a:gd name="connsiteY1" fmla="*/ 24433 h 229256"/>
                <a:gd name="connsiteX2" fmla="*/ 169119 w 255547"/>
                <a:gd name="connsiteY2" fmla="*/ 621 h 229256"/>
                <a:gd name="connsiteX3" fmla="*/ 231031 w 255547"/>
                <a:gd name="connsiteY3" fmla="*/ 14908 h 229256"/>
                <a:gd name="connsiteX4" fmla="*/ 254844 w 255547"/>
                <a:gd name="connsiteY4" fmla="*/ 93490 h 229256"/>
                <a:gd name="connsiteX5" fmla="*/ 207219 w 255547"/>
                <a:gd name="connsiteY5" fmla="*/ 176833 h 229256"/>
                <a:gd name="connsiteX6" fmla="*/ 157213 w 255547"/>
                <a:gd name="connsiteY6" fmla="*/ 229221 h 229256"/>
                <a:gd name="connsiteX7" fmla="*/ 61963 w 255547"/>
                <a:gd name="connsiteY7" fmla="*/ 183977 h 229256"/>
                <a:gd name="connsiteX8" fmla="*/ 4813 w 255547"/>
                <a:gd name="connsiteY8" fmla="*/ 124446 h 229256"/>
                <a:gd name="connsiteX9" fmla="*/ 11956 w 255547"/>
                <a:gd name="connsiteY9" fmla="*/ 69677 h 229256"/>
                <a:gd name="connsiteX0" fmla="*/ 11956 w 255238"/>
                <a:gd name="connsiteY0" fmla="*/ 69677 h 229256"/>
                <a:gd name="connsiteX1" fmla="*/ 92919 w 255238"/>
                <a:gd name="connsiteY1" fmla="*/ 24433 h 229256"/>
                <a:gd name="connsiteX2" fmla="*/ 169119 w 255238"/>
                <a:gd name="connsiteY2" fmla="*/ 621 h 229256"/>
                <a:gd name="connsiteX3" fmla="*/ 231031 w 255238"/>
                <a:gd name="connsiteY3" fmla="*/ 14908 h 229256"/>
                <a:gd name="connsiteX4" fmla="*/ 254844 w 255238"/>
                <a:gd name="connsiteY4" fmla="*/ 93490 h 229256"/>
                <a:gd name="connsiteX5" fmla="*/ 214363 w 255238"/>
                <a:gd name="connsiteY5" fmla="*/ 176833 h 229256"/>
                <a:gd name="connsiteX6" fmla="*/ 157213 w 255238"/>
                <a:gd name="connsiteY6" fmla="*/ 229221 h 229256"/>
                <a:gd name="connsiteX7" fmla="*/ 61963 w 255238"/>
                <a:gd name="connsiteY7" fmla="*/ 183977 h 229256"/>
                <a:gd name="connsiteX8" fmla="*/ 4813 w 255238"/>
                <a:gd name="connsiteY8" fmla="*/ 124446 h 229256"/>
                <a:gd name="connsiteX9" fmla="*/ 11956 w 255238"/>
                <a:gd name="connsiteY9" fmla="*/ 69677 h 22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238" h="229256">
                  <a:moveTo>
                    <a:pt x="11956" y="69677"/>
                  </a:moveTo>
                  <a:cubicBezTo>
                    <a:pt x="26640" y="53008"/>
                    <a:pt x="66725" y="35942"/>
                    <a:pt x="92919" y="24433"/>
                  </a:cubicBezTo>
                  <a:cubicBezTo>
                    <a:pt x="119113" y="12924"/>
                    <a:pt x="146100" y="2208"/>
                    <a:pt x="169119" y="621"/>
                  </a:cubicBezTo>
                  <a:cubicBezTo>
                    <a:pt x="192138" y="-966"/>
                    <a:pt x="216744" y="-570"/>
                    <a:pt x="231031" y="14908"/>
                  </a:cubicBezTo>
                  <a:cubicBezTo>
                    <a:pt x="245318" y="30386"/>
                    <a:pt x="257622" y="66503"/>
                    <a:pt x="254844" y="93490"/>
                  </a:cubicBezTo>
                  <a:cubicBezTo>
                    <a:pt x="252066" y="120478"/>
                    <a:pt x="230635" y="154211"/>
                    <a:pt x="214363" y="176833"/>
                  </a:cubicBezTo>
                  <a:cubicBezTo>
                    <a:pt x="198091" y="199455"/>
                    <a:pt x="182613" y="228030"/>
                    <a:pt x="157213" y="229221"/>
                  </a:cubicBezTo>
                  <a:cubicBezTo>
                    <a:pt x="131813" y="230412"/>
                    <a:pt x="87363" y="201440"/>
                    <a:pt x="61963" y="183977"/>
                  </a:cubicBezTo>
                  <a:cubicBezTo>
                    <a:pt x="36563" y="166514"/>
                    <a:pt x="11957" y="143099"/>
                    <a:pt x="4813" y="124446"/>
                  </a:cubicBezTo>
                  <a:cubicBezTo>
                    <a:pt x="-2331" y="105793"/>
                    <a:pt x="-2728" y="86346"/>
                    <a:pt x="11956" y="69677"/>
                  </a:cubicBezTo>
                  <a:close/>
                </a:path>
              </a:pathLst>
            </a:custGeom>
            <a:solidFill>
              <a:srgbClr val="E985A4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3456510" y="2236221"/>
              <a:ext cx="260350" cy="141534"/>
            </a:xfrm>
            <a:custGeom>
              <a:avLst/>
              <a:gdLst>
                <a:gd name="connsiteX0" fmla="*/ 0 w 260350"/>
                <a:gd name="connsiteY0" fmla="*/ 141534 h 141534"/>
                <a:gd name="connsiteX1" fmla="*/ 57150 w 260350"/>
                <a:gd name="connsiteY1" fmla="*/ 52634 h 141534"/>
                <a:gd name="connsiteX2" fmla="*/ 120650 w 260350"/>
                <a:gd name="connsiteY2" fmla="*/ 5009 h 141534"/>
                <a:gd name="connsiteX3" fmla="*/ 196850 w 260350"/>
                <a:gd name="connsiteY3" fmla="*/ 5009 h 141534"/>
                <a:gd name="connsiteX4" fmla="*/ 260350 w 260350"/>
                <a:gd name="connsiteY4" fmla="*/ 36759 h 1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50" h="141534">
                  <a:moveTo>
                    <a:pt x="0" y="141534"/>
                  </a:moveTo>
                  <a:cubicBezTo>
                    <a:pt x="18521" y="108461"/>
                    <a:pt x="37042" y="75388"/>
                    <a:pt x="57150" y="52634"/>
                  </a:cubicBezTo>
                  <a:cubicBezTo>
                    <a:pt x="77258" y="29880"/>
                    <a:pt x="97367" y="12946"/>
                    <a:pt x="120650" y="5009"/>
                  </a:cubicBezTo>
                  <a:cubicBezTo>
                    <a:pt x="143933" y="-2929"/>
                    <a:pt x="173567" y="-283"/>
                    <a:pt x="196850" y="5009"/>
                  </a:cubicBezTo>
                  <a:cubicBezTo>
                    <a:pt x="220133" y="10301"/>
                    <a:pt x="240241" y="23530"/>
                    <a:pt x="260350" y="3675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4872560" y="1818896"/>
              <a:ext cx="304800" cy="98484"/>
            </a:xfrm>
            <a:custGeom>
              <a:avLst/>
              <a:gdLst>
                <a:gd name="connsiteX0" fmla="*/ 0 w 304800"/>
                <a:gd name="connsiteY0" fmla="*/ 98484 h 98484"/>
                <a:gd name="connsiteX1" fmla="*/ 66675 w 304800"/>
                <a:gd name="connsiteY1" fmla="*/ 28634 h 98484"/>
                <a:gd name="connsiteX2" fmla="*/ 152400 w 304800"/>
                <a:gd name="connsiteY2" fmla="*/ 59 h 98484"/>
                <a:gd name="connsiteX3" fmla="*/ 238125 w 304800"/>
                <a:gd name="connsiteY3" fmla="*/ 34984 h 98484"/>
                <a:gd name="connsiteX4" fmla="*/ 304800 w 304800"/>
                <a:gd name="connsiteY4" fmla="*/ 98484 h 9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8484">
                  <a:moveTo>
                    <a:pt x="0" y="98484"/>
                  </a:moveTo>
                  <a:cubicBezTo>
                    <a:pt x="20637" y="71761"/>
                    <a:pt x="41275" y="45038"/>
                    <a:pt x="66675" y="28634"/>
                  </a:cubicBezTo>
                  <a:cubicBezTo>
                    <a:pt x="92075" y="12230"/>
                    <a:pt x="123825" y="-999"/>
                    <a:pt x="152400" y="59"/>
                  </a:cubicBezTo>
                  <a:cubicBezTo>
                    <a:pt x="180975" y="1117"/>
                    <a:pt x="212725" y="18580"/>
                    <a:pt x="238125" y="34984"/>
                  </a:cubicBezTo>
                  <a:cubicBezTo>
                    <a:pt x="263525" y="51388"/>
                    <a:pt x="284162" y="74936"/>
                    <a:pt x="304800" y="9848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471517" y="2731881"/>
              <a:ext cx="720080" cy="756000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581923" y="2820545"/>
              <a:ext cx="532904" cy="570830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19847660">
              <a:off x="4937261" y="2303303"/>
              <a:ext cx="608687" cy="709808"/>
            </a:xfrm>
            <a:prstGeom prst="ellipse">
              <a:avLst/>
            </a:prstGeom>
            <a:solidFill>
              <a:schemeClr val="bg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19847660">
              <a:off x="4979391" y="2397083"/>
              <a:ext cx="468628" cy="542905"/>
            </a:xfrm>
            <a:prstGeom prst="ellipse">
              <a:avLst/>
            </a:prstGeom>
            <a:solidFill>
              <a:schemeClr val="tx1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3690666" y="4408168"/>
              <a:ext cx="740674" cy="953039"/>
            </a:xfrm>
            <a:custGeom>
              <a:avLst/>
              <a:gdLst>
                <a:gd name="connsiteX0" fmla="*/ 0 w 763413"/>
                <a:gd name="connsiteY0" fmla="*/ 0 h 969177"/>
                <a:gd name="connsiteX1" fmla="*/ 45244 w 763413"/>
                <a:gd name="connsiteY1" fmla="*/ 228600 h 969177"/>
                <a:gd name="connsiteX2" fmla="*/ 150019 w 763413"/>
                <a:gd name="connsiteY2" fmla="*/ 519112 h 969177"/>
                <a:gd name="connsiteX3" fmla="*/ 392907 w 763413"/>
                <a:gd name="connsiteY3" fmla="*/ 859631 h 969177"/>
                <a:gd name="connsiteX4" fmla="*/ 685800 w 763413"/>
                <a:gd name="connsiteY4" fmla="*/ 969169 h 969177"/>
                <a:gd name="connsiteX5" fmla="*/ 762000 w 763413"/>
                <a:gd name="connsiteY5" fmla="*/ 864394 h 969177"/>
                <a:gd name="connsiteX6" fmla="*/ 640557 w 763413"/>
                <a:gd name="connsiteY6" fmla="*/ 657225 h 969177"/>
                <a:gd name="connsiteX7" fmla="*/ 490538 w 763413"/>
                <a:gd name="connsiteY7" fmla="*/ 447675 h 969177"/>
                <a:gd name="connsiteX8" fmla="*/ 404813 w 763413"/>
                <a:gd name="connsiteY8" fmla="*/ 219075 h 969177"/>
                <a:gd name="connsiteX0" fmla="*/ 0 w 752084"/>
                <a:gd name="connsiteY0" fmla="*/ 0 h 969615"/>
                <a:gd name="connsiteX1" fmla="*/ 45244 w 752084"/>
                <a:gd name="connsiteY1" fmla="*/ 228600 h 969615"/>
                <a:gd name="connsiteX2" fmla="*/ 150019 w 752084"/>
                <a:gd name="connsiteY2" fmla="*/ 519112 h 969615"/>
                <a:gd name="connsiteX3" fmla="*/ 392907 w 752084"/>
                <a:gd name="connsiteY3" fmla="*/ 859631 h 969615"/>
                <a:gd name="connsiteX4" fmla="*/ 685800 w 752084"/>
                <a:gd name="connsiteY4" fmla="*/ 969169 h 969615"/>
                <a:gd name="connsiteX5" fmla="*/ 750094 w 752084"/>
                <a:gd name="connsiteY5" fmla="*/ 828675 h 969615"/>
                <a:gd name="connsiteX6" fmla="*/ 640557 w 752084"/>
                <a:gd name="connsiteY6" fmla="*/ 657225 h 969615"/>
                <a:gd name="connsiteX7" fmla="*/ 490538 w 752084"/>
                <a:gd name="connsiteY7" fmla="*/ 447675 h 969615"/>
                <a:gd name="connsiteX8" fmla="*/ 404813 w 752084"/>
                <a:gd name="connsiteY8" fmla="*/ 219075 h 969615"/>
                <a:gd name="connsiteX0" fmla="*/ 0 w 750199"/>
                <a:gd name="connsiteY0" fmla="*/ 0 h 960183"/>
                <a:gd name="connsiteX1" fmla="*/ 45244 w 750199"/>
                <a:gd name="connsiteY1" fmla="*/ 228600 h 960183"/>
                <a:gd name="connsiteX2" fmla="*/ 150019 w 750199"/>
                <a:gd name="connsiteY2" fmla="*/ 519112 h 960183"/>
                <a:gd name="connsiteX3" fmla="*/ 392907 w 750199"/>
                <a:gd name="connsiteY3" fmla="*/ 859631 h 960183"/>
                <a:gd name="connsiteX4" fmla="*/ 654844 w 750199"/>
                <a:gd name="connsiteY4" fmla="*/ 959644 h 960183"/>
                <a:gd name="connsiteX5" fmla="*/ 750094 w 750199"/>
                <a:gd name="connsiteY5" fmla="*/ 828675 h 960183"/>
                <a:gd name="connsiteX6" fmla="*/ 640557 w 750199"/>
                <a:gd name="connsiteY6" fmla="*/ 657225 h 960183"/>
                <a:gd name="connsiteX7" fmla="*/ 490538 w 750199"/>
                <a:gd name="connsiteY7" fmla="*/ 447675 h 960183"/>
                <a:gd name="connsiteX8" fmla="*/ 404813 w 750199"/>
                <a:gd name="connsiteY8" fmla="*/ 219075 h 960183"/>
                <a:gd name="connsiteX0" fmla="*/ 0 w 754961"/>
                <a:gd name="connsiteY0" fmla="*/ 0 h 953039"/>
                <a:gd name="connsiteX1" fmla="*/ 50006 w 754961"/>
                <a:gd name="connsiteY1" fmla="*/ 221456 h 953039"/>
                <a:gd name="connsiteX2" fmla="*/ 154781 w 754961"/>
                <a:gd name="connsiteY2" fmla="*/ 511968 h 953039"/>
                <a:gd name="connsiteX3" fmla="*/ 397669 w 754961"/>
                <a:gd name="connsiteY3" fmla="*/ 852487 h 953039"/>
                <a:gd name="connsiteX4" fmla="*/ 659606 w 754961"/>
                <a:gd name="connsiteY4" fmla="*/ 952500 h 953039"/>
                <a:gd name="connsiteX5" fmla="*/ 754856 w 754961"/>
                <a:gd name="connsiteY5" fmla="*/ 821531 h 953039"/>
                <a:gd name="connsiteX6" fmla="*/ 645319 w 754961"/>
                <a:gd name="connsiteY6" fmla="*/ 650081 h 953039"/>
                <a:gd name="connsiteX7" fmla="*/ 495300 w 754961"/>
                <a:gd name="connsiteY7" fmla="*/ 440531 h 953039"/>
                <a:gd name="connsiteX8" fmla="*/ 409575 w 754961"/>
                <a:gd name="connsiteY8" fmla="*/ 211931 h 953039"/>
                <a:gd name="connsiteX0" fmla="*/ 0 w 740674"/>
                <a:gd name="connsiteY0" fmla="*/ 0 h 953039"/>
                <a:gd name="connsiteX1" fmla="*/ 35719 w 740674"/>
                <a:gd name="connsiteY1" fmla="*/ 221456 h 953039"/>
                <a:gd name="connsiteX2" fmla="*/ 140494 w 740674"/>
                <a:gd name="connsiteY2" fmla="*/ 511968 h 953039"/>
                <a:gd name="connsiteX3" fmla="*/ 383382 w 740674"/>
                <a:gd name="connsiteY3" fmla="*/ 852487 h 953039"/>
                <a:gd name="connsiteX4" fmla="*/ 645319 w 740674"/>
                <a:gd name="connsiteY4" fmla="*/ 952500 h 953039"/>
                <a:gd name="connsiteX5" fmla="*/ 740569 w 740674"/>
                <a:gd name="connsiteY5" fmla="*/ 821531 h 953039"/>
                <a:gd name="connsiteX6" fmla="*/ 631032 w 740674"/>
                <a:gd name="connsiteY6" fmla="*/ 650081 h 953039"/>
                <a:gd name="connsiteX7" fmla="*/ 481013 w 740674"/>
                <a:gd name="connsiteY7" fmla="*/ 440531 h 953039"/>
                <a:gd name="connsiteX8" fmla="*/ 395288 w 740674"/>
                <a:gd name="connsiteY8" fmla="*/ 211931 h 9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674" h="953039">
                  <a:moveTo>
                    <a:pt x="0" y="0"/>
                  </a:moveTo>
                  <a:cubicBezTo>
                    <a:pt x="10120" y="71040"/>
                    <a:pt x="12303" y="136128"/>
                    <a:pt x="35719" y="221456"/>
                  </a:cubicBezTo>
                  <a:cubicBezTo>
                    <a:pt x="59135" y="306784"/>
                    <a:pt x="82550" y="406796"/>
                    <a:pt x="140494" y="511968"/>
                  </a:cubicBezTo>
                  <a:cubicBezTo>
                    <a:pt x="198438" y="617140"/>
                    <a:pt x="299245" y="779065"/>
                    <a:pt x="383382" y="852487"/>
                  </a:cubicBezTo>
                  <a:cubicBezTo>
                    <a:pt x="467519" y="925909"/>
                    <a:pt x="585788" y="957659"/>
                    <a:pt x="645319" y="952500"/>
                  </a:cubicBezTo>
                  <a:cubicBezTo>
                    <a:pt x="704850" y="947341"/>
                    <a:pt x="742950" y="871934"/>
                    <a:pt x="740569" y="821531"/>
                  </a:cubicBezTo>
                  <a:cubicBezTo>
                    <a:pt x="738188" y="771128"/>
                    <a:pt x="674291" y="713581"/>
                    <a:pt x="631032" y="650081"/>
                  </a:cubicBezTo>
                  <a:cubicBezTo>
                    <a:pt x="587773" y="586581"/>
                    <a:pt x="520304" y="513556"/>
                    <a:pt x="481013" y="440531"/>
                  </a:cubicBezTo>
                  <a:cubicBezTo>
                    <a:pt x="441722" y="367506"/>
                    <a:pt x="418505" y="289718"/>
                    <a:pt x="395288" y="211931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3642248" y="4539137"/>
              <a:ext cx="62706" cy="565150"/>
            </a:xfrm>
            <a:custGeom>
              <a:avLst/>
              <a:gdLst>
                <a:gd name="connsiteX0" fmla="*/ 54769 w 54769"/>
                <a:gd name="connsiteY0" fmla="*/ 0 h 495300"/>
                <a:gd name="connsiteX1" fmla="*/ 16669 w 54769"/>
                <a:gd name="connsiteY1" fmla="*/ 271463 h 495300"/>
                <a:gd name="connsiteX2" fmla="*/ 0 w 54769"/>
                <a:gd name="connsiteY2" fmla="*/ 495300 h 495300"/>
                <a:gd name="connsiteX0" fmla="*/ 57944 w 57944"/>
                <a:gd name="connsiteY0" fmla="*/ 0 h 536575"/>
                <a:gd name="connsiteX1" fmla="*/ 19844 w 57944"/>
                <a:gd name="connsiteY1" fmla="*/ 271463 h 536575"/>
                <a:gd name="connsiteX2" fmla="*/ 0 w 57944"/>
                <a:gd name="connsiteY2" fmla="*/ 536575 h 536575"/>
                <a:gd name="connsiteX0" fmla="*/ 62706 w 62706"/>
                <a:gd name="connsiteY0" fmla="*/ 0 h 565150"/>
                <a:gd name="connsiteX1" fmla="*/ 24606 w 62706"/>
                <a:gd name="connsiteY1" fmla="*/ 271463 h 565150"/>
                <a:gd name="connsiteX2" fmla="*/ 0 w 62706"/>
                <a:gd name="connsiteY2" fmla="*/ 565150 h 56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706" h="565150">
                  <a:moveTo>
                    <a:pt x="62706" y="0"/>
                  </a:moveTo>
                  <a:cubicBezTo>
                    <a:pt x="48220" y="94456"/>
                    <a:pt x="35057" y="177271"/>
                    <a:pt x="24606" y="271463"/>
                  </a:cubicBezTo>
                  <a:cubicBezTo>
                    <a:pt x="14155" y="365655"/>
                    <a:pt x="3770" y="494506"/>
                    <a:pt x="0" y="56515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/>
            <p:cNvSpPr/>
            <p:nvPr/>
          </p:nvSpPr>
          <p:spPr>
            <a:xfrm>
              <a:off x="3134641" y="4860025"/>
              <a:ext cx="712394" cy="800729"/>
            </a:xfrm>
            <a:custGeom>
              <a:avLst/>
              <a:gdLst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  <a:gd name="connsiteX0" fmla="*/ 617144 w 712394"/>
                <a:gd name="connsiteY0" fmla="*/ 194255 h 800729"/>
                <a:gd name="connsiteX1" fmla="*/ 512369 w 712394"/>
                <a:gd name="connsiteY1" fmla="*/ 245055 h 800729"/>
                <a:gd name="connsiteX2" fmla="*/ 452044 w 712394"/>
                <a:gd name="connsiteY2" fmla="*/ 92655 h 800729"/>
                <a:gd name="connsiteX3" fmla="*/ 305994 w 712394"/>
                <a:gd name="connsiteY3" fmla="*/ 6930 h 800729"/>
                <a:gd name="connsiteX4" fmla="*/ 125019 w 712394"/>
                <a:gd name="connsiteY4" fmla="*/ 22805 h 800729"/>
                <a:gd name="connsiteX5" fmla="*/ 23419 w 712394"/>
                <a:gd name="connsiteY5" fmla="*/ 162505 h 800729"/>
                <a:gd name="connsiteX6" fmla="*/ 4369 w 712394"/>
                <a:gd name="connsiteY6" fmla="*/ 394280 h 800729"/>
                <a:gd name="connsiteX7" fmla="*/ 86919 w 712394"/>
                <a:gd name="connsiteY7" fmla="*/ 622880 h 800729"/>
                <a:gd name="connsiteX8" fmla="*/ 248844 w 712394"/>
                <a:gd name="connsiteY8" fmla="*/ 756230 h 800729"/>
                <a:gd name="connsiteX9" fmla="*/ 439344 w 712394"/>
                <a:gd name="connsiteY9" fmla="*/ 800680 h 800729"/>
                <a:gd name="connsiteX10" fmla="*/ 617144 w 712394"/>
                <a:gd name="connsiteY10" fmla="*/ 749880 h 800729"/>
                <a:gd name="connsiteX11" fmla="*/ 712394 w 712394"/>
                <a:gd name="connsiteY11" fmla="*/ 651455 h 8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2394" h="800729">
                  <a:moveTo>
                    <a:pt x="617144" y="194255"/>
                  </a:moveTo>
                  <a:cubicBezTo>
                    <a:pt x="578515" y="228121"/>
                    <a:pt x="546236" y="230238"/>
                    <a:pt x="512369" y="245055"/>
                  </a:cubicBezTo>
                  <a:cubicBezTo>
                    <a:pt x="481677" y="174147"/>
                    <a:pt x="486440" y="132342"/>
                    <a:pt x="452044" y="92655"/>
                  </a:cubicBezTo>
                  <a:cubicBezTo>
                    <a:pt x="417648" y="52968"/>
                    <a:pt x="360498" y="18572"/>
                    <a:pt x="305994" y="6930"/>
                  </a:cubicBezTo>
                  <a:cubicBezTo>
                    <a:pt x="251490" y="-4712"/>
                    <a:pt x="172115" y="-3124"/>
                    <a:pt x="125019" y="22805"/>
                  </a:cubicBezTo>
                  <a:cubicBezTo>
                    <a:pt x="77923" y="48734"/>
                    <a:pt x="43527" y="100593"/>
                    <a:pt x="23419" y="162505"/>
                  </a:cubicBezTo>
                  <a:cubicBezTo>
                    <a:pt x="3311" y="224417"/>
                    <a:pt x="-6214" y="317551"/>
                    <a:pt x="4369" y="394280"/>
                  </a:cubicBezTo>
                  <a:cubicBezTo>
                    <a:pt x="14952" y="471009"/>
                    <a:pt x="46173" y="562555"/>
                    <a:pt x="86919" y="622880"/>
                  </a:cubicBezTo>
                  <a:cubicBezTo>
                    <a:pt x="127665" y="683205"/>
                    <a:pt x="190107" y="726597"/>
                    <a:pt x="248844" y="756230"/>
                  </a:cubicBezTo>
                  <a:cubicBezTo>
                    <a:pt x="307581" y="785863"/>
                    <a:pt x="377961" y="801738"/>
                    <a:pt x="439344" y="800680"/>
                  </a:cubicBezTo>
                  <a:cubicBezTo>
                    <a:pt x="500727" y="799622"/>
                    <a:pt x="571636" y="774751"/>
                    <a:pt x="617144" y="749880"/>
                  </a:cubicBezTo>
                  <a:cubicBezTo>
                    <a:pt x="662652" y="725009"/>
                    <a:pt x="687523" y="688232"/>
                    <a:pt x="712394" y="65145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/>
            <p:cNvSpPr/>
            <p:nvPr/>
          </p:nvSpPr>
          <p:spPr>
            <a:xfrm>
              <a:off x="3793854" y="5462363"/>
              <a:ext cx="1253332" cy="118967"/>
            </a:xfrm>
            <a:custGeom>
              <a:avLst/>
              <a:gdLst>
                <a:gd name="connsiteX0" fmla="*/ 0 w 1222375"/>
                <a:gd name="connsiteY0" fmla="*/ 101485 h 101485"/>
                <a:gd name="connsiteX1" fmla="*/ 171450 w 1222375"/>
                <a:gd name="connsiteY1" fmla="*/ 44335 h 101485"/>
                <a:gd name="connsiteX2" fmla="*/ 393700 w 1222375"/>
                <a:gd name="connsiteY2" fmla="*/ 3060 h 101485"/>
                <a:gd name="connsiteX3" fmla="*/ 679450 w 1222375"/>
                <a:gd name="connsiteY3" fmla="*/ 6235 h 101485"/>
                <a:gd name="connsiteX4" fmla="*/ 990600 w 1222375"/>
                <a:gd name="connsiteY4" fmla="*/ 31635 h 101485"/>
                <a:gd name="connsiteX5" fmla="*/ 1222375 w 1222375"/>
                <a:gd name="connsiteY5" fmla="*/ 53860 h 101485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00944 h 100944"/>
                <a:gd name="connsiteX1" fmla="*/ 171450 w 1222375"/>
                <a:gd name="connsiteY1" fmla="*/ 43794 h 100944"/>
                <a:gd name="connsiteX2" fmla="*/ 393700 w 1222375"/>
                <a:gd name="connsiteY2" fmla="*/ 2519 h 100944"/>
                <a:gd name="connsiteX3" fmla="*/ 679450 w 1222375"/>
                <a:gd name="connsiteY3" fmla="*/ 5694 h 100944"/>
                <a:gd name="connsiteX4" fmla="*/ 981075 w 1222375"/>
                <a:gd name="connsiteY4" fmla="*/ 15219 h 100944"/>
                <a:gd name="connsiteX5" fmla="*/ 1222375 w 1222375"/>
                <a:gd name="connsiteY5" fmla="*/ 53319 h 100944"/>
                <a:gd name="connsiteX0" fmla="*/ 0 w 1222375"/>
                <a:gd name="connsiteY0" fmla="*/ 117736 h 117736"/>
                <a:gd name="connsiteX1" fmla="*/ 171450 w 1222375"/>
                <a:gd name="connsiteY1" fmla="*/ 60586 h 117736"/>
                <a:gd name="connsiteX2" fmla="*/ 393700 w 1222375"/>
                <a:gd name="connsiteY2" fmla="*/ 19311 h 117736"/>
                <a:gd name="connsiteX3" fmla="*/ 682625 w 1222375"/>
                <a:gd name="connsiteY3" fmla="*/ 261 h 117736"/>
                <a:gd name="connsiteX4" fmla="*/ 981075 w 1222375"/>
                <a:gd name="connsiteY4" fmla="*/ 32011 h 117736"/>
                <a:gd name="connsiteX5" fmla="*/ 1222375 w 1222375"/>
                <a:gd name="connsiteY5" fmla="*/ 70111 h 117736"/>
                <a:gd name="connsiteX0" fmla="*/ 0 w 1222375"/>
                <a:gd name="connsiteY0" fmla="*/ 117769 h 117769"/>
                <a:gd name="connsiteX1" fmla="*/ 171450 w 1222375"/>
                <a:gd name="connsiteY1" fmla="*/ 60619 h 117769"/>
                <a:gd name="connsiteX2" fmla="*/ 393700 w 1222375"/>
                <a:gd name="connsiteY2" fmla="*/ 19344 h 117769"/>
                <a:gd name="connsiteX3" fmla="*/ 682625 w 1222375"/>
                <a:gd name="connsiteY3" fmla="*/ 294 h 117769"/>
                <a:gd name="connsiteX4" fmla="*/ 981075 w 1222375"/>
                <a:gd name="connsiteY4" fmla="*/ 32044 h 117769"/>
                <a:gd name="connsiteX5" fmla="*/ 1222375 w 1222375"/>
                <a:gd name="connsiteY5" fmla="*/ 70144 h 117769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22375"/>
                <a:gd name="connsiteY0" fmla="*/ 103388 h 103388"/>
                <a:gd name="connsiteX1" fmla="*/ 171450 w 1222375"/>
                <a:gd name="connsiteY1" fmla="*/ 46238 h 103388"/>
                <a:gd name="connsiteX2" fmla="*/ 393700 w 1222375"/>
                <a:gd name="connsiteY2" fmla="*/ 4963 h 103388"/>
                <a:gd name="connsiteX3" fmla="*/ 682625 w 1222375"/>
                <a:gd name="connsiteY3" fmla="*/ 4963 h 103388"/>
                <a:gd name="connsiteX4" fmla="*/ 981075 w 1222375"/>
                <a:gd name="connsiteY4" fmla="*/ 17663 h 103388"/>
                <a:gd name="connsiteX5" fmla="*/ 1222375 w 1222375"/>
                <a:gd name="connsiteY5" fmla="*/ 55763 h 103388"/>
                <a:gd name="connsiteX0" fmla="*/ 0 w 1222375"/>
                <a:gd name="connsiteY0" fmla="*/ 118967 h 118967"/>
                <a:gd name="connsiteX1" fmla="*/ 171450 w 1222375"/>
                <a:gd name="connsiteY1" fmla="*/ 61817 h 118967"/>
                <a:gd name="connsiteX2" fmla="*/ 393700 w 1222375"/>
                <a:gd name="connsiteY2" fmla="*/ 20542 h 118967"/>
                <a:gd name="connsiteX3" fmla="*/ 682625 w 1222375"/>
                <a:gd name="connsiteY3" fmla="*/ 1492 h 118967"/>
                <a:gd name="connsiteX4" fmla="*/ 981075 w 1222375"/>
                <a:gd name="connsiteY4" fmla="*/ 33242 h 118967"/>
                <a:gd name="connsiteX5" fmla="*/ 1222375 w 1222375"/>
                <a:gd name="connsiteY5" fmla="*/ 71342 h 118967"/>
                <a:gd name="connsiteX0" fmla="*/ 0 w 1255713"/>
                <a:gd name="connsiteY0" fmla="*/ 118967 h 118967"/>
                <a:gd name="connsiteX1" fmla="*/ 171450 w 1255713"/>
                <a:gd name="connsiteY1" fmla="*/ 61817 h 118967"/>
                <a:gd name="connsiteX2" fmla="*/ 393700 w 1255713"/>
                <a:gd name="connsiteY2" fmla="*/ 20542 h 118967"/>
                <a:gd name="connsiteX3" fmla="*/ 682625 w 1255713"/>
                <a:gd name="connsiteY3" fmla="*/ 1492 h 118967"/>
                <a:gd name="connsiteX4" fmla="*/ 981075 w 1255713"/>
                <a:gd name="connsiteY4" fmla="*/ 33242 h 118967"/>
                <a:gd name="connsiteX5" fmla="*/ 1255713 w 1255713"/>
                <a:gd name="connsiteY5" fmla="*/ 78486 h 118967"/>
                <a:gd name="connsiteX0" fmla="*/ 0 w 1241426"/>
                <a:gd name="connsiteY0" fmla="*/ 118967 h 118967"/>
                <a:gd name="connsiteX1" fmla="*/ 171450 w 1241426"/>
                <a:gd name="connsiteY1" fmla="*/ 61817 h 118967"/>
                <a:gd name="connsiteX2" fmla="*/ 393700 w 1241426"/>
                <a:gd name="connsiteY2" fmla="*/ 20542 h 118967"/>
                <a:gd name="connsiteX3" fmla="*/ 682625 w 1241426"/>
                <a:gd name="connsiteY3" fmla="*/ 1492 h 118967"/>
                <a:gd name="connsiteX4" fmla="*/ 981075 w 1241426"/>
                <a:gd name="connsiteY4" fmla="*/ 33242 h 118967"/>
                <a:gd name="connsiteX5" fmla="*/ 1241426 w 1241426"/>
                <a:gd name="connsiteY5" fmla="*/ 76105 h 118967"/>
                <a:gd name="connsiteX0" fmla="*/ 0 w 1253332"/>
                <a:gd name="connsiteY0" fmla="*/ 118967 h 118967"/>
                <a:gd name="connsiteX1" fmla="*/ 183356 w 1253332"/>
                <a:gd name="connsiteY1" fmla="*/ 61817 h 118967"/>
                <a:gd name="connsiteX2" fmla="*/ 405606 w 1253332"/>
                <a:gd name="connsiteY2" fmla="*/ 20542 h 118967"/>
                <a:gd name="connsiteX3" fmla="*/ 694531 w 1253332"/>
                <a:gd name="connsiteY3" fmla="*/ 1492 h 118967"/>
                <a:gd name="connsiteX4" fmla="*/ 992981 w 1253332"/>
                <a:gd name="connsiteY4" fmla="*/ 33242 h 118967"/>
                <a:gd name="connsiteX5" fmla="*/ 1253332 w 1253332"/>
                <a:gd name="connsiteY5" fmla="*/ 76105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332" h="118967">
                  <a:moveTo>
                    <a:pt x="0" y="118967"/>
                  </a:moveTo>
                  <a:cubicBezTo>
                    <a:pt x="52916" y="98594"/>
                    <a:pt x="115755" y="78221"/>
                    <a:pt x="183356" y="61817"/>
                  </a:cubicBezTo>
                  <a:cubicBezTo>
                    <a:pt x="250957" y="45413"/>
                    <a:pt x="320410" y="30596"/>
                    <a:pt x="405606" y="20542"/>
                  </a:cubicBezTo>
                  <a:cubicBezTo>
                    <a:pt x="490802" y="10488"/>
                    <a:pt x="508264" y="-4858"/>
                    <a:pt x="694531" y="1492"/>
                  </a:cubicBezTo>
                  <a:cubicBezTo>
                    <a:pt x="880798" y="7842"/>
                    <a:pt x="899848" y="20807"/>
                    <a:pt x="992981" y="33242"/>
                  </a:cubicBezTo>
                  <a:cubicBezTo>
                    <a:pt x="1086114" y="45677"/>
                    <a:pt x="1172899" y="63405"/>
                    <a:pt x="1253332" y="76105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4455849" y="4670105"/>
              <a:ext cx="702461" cy="775098"/>
            </a:xfrm>
            <a:custGeom>
              <a:avLst/>
              <a:gdLst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33266 w 699966"/>
                <a:gd name="connsiteY8" fmla="*/ 539750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41191 w 699966"/>
                <a:gd name="connsiteY0" fmla="*/ 0 h 778492"/>
                <a:gd name="connsiteX1" fmla="*/ 233241 w 699966"/>
                <a:gd name="connsiteY1" fmla="*/ 263525 h 778492"/>
                <a:gd name="connsiteX2" fmla="*/ 71316 w 699966"/>
                <a:gd name="connsiteY2" fmla="*/ 511175 h 778492"/>
                <a:gd name="connsiteX3" fmla="*/ 10991 w 699966"/>
                <a:gd name="connsiteY3" fmla="*/ 584200 h 778492"/>
                <a:gd name="connsiteX4" fmla="*/ 4641 w 699966"/>
                <a:gd name="connsiteY4" fmla="*/ 685800 h 778492"/>
                <a:gd name="connsiteX5" fmla="*/ 61791 w 699966"/>
                <a:gd name="connsiteY5" fmla="*/ 762000 h 778492"/>
                <a:gd name="connsiteX6" fmla="*/ 153866 w 699966"/>
                <a:gd name="connsiteY6" fmla="*/ 774700 h 778492"/>
                <a:gd name="connsiteX7" fmla="*/ 312616 w 699966"/>
                <a:gd name="connsiteY7" fmla="*/ 711200 h 778492"/>
                <a:gd name="connsiteX8" fmla="*/ 455491 w 699966"/>
                <a:gd name="connsiteY8" fmla="*/ 549275 h 778492"/>
                <a:gd name="connsiteX9" fmla="*/ 550741 w 699966"/>
                <a:gd name="connsiteY9" fmla="*/ 396875 h 778492"/>
                <a:gd name="connsiteX10" fmla="*/ 633291 w 699966"/>
                <a:gd name="connsiteY10" fmla="*/ 171450 h 778492"/>
                <a:gd name="connsiteX11" fmla="*/ 699966 w 699966"/>
                <a:gd name="connsiteY11" fmla="*/ 15875 h 778492"/>
                <a:gd name="connsiteX0" fmla="*/ 351367 w 710142"/>
                <a:gd name="connsiteY0" fmla="*/ 0 h 778492"/>
                <a:gd name="connsiteX1" fmla="*/ 243417 w 710142"/>
                <a:gd name="connsiteY1" fmla="*/ 263525 h 778492"/>
                <a:gd name="connsiteX2" fmla="*/ 21167 w 710142"/>
                <a:gd name="connsiteY2" fmla="*/ 584200 h 778492"/>
                <a:gd name="connsiteX3" fmla="*/ 14817 w 710142"/>
                <a:gd name="connsiteY3" fmla="*/ 685800 h 778492"/>
                <a:gd name="connsiteX4" fmla="*/ 71967 w 710142"/>
                <a:gd name="connsiteY4" fmla="*/ 762000 h 778492"/>
                <a:gd name="connsiteX5" fmla="*/ 164042 w 710142"/>
                <a:gd name="connsiteY5" fmla="*/ 774700 h 778492"/>
                <a:gd name="connsiteX6" fmla="*/ 322792 w 710142"/>
                <a:gd name="connsiteY6" fmla="*/ 711200 h 778492"/>
                <a:gd name="connsiteX7" fmla="*/ 465667 w 710142"/>
                <a:gd name="connsiteY7" fmla="*/ 549275 h 778492"/>
                <a:gd name="connsiteX8" fmla="*/ 560917 w 710142"/>
                <a:gd name="connsiteY8" fmla="*/ 396875 h 778492"/>
                <a:gd name="connsiteX9" fmla="*/ 643467 w 710142"/>
                <a:gd name="connsiteY9" fmla="*/ 171450 h 778492"/>
                <a:gd name="connsiteX10" fmla="*/ 710142 w 710142"/>
                <a:gd name="connsiteY10" fmla="*/ 15875 h 778492"/>
                <a:gd name="connsiteX0" fmla="*/ 346124 w 704899"/>
                <a:gd name="connsiteY0" fmla="*/ 0 h 778492"/>
                <a:gd name="connsiteX1" fmla="*/ 238174 w 704899"/>
                <a:gd name="connsiteY1" fmla="*/ 263525 h 778492"/>
                <a:gd name="connsiteX2" fmla="*/ 15924 w 704899"/>
                <a:gd name="connsiteY2" fmla="*/ 584200 h 778492"/>
                <a:gd name="connsiteX3" fmla="*/ 9574 w 704899"/>
                <a:gd name="connsiteY3" fmla="*/ 685800 h 778492"/>
                <a:gd name="connsiteX4" fmla="*/ 66724 w 704899"/>
                <a:gd name="connsiteY4" fmla="*/ 762000 h 778492"/>
                <a:gd name="connsiteX5" fmla="*/ 158799 w 704899"/>
                <a:gd name="connsiteY5" fmla="*/ 774700 h 778492"/>
                <a:gd name="connsiteX6" fmla="*/ 317549 w 704899"/>
                <a:gd name="connsiteY6" fmla="*/ 711200 h 778492"/>
                <a:gd name="connsiteX7" fmla="*/ 460424 w 704899"/>
                <a:gd name="connsiteY7" fmla="*/ 549275 h 778492"/>
                <a:gd name="connsiteX8" fmla="*/ 555674 w 704899"/>
                <a:gd name="connsiteY8" fmla="*/ 396875 h 778492"/>
                <a:gd name="connsiteX9" fmla="*/ 638224 w 704899"/>
                <a:gd name="connsiteY9" fmla="*/ 171450 h 778492"/>
                <a:gd name="connsiteX10" fmla="*/ 704899 w 704899"/>
                <a:gd name="connsiteY10" fmla="*/ 15875 h 778492"/>
                <a:gd name="connsiteX0" fmla="*/ 338178 w 696953"/>
                <a:gd name="connsiteY0" fmla="*/ 0 h 783441"/>
                <a:gd name="connsiteX1" fmla="*/ 230228 w 696953"/>
                <a:gd name="connsiteY1" fmla="*/ 263525 h 783441"/>
                <a:gd name="connsiteX2" fmla="*/ 7978 w 696953"/>
                <a:gd name="connsiteY2" fmla="*/ 584200 h 783441"/>
                <a:gd name="connsiteX3" fmla="*/ 58778 w 696953"/>
                <a:gd name="connsiteY3" fmla="*/ 762000 h 783441"/>
                <a:gd name="connsiteX4" fmla="*/ 150853 w 696953"/>
                <a:gd name="connsiteY4" fmla="*/ 774700 h 783441"/>
                <a:gd name="connsiteX5" fmla="*/ 309603 w 696953"/>
                <a:gd name="connsiteY5" fmla="*/ 711200 h 783441"/>
                <a:gd name="connsiteX6" fmla="*/ 452478 w 696953"/>
                <a:gd name="connsiteY6" fmla="*/ 549275 h 783441"/>
                <a:gd name="connsiteX7" fmla="*/ 547728 w 696953"/>
                <a:gd name="connsiteY7" fmla="*/ 396875 h 783441"/>
                <a:gd name="connsiteX8" fmla="*/ 630278 w 696953"/>
                <a:gd name="connsiteY8" fmla="*/ 171450 h 783441"/>
                <a:gd name="connsiteX9" fmla="*/ 696953 w 696953"/>
                <a:gd name="connsiteY9" fmla="*/ 15875 h 783441"/>
                <a:gd name="connsiteX0" fmla="*/ 343686 w 702461"/>
                <a:gd name="connsiteY0" fmla="*/ 0 h 775098"/>
                <a:gd name="connsiteX1" fmla="*/ 235736 w 702461"/>
                <a:gd name="connsiteY1" fmla="*/ 263525 h 775098"/>
                <a:gd name="connsiteX2" fmla="*/ 13486 w 702461"/>
                <a:gd name="connsiteY2" fmla="*/ 584200 h 775098"/>
                <a:gd name="connsiteX3" fmla="*/ 38886 w 702461"/>
                <a:gd name="connsiteY3" fmla="*/ 730250 h 775098"/>
                <a:gd name="connsiteX4" fmla="*/ 156361 w 702461"/>
                <a:gd name="connsiteY4" fmla="*/ 774700 h 775098"/>
                <a:gd name="connsiteX5" fmla="*/ 315111 w 702461"/>
                <a:gd name="connsiteY5" fmla="*/ 711200 h 775098"/>
                <a:gd name="connsiteX6" fmla="*/ 457986 w 702461"/>
                <a:gd name="connsiteY6" fmla="*/ 549275 h 775098"/>
                <a:gd name="connsiteX7" fmla="*/ 553236 w 702461"/>
                <a:gd name="connsiteY7" fmla="*/ 396875 h 775098"/>
                <a:gd name="connsiteX8" fmla="*/ 635786 w 702461"/>
                <a:gd name="connsiteY8" fmla="*/ 171450 h 775098"/>
                <a:gd name="connsiteX9" fmla="*/ 702461 w 702461"/>
                <a:gd name="connsiteY9" fmla="*/ 15875 h 7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2461" h="775098">
                  <a:moveTo>
                    <a:pt x="343686" y="0"/>
                  </a:moveTo>
                  <a:cubicBezTo>
                    <a:pt x="312200" y="89164"/>
                    <a:pt x="290769" y="166158"/>
                    <a:pt x="235736" y="263525"/>
                  </a:cubicBezTo>
                  <a:cubicBezTo>
                    <a:pt x="180703" y="360892"/>
                    <a:pt x="46294" y="506412"/>
                    <a:pt x="13486" y="584200"/>
                  </a:cubicBezTo>
                  <a:cubicBezTo>
                    <a:pt x="-19322" y="661988"/>
                    <a:pt x="15074" y="698500"/>
                    <a:pt x="38886" y="730250"/>
                  </a:cubicBezTo>
                  <a:cubicBezTo>
                    <a:pt x="62698" y="762000"/>
                    <a:pt x="110324" y="777875"/>
                    <a:pt x="156361" y="774700"/>
                  </a:cubicBezTo>
                  <a:cubicBezTo>
                    <a:pt x="202398" y="771525"/>
                    <a:pt x="264840" y="748771"/>
                    <a:pt x="315111" y="711200"/>
                  </a:cubicBezTo>
                  <a:cubicBezTo>
                    <a:pt x="365382" y="673629"/>
                    <a:pt x="418299" y="601663"/>
                    <a:pt x="457986" y="549275"/>
                  </a:cubicBezTo>
                  <a:cubicBezTo>
                    <a:pt x="497674" y="496888"/>
                    <a:pt x="523603" y="459846"/>
                    <a:pt x="553236" y="396875"/>
                  </a:cubicBezTo>
                  <a:cubicBezTo>
                    <a:pt x="582869" y="333904"/>
                    <a:pt x="610915" y="234950"/>
                    <a:pt x="635786" y="171450"/>
                  </a:cubicBezTo>
                  <a:cubicBezTo>
                    <a:pt x="660657" y="107950"/>
                    <a:pt x="681559" y="61912"/>
                    <a:pt x="702461" y="15875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5224985" y="3714108"/>
              <a:ext cx="1327150" cy="1831503"/>
            </a:xfrm>
            <a:custGeom>
              <a:avLst/>
              <a:gdLst>
                <a:gd name="connsiteX0" fmla="*/ 0 w 1320800"/>
                <a:gd name="connsiteY0" fmla="*/ 746237 h 746237"/>
                <a:gd name="connsiteX1" fmla="*/ 136525 w 1320800"/>
                <a:gd name="connsiteY1" fmla="*/ 635112 h 746237"/>
                <a:gd name="connsiteX2" fmla="*/ 238125 w 1320800"/>
                <a:gd name="connsiteY2" fmla="*/ 454137 h 746237"/>
                <a:gd name="connsiteX3" fmla="*/ 476250 w 1320800"/>
                <a:gd name="connsiteY3" fmla="*/ 219187 h 746237"/>
                <a:gd name="connsiteX4" fmla="*/ 809625 w 1320800"/>
                <a:gd name="connsiteY4" fmla="*/ 41387 h 746237"/>
                <a:gd name="connsiteX5" fmla="*/ 1101725 w 1320800"/>
                <a:gd name="connsiteY5" fmla="*/ 112 h 746237"/>
                <a:gd name="connsiteX6" fmla="*/ 1320800 w 1320800"/>
                <a:gd name="connsiteY6" fmla="*/ 47737 h 746237"/>
                <a:gd name="connsiteX0" fmla="*/ 0 w 1107636"/>
                <a:gd name="connsiteY0" fmla="*/ 787531 h 787531"/>
                <a:gd name="connsiteX1" fmla="*/ 136525 w 1107636"/>
                <a:gd name="connsiteY1" fmla="*/ 676406 h 787531"/>
                <a:gd name="connsiteX2" fmla="*/ 238125 w 1107636"/>
                <a:gd name="connsiteY2" fmla="*/ 495431 h 787531"/>
                <a:gd name="connsiteX3" fmla="*/ 476250 w 1107636"/>
                <a:gd name="connsiteY3" fmla="*/ 260481 h 787531"/>
                <a:gd name="connsiteX4" fmla="*/ 809625 w 1107636"/>
                <a:gd name="connsiteY4" fmla="*/ 82681 h 787531"/>
                <a:gd name="connsiteX5" fmla="*/ 1101725 w 1107636"/>
                <a:gd name="connsiteY5" fmla="*/ 41406 h 787531"/>
                <a:gd name="connsiteX6" fmla="*/ 1041400 w 1107636"/>
                <a:gd name="connsiteY6" fmla="*/ 673231 h 787531"/>
                <a:gd name="connsiteX0" fmla="*/ 0 w 1123859"/>
                <a:gd name="connsiteY0" fmla="*/ 874392 h 1934842"/>
                <a:gd name="connsiteX1" fmla="*/ 136525 w 1123859"/>
                <a:gd name="connsiteY1" fmla="*/ 763267 h 1934842"/>
                <a:gd name="connsiteX2" fmla="*/ 238125 w 1123859"/>
                <a:gd name="connsiteY2" fmla="*/ 582292 h 1934842"/>
                <a:gd name="connsiteX3" fmla="*/ 476250 w 1123859"/>
                <a:gd name="connsiteY3" fmla="*/ 347342 h 1934842"/>
                <a:gd name="connsiteX4" fmla="*/ 809625 w 1123859"/>
                <a:gd name="connsiteY4" fmla="*/ 169542 h 1934842"/>
                <a:gd name="connsiteX5" fmla="*/ 1101725 w 1123859"/>
                <a:gd name="connsiteY5" fmla="*/ 128267 h 1934842"/>
                <a:gd name="connsiteX6" fmla="*/ 184150 w 1123859"/>
                <a:gd name="connsiteY6" fmla="*/ 1934842 h 1934842"/>
                <a:gd name="connsiteX0" fmla="*/ 0 w 1123859"/>
                <a:gd name="connsiteY0" fmla="*/ 874392 h 1934908"/>
                <a:gd name="connsiteX1" fmla="*/ 136525 w 1123859"/>
                <a:gd name="connsiteY1" fmla="*/ 763267 h 1934908"/>
                <a:gd name="connsiteX2" fmla="*/ 238125 w 1123859"/>
                <a:gd name="connsiteY2" fmla="*/ 582292 h 1934908"/>
                <a:gd name="connsiteX3" fmla="*/ 476250 w 1123859"/>
                <a:gd name="connsiteY3" fmla="*/ 347342 h 1934908"/>
                <a:gd name="connsiteX4" fmla="*/ 809625 w 1123859"/>
                <a:gd name="connsiteY4" fmla="*/ 169542 h 1934908"/>
                <a:gd name="connsiteX5" fmla="*/ 1101725 w 1123859"/>
                <a:gd name="connsiteY5" fmla="*/ 128267 h 1934908"/>
                <a:gd name="connsiteX6" fmla="*/ 184150 w 1123859"/>
                <a:gd name="connsiteY6" fmla="*/ 1934842 h 1934908"/>
                <a:gd name="connsiteX0" fmla="*/ 0 w 1313918"/>
                <a:gd name="connsiteY0" fmla="*/ 802945 h 1863465"/>
                <a:gd name="connsiteX1" fmla="*/ 136525 w 1313918"/>
                <a:gd name="connsiteY1" fmla="*/ 691820 h 1863465"/>
                <a:gd name="connsiteX2" fmla="*/ 238125 w 1313918"/>
                <a:gd name="connsiteY2" fmla="*/ 510845 h 1863465"/>
                <a:gd name="connsiteX3" fmla="*/ 476250 w 1313918"/>
                <a:gd name="connsiteY3" fmla="*/ 275895 h 1863465"/>
                <a:gd name="connsiteX4" fmla="*/ 809625 w 1313918"/>
                <a:gd name="connsiteY4" fmla="*/ 98095 h 1863465"/>
                <a:gd name="connsiteX5" fmla="*/ 1298575 w 1313918"/>
                <a:gd name="connsiteY5" fmla="*/ 152070 h 1863465"/>
                <a:gd name="connsiteX6" fmla="*/ 184150 w 1313918"/>
                <a:gd name="connsiteY6" fmla="*/ 1863395 h 1863465"/>
                <a:gd name="connsiteX0" fmla="*/ 0 w 1302583"/>
                <a:gd name="connsiteY0" fmla="*/ 758830 h 1819280"/>
                <a:gd name="connsiteX1" fmla="*/ 136525 w 1302583"/>
                <a:gd name="connsiteY1" fmla="*/ 647705 h 1819280"/>
                <a:gd name="connsiteX2" fmla="*/ 238125 w 1302583"/>
                <a:gd name="connsiteY2" fmla="*/ 466730 h 1819280"/>
                <a:gd name="connsiteX3" fmla="*/ 476250 w 1302583"/>
                <a:gd name="connsiteY3" fmla="*/ 231780 h 1819280"/>
                <a:gd name="connsiteX4" fmla="*/ 809625 w 1302583"/>
                <a:gd name="connsiteY4" fmla="*/ 53980 h 1819280"/>
                <a:gd name="connsiteX5" fmla="*/ 1298575 w 1302583"/>
                <a:gd name="connsiteY5" fmla="*/ 107955 h 1819280"/>
                <a:gd name="connsiteX6" fmla="*/ 993774 w 1302583"/>
                <a:gd name="connsiteY6" fmla="*/ 1200155 h 1819280"/>
                <a:gd name="connsiteX7" fmla="*/ 184150 w 1302583"/>
                <a:gd name="connsiteY7" fmla="*/ 1819280 h 1819280"/>
                <a:gd name="connsiteX0" fmla="*/ 0 w 1300467"/>
                <a:gd name="connsiteY0" fmla="*/ 758830 h 1819280"/>
                <a:gd name="connsiteX1" fmla="*/ 136525 w 1300467"/>
                <a:gd name="connsiteY1" fmla="*/ 647705 h 1819280"/>
                <a:gd name="connsiteX2" fmla="*/ 238125 w 1300467"/>
                <a:gd name="connsiteY2" fmla="*/ 466730 h 1819280"/>
                <a:gd name="connsiteX3" fmla="*/ 476250 w 1300467"/>
                <a:gd name="connsiteY3" fmla="*/ 231780 h 1819280"/>
                <a:gd name="connsiteX4" fmla="*/ 809625 w 1300467"/>
                <a:gd name="connsiteY4" fmla="*/ 53980 h 1819280"/>
                <a:gd name="connsiteX5" fmla="*/ 1298575 w 1300467"/>
                <a:gd name="connsiteY5" fmla="*/ 107955 h 1819280"/>
                <a:gd name="connsiteX6" fmla="*/ 993774 w 1300467"/>
                <a:gd name="connsiteY6" fmla="*/ 1200155 h 1819280"/>
                <a:gd name="connsiteX7" fmla="*/ 184150 w 1300467"/>
                <a:gd name="connsiteY7" fmla="*/ 1819280 h 1819280"/>
                <a:gd name="connsiteX0" fmla="*/ 0 w 1302433"/>
                <a:gd name="connsiteY0" fmla="*/ 758830 h 1819280"/>
                <a:gd name="connsiteX1" fmla="*/ 136525 w 1302433"/>
                <a:gd name="connsiteY1" fmla="*/ 647705 h 1819280"/>
                <a:gd name="connsiteX2" fmla="*/ 238125 w 1302433"/>
                <a:gd name="connsiteY2" fmla="*/ 466730 h 1819280"/>
                <a:gd name="connsiteX3" fmla="*/ 476250 w 1302433"/>
                <a:gd name="connsiteY3" fmla="*/ 231780 h 1819280"/>
                <a:gd name="connsiteX4" fmla="*/ 809625 w 1302433"/>
                <a:gd name="connsiteY4" fmla="*/ 53980 h 1819280"/>
                <a:gd name="connsiteX5" fmla="*/ 1298575 w 1302433"/>
                <a:gd name="connsiteY5" fmla="*/ 107955 h 1819280"/>
                <a:gd name="connsiteX6" fmla="*/ 993774 w 1302433"/>
                <a:gd name="connsiteY6" fmla="*/ 1200155 h 1819280"/>
                <a:gd name="connsiteX7" fmla="*/ 184150 w 1302433"/>
                <a:gd name="connsiteY7" fmla="*/ 1819280 h 1819280"/>
                <a:gd name="connsiteX0" fmla="*/ 0 w 1300985"/>
                <a:gd name="connsiteY0" fmla="*/ 758830 h 1819280"/>
                <a:gd name="connsiteX1" fmla="*/ 136525 w 1300985"/>
                <a:gd name="connsiteY1" fmla="*/ 647705 h 1819280"/>
                <a:gd name="connsiteX2" fmla="*/ 238125 w 1300985"/>
                <a:gd name="connsiteY2" fmla="*/ 466730 h 1819280"/>
                <a:gd name="connsiteX3" fmla="*/ 476250 w 1300985"/>
                <a:gd name="connsiteY3" fmla="*/ 231780 h 1819280"/>
                <a:gd name="connsiteX4" fmla="*/ 809625 w 1300985"/>
                <a:gd name="connsiteY4" fmla="*/ 53980 h 1819280"/>
                <a:gd name="connsiteX5" fmla="*/ 1298575 w 1300985"/>
                <a:gd name="connsiteY5" fmla="*/ 107955 h 1819280"/>
                <a:gd name="connsiteX6" fmla="*/ 993774 w 1300985"/>
                <a:gd name="connsiteY6" fmla="*/ 1200155 h 1819280"/>
                <a:gd name="connsiteX7" fmla="*/ 184150 w 1300985"/>
                <a:gd name="connsiteY7" fmla="*/ 1819280 h 1819280"/>
                <a:gd name="connsiteX0" fmla="*/ 0 w 1301515"/>
                <a:gd name="connsiteY0" fmla="*/ 719324 h 1779774"/>
                <a:gd name="connsiteX1" fmla="*/ 136525 w 1301515"/>
                <a:gd name="connsiteY1" fmla="*/ 608199 h 1779774"/>
                <a:gd name="connsiteX2" fmla="*/ 238125 w 1301515"/>
                <a:gd name="connsiteY2" fmla="*/ 427224 h 1779774"/>
                <a:gd name="connsiteX3" fmla="*/ 476250 w 1301515"/>
                <a:gd name="connsiteY3" fmla="*/ 192274 h 1779774"/>
                <a:gd name="connsiteX4" fmla="*/ 809625 w 1301515"/>
                <a:gd name="connsiteY4" fmla="*/ 14474 h 1779774"/>
                <a:gd name="connsiteX5" fmla="*/ 1298575 w 1301515"/>
                <a:gd name="connsiteY5" fmla="*/ 68449 h 1779774"/>
                <a:gd name="connsiteX6" fmla="*/ 1012825 w 1301515"/>
                <a:gd name="connsiteY6" fmla="*/ 525648 h 1779774"/>
                <a:gd name="connsiteX7" fmla="*/ 993774 w 1301515"/>
                <a:gd name="connsiteY7" fmla="*/ 1160649 h 1779774"/>
                <a:gd name="connsiteX8" fmla="*/ 184150 w 1301515"/>
                <a:gd name="connsiteY8" fmla="*/ 1779774 h 1779774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1762 h 1822212"/>
                <a:gd name="connsiteX1" fmla="*/ 136525 w 1329829"/>
                <a:gd name="connsiteY1" fmla="*/ 650637 h 1822212"/>
                <a:gd name="connsiteX2" fmla="*/ 238125 w 1329829"/>
                <a:gd name="connsiteY2" fmla="*/ 469662 h 1822212"/>
                <a:gd name="connsiteX3" fmla="*/ 476250 w 1329829"/>
                <a:gd name="connsiteY3" fmla="*/ 234712 h 1822212"/>
                <a:gd name="connsiteX4" fmla="*/ 809625 w 1329829"/>
                <a:gd name="connsiteY4" fmla="*/ 56912 h 1822212"/>
                <a:gd name="connsiteX5" fmla="*/ 1327150 w 1329829"/>
                <a:gd name="connsiteY5" fmla="*/ 41037 h 1822212"/>
                <a:gd name="connsiteX6" fmla="*/ 1012825 w 1329829"/>
                <a:gd name="connsiteY6" fmla="*/ 568086 h 1822212"/>
                <a:gd name="connsiteX7" fmla="*/ 993774 w 1329829"/>
                <a:gd name="connsiteY7" fmla="*/ 1203087 h 1822212"/>
                <a:gd name="connsiteX8" fmla="*/ 184150 w 1329829"/>
                <a:gd name="connsiteY8" fmla="*/ 1822212 h 1822212"/>
                <a:gd name="connsiteX0" fmla="*/ 0 w 1329829"/>
                <a:gd name="connsiteY0" fmla="*/ 760356 h 1820806"/>
                <a:gd name="connsiteX1" fmla="*/ 136525 w 1329829"/>
                <a:gd name="connsiteY1" fmla="*/ 649231 h 1820806"/>
                <a:gd name="connsiteX2" fmla="*/ 238125 w 1329829"/>
                <a:gd name="connsiteY2" fmla="*/ 468256 h 1820806"/>
                <a:gd name="connsiteX3" fmla="*/ 476250 w 1329829"/>
                <a:gd name="connsiteY3" fmla="*/ 233306 h 1820806"/>
                <a:gd name="connsiteX4" fmla="*/ 809625 w 1329829"/>
                <a:gd name="connsiteY4" fmla="*/ 55506 h 1820806"/>
                <a:gd name="connsiteX5" fmla="*/ 1327150 w 1329829"/>
                <a:gd name="connsiteY5" fmla="*/ 39631 h 1820806"/>
                <a:gd name="connsiteX6" fmla="*/ 1012825 w 1329829"/>
                <a:gd name="connsiteY6" fmla="*/ 566680 h 1820806"/>
                <a:gd name="connsiteX7" fmla="*/ 993774 w 1329829"/>
                <a:gd name="connsiteY7" fmla="*/ 1201681 h 1820806"/>
                <a:gd name="connsiteX8" fmla="*/ 184150 w 1329829"/>
                <a:gd name="connsiteY8" fmla="*/ 1820806 h 1820806"/>
                <a:gd name="connsiteX0" fmla="*/ 0 w 1327150"/>
                <a:gd name="connsiteY0" fmla="*/ 760356 h 1820806"/>
                <a:gd name="connsiteX1" fmla="*/ 136525 w 1327150"/>
                <a:gd name="connsiteY1" fmla="*/ 649231 h 1820806"/>
                <a:gd name="connsiteX2" fmla="*/ 238125 w 1327150"/>
                <a:gd name="connsiteY2" fmla="*/ 468256 h 1820806"/>
                <a:gd name="connsiteX3" fmla="*/ 476250 w 1327150"/>
                <a:gd name="connsiteY3" fmla="*/ 233306 h 1820806"/>
                <a:gd name="connsiteX4" fmla="*/ 809625 w 1327150"/>
                <a:gd name="connsiteY4" fmla="*/ 55506 h 1820806"/>
                <a:gd name="connsiteX5" fmla="*/ 1327150 w 1327150"/>
                <a:gd name="connsiteY5" fmla="*/ 39631 h 1820806"/>
                <a:gd name="connsiteX6" fmla="*/ 1012825 w 1327150"/>
                <a:gd name="connsiteY6" fmla="*/ 566680 h 1820806"/>
                <a:gd name="connsiteX7" fmla="*/ 993774 w 1327150"/>
                <a:gd name="connsiteY7" fmla="*/ 1201681 h 1820806"/>
                <a:gd name="connsiteX8" fmla="*/ 184150 w 1327150"/>
                <a:gd name="connsiteY8" fmla="*/ 1820806 h 1820806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36327"/>
                <a:gd name="connsiteY0" fmla="*/ 743982 h 1804432"/>
                <a:gd name="connsiteX1" fmla="*/ 136525 w 1336327"/>
                <a:gd name="connsiteY1" fmla="*/ 632857 h 1804432"/>
                <a:gd name="connsiteX2" fmla="*/ 238125 w 1336327"/>
                <a:gd name="connsiteY2" fmla="*/ 451882 h 1804432"/>
                <a:gd name="connsiteX3" fmla="*/ 476250 w 1336327"/>
                <a:gd name="connsiteY3" fmla="*/ 216932 h 1804432"/>
                <a:gd name="connsiteX4" fmla="*/ 809625 w 1336327"/>
                <a:gd name="connsiteY4" fmla="*/ 39132 h 1804432"/>
                <a:gd name="connsiteX5" fmla="*/ 1327150 w 1336327"/>
                <a:gd name="connsiteY5" fmla="*/ 23257 h 1804432"/>
                <a:gd name="connsiteX6" fmla="*/ 1117600 w 1336327"/>
                <a:gd name="connsiteY6" fmla="*/ 286781 h 1804432"/>
                <a:gd name="connsiteX7" fmla="*/ 1012825 w 1336327"/>
                <a:gd name="connsiteY7" fmla="*/ 550306 h 1804432"/>
                <a:gd name="connsiteX8" fmla="*/ 993774 w 1336327"/>
                <a:gd name="connsiteY8" fmla="*/ 1185307 h 1804432"/>
                <a:gd name="connsiteX9" fmla="*/ 184150 w 1336327"/>
                <a:gd name="connsiteY9" fmla="*/ 1804432 h 1804432"/>
                <a:gd name="connsiteX0" fmla="*/ 0 w 1327150"/>
                <a:gd name="connsiteY0" fmla="*/ 743982 h 1804432"/>
                <a:gd name="connsiteX1" fmla="*/ 136525 w 1327150"/>
                <a:gd name="connsiteY1" fmla="*/ 632857 h 1804432"/>
                <a:gd name="connsiteX2" fmla="*/ 238125 w 1327150"/>
                <a:gd name="connsiteY2" fmla="*/ 451882 h 1804432"/>
                <a:gd name="connsiteX3" fmla="*/ 476250 w 1327150"/>
                <a:gd name="connsiteY3" fmla="*/ 216932 h 1804432"/>
                <a:gd name="connsiteX4" fmla="*/ 809625 w 1327150"/>
                <a:gd name="connsiteY4" fmla="*/ 39132 h 1804432"/>
                <a:gd name="connsiteX5" fmla="*/ 1327150 w 1327150"/>
                <a:gd name="connsiteY5" fmla="*/ 23257 h 1804432"/>
                <a:gd name="connsiteX6" fmla="*/ 1117600 w 1327150"/>
                <a:gd name="connsiteY6" fmla="*/ 286781 h 1804432"/>
                <a:gd name="connsiteX7" fmla="*/ 1012825 w 1327150"/>
                <a:gd name="connsiteY7" fmla="*/ 550306 h 1804432"/>
                <a:gd name="connsiteX8" fmla="*/ 993774 w 1327150"/>
                <a:gd name="connsiteY8" fmla="*/ 1185307 h 1804432"/>
                <a:gd name="connsiteX9" fmla="*/ 184150 w 1327150"/>
                <a:gd name="connsiteY9" fmla="*/ 1804432 h 1804432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809625 w 1327150"/>
                <a:gd name="connsiteY4" fmla="*/ 73347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38125 w 1327150"/>
                <a:gd name="connsiteY2" fmla="*/ 48609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93774 w 1327150"/>
                <a:gd name="connsiteY9" fmla="*/ 1219522 h 1838647"/>
                <a:gd name="connsiteX10" fmla="*/ 184150 w 1327150"/>
                <a:gd name="connsiteY10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184150 w 1327150"/>
                <a:gd name="connsiteY11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93774 w 1327150"/>
                <a:gd name="connsiteY10" fmla="*/ 121952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65199 w 1327150"/>
                <a:gd name="connsiteY10" fmla="*/ 1213172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60400 w 1327150"/>
                <a:gd name="connsiteY11" fmla="*/ 172752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422275 w 1327150"/>
                <a:gd name="connsiteY12" fmla="*/ 1813247 h 1838647"/>
                <a:gd name="connsiteX13" fmla="*/ 184150 w 1327150"/>
                <a:gd name="connsiteY13" fmla="*/ 1838647 h 1838647"/>
                <a:gd name="connsiteX0" fmla="*/ 0 w 1327150"/>
                <a:gd name="connsiteY0" fmla="*/ 778197 h 1838647"/>
                <a:gd name="connsiteX1" fmla="*/ 136525 w 1327150"/>
                <a:gd name="connsiteY1" fmla="*/ 667072 h 1838647"/>
                <a:gd name="connsiteX2" fmla="*/ 263525 w 1327150"/>
                <a:gd name="connsiteY2" fmla="*/ 492447 h 1838647"/>
                <a:gd name="connsiteX3" fmla="*/ 476250 w 1327150"/>
                <a:gd name="connsiteY3" fmla="*/ 251147 h 1838647"/>
                <a:gd name="connsiteX4" fmla="*/ 768350 w 1327150"/>
                <a:gd name="connsiteY4" fmla="*/ 57472 h 1838647"/>
                <a:gd name="connsiteX5" fmla="*/ 1063625 w 1327150"/>
                <a:gd name="connsiteY5" fmla="*/ 321 h 1838647"/>
                <a:gd name="connsiteX6" fmla="*/ 1327150 w 1327150"/>
                <a:gd name="connsiteY6" fmla="*/ 57472 h 1838647"/>
                <a:gd name="connsiteX7" fmla="*/ 1117600 w 1327150"/>
                <a:gd name="connsiteY7" fmla="*/ 320996 h 1838647"/>
                <a:gd name="connsiteX8" fmla="*/ 1012825 w 1327150"/>
                <a:gd name="connsiteY8" fmla="*/ 584521 h 1838647"/>
                <a:gd name="connsiteX9" fmla="*/ 977900 w 1327150"/>
                <a:gd name="connsiteY9" fmla="*/ 825822 h 1838647"/>
                <a:gd name="connsiteX10" fmla="*/ 958849 w 1327150"/>
                <a:gd name="connsiteY10" fmla="*/ 1267147 h 1838647"/>
                <a:gd name="connsiteX11" fmla="*/ 644525 w 1327150"/>
                <a:gd name="connsiteY11" fmla="*/ 1721172 h 1838647"/>
                <a:gd name="connsiteX12" fmla="*/ 184150 w 1327150"/>
                <a:gd name="connsiteY12" fmla="*/ 1838647 h 1838647"/>
                <a:gd name="connsiteX0" fmla="*/ 0 w 1327150"/>
                <a:gd name="connsiteY0" fmla="*/ 778197 h 1845791"/>
                <a:gd name="connsiteX1" fmla="*/ 136525 w 1327150"/>
                <a:gd name="connsiteY1" fmla="*/ 667072 h 1845791"/>
                <a:gd name="connsiteX2" fmla="*/ 263525 w 1327150"/>
                <a:gd name="connsiteY2" fmla="*/ 492447 h 1845791"/>
                <a:gd name="connsiteX3" fmla="*/ 476250 w 1327150"/>
                <a:gd name="connsiteY3" fmla="*/ 251147 h 1845791"/>
                <a:gd name="connsiteX4" fmla="*/ 768350 w 1327150"/>
                <a:gd name="connsiteY4" fmla="*/ 57472 h 1845791"/>
                <a:gd name="connsiteX5" fmla="*/ 1063625 w 1327150"/>
                <a:gd name="connsiteY5" fmla="*/ 321 h 1845791"/>
                <a:gd name="connsiteX6" fmla="*/ 1327150 w 1327150"/>
                <a:gd name="connsiteY6" fmla="*/ 57472 h 1845791"/>
                <a:gd name="connsiteX7" fmla="*/ 1117600 w 1327150"/>
                <a:gd name="connsiteY7" fmla="*/ 320996 h 1845791"/>
                <a:gd name="connsiteX8" fmla="*/ 1012825 w 1327150"/>
                <a:gd name="connsiteY8" fmla="*/ 584521 h 1845791"/>
                <a:gd name="connsiteX9" fmla="*/ 977900 w 1327150"/>
                <a:gd name="connsiteY9" fmla="*/ 825822 h 1845791"/>
                <a:gd name="connsiteX10" fmla="*/ 958849 w 1327150"/>
                <a:gd name="connsiteY10" fmla="*/ 1267147 h 1845791"/>
                <a:gd name="connsiteX11" fmla="*/ 644525 w 1327150"/>
                <a:gd name="connsiteY11" fmla="*/ 1721172 h 1845791"/>
                <a:gd name="connsiteX12" fmla="*/ 136525 w 1327150"/>
                <a:gd name="connsiteY12" fmla="*/ 1845791 h 1845791"/>
                <a:gd name="connsiteX0" fmla="*/ 0 w 1327150"/>
                <a:gd name="connsiteY0" fmla="*/ 778197 h 1831503"/>
                <a:gd name="connsiteX1" fmla="*/ 136525 w 1327150"/>
                <a:gd name="connsiteY1" fmla="*/ 667072 h 1831503"/>
                <a:gd name="connsiteX2" fmla="*/ 263525 w 1327150"/>
                <a:gd name="connsiteY2" fmla="*/ 492447 h 1831503"/>
                <a:gd name="connsiteX3" fmla="*/ 476250 w 1327150"/>
                <a:gd name="connsiteY3" fmla="*/ 251147 h 1831503"/>
                <a:gd name="connsiteX4" fmla="*/ 768350 w 1327150"/>
                <a:gd name="connsiteY4" fmla="*/ 57472 h 1831503"/>
                <a:gd name="connsiteX5" fmla="*/ 1063625 w 1327150"/>
                <a:gd name="connsiteY5" fmla="*/ 321 h 1831503"/>
                <a:gd name="connsiteX6" fmla="*/ 1327150 w 1327150"/>
                <a:gd name="connsiteY6" fmla="*/ 57472 h 1831503"/>
                <a:gd name="connsiteX7" fmla="*/ 1117600 w 1327150"/>
                <a:gd name="connsiteY7" fmla="*/ 320996 h 1831503"/>
                <a:gd name="connsiteX8" fmla="*/ 1012825 w 1327150"/>
                <a:gd name="connsiteY8" fmla="*/ 584521 h 1831503"/>
                <a:gd name="connsiteX9" fmla="*/ 977900 w 1327150"/>
                <a:gd name="connsiteY9" fmla="*/ 825822 h 1831503"/>
                <a:gd name="connsiteX10" fmla="*/ 958849 w 1327150"/>
                <a:gd name="connsiteY10" fmla="*/ 1267147 h 1831503"/>
                <a:gd name="connsiteX11" fmla="*/ 644525 w 1327150"/>
                <a:gd name="connsiteY11" fmla="*/ 1721172 h 1831503"/>
                <a:gd name="connsiteX12" fmla="*/ 157956 w 1327150"/>
                <a:gd name="connsiteY12" fmla="*/ 1831503 h 1831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150" h="1831503">
                  <a:moveTo>
                    <a:pt x="0" y="778197"/>
                  </a:moveTo>
                  <a:cubicBezTo>
                    <a:pt x="48419" y="746976"/>
                    <a:pt x="92604" y="714697"/>
                    <a:pt x="136525" y="667072"/>
                  </a:cubicBezTo>
                  <a:cubicBezTo>
                    <a:pt x="180446" y="619447"/>
                    <a:pt x="206904" y="561768"/>
                    <a:pt x="263525" y="492447"/>
                  </a:cubicBezTo>
                  <a:cubicBezTo>
                    <a:pt x="320146" y="423126"/>
                    <a:pt x="392113" y="323643"/>
                    <a:pt x="476250" y="251147"/>
                  </a:cubicBezTo>
                  <a:cubicBezTo>
                    <a:pt x="560387" y="178651"/>
                    <a:pt x="670454" y="99276"/>
                    <a:pt x="768350" y="57472"/>
                  </a:cubicBezTo>
                  <a:cubicBezTo>
                    <a:pt x="866246" y="15668"/>
                    <a:pt x="977371" y="2967"/>
                    <a:pt x="1063625" y="321"/>
                  </a:cubicBezTo>
                  <a:cubicBezTo>
                    <a:pt x="1149879" y="-2325"/>
                    <a:pt x="1318154" y="10905"/>
                    <a:pt x="1327150" y="57472"/>
                  </a:cubicBezTo>
                  <a:cubicBezTo>
                    <a:pt x="1271588" y="165951"/>
                    <a:pt x="1169988" y="233155"/>
                    <a:pt x="1117600" y="320996"/>
                  </a:cubicBezTo>
                  <a:cubicBezTo>
                    <a:pt x="1065213" y="408838"/>
                    <a:pt x="1030287" y="500913"/>
                    <a:pt x="1012825" y="584521"/>
                  </a:cubicBezTo>
                  <a:cubicBezTo>
                    <a:pt x="995363" y="668129"/>
                    <a:pt x="981075" y="719989"/>
                    <a:pt x="977900" y="825822"/>
                  </a:cubicBezTo>
                  <a:cubicBezTo>
                    <a:pt x="974725" y="931656"/>
                    <a:pt x="1014411" y="1117922"/>
                    <a:pt x="958849" y="1267147"/>
                  </a:cubicBezTo>
                  <a:cubicBezTo>
                    <a:pt x="903287" y="1416372"/>
                    <a:pt x="779462" y="1617984"/>
                    <a:pt x="644525" y="1721172"/>
                  </a:cubicBezTo>
                  <a:cubicBezTo>
                    <a:pt x="515409" y="1816422"/>
                    <a:pt x="253868" y="1807029"/>
                    <a:pt x="157956" y="1831503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5005909" y="4785795"/>
              <a:ext cx="625885" cy="808279"/>
            </a:xfrm>
            <a:custGeom>
              <a:avLst/>
              <a:gdLst>
                <a:gd name="connsiteX0" fmla="*/ 69850 w 626722"/>
                <a:gd name="connsiteY0" fmla="*/ 227210 h 808279"/>
                <a:gd name="connsiteX1" fmla="*/ 222250 w 626722"/>
                <a:gd name="connsiteY1" fmla="*/ 55760 h 808279"/>
                <a:gd name="connsiteX2" fmla="*/ 333375 w 626722"/>
                <a:gd name="connsiteY2" fmla="*/ 1785 h 808279"/>
                <a:gd name="connsiteX3" fmla="*/ 476250 w 626722"/>
                <a:gd name="connsiteY3" fmla="*/ 30360 h 808279"/>
                <a:gd name="connsiteX4" fmla="*/ 612775 w 626722"/>
                <a:gd name="connsiteY4" fmla="*/ 192285 h 808279"/>
                <a:gd name="connsiteX5" fmla="*/ 606425 w 626722"/>
                <a:gd name="connsiteY5" fmla="*/ 449460 h 808279"/>
                <a:gd name="connsiteX6" fmla="*/ 473075 w 626722"/>
                <a:gd name="connsiteY6" fmla="*/ 662185 h 808279"/>
                <a:gd name="connsiteX7" fmla="*/ 361950 w 626722"/>
                <a:gd name="connsiteY7" fmla="*/ 766960 h 808279"/>
                <a:gd name="connsiteX8" fmla="*/ 203200 w 626722"/>
                <a:gd name="connsiteY8" fmla="*/ 808235 h 808279"/>
                <a:gd name="connsiteX9" fmla="*/ 57150 w 626722"/>
                <a:gd name="connsiteY9" fmla="*/ 760610 h 808279"/>
                <a:gd name="connsiteX10" fmla="*/ 0 w 626722"/>
                <a:gd name="connsiteY10" fmla="*/ 697110 h 808279"/>
                <a:gd name="connsiteX0" fmla="*/ 69850 w 625885"/>
                <a:gd name="connsiteY0" fmla="*/ 227210 h 808279"/>
                <a:gd name="connsiteX1" fmla="*/ 222250 w 625885"/>
                <a:gd name="connsiteY1" fmla="*/ 55760 h 808279"/>
                <a:gd name="connsiteX2" fmla="*/ 333375 w 625885"/>
                <a:gd name="connsiteY2" fmla="*/ 1785 h 808279"/>
                <a:gd name="connsiteX3" fmla="*/ 476250 w 625885"/>
                <a:gd name="connsiteY3" fmla="*/ 30360 h 808279"/>
                <a:gd name="connsiteX4" fmla="*/ 612775 w 625885"/>
                <a:gd name="connsiteY4" fmla="*/ 192285 h 808279"/>
                <a:gd name="connsiteX5" fmla="*/ 606425 w 625885"/>
                <a:gd name="connsiteY5" fmla="*/ 449460 h 808279"/>
                <a:gd name="connsiteX6" fmla="*/ 488950 w 625885"/>
                <a:gd name="connsiteY6" fmla="*/ 662185 h 808279"/>
                <a:gd name="connsiteX7" fmla="*/ 361950 w 625885"/>
                <a:gd name="connsiteY7" fmla="*/ 766960 h 808279"/>
                <a:gd name="connsiteX8" fmla="*/ 203200 w 625885"/>
                <a:gd name="connsiteY8" fmla="*/ 808235 h 808279"/>
                <a:gd name="connsiteX9" fmla="*/ 57150 w 625885"/>
                <a:gd name="connsiteY9" fmla="*/ 760610 h 808279"/>
                <a:gd name="connsiteX10" fmla="*/ 0 w 625885"/>
                <a:gd name="connsiteY10" fmla="*/ 697110 h 8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885" h="808279">
                  <a:moveTo>
                    <a:pt x="69850" y="227210"/>
                  </a:moveTo>
                  <a:cubicBezTo>
                    <a:pt x="124089" y="160270"/>
                    <a:pt x="178329" y="93331"/>
                    <a:pt x="222250" y="55760"/>
                  </a:cubicBezTo>
                  <a:cubicBezTo>
                    <a:pt x="266171" y="18189"/>
                    <a:pt x="291042" y="6018"/>
                    <a:pt x="333375" y="1785"/>
                  </a:cubicBezTo>
                  <a:cubicBezTo>
                    <a:pt x="375708" y="-2448"/>
                    <a:pt x="429683" y="-1390"/>
                    <a:pt x="476250" y="30360"/>
                  </a:cubicBezTo>
                  <a:cubicBezTo>
                    <a:pt x="522817" y="62110"/>
                    <a:pt x="591079" y="122435"/>
                    <a:pt x="612775" y="192285"/>
                  </a:cubicBezTo>
                  <a:cubicBezTo>
                    <a:pt x="634471" y="262135"/>
                    <a:pt x="627062" y="371143"/>
                    <a:pt x="606425" y="449460"/>
                  </a:cubicBezTo>
                  <a:cubicBezTo>
                    <a:pt x="585788" y="527777"/>
                    <a:pt x="529696" y="609269"/>
                    <a:pt x="488950" y="662185"/>
                  </a:cubicBezTo>
                  <a:cubicBezTo>
                    <a:pt x="448204" y="715101"/>
                    <a:pt x="409575" y="742618"/>
                    <a:pt x="361950" y="766960"/>
                  </a:cubicBezTo>
                  <a:cubicBezTo>
                    <a:pt x="314325" y="791302"/>
                    <a:pt x="254000" y="809293"/>
                    <a:pt x="203200" y="808235"/>
                  </a:cubicBezTo>
                  <a:cubicBezTo>
                    <a:pt x="152400" y="807177"/>
                    <a:pt x="91017" y="779131"/>
                    <a:pt x="57150" y="760610"/>
                  </a:cubicBezTo>
                  <a:cubicBezTo>
                    <a:pt x="23283" y="742089"/>
                    <a:pt x="11641" y="719599"/>
                    <a:pt x="0" y="697110"/>
                  </a:cubicBezTo>
                </a:path>
              </a:pathLst>
            </a:custGeom>
            <a:solidFill>
              <a:srgbClr val="FFFFF0"/>
            </a:solidFill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/>
            <p:cNvSpPr/>
            <p:nvPr/>
          </p:nvSpPr>
          <p:spPr>
            <a:xfrm>
              <a:off x="5158124" y="4270056"/>
              <a:ext cx="132743" cy="521494"/>
            </a:xfrm>
            <a:custGeom>
              <a:avLst/>
              <a:gdLst>
                <a:gd name="connsiteX0" fmla="*/ 44538 w 130263"/>
                <a:gd name="connsiteY0" fmla="*/ 0 h 542925"/>
                <a:gd name="connsiteX1" fmla="*/ 88 w 130263"/>
                <a:gd name="connsiteY1" fmla="*/ 57150 h 542925"/>
                <a:gd name="connsiteX2" fmla="*/ 35013 w 130263"/>
                <a:gd name="connsiteY2" fmla="*/ 161925 h 542925"/>
                <a:gd name="connsiteX3" fmla="*/ 98513 w 130263"/>
                <a:gd name="connsiteY3" fmla="*/ 320675 h 542925"/>
                <a:gd name="connsiteX4" fmla="*/ 130263 w 130263"/>
                <a:gd name="connsiteY4" fmla="*/ 542925 h 542925"/>
                <a:gd name="connsiteX0" fmla="*/ 56740 w 130559"/>
                <a:gd name="connsiteY0" fmla="*/ 0 h 542925"/>
                <a:gd name="connsiteX1" fmla="*/ 384 w 130559"/>
                <a:gd name="connsiteY1" fmla="*/ 57150 h 542925"/>
                <a:gd name="connsiteX2" fmla="*/ 35309 w 130559"/>
                <a:gd name="connsiteY2" fmla="*/ 161925 h 542925"/>
                <a:gd name="connsiteX3" fmla="*/ 98809 w 130559"/>
                <a:gd name="connsiteY3" fmla="*/ 320675 h 542925"/>
                <a:gd name="connsiteX4" fmla="*/ 130559 w 130559"/>
                <a:gd name="connsiteY4" fmla="*/ 542925 h 542925"/>
                <a:gd name="connsiteX0" fmla="*/ 44539 w 130264"/>
                <a:gd name="connsiteY0" fmla="*/ 0 h 545307"/>
                <a:gd name="connsiteX1" fmla="*/ 89 w 130264"/>
                <a:gd name="connsiteY1" fmla="*/ 59532 h 545307"/>
                <a:gd name="connsiteX2" fmla="*/ 35014 w 130264"/>
                <a:gd name="connsiteY2" fmla="*/ 164307 h 545307"/>
                <a:gd name="connsiteX3" fmla="*/ 98514 w 130264"/>
                <a:gd name="connsiteY3" fmla="*/ 323057 h 545307"/>
                <a:gd name="connsiteX4" fmla="*/ 130264 w 130264"/>
                <a:gd name="connsiteY4" fmla="*/ 545307 h 545307"/>
                <a:gd name="connsiteX0" fmla="*/ 49399 w 130361"/>
                <a:gd name="connsiteY0" fmla="*/ 0 h 542925"/>
                <a:gd name="connsiteX1" fmla="*/ 186 w 130361"/>
                <a:gd name="connsiteY1" fmla="*/ 57150 h 542925"/>
                <a:gd name="connsiteX2" fmla="*/ 35111 w 130361"/>
                <a:gd name="connsiteY2" fmla="*/ 161925 h 542925"/>
                <a:gd name="connsiteX3" fmla="*/ 98611 w 130361"/>
                <a:gd name="connsiteY3" fmla="*/ 320675 h 542925"/>
                <a:gd name="connsiteX4" fmla="*/ 130361 w 130361"/>
                <a:gd name="connsiteY4" fmla="*/ 542925 h 542925"/>
                <a:gd name="connsiteX0" fmla="*/ 49399 w 118455"/>
                <a:gd name="connsiteY0" fmla="*/ 0 h 519113"/>
                <a:gd name="connsiteX1" fmla="*/ 186 w 118455"/>
                <a:gd name="connsiteY1" fmla="*/ 57150 h 519113"/>
                <a:gd name="connsiteX2" fmla="*/ 35111 w 118455"/>
                <a:gd name="connsiteY2" fmla="*/ 161925 h 519113"/>
                <a:gd name="connsiteX3" fmla="*/ 98611 w 118455"/>
                <a:gd name="connsiteY3" fmla="*/ 320675 h 519113"/>
                <a:gd name="connsiteX4" fmla="*/ 118455 w 118455"/>
                <a:gd name="connsiteY4" fmla="*/ 519113 h 519113"/>
                <a:gd name="connsiteX0" fmla="*/ 49399 w 132743"/>
                <a:gd name="connsiteY0" fmla="*/ 0 h 521494"/>
                <a:gd name="connsiteX1" fmla="*/ 186 w 132743"/>
                <a:gd name="connsiteY1" fmla="*/ 57150 h 521494"/>
                <a:gd name="connsiteX2" fmla="*/ 35111 w 132743"/>
                <a:gd name="connsiteY2" fmla="*/ 161925 h 521494"/>
                <a:gd name="connsiteX3" fmla="*/ 98611 w 132743"/>
                <a:gd name="connsiteY3" fmla="*/ 320675 h 521494"/>
                <a:gd name="connsiteX4" fmla="*/ 132743 w 132743"/>
                <a:gd name="connsiteY4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43" h="521494">
                  <a:moveTo>
                    <a:pt x="49399" y="0"/>
                  </a:moveTo>
                  <a:cubicBezTo>
                    <a:pt x="27967" y="15081"/>
                    <a:pt x="2567" y="30163"/>
                    <a:pt x="186" y="57150"/>
                  </a:cubicBezTo>
                  <a:cubicBezTo>
                    <a:pt x="-2195" y="84138"/>
                    <a:pt x="18707" y="118004"/>
                    <a:pt x="35111" y="161925"/>
                  </a:cubicBezTo>
                  <a:cubicBezTo>
                    <a:pt x="51515" y="205846"/>
                    <a:pt x="82339" y="260747"/>
                    <a:pt x="98611" y="320675"/>
                  </a:cubicBezTo>
                  <a:cubicBezTo>
                    <a:pt x="114883" y="380603"/>
                    <a:pt x="124805" y="442119"/>
                    <a:pt x="132743" y="521494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/>
            <p:cNvSpPr/>
            <p:nvPr/>
          </p:nvSpPr>
          <p:spPr>
            <a:xfrm>
              <a:off x="4505054" y="3412806"/>
              <a:ext cx="443982" cy="460902"/>
            </a:xfrm>
            <a:custGeom>
              <a:avLst/>
              <a:gdLst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6662"/>
                <a:gd name="connsiteY0" fmla="*/ 58 h 448261"/>
                <a:gd name="connsiteX1" fmla="*/ 222426 w 446662"/>
                <a:gd name="connsiteY1" fmla="*/ 69114 h 448261"/>
                <a:gd name="connsiteX2" fmla="*/ 153370 w 446662"/>
                <a:gd name="connsiteY2" fmla="*/ 133408 h 448261"/>
                <a:gd name="connsiteX3" fmla="*/ 89076 w 446662"/>
                <a:gd name="connsiteY3" fmla="*/ 166746 h 448261"/>
                <a:gd name="connsiteX4" fmla="*/ 970 w 446662"/>
                <a:gd name="connsiteY4" fmla="*/ 188177 h 448261"/>
                <a:gd name="connsiteX5" fmla="*/ 48595 w 446662"/>
                <a:gd name="connsiteY5" fmla="*/ 295333 h 448261"/>
                <a:gd name="connsiteX6" fmla="*/ 148607 w 446662"/>
                <a:gd name="connsiteY6" fmla="*/ 409633 h 448261"/>
                <a:gd name="connsiteX7" fmla="*/ 255764 w 446662"/>
                <a:gd name="connsiteY7" fmla="*/ 447733 h 448261"/>
                <a:gd name="connsiteX8" fmla="*/ 355776 w 446662"/>
                <a:gd name="connsiteY8" fmla="*/ 426302 h 448261"/>
                <a:gd name="connsiteX9" fmla="*/ 408164 w 446662"/>
                <a:gd name="connsiteY9" fmla="*/ 352483 h 448261"/>
                <a:gd name="connsiteX10" fmla="*/ 420070 w 446662"/>
                <a:gd name="connsiteY10" fmla="*/ 354864 h 448261"/>
                <a:gd name="connsiteX11" fmla="*/ 441501 w 446662"/>
                <a:gd name="connsiteY11" fmla="*/ 176271 h 448261"/>
                <a:gd name="connsiteX12" fmla="*/ 436739 w 446662"/>
                <a:gd name="connsiteY12" fmla="*/ 78639 h 448261"/>
                <a:gd name="connsiteX13" fmla="*/ 339107 w 446662"/>
                <a:gd name="connsiteY13" fmla="*/ 81021 h 448261"/>
                <a:gd name="connsiteX14" fmla="*/ 253382 w 446662"/>
                <a:gd name="connsiteY14" fmla="*/ 58 h 448261"/>
                <a:gd name="connsiteX0" fmla="*/ 253382 w 446662"/>
                <a:gd name="connsiteY0" fmla="*/ 58 h 448244"/>
                <a:gd name="connsiteX1" fmla="*/ 222426 w 446662"/>
                <a:gd name="connsiteY1" fmla="*/ 69114 h 448244"/>
                <a:gd name="connsiteX2" fmla="*/ 153370 w 446662"/>
                <a:gd name="connsiteY2" fmla="*/ 133408 h 448244"/>
                <a:gd name="connsiteX3" fmla="*/ 89076 w 446662"/>
                <a:gd name="connsiteY3" fmla="*/ 166746 h 448244"/>
                <a:gd name="connsiteX4" fmla="*/ 970 w 446662"/>
                <a:gd name="connsiteY4" fmla="*/ 188177 h 448244"/>
                <a:gd name="connsiteX5" fmla="*/ 48595 w 446662"/>
                <a:gd name="connsiteY5" fmla="*/ 295333 h 448244"/>
                <a:gd name="connsiteX6" fmla="*/ 148607 w 446662"/>
                <a:gd name="connsiteY6" fmla="*/ 409633 h 448244"/>
                <a:gd name="connsiteX7" fmla="*/ 255764 w 446662"/>
                <a:gd name="connsiteY7" fmla="*/ 447733 h 448244"/>
                <a:gd name="connsiteX8" fmla="*/ 355776 w 446662"/>
                <a:gd name="connsiteY8" fmla="*/ 426302 h 448244"/>
                <a:gd name="connsiteX9" fmla="*/ 420070 w 446662"/>
                <a:gd name="connsiteY9" fmla="*/ 354864 h 448244"/>
                <a:gd name="connsiteX10" fmla="*/ 441501 w 446662"/>
                <a:gd name="connsiteY10" fmla="*/ 176271 h 448244"/>
                <a:gd name="connsiteX11" fmla="*/ 436739 w 446662"/>
                <a:gd name="connsiteY11" fmla="*/ 78639 h 448244"/>
                <a:gd name="connsiteX12" fmla="*/ 339107 w 446662"/>
                <a:gd name="connsiteY12" fmla="*/ 81021 h 448244"/>
                <a:gd name="connsiteX13" fmla="*/ 253382 w 446662"/>
                <a:gd name="connsiteY13" fmla="*/ 58 h 448244"/>
                <a:gd name="connsiteX0" fmla="*/ 253382 w 448496"/>
                <a:gd name="connsiteY0" fmla="*/ 58 h 448261"/>
                <a:gd name="connsiteX1" fmla="*/ 222426 w 448496"/>
                <a:gd name="connsiteY1" fmla="*/ 69114 h 448261"/>
                <a:gd name="connsiteX2" fmla="*/ 153370 w 448496"/>
                <a:gd name="connsiteY2" fmla="*/ 133408 h 448261"/>
                <a:gd name="connsiteX3" fmla="*/ 89076 w 448496"/>
                <a:gd name="connsiteY3" fmla="*/ 166746 h 448261"/>
                <a:gd name="connsiteX4" fmla="*/ 970 w 448496"/>
                <a:gd name="connsiteY4" fmla="*/ 188177 h 448261"/>
                <a:gd name="connsiteX5" fmla="*/ 48595 w 448496"/>
                <a:gd name="connsiteY5" fmla="*/ 295333 h 448261"/>
                <a:gd name="connsiteX6" fmla="*/ 148607 w 448496"/>
                <a:gd name="connsiteY6" fmla="*/ 409633 h 448261"/>
                <a:gd name="connsiteX7" fmla="*/ 255764 w 448496"/>
                <a:gd name="connsiteY7" fmla="*/ 447733 h 448261"/>
                <a:gd name="connsiteX8" fmla="*/ 355776 w 448496"/>
                <a:gd name="connsiteY8" fmla="*/ 426302 h 448261"/>
                <a:gd name="connsiteX9" fmla="*/ 389114 w 448496"/>
                <a:gd name="connsiteY9" fmla="*/ 352483 h 448261"/>
                <a:gd name="connsiteX10" fmla="*/ 441501 w 448496"/>
                <a:gd name="connsiteY10" fmla="*/ 176271 h 448261"/>
                <a:gd name="connsiteX11" fmla="*/ 436739 w 448496"/>
                <a:gd name="connsiteY11" fmla="*/ 78639 h 448261"/>
                <a:gd name="connsiteX12" fmla="*/ 339107 w 448496"/>
                <a:gd name="connsiteY12" fmla="*/ 81021 h 448261"/>
                <a:gd name="connsiteX13" fmla="*/ 253382 w 448496"/>
                <a:gd name="connsiteY13" fmla="*/ 58 h 448261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8496"/>
                <a:gd name="connsiteY0" fmla="*/ 58 h 450114"/>
                <a:gd name="connsiteX1" fmla="*/ 222426 w 448496"/>
                <a:gd name="connsiteY1" fmla="*/ 69114 h 450114"/>
                <a:gd name="connsiteX2" fmla="*/ 153370 w 448496"/>
                <a:gd name="connsiteY2" fmla="*/ 133408 h 450114"/>
                <a:gd name="connsiteX3" fmla="*/ 89076 w 448496"/>
                <a:gd name="connsiteY3" fmla="*/ 166746 h 450114"/>
                <a:gd name="connsiteX4" fmla="*/ 970 w 448496"/>
                <a:gd name="connsiteY4" fmla="*/ 188177 h 450114"/>
                <a:gd name="connsiteX5" fmla="*/ 48595 w 448496"/>
                <a:gd name="connsiteY5" fmla="*/ 295333 h 450114"/>
                <a:gd name="connsiteX6" fmla="*/ 148607 w 448496"/>
                <a:gd name="connsiteY6" fmla="*/ 409633 h 450114"/>
                <a:gd name="connsiteX7" fmla="*/ 255764 w 448496"/>
                <a:gd name="connsiteY7" fmla="*/ 447733 h 450114"/>
                <a:gd name="connsiteX8" fmla="*/ 334345 w 448496"/>
                <a:gd name="connsiteY8" fmla="*/ 435827 h 450114"/>
                <a:gd name="connsiteX9" fmla="*/ 389114 w 448496"/>
                <a:gd name="connsiteY9" fmla="*/ 352483 h 450114"/>
                <a:gd name="connsiteX10" fmla="*/ 441501 w 448496"/>
                <a:gd name="connsiteY10" fmla="*/ 176271 h 450114"/>
                <a:gd name="connsiteX11" fmla="*/ 436739 w 448496"/>
                <a:gd name="connsiteY11" fmla="*/ 78639 h 450114"/>
                <a:gd name="connsiteX12" fmla="*/ 339107 w 448496"/>
                <a:gd name="connsiteY12" fmla="*/ 81021 h 450114"/>
                <a:gd name="connsiteX13" fmla="*/ 253382 w 448496"/>
                <a:gd name="connsiteY13" fmla="*/ 58 h 450114"/>
                <a:gd name="connsiteX0" fmla="*/ 253382 w 444952"/>
                <a:gd name="connsiteY0" fmla="*/ 58 h 450114"/>
                <a:gd name="connsiteX1" fmla="*/ 222426 w 444952"/>
                <a:gd name="connsiteY1" fmla="*/ 69114 h 450114"/>
                <a:gd name="connsiteX2" fmla="*/ 153370 w 444952"/>
                <a:gd name="connsiteY2" fmla="*/ 133408 h 450114"/>
                <a:gd name="connsiteX3" fmla="*/ 89076 w 444952"/>
                <a:gd name="connsiteY3" fmla="*/ 166746 h 450114"/>
                <a:gd name="connsiteX4" fmla="*/ 970 w 444952"/>
                <a:gd name="connsiteY4" fmla="*/ 188177 h 450114"/>
                <a:gd name="connsiteX5" fmla="*/ 48595 w 444952"/>
                <a:gd name="connsiteY5" fmla="*/ 295333 h 450114"/>
                <a:gd name="connsiteX6" fmla="*/ 148607 w 444952"/>
                <a:gd name="connsiteY6" fmla="*/ 409633 h 450114"/>
                <a:gd name="connsiteX7" fmla="*/ 255764 w 444952"/>
                <a:gd name="connsiteY7" fmla="*/ 447733 h 450114"/>
                <a:gd name="connsiteX8" fmla="*/ 334345 w 444952"/>
                <a:gd name="connsiteY8" fmla="*/ 435827 h 450114"/>
                <a:gd name="connsiteX9" fmla="*/ 389114 w 444952"/>
                <a:gd name="connsiteY9" fmla="*/ 352483 h 450114"/>
                <a:gd name="connsiteX10" fmla="*/ 441501 w 444952"/>
                <a:gd name="connsiteY10" fmla="*/ 176271 h 450114"/>
                <a:gd name="connsiteX11" fmla="*/ 436739 w 444952"/>
                <a:gd name="connsiteY11" fmla="*/ 78639 h 450114"/>
                <a:gd name="connsiteX12" fmla="*/ 339107 w 444952"/>
                <a:gd name="connsiteY12" fmla="*/ 81021 h 450114"/>
                <a:gd name="connsiteX13" fmla="*/ 253382 w 444952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5446 w 447016"/>
                <a:gd name="connsiteY0" fmla="*/ 58 h 450114"/>
                <a:gd name="connsiteX1" fmla="*/ 224490 w 447016"/>
                <a:gd name="connsiteY1" fmla="*/ 69114 h 450114"/>
                <a:gd name="connsiteX2" fmla="*/ 155434 w 447016"/>
                <a:gd name="connsiteY2" fmla="*/ 133408 h 450114"/>
                <a:gd name="connsiteX3" fmla="*/ 91140 w 447016"/>
                <a:gd name="connsiteY3" fmla="*/ 166746 h 450114"/>
                <a:gd name="connsiteX4" fmla="*/ 3034 w 447016"/>
                <a:gd name="connsiteY4" fmla="*/ 188177 h 450114"/>
                <a:gd name="connsiteX5" fmla="*/ 50659 w 447016"/>
                <a:gd name="connsiteY5" fmla="*/ 295333 h 450114"/>
                <a:gd name="connsiteX6" fmla="*/ 150671 w 447016"/>
                <a:gd name="connsiteY6" fmla="*/ 409633 h 450114"/>
                <a:gd name="connsiteX7" fmla="*/ 257828 w 447016"/>
                <a:gd name="connsiteY7" fmla="*/ 447733 h 450114"/>
                <a:gd name="connsiteX8" fmla="*/ 336409 w 447016"/>
                <a:gd name="connsiteY8" fmla="*/ 435827 h 450114"/>
                <a:gd name="connsiteX9" fmla="*/ 391178 w 447016"/>
                <a:gd name="connsiteY9" fmla="*/ 352483 h 450114"/>
                <a:gd name="connsiteX10" fmla="*/ 443565 w 447016"/>
                <a:gd name="connsiteY10" fmla="*/ 176271 h 450114"/>
                <a:gd name="connsiteX11" fmla="*/ 438803 w 447016"/>
                <a:gd name="connsiteY11" fmla="*/ 78639 h 450114"/>
                <a:gd name="connsiteX12" fmla="*/ 341171 w 447016"/>
                <a:gd name="connsiteY12" fmla="*/ 81021 h 450114"/>
                <a:gd name="connsiteX13" fmla="*/ 255446 w 447016"/>
                <a:gd name="connsiteY13" fmla="*/ 58 h 450114"/>
                <a:gd name="connsiteX0" fmla="*/ 252412 w 443982"/>
                <a:gd name="connsiteY0" fmla="*/ 58 h 450114"/>
                <a:gd name="connsiteX1" fmla="*/ 221456 w 443982"/>
                <a:gd name="connsiteY1" fmla="*/ 69114 h 450114"/>
                <a:gd name="connsiteX2" fmla="*/ 152400 w 443982"/>
                <a:gd name="connsiteY2" fmla="*/ 133408 h 450114"/>
                <a:gd name="connsiteX3" fmla="*/ 88106 w 443982"/>
                <a:gd name="connsiteY3" fmla="*/ 166746 h 450114"/>
                <a:gd name="connsiteX4" fmla="*/ 0 w 443982"/>
                <a:gd name="connsiteY4" fmla="*/ 188177 h 450114"/>
                <a:gd name="connsiteX5" fmla="*/ 47625 w 443982"/>
                <a:gd name="connsiteY5" fmla="*/ 295333 h 450114"/>
                <a:gd name="connsiteX6" fmla="*/ 147637 w 443982"/>
                <a:gd name="connsiteY6" fmla="*/ 409633 h 450114"/>
                <a:gd name="connsiteX7" fmla="*/ 254794 w 443982"/>
                <a:gd name="connsiteY7" fmla="*/ 447733 h 450114"/>
                <a:gd name="connsiteX8" fmla="*/ 333375 w 443982"/>
                <a:gd name="connsiteY8" fmla="*/ 435827 h 450114"/>
                <a:gd name="connsiteX9" fmla="*/ 388144 w 443982"/>
                <a:gd name="connsiteY9" fmla="*/ 352483 h 450114"/>
                <a:gd name="connsiteX10" fmla="*/ 440531 w 443982"/>
                <a:gd name="connsiteY10" fmla="*/ 176271 h 450114"/>
                <a:gd name="connsiteX11" fmla="*/ 435769 w 443982"/>
                <a:gd name="connsiteY11" fmla="*/ 78639 h 450114"/>
                <a:gd name="connsiteX12" fmla="*/ 338137 w 443982"/>
                <a:gd name="connsiteY12" fmla="*/ 81021 h 450114"/>
                <a:gd name="connsiteX13" fmla="*/ 252412 w 443982"/>
                <a:gd name="connsiteY13" fmla="*/ 58 h 450114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58 h 451010"/>
                <a:gd name="connsiteX1" fmla="*/ 221456 w 443982"/>
                <a:gd name="connsiteY1" fmla="*/ 69114 h 451010"/>
                <a:gd name="connsiteX2" fmla="*/ 152400 w 443982"/>
                <a:gd name="connsiteY2" fmla="*/ 133408 h 451010"/>
                <a:gd name="connsiteX3" fmla="*/ 88106 w 443982"/>
                <a:gd name="connsiteY3" fmla="*/ 166746 h 451010"/>
                <a:gd name="connsiteX4" fmla="*/ 0 w 443982"/>
                <a:gd name="connsiteY4" fmla="*/ 188177 h 451010"/>
                <a:gd name="connsiteX5" fmla="*/ 47625 w 443982"/>
                <a:gd name="connsiteY5" fmla="*/ 295333 h 451010"/>
                <a:gd name="connsiteX6" fmla="*/ 147637 w 443982"/>
                <a:gd name="connsiteY6" fmla="*/ 409633 h 451010"/>
                <a:gd name="connsiteX7" fmla="*/ 254794 w 443982"/>
                <a:gd name="connsiteY7" fmla="*/ 447733 h 451010"/>
                <a:gd name="connsiteX8" fmla="*/ 328612 w 443982"/>
                <a:gd name="connsiteY8" fmla="*/ 438209 h 451010"/>
                <a:gd name="connsiteX9" fmla="*/ 388144 w 443982"/>
                <a:gd name="connsiteY9" fmla="*/ 352483 h 451010"/>
                <a:gd name="connsiteX10" fmla="*/ 440531 w 443982"/>
                <a:gd name="connsiteY10" fmla="*/ 176271 h 451010"/>
                <a:gd name="connsiteX11" fmla="*/ 435769 w 443982"/>
                <a:gd name="connsiteY11" fmla="*/ 78639 h 451010"/>
                <a:gd name="connsiteX12" fmla="*/ 338137 w 443982"/>
                <a:gd name="connsiteY12" fmla="*/ 81021 h 451010"/>
                <a:gd name="connsiteX13" fmla="*/ 252412 w 443982"/>
                <a:gd name="connsiteY13" fmla="*/ 58 h 451010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50952"/>
                <a:gd name="connsiteX1" fmla="*/ 221456 w 443982"/>
                <a:gd name="connsiteY1" fmla="*/ 69056 h 450952"/>
                <a:gd name="connsiteX2" fmla="*/ 152400 w 443982"/>
                <a:gd name="connsiteY2" fmla="*/ 133350 h 450952"/>
                <a:gd name="connsiteX3" fmla="*/ 88106 w 443982"/>
                <a:gd name="connsiteY3" fmla="*/ 166688 h 450952"/>
                <a:gd name="connsiteX4" fmla="*/ 0 w 443982"/>
                <a:gd name="connsiteY4" fmla="*/ 188119 h 450952"/>
                <a:gd name="connsiteX5" fmla="*/ 47625 w 443982"/>
                <a:gd name="connsiteY5" fmla="*/ 295275 h 450952"/>
                <a:gd name="connsiteX6" fmla="*/ 147637 w 443982"/>
                <a:gd name="connsiteY6" fmla="*/ 409575 h 450952"/>
                <a:gd name="connsiteX7" fmla="*/ 254794 w 443982"/>
                <a:gd name="connsiteY7" fmla="*/ 447675 h 450952"/>
                <a:gd name="connsiteX8" fmla="*/ 328612 w 443982"/>
                <a:gd name="connsiteY8" fmla="*/ 438151 h 450952"/>
                <a:gd name="connsiteX9" fmla="*/ 388144 w 443982"/>
                <a:gd name="connsiteY9" fmla="*/ 352425 h 450952"/>
                <a:gd name="connsiteX10" fmla="*/ 440531 w 443982"/>
                <a:gd name="connsiteY10" fmla="*/ 176213 h 450952"/>
                <a:gd name="connsiteX11" fmla="*/ 435769 w 443982"/>
                <a:gd name="connsiteY11" fmla="*/ 78581 h 450952"/>
                <a:gd name="connsiteX12" fmla="*/ 338137 w 443982"/>
                <a:gd name="connsiteY12" fmla="*/ 80963 h 450952"/>
                <a:gd name="connsiteX13" fmla="*/ 252412 w 443982"/>
                <a:gd name="connsiteY13" fmla="*/ 0 h 450952"/>
                <a:gd name="connsiteX0" fmla="*/ 252412 w 443982"/>
                <a:gd name="connsiteY0" fmla="*/ 0 h 460902"/>
                <a:gd name="connsiteX1" fmla="*/ 221456 w 443982"/>
                <a:gd name="connsiteY1" fmla="*/ 69056 h 460902"/>
                <a:gd name="connsiteX2" fmla="*/ 152400 w 443982"/>
                <a:gd name="connsiteY2" fmla="*/ 133350 h 460902"/>
                <a:gd name="connsiteX3" fmla="*/ 88106 w 443982"/>
                <a:gd name="connsiteY3" fmla="*/ 166688 h 460902"/>
                <a:gd name="connsiteX4" fmla="*/ 0 w 443982"/>
                <a:gd name="connsiteY4" fmla="*/ 188119 h 460902"/>
                <a:gd name="connsiteX5" fmla="*/ 47625 w 443982"/>
                <a:gd name="connsiteY5" fmla="*/ 295275 h 460902"/>
                <a:gd name="connsiteX6" fmla="*/ 147637 w 443982"/>
                <a:gd name="connsiteY6" fmla="*/ 409575 h 460902"/>
                <a:gd name="connsiteX7" fmla="*/ 252413 w 443982"/>
                <a:gd name="connsiteY7" fmla="*/ 459581 h 460902"/>
                <a:gd name="connsiteX8" fmla="*/ 328612 w 443982"/>
                <a:gd name="connsiteY8" fmla="*/ 438151 h 460902"/>
                <a:gd name="connsiteX9" fmla="*/ 388144 w 443982"/>
                <a:gd name="connsiteY9" fmla="*/ 352425 h 460902"/>
                <a:gd name="connsiteX10" fmla="*/ 440531 w 443982"/>
                <a:gd name="connsiteY10" fmla="*/ 176213 h 460902"/>
                <a:gd name="connsiteX11" fmla="*/ 435769 w 443982"/>
                <a:gd name="connsiteY11" fmla="*/ 78581 h 460902"/>
                <a:gd name="connsiteX12" fmla="*/ 338137 w 443982"/>
                <a:gd name="connsiteY12" fmla="*/ 80963 h 460902"/>
                <a:gd name="connsiteX13" fmla="*/ 252412 w 443982"/>
                <a:gd name="connsiteY13" fmla="*/ 0 h 46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982" h="460902">
                  <a:moveTo>
                    <a:pt x="252412" y="0"/>
                  </a:moveTo>
                  <a:cubicBezTo>
                    <a:pt x="221058" y="74216"/>
                    <a:pt x="238125" y="46831"/>
                    <a:pt x="221456" y="69056"/>
                  </a:cubicBezTo>
                  <a:cubicBezTo>
                    <a:pt x="204787" y="91281"/>
                    <a:pt x="174625" y="117078"/>
                    <a:pt x="152400" y="133350"/>
                  </a:cubicBezTo>
                  <a:cubicBezTo>
                    <a:pt x="130175" y="149622"/>
                    <a:pt x="113506" y="157560"/>
                    <a:pt x="88106" y="166688"/>
                  </a:cubicBezTo>
                  <a:cubicBezTo>
                    <a:pt x="62706" y="175816"/>
                    <a:pt x="42466" y="185738"/>
                    <a:pt x="0" y="188119"/>
                  </a:cubicBezTo>
                  <a:cubicBezTo>
                    <a:pt x="9921" y="223837"/>
                    <a:pt x="23019" y="258366"/>
                    <a:pt x="47625" y="295275"/>
                  </a:cubicBezTo>
                  <a:cubicBezTo>
                    <a:pt x="72231" y="332184"/>
                    <a:pt x="113506" y="382191"/>
                    <a:pt x="147637" y="409575"/>
                  </a:cubicBezTo>
                  <a:cubicBezTo>
                    <a:pt x="181768" y="436959"/>
                    <a:pt x="222251" y="454818"/>
                    <a:pt x="252413" y="459581"/>
                  </a:cubicBezTo>
                  <a:cubicBezTo>
                    <a:pt x="282576" y="464344"/>
                    <a:pt x="305990" y="456010"/>
                    <a:pt x="328612" y="438151"/>
                  </a:cubicBezTo>
                  <a:cubicBezTo>
                    <a:pt x="351234" y="420292"/>
                    <a:pt x="369491" y="396081"/>
                    <a:pt x="388144" y="352425"/>
                  </a:cubicBezTo>
                  <a:cubicBezTo>
                    <a:pt x="406797" y="308769"/>
                    <a:pt x="432594" y="221854"/>
                    <a:pt x="440531" y="176213"/>
                  </a:cubicBezTo>
                  <a:cubicBezTo>
                    <a:pt x="448468" y="130572"/>
                    <a:pt x="440929" y="123031"/>
                    <a:pt x="435769" y="78581"/>
                  </a:cubicBezTo>
                  <a:cubicBezTo>
                    <a:pt x="418703" y="62706"/>
                    <a:pt x="366315" y="88503"/>
                    <a:pt x="338137" y="80963"/>
                  </a:cubicBezTo>
                  <a:cubicBezTo>
                    <a:pt x="309959" y="73423"/>
                    <a:pt x="288528" y="40084"/>
                    <a:pt x="252412" y="0"/>
                  </a:cubicBezTo>
                  <a:close/>
                </a:path>
              </a:pathLst>
            </a:custGeom>
            <a:solidFill>
              <a:srgbClr val="FFCCFF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4515773" y="3414313"/>
              <a:ext cx="437146" cy="269081"/>
            </a:xfrm>
            <a:custGeom>
              <a:avLst/>
              <a:gdLst>
                <a:gd name="connsiteX0" fmla="*/ 42933 w 456829"/>
                <a:gd name="connsiteY0" fmla="*/ 275141 h 275280"/>
                <a:gd name="connsiteX1" fmla="*/ 135802 w 456829"/>
                <a:gd name="connsiteY1" fmla="*/ 210847 h 275280"/>
                <a:gd name="connsiteX2" fmla="*/ 226289 w 456829"/>
                <a:gd name="connsiteY2" fmla="*/ 182272 h 275280"/>
                <a:gd name="connsiteX3" fmla="*/ 326302 w 456829"/>
                <a:gd name="connsiteY3" fmla="*/ 179891 h 275280"/>
                <a:gd name="connsiteX4" fmla="*/ 428695 w 456829"/>
                <a:gd name="connsiteY4" fmla="*/ 241803 h 275280"/>
                <a:gd name="connsiteX5" fmla="*/ 442983 w 456829"/>
                <a:gd name="connsiteY5" fmla="*/ 63210 h 275280"/>
                <a:gd name="connsiteX6" fmla="*/ 250102 w 456829"/>
                <a:gd name="connsiteY6" fmla="*/ 6060 h 275280"/>
                <a:gd name="connsiteX7" fmla="*/ 11977 w 456829"/>
                <a:gd name="connsiteY7" fmla="*/ 191797 h 275280"/>
                <a:gd name="connsiteX8" fmla="*/ 42933 w 456829"/>
                <a:gd name="connsiteY8" fmla="*/ 275141 h 275280"/>
                <a:gd name="connsiteX0" fmla="*/ 43102 w 457527"/>
                <a:gd name="connsiteY0" fmla="*/ 231256 h 231395"/>
                <a:gd name="connsiteX1" fmla="*/ 135971 w 457527"/>
                <a:gd name="connsiteY1" fmla="*/ 166962 h 231395"/>
                <a:gd name="connsiteX2" fmla="*/ 226458 w 457527"/>
                <a:gd name="connsiteY2" fmla="*/ 138387 h 231395"/>
                <a:gd name="connsiteX3" fmla="*/ 326471 w 457527"/>
                <a:gd name="connsiteY3" fmla="*/ 136006 h 231395"/>
                <a:gd name="connsiteX4" fmla="*/ 428864 w 457527"/>
                <a:gd name="connsiteY4" fmla="*/ 197918 h 231395"/>
                <a:gd name="connsiteX5" fmla="*/ 443152 w 457527"/>
                <a:gd name="connsiteY5" fmla="*/ 19325 h 231395"/>
                <a:gd name="connsiteX6" fmla="*/ 243127 w 457527"/>
                <a:gd name="connsiteY6" fmla="*/ 19325 h 231395"/>
                <a:gd name="connsiteX7" fmla="*/ 12146 w 457527"/>
                <a:gd name="connsiteY7" fmla="*/ 147912 h 231395"/>
                <a:gd name="connsiteX8" fmla="*/ 43102 w 457527"/>
                <a:gd name="connsiteY8" fmla="*/ 231256 h 231395"/>
                <a:gd name="connsiteX0" fmla="*/ 43612 w 457508"/>
                <a:gd name="connsiteY0" fmla="*/ 275141 h 275280"/>
                <a:gd name="connsiteX1" fmla="*/ 136481 w 457508"/>
                <a:gd name="connsiteY1" fmla="*/ 210847 h 275280"/>
                <a:gd name="connsiteX2" fmla="*/ 226968 w 457508"/>
                <a:gd name="connsiteY2" fmla="*/ 182272 h 275280"/>
                <a:gd name="connsiteX3" fmla="*/ 326981 w 457508"/>
                <a:gd name="connsiteY3" fmla="*/ 179891 h 275280"/>
                <a:gd name="connsiteX4" fmla="*/ 429374 w 457508"/>
                <a:gd name="connsiteY4" fmla="*/ 241803 h 275280"/>
                <a:gd name="connsiteX5" fmla="*/ 443662 w 457508"/>
                <a:gd name="connsiteY5" fmla="*/ 63210 h 275280"/>
                <a:gd name="connsiteX6" fmla="*/ 250781 w 457508"/>
                <a:gd name="connsiteY6" fmla="*/ 6060 h 275280"/>
                <a:gd name="connsiteX7" fmla="*/ 12656 w 457508"/>
                <a:gd name="connsiteY7" fmla="*/ 191797 h 275280"/>
                <a:gd name="connsiteX8" fmla="*/ 43612 w 457508"/>
                <a:gd name="connsiteY8" fmla="*/ 275141 h 27528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3612 w 457508"/>
                <a:gd name="connsiteY0" fmla="*/ 269081 h 269220"/>
                <a:gd name="connsiteX1" fmla="*/ 136481 w 457508"/>
                <a:gd name="connsiteY1" fmla="*/ 204787 h 269220"/>
                <a:gd name="connsiteX2" fmla="*/ 226968 w 457508"/>
                <a:gd name="connsiteY2" fmla="*/ 176212 h 269220"/>
                <a:gd name="connsiteX3" fmla="*/ 326981 w 457508"/>
                <a:gd name="connsiteY3" fmla="*/ 173831 h 269220"/>
                <a:gd name="connsiteX4" fmla="*/ 429374 w 457508"/>
                <a:gd name="connsiteY4" fmla="*/ 235743 h 269220"/>
                <a:gd name="connsiteX5" fmla="*/ 443662 w 457508"/>
                <a:gd name="connsiteY5" fmla="*/ 57150 h 269220"/>
                <a:gd name="connsiteX6" fmla="*/ 250781 w 457508"/>
                <a:gd name="connsiteY6" fmla="*/ 0 h 269220"/>
                <a:gd name="connsiteX7" fmla="*/ 12656 w 457508"/>
                <a:gd name="connsiteY7" fmla="*/ 185737 h 269220"/>
                <a:gd name="connsiteX8" fmla="*/ 43612 w 457508"/>
                <a:gd name="connsiteY8" fmla="*/ 269081 h 269220"/>
                <a:gd name="connsiteX0" fmla="*/ 44778 w 458674"/>
                <a:gd name="connsiteY0" fmla="*/ 269081 h 269220"/>
                <a:gd name="connsiteX1" fmla="*/ 137647 w 458674"/>
                <a:gd name="connsiteY1" fmla="*/ 204787 h 269220"/>
                <a:gd name="connsiteX2" fmla="*/ 228134 w 458674"/>
                <a:gd name="connsiteY2" fmla="*/ 176212 h 269220"/>
                <a:gd name="connsiteX3" fmla="*/ 328147 w 458674"/>
                <a:gd name="connsiteY3" fmla="*/ 173831 h 269220"/>
                <a:gd name="connsiteX4" fmla="*/ 430540 w 458674"/>
                <a:gd name="connsiteY4" fmla="*/ 235743 h 269220"/>
                <a:gd name="connsiteX5" fmla="*/ 444828 w 458674"/>
                <a:gd name="connsiteY5" fmla="*/ 57150 h 269220"/>
                <a:gd name="connsiteX6" fmla="*/ 251947 w 458674"/>
                <a:gd name="connsiteY6" fmla="*/ 0 h 269220"/>
                <a:gd name="connsiteX7" fmla="*/ 13822 w 458674"/>
                <a:gd name="connsiteY7" fmla="*/ 185737 h 269220"/>
                <a:gd name="connsiteX8" fmla="*/ 44778 w 458674"/>
                <a:gd name="connsiteY8" fmla="*/ 269081 h 269220"/>
                <a:gd name="connsiteX0" fmla="*/ 44778 w 458674"/>
                <a:gd name="connsiteY0" fmla="*/ 269081 h 269081"/>
                <a:gd name="connsiteX1" fmla="*/ 137647 w 458674"/>
                <a:gd name="connsiteY1" fmla="*/ 204787 h 269081"/>
                <a:gd name="connsiteX2" fmla="*/ 228134 w 458674"/>
                <a:gd name="connsiteY2" fmla="*/ 176212 h 269081"/>
                <a:gd name="connsiteX3" fmla="*/ 328147 w 458674"/>
                <a:gd name="connsiteY3" fmla="*/ 173831 h 269081"/>
                <a:gd name="connsiteX4" fmla="*/ 430540 w 458674"/>
                <a:gd name="connsiteY4" fmla="*/ 235743 h 269081"/>
                <a:gd name="connsiteX5" fmla="*/ 444828 w 458674"/>
                <a:gd name="connsiteY5" fmla="*/ 57150 h 269081"/>
                <a:gd name="connsiteX6" fmla="*/ 251947 w 458674"/>
                <a:gd name="connsiteY6" fmla="*/ 0 h 269081"/>
                <a:gd name="connsiteX7" fmla="*/ 13822 w 458674"/>
                <a:gd name="connsiteY7" fmla="*/ 185737 h 269081"/>
                <a:gd name="connsiteX8" fmla="*/ 44778 w 458674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2207 w 446103"/>
                <a:gd name="connsiteY0" fmla="*/ 269081 h 269081"/>
                <a:gd name="connsiteX1" fmla="*/ 125076 w 446103"/>
                <a:gd name="connsiteY1" fmla="*/ 204787 h 269081"/>
                <a:gd name="connsiteX2" fmla="*/ 215563 w 446103"/>
                <a:gd name="connsiteY2" fmla="*/ 176212 h 269081"/>
                <a:gd name="connsiteX3" fmla="*/ 315576 w 446103"/>
                <a:gd name="connsiteY3" fmla="*/ 173831 h 269081"/>
                <a:gd name="connsiteX4" fmla="*/ 417969 w 446103"/>
                <a:gd name="connsiteY4" fmla="*/ 235743 h 269081"/>
                <a:gd name="connsiteX5" fmla="*/ 432257 w 446103"/>
                <a:gd name="connsiteY5" fmla="*/ 57150 h 269081"/>
                <a:gd name="connsiteX6" fmla="*/ 239376 w 446103"/>
                <a:gd name="connsiteY6" fmla="*/ 0 h 269081"/>
                <a:gd name="connsiteX7" fmla="*/ 1251 w 446103"/>
                <a:gd name="connsiteY7" fmla="*/ 185737 h 269081"/>
                <a:gd name="connsiteX8" fmla="*/ 32207 w 446103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69081 h 269081"/>
                <a:gd name="connsiteX1" fmla="*/ 123825 w 444852"/>
                <a:gd name="connsiteY1" fmla="*/ 204787 h 269081"/>
                <a:gd name="connsiteX2" fmla="*/ 214312 w 444852"/>
                <a:gd name="connsiteY2" fmla="*/ 176212 h 269081"/>
                <a:gd name="connsiteX3" fmla="*/ 314325 w 444852"/>
                <a:gd name="connsiteY3" fmla="*/ 173831 h 269081"/>
                <a:gd name="connsiteX4" fmla="*/ 416718 w 444852"/>
                <a:gd name="connsiteY4" fmla="*/ 235743 h 269081"/>
                <a:gd name="connsiteX5" fmla="*/ 431006 w 444852"/>
                <a:gd name="connsiteY5" fmla="*/ 57150 h 269081"/>
                <a:gd name="connsiteX6" fmla="*/ 238125 w 444852"/>
                <a:gd name="connsiteY6" fmla="*/ 0 h 269081"/>
                <a:gd name="connsiteX7" fmla="*/ 0 w 444852"/>
                <a:gd name="connsiteY7" fmla="*/ 185737 h 269081"/>
                <a:gd name="connsiteX8" fmla="*/ 30956 w 444852"/>
                <a:gd name="connsiteY8" fmla="*/ 269081 h 269081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45255 w 444852"/>
                <a:gd name="connsiteY7" fmla="*/ 128352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44852"/>
                <a:gd name="connsiteY0" fmla="*/ 271226 h 271226"/>
                <a:gd name="connsiteX1" fmla="*/ 123825 w 444852"/>
                <a:gd name="connsiteY1" fmla="*/ 206932 h 271226"/>
                <a:gd name="connsiteX2" fmla="*/ 214312 w 444852"/>
                <a:gd name="connsiteY2" fmla="*/ 178357 h 271226"/>
                <a:gd name="connsiteX3" fmla="*/ 314325 w 444852"/>
                <a:gd name="connsiteY3" fmla="*/ 175976 h 271226"/>
                <a:gd name="connsiteX4" fmla="*/ 416718 w 444852"/>
                <a:gd name="connsiteY4" fmla="*/ 237888 h 271226"/>
                <a:gd name="connsiteX5" fmla="*/ 431006 w 444852"/>
                <a:gd name="connsiteY5" fmla="*/ 59295 h 271226"/>
                <a:gd name="connsiteX6" fmla="*/ 238125 w 444852"/>
                <a:gd name="connsiteY6" fmla="*/ 2145 h 271226"/>
                <a:gd name="connsiteX7" fmla="*/ 157161 w 444852"/>
                <a:gd name="connsiteY7" fmla="*/ 133115 h 271226"/>
                <a:gd name="connsiteX8" fmla="*/ 0 w 444852"/>
                <a:gd name="connsiteY8" fmla="*/ 187882 h 271226"/>
                <a:gd name="connsiteX9" fmla="*/ 30956 w 444852"/>
                <a:gd name="connsiteY9" fmla="*/ 271226 h 271226"/>
                <a:gd name="connsiteX0" fmla="*/ 30956 w 438326"/>
                <a:gd name="connsiteY0" fmla="*/ 271661 h 271661"/>
                <a:gd name="connsiteX1" fmla="*/ 123825 w 438326"/>
                <a:gd name="connsiteY1" fmla="*/ 207367 h 271661"/>
                <a:gd name="connsiteX2" fmla="*/ 214312 w 438326"/>
                <a:gd name="connsiteY2" fmla="*/ 178792 h 271661"/>
                <a:gd name="connsiteX3" fmla="*/ 314325 w 438326"/>
                <a:gd name="connsiteY3" fmla="*/ 176411 h 271661"/>
                <a:gd name="connsiteX4" fmla="*/ 416718 w 438326"/>
                <a:gd name="connsiteY4" fmla="*/ 238323 h 271661"/>
                <a:gd name="connsiteX5" fmla="*/ 431006 w 438326"/>
                <a:gd name="connsiteY5" fmla="*/ 59730 h 271661"/>
                <a:gd name="connsiteX6" fmla="*/ 326230 w 438326"/>
                <a:gd name="connsiteY6" fmla="*/ 93068 h 271661"/>
                <a:gd name="connsiteX7" fmla="*/ 238125 w 438326"/>
                <a:gd name="connsiteY7" fmla="*/ 2580 h 271661"/>
                <a:gd name="connsiteX8" fmla="*/ 157161 w 438326"/>
                <a:gd name="connsiteY8" fmla="*/ 133550 h 271661"/>
                <a:gd name="connsiteX9" fmla="*/ 0 w 438326"/>
                <a:gd name="connsiteY9" fmla="*/ 188317 h 271661"/>
                <a:gd name="connsiteX10" fmla="*/ 30956 w 438326"/>
                <a:gd name="connsiteY10" fmla="*/ 271661 h 271661"/>
                <a:gd name="connsiteX0" fmla="*/ 30956 w 438503"/>
                <a:gd name="connsiteY0" fmla="*/ 272174 h 272174"/>
                <a:gd name="connsiteX1" fmla="*/ 123825 w 438503"/>
                <a:gd name="connsiteY1" fmla="*/ 207880 h 272174"/>
                <a:gd name="connsiteX2" fmla="*/ 214312 w 438503"/>
                <a:gd name="connsiteY2" fmla="*/ 179305 h 272174"/>
                <a:gd name="connsiteX3" fmla="*/ 314325 w 438503"/>
                <a:gd name="connsiteY3" fmla="*/ 176924 h 272174"/>
                <a:gd name="connsiteX4" fmla="*/ 416718 w 438503"/>
                <a:gd name="connsiteY4" fmla="*/ 238836 h 272174"/>
                <a:gd name="connsiteX5" fmla="*/ 431006 w 438503"/>
                <a:gd name="connsiteY5" fmla="*/ 60243 h 272174"/>
                <a:gd name="connsiteX6" fmla="*/ 323849 w 438503"/>
                <a:gd name="connsiteY6" fmla="*/ 74531 h 272174"/>
                <a:gd name="connsiteX7" fmla="*/ 238125 w 438503"/>
                <a:gd name="connsiteY7" fmla="*/ 3093 h 272174"/>
                <a:gd name="connsiteX8" fmla="*/ 157161 w 438503"/>
                <a:gd name="connsiteY8" fmla="*/ 134063 h 272174"/>
                <a:gd name="connsiteX9" fmla="*/ 0 w 438503"/>
                <a:gd name="connsiteY9" fmla="*/ 188830 h 272174"/>
                <a:gd name="connsiteX10" fmla="*/ 30956 w 438503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44852"/>
                <a:gd name="connsiteY0" fmla="*/ 272174 h 272174"/>
                <a:gd name="connsiteX1" fmla="*/ 123825 w 444852"/>
                <a:gd name="connsiteY1" fmla="*/ 207880 h 272174"/>
                <a:gd name="connsiteX2" fmla="*/ 214312 w 444852"/>
                <a:gd name="connsiteY2" fmla="*/ 179305 h 272174"/>
                <a:gd name="connsiteX3" fmla="*/ 314325 w 444852"/>
                <a:gd name="connsiteY3" fmla="*/ 176924 h 272174"/>
                <a:gd name="connsiteX4" fmla="*/ 416718 w 444852"/>
                <a:gd name="connsiteY4" fmla="*/ 238836 h 272174"/>
                <a:gd name="connsiteX5" fmla="*/ 431006 w 444852"/>
                <a:gd name="connsiteY5" fmla="*/ 60243 h 272174"/>
                <a:gd name="connsiteX6" fmla="*/ 323849 w 444852"/>
                <a:gd name="connsiteY6" fmla="*/ 74531 h 272174"/>
                <a:gd name="connsiteX7" fmla="*/ 238125 w 444852"/>
                <a:gd name="connsiteY7" fmla="*/ 3093 h 272174"/>
                <a:gd name="connsiteX8" fmla="*/ 157161 w 444852"/>
                <a:gd name="connsiteY8" fmla="*/ 134063 h 272174"/>
                <a:gd name="connsiteX9" fmla="*/ 0 w 444852"/>
                <a:gd name="connsiteY9" fmla="*/ 188830 h 272174"/>
                <a:gd name="connsiteX10" fmla="*/ 30956 w 44485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3212"/>
                <a:gd name="connsiteY0" fmla="*/ 272174 h 272174"/>
                <a:gd name="connsiteX1" fmla="*/ 123825 w 433212"/>
                <a:gd name="connsiteY1" fmla="*/ 207880 h 272174"/>
                <a:gd name="connsiteX2" fmla="*/ 214312 w 433212"/>
                <a:gd name="connsiteY2" fmla="*/ 179305 h 272174"/>
                <a:gd name="connsiteX3" fmla="*/ 314325 w 433212"/>
                <a:gd name="connsiteY3" fmla="*/ 176924 h 272174"/>
                <a:gd name="connsiteX4" fmla="*/ 416718 w 433212"/>
                <a:gd name="connsiteY4" fmla="*/ 238836 h 272174"/>
                <a:gd name="connsiteX5" fmla="*/ 431006 w 433212"/>
                <a:gd name="connsiteY5" fmla="*/ 60243 h 272174"/>
                <a:gd name="connsiteX6" fmla="*/ 323849 w 433212"/>
                <a:gd name="connsiteY6" fmla="*/ 74531 h 272174"/>
                <a:gd name="connsiteX7" fmla="*/ 238125 w 433212"/>
                <a:gd name="connsiteY7" fmla="*/ 3093 h 272174"/>
                <a:gd name="connsiteX8" fmla="*/ 157161 w 433212"/>
                <a:gd name="connsiteY8" fmla="*/ 134063 h 272174"/>
                <a:gd name="connsiteX9" fmla="*/ 0 w 433212"/>
                <a:gd name="connsiteY9" fmla="*/ 188830 h 272174"/>
                <a:gd name="connsiteX10" fmla="*/ 30956 w 433212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72174 h 272174"/>
                <a:gd name="connsiteX1" fmla="*/ 123825 w 437146"/>
                <a:gd name="connsiteY1" fmla="*/ 207880 h 272174"/>
                <a:gd name="connsiteX2" fmla="*/ 214312 w 437146"/>
                <a:gd name="connsiteY2" fmla="*/ 179305 h 272174"/>
                <a:gd name="connsiteX3" fmla="*/ 314325 w 437146"/>
                <a:gd name="connsiteY3" fmla="*/ 176924 h 272174"/>
                <a:gd name="connsiteX4" fmla="*/ 416718 w 437146"/>
                <a:gd name="connsiteY4" fmla="*/ 238836 h 272174"/>
                <a:gd name="connsiteX5" fmla="*/ 435768 w 437146"/>
                <a:gd name="connsiteY5" fmla="*/ 69768 h 272174"/>
                <a:gd name="connsiteX6" fmla="*/ 323849 w 437146"/>
                <a:gd name="connsiteY6" fmla="*/ 74531 h 272174"/>
                <a:gd name="connsiteX7" fmla="*/ 238125 w 437146"/>
                <a:gd name="connsiteY7" fmla="*/ 3093 h 272174"/>
                <a:gd name="connsiteX8" fmla="*/ 157161 w 437146"/>
                <a:gd name="connsiteY8" fmla="*/ 134063 h 272174"/>
                <a:gd name="connsiteX9" fmla="*/ 0 w 437146"/>
                <a:gd name="connsiteY9" fmla="*/ 188830 h 272174"/>
                <a:gd name="connsiteX10" fmla="*/ 30956 w 437146"/>
                <a:gd name="connsiteY10" fmla="*/ 272174 h 272174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  <a:gd name="connsiteX0" fmla="*/ 30956 w 437146"/>
                <a:gd name="connsiteY0" fmla="*/ 269081 h 269081"/>
                <a:gd name="connsiteX1" fmla="*/ 123825 w 437146"/>
                <a:gd name="connsiteY1" fmla="*/ 204787 h 269081"/>
                <a:gd name="connsiteX2" fmla="*/ 214312 w 437146"/>
                <a:gd name="connsiteY2" fmla="*/ 176212 h 269081"/>
                <a:gd name="connsiteX3" fmla="*/ 314325 w 437146"/>
                <a:gd name="connsiteY3" fmla="*/ 173831 h 269081"/>
                <a:gd name="connsiteX4" fmla="*/ 416718 w 437146"/>
                <a:gd name="connsiteY4" fmla="*/ 235743 h 269081"/>
                <a:gd name="connsiteX5" fmla="*/ 435768 w 437146"/>
                <a:gd name="connsiteY5" fmla="*/ 66675 h 269081"/>
                <a:gd name="connsiteX6" fmla="*/ 323849 w 437146"/>
                <a:gd name="connsiteY6" fmla="*/ 71438 h 269081"/>
                <a:gd name="connsiteX7" fmla="*/ 238125 w 437146"/>
                <a:gd name="connsiteY7" fmla="*/ 0 h 269081"/>
                <a:gd name="connsiteX8" fmla="*/ 157161 w 437146"/>
                <a:gd name="connsiteY8" fmla="*/ 130970 h 269081"/>
                <a:gd name="connsiteX9" fmla="*/ 0 w 437146"/>
                <a:gd name="connsiteY9" fmla="*/ 185737 h 269081"/>
                <a:gd name="connsiteX10" fmla="*/ 30956 w 437146"/>
                <a:gd name="connsiteY10" fmla="*/ 269081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7146" h="269081">
                  <a:moveTo>
                    <a:pt x="30956" y="269081"/>
                  </a:moveTo>
                  <a:cubicBezTo>
                    <a:pt x="87313" y="217488"/>
                    <a:pt x="93266" y="220265"/>
                    <a:pt x="123825" y="204787"/>
                  </a:cubicBezTo>
                  <a:cubicBezTo>
                    <a:pt x="154384" y="189309"/>
                    <a:pt x="182562" y="181371"/>
                    <a:pt x="214312" y="176212"/>
                  </a:cubicBezTo>
                  <a:cubicBezTo>
                    <a:pt x="246062" y="171053"/>
                    <a:pt x="280591" y="163909"/>
                    <a:pt x="314325" y="173831"/>
                  </a:cubicBezTo>
                  <a:cubicBezTo>
                    <a:pt x="348059" y="183753"/>
                    <a:pt x="370284" y="208358"/>
                    <a:pt x="416718" y="235743"/>
                  </a:cubicBezTo>
                  <a:cubicBezTo>
                    <a:pt x="436958" y="217884"/>
                    <a:pt x="439340" y="127396"/>
                    <a:pt x="435768" y="66675"/>
                  </a:cubicBezTo>
                  <a:cubicBezTo>
                    <a:pt x="391715" y="84535"/>
                    <a:pt x="355996" y="80963"/>
                    <a:pt x="323849" y="71438"/>
                  </a:cubicBezTo>
                  <a:cubicBezTo>
                    <a:pt x="291702" y="61913"/>
                    <a:pt x="301625" y="53974"/>
                    <a:pt x="238125" y="0"/>
                  </a:cubicBezTo>
                  <a:cubicBezTo>
                    <a:pt x="217488" y="69851"/>
                    <a:pt x="196849" y="100014"/>
                    <a:pt x="157161" y="130970"/>
                  </a:cubicBezTo>
                  <a:cubicBezTo>
                    <a:pt x="117474" y="161926"/>
                    <a:pt x="67469" y="179784"/>
                    <a:pt x="0" y="185737"/>
                  </a:cubicBezTo>
                  <a:cubicBezTo>
                    <a:pt x="20241" y="256778"/>
                    <a:pt x="3174" y="215900"/>
                    <a:pt x="30956" y="2690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4507434" y="3481861"/>
              <a:ext cx="444264" cy="397680"/>
            </a:xfrm>
            <a:custGeom>
              <a:avLst/>
              <a:gdLst>
                <a:gd name="connsiteX0" fmla="*/ 0 w 444409"/>
                <a:gd name="connsiteY0" fmla="*/ 109538 h 390536"/>
                <a:gd name="connsiteX1" fmla="*/ 52388 w 444409"/>
                <a:gd name="connsiteY1" fmla="*/ 238125 h 390536"/>
                <a:gd name="connsiteX2" fmla="*/ 121444 w 444409"/>
                <a:gd name="connsiteY2" fmla="*/ 316706 h 390536"/>
                <a:gd name="connsiteX3" fmla="*/ 197644 w 444409"/>
                <a:gd name="connsiteY3" fmla="*/ 369094 h 390536"/>
                <a:gd name="connsiteX4" fmla="*/ 266700 w 444409"/>
                <a:gd name="connsiteY4" fmla="*/ 390525 h 390536"/>
                <a:gd name="connsiteX5" fmla="*/ 323850 w 444409"/>
                <a:gd name="connsiteY5" fmla="*/ 366713 h 390536"/>
                <a:gd name="connsiteX6" fmla="*/ 378619 w 444409"/>
                <a:gd name="connsiteY6" fmla="*/ 295275 h 390536"/>
                <a:gd name="connsiteX7" fmla="*/ 409575 w 444409"/>
                <a:gd name="connsiteY7" fmla="*/ 204788 h 390536"/>
                <a:gd name="connsiteX8" fmla="*/ 440531 w 444409"/>
                <a:gd name="connsiteY8" fmla="*/ 114300 h 390536"/>
                <a:gd name="connsiteX9" fmla="*/ 442913 w 444409"/>
                <a:gd name="connsiteY9" fmla="*/ 0 h 390536"/>
                <a:gd name="connsiteX0" fmla="*/ 0 w 444272"/>
                <a:gd name="connsiteY0" fmla="*/ 109538 h 390536"/>
                <a:gd name="connsiteX1" fmla="*/ 52388 w 444272"/>
                <a:gd name="connsiteY1" fmla="*/ 238125 h 390536"/>
                <a:gd name="connsiteX2" fmla="*/ 121444 w 444272"/>
                <a:gd name="connsiteY2" fmla="*/ 316706 h 390536"/>
                <a:gd name="connsiteX3" fmla="*/ 197644 w 444272"/>
                <a:gd name="connsiteY3" fmla="*/ 369094 h 390536"/>
                <a:gd name="connsiteX4" fmla="*/ 266700 w 444272"/>
                <a:gd name="connsiteY4" fmla="*/ 390525 h 390536"/>
                <a:gd name="connsiteX5" fmla="*/ 323850 w 444272"/>
                <a:gd name="connsiteY5" fmla="*/ 366713 h 390536"/>
                <a:gd name="connsiteX6" fmla="*/ 378619 w 444272"/>
                <a:gd name="connsiteY6" fmla="*/ 295275 h 390536"/>
                <a:gd name="connsiteX7" fmla="*/ 411957 w 444272"/>
                <a:gd name="connsiteY7" fmla="*/ 207169 h 390536"/>
                <a:gd name="connsiteX8" fmla="*/ 440531 w 444272"/>
                <a:gd name="connsiteY8" fmla="*/ 114300 h 390536"/>
                <a:gd name="connsiteX9" fmla="*/ 442913 w 444272"/>
                <a:gd name="connsiteY9" fmla="*/ 0 h 390536"/>
                <a:gd name="connsiteX0" fmla="*/ 0 w 444141"/>
                <a:gd name="connsiteY0" fmla="*/ 109538 h 390536"/>
                <a:gd name="connsiteX1" fmla="*/ 52388 w 444141"/>
                <a:gd name="connsiteY1" fmla="*/ 238125 h 390536"/>
                <a:gd name="connsiteX2" fmla="*/ 121444 w 444141"/>
                <a:gd name="connsiteY2" fmla="*/ 316706 h 390536"/>
                <a:gd name="connsiteX3" fmla="*/ 197644 w 444141"/>
                <a:gd name="connsiteY3" fmla="*/ 369094 h 390536"/>
                <a:gd name="connsiteX4" fmla="*/ 266700 w 444141"/>
                <a:gd name="connsiteY4" fmla="*/ 390525 h 390536"/>
                <a:gd name="connsiteX5" fmla="*/ 323850 w 444141"/>
                <a:gd name="connsiteY5" fmla="*/ 366713 h 390536"/>
                <a:gd name="connsiteX6" fmla="*/ 378619 w 444141"/>
                <a:gd name="connsiteY6" fmla="*/ 295275 h 390536"/>
                <a:gd name="connsiteX7" fmla="*/ 414338 w 444141"/>
                <a:gd name="connsiteY7" fmla="*/ 207169 h 390536"/>
                <a:gd name="connsiteX8" fmla="*/ 440531 w 444141"/>
                <a:gd name="connsiteY8" fmla="*/ 114300 h 390536"/>
                <a:gd name="connsiteX9" fmla="*/ 442913 w 444141"/>
                <a:gd name="connsiteY9" fmla="*/ 0 h 390536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14338 w 442874"/>
                <a:gd name="connsiteY7" fmla="*/ 221457 h 404824"/>
                <a:gd name="connsiteX8" fmla="*/ 440531 w 442874"/>
                <a:gd name="connsiteY8" fmla="*/ 128588 h 404824"/>
                <a:gd name="connsiteX9" fmla="*/ 440532 w 442874"/>
                <a:gd name="connsiteY9" fmla="*/ 0 h 404824"/>
                <a:gd name="connsiteX0" fmla="*/ 0 w 442874"/>
                <a:gd name="connsiteY0" fmla="*/ 123826 h 404824"/>
                <a:gd name="connsiteX1" fmla="*/ 52388 w 442874"/>
                <a:gd name="connsiteY1" fmla="*/ 252413 h 404824"/>
                <a:gd name="connsiteX2" fmla="*/ 121444 w 442874"/>
                <a:gd name="connsiteY2" fmla="*/ 330994 h 404824"/>
                <a:gd name="connsiteX3" fmla="*/ 197644 w 442874"/>
                <a:gd name="connsiteY3" fmla="*/ 383382 h 404824"/>
                <a:gd name="connsiteX4" fmla="*/ 266700 w 442874"/>
                <a:gd name="connsiteY4" fmla="*/ 404813 h 404824"/>
                <a:gd name="connsiteX5" fmla="*/ 323850 w 442874"/>
                <a:gd name="connsiteY5" fmla="*/ 381001 h 404824"/>
                <a:gd name="connsiteX6" fmla="*/ 378619 w 442874"/>
                <a:gd name="connsiteY6" fmla="*/ 309563 h 404824"/>
                <a:gd name="connsiteX7" fmla="*/ 440531 w 442874"/>
                <a:gd name="connsiteY7" fmla="*/ 128588 h 404824"/>
                <a:gd name="connsiteX8" fmla="*/ 440532 w 442874"/>
                <a:gd name="connsiteY8" fmla="*/ 0 h 404824"/>
                <a:gd name="connsiteX0" fmla="*/ 0 w 444264"/>
                <a:gd name="connsiteY0" fmla="*/ 123826 h 404824"/>
                <a:gd name="connsiteX1" fmla="*/ 52388 w 444264"/>
                <a:gd name="connsiteY1" fmla="*/ 252413 h 404824"/>
                <a:gd name="connsiteX2" fmla="*/ 121444 w 444264"/>
                <a:gd name="connsiteY2" fmla="*/ 330994 h 404824"/>
                <a:gd name="connsiteX3" fmla="*/ 197644 w 444264"/>
                <a:gd name="connsiteY3" fmla="*/ 383382 h 404824"/>
                <a:gd name="connsiteX4" fmla="*/ 266700 w 444264"/>
                <a:gd name="connsiteY4" fmla="*/ 404813 h 404824"/>
                <a:gd name="connsiteX5" fmla="*/ 323850 w 444264"/>
                <a:gd name="connsiteY5" fmla="*/ 381001 h 404824"/>
                <a:gd name="connsiteX6" fmla="*/ 395288 w 444264"/>
                <a:gd name="connsiteY6" fmla="*/ 283370 h 404824"/>
                <a:gd name="connsiteX7" fmla="*/ 440531 w 444264"/>
                <a:gd name="connsiteY7" fmla="*/ 128588 h 404824"/>
                <a:gd name="connsiteX8" fmla="*/ 440532 w 444264"/>
                <a:gd name="connsiteY8" fmla="*/ 0 h 404824"/>
                <a:gd name="connsiteX0" fmla="*/ 0 w 444264"/>
                <a:gd name="connsiteY0" fmla="*/ 116682 h 397680"/>
                <a:gd name="connsiteX1" fmla="*/ 52388 w 444264"/>
                <a:gd name="connsiteY1" fmla="*/ 245269 h 397680"/>
                <a:gd name="connsiteX2" fmla="*/ 121444 w 444264"/>
                <a:gd name="connsiteY2" fmla="*/ 323850 h 397680"/>
                <a:gd name="connsiteX3" fmla="*/ 197644 w 444264"/>
                <a:gd name="connsiteY3" fmla="*/ 376238 h 397680"/>
                <a:gd name="connsiteX4" fmla="*/ 266700 w 444264"/>
                <a:gd name="connsiteY4" fmla="*/ 397669 h 397680"/>
                <a:gd name="connsiteX5" fmla="*/ 323850 w 444264"/>
                <a:gd name="connsiteY5" fmla="*/ 373857 h 397680"/>
                <a:gd name="connsiteX6" fmla="*/ 395288 w 444264"/>
                <a:gd name="connsiteY6" fmla="*/ 276226 h 397680"/>
                <a:gd name="connsiteX7" fmla="*/ 440531 w 444264"/>
                <a:gd name="connsiteY7" fmla="*/ 121444 h 397680"/>
                <a:gd name="connsiteX8" fmla="*/ 440532 w 444264"/>
                <a:gd name="connsiteY8" fmla="*/ 0 h 39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264" h="397680">
                  <a:moveTo>
                    <a:pt x="0" y="116682"/>
                  </a:moveTo>
                  <a:cubicBezTo>
                    <a:pt x="16073" y="163711"/>
                    <a:pt x="32147" y="210741"/>
                    <a:pt x="52388" y="245269"/>
                  </a:cubicBezTo>
                  <a:cubicBezTo>
                    <a:pt x="72629" y="279797"/>
                    <a:pt x="97235" y="302022"/>
                    <a:pt x="121444" y="323850"/>
                  </a:cubicBezTo>
                  <a:cubicBezTo>
                    <a:pt x="145653" y="345678"/>
                    <a:pt x="173435" y="363935"/>
                    <a:pt x="197644" y="376238"/>
                  </a:cubicBezTo>
                  <a:cubicBezTo>
                    <a:pt x="221853" y="388541"/>
                    <a:pt x="245666" y="398066"/>
                    <a:pt x="266700" y="397669"/>
                  </a:cubicBezTo>
                  <a:cubicBezTo>
                    <a:pt x="287734" y="397272"/>
                    <a:pt x="302419" y="394097"/>
                    <a:pt x="323850" y="373857"/>
                  </a:cubicBezTo>
                  <a:cubicBezTo>
                    <a:pt x="345281" y="353617"/>
                    <a:pt x="375841" y="318295"/>
                    <a:pt x="395288" y="276226"/>
                  </a:cubicBezTo>
                  <a:cubicBezTo>
                    <a:pt x="414735" y="234157"/>
                    <a:pt x="432990" y="167482"/>
                    <a:pt x="440531" y="121444"/>
                  </a:cubicBezTo>
                  <a:cubicBezTo>
                    <a:pt x="448072" y="75406"/>
                    <a:pt x="442119" y="40084"/>
                    <a:pt x="440532" y="0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/>
            <p:cNvSpPr/>
            <p:nvPr/>
          </p:nvSpPr>
          <p:spPr>
            <a:xfrm>
              <a:off x="4419329" y="3258024"/>
              <a:ext cx="328177" cy="339609"/>
            </a:xfrm>
            <a:custGeom>
              <a:avLst/>
              <a:gdLst>
                <a:gd name="connsiteX0" fmla="*/ 285750 w 328177"/>
                <a:gd name="connsiteY0" fmla="*/ 0 h 339609"/>
                <a:gd name="connsiteX1" fmla="*/ 323850 w 328177"/>
                <a:gd name="connsiteY1" fmla="*/ 126206 h 339609"/>
                <a:gd name="connsiteX2" fmla="*/ 323850 w 328177"/>
                <a:gd name="connsiteY2" fmla="*/ 169069 h 339609"/>
                <a:gd name="connsiteX3" fmla="*/ 292894 w 328177"/>
                <a:gd name="connsiteY3" fmla="*/ 242887 h 339609"/>
                <a:gd name="connsiteX4" fmla="*/ 223837 w 328177"/>
                <a:gd name="connsiteY4" fmla="*/ 297656 h 339609"/>
                <a:gd name="connsiteX5" fmla="*/ 130969 w 328177"/>
                <a:gd name="connsiteY5" fmla="*/ 338137 h 339609"/>
                <a:gd name="connsiteX6" fmla="*/ 54769 w 328177"/>
                <a:gd name="connsiteY6" fmla="*/ 326231 h 339609"/>
                <a:gd name="connsiteX7" fmla="*/ 0 w 328177"/>
                <a:gd name="connsiteY7" fmla="*/ 283369 h 33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77" h="339609">
                  <a:moveTo>
                    <a:pt x="285750" y="0"/>
                  </a:moveTo>
                  <a:cubicBezTo>
                    <a:pt x="301625" y="49014"/>
                    <a:pt x="317500" y="98028"/>
                    <a:pt x="323850" y="126206"/>
                  </a:cubicBezTo>
                  <a:cubicBezTo>
                    <a:pt x="330200" y="154384"/>
                    <a:pt x="329009" y="149622"/>
                    <a:pt x="323850" y="169069"/>
                  </a:cubicBezTo>
                  <a:cubicBezTo>
                    <a:pt x="318691" y="188516"/>
                    <a:pt x="309563" y="221456"/>
                    <a:pt x="292894" y="242887"/>
                  </a:cubicBezTo>
                  <a:cubicBezTo>
                    <a:pt x="276225" y="264318"/>
                    <a:pt x="250824" y="281781"/>
                    <a:pt x="223837" y="297656"/>
                  </a:cubicBezTo>
                  <a:cubicBezTo>
                    <a:pt x="196849" y="313531"/>
                    <a:pt x="159147" y="333375"/>
                    <a:pt x="130969" y="338137"/>
                  </a:cubicBezTo>
                  <a:cubicBezTo>
                    <a:pt x="102791" y="342900"/>
                    <a:pt x="76597" y="335359"/>
                    <a:pt x="54769" y="326231"/>
                  </a:cubicBezTo>
                  <a:cubicBezTo>
                    <a:pt x="32941" y="317103"/>
                    <a:pt x="16470" y="300236"/>
                    <a:pt x="0" y="2833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4752704" y="3405661"/>
              <a:ext cx="245269" cy="85746"/>
            </a:xfrm>
            <a:custGeom>
              <a:avLst/>
              <a:gdLst>
                <a:gd name="connsiteX0" fmla="*/ 0 w 245269"/>
                <a:gd name="connsiteY0" fmla="*/ 0 h 85746"/>
                <a:gd name="connsiteX1" fmla="*/ 66675 w 245269"/>
                <a:gd name="connsiteY1" fmla="*/ 66675 h 85746"/>
                <a:gd name="connsiteX2" fmla="*/ 138113 w 245269"/>
                <a:gd name="connsiteY2" fmla="*/ 85725 h 85746"/>
                <a:gd name="connsiteX3" fmla="*/ 207169 w 245269"/>
                <a:gd name="connsiteY3" fmla="*/ 64294 h 85746"/>
                <a:gd name="connsiteX4" fmla="*/ 245269 w 245269"/>
                <a:gd name="connsiteY4" fmla="*/ 16669 h 8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85746">
                  <a:moveTo>
                    <a:pt x="0" y="0"/>
                  </a:moveTo>
                  <a:cubicBezTo>
                    <a:pt x="21828" y="26194"/>
                    <a:pt x="43656" y="52388"/>
                    <a:pt x="66675" y="66675"/>
                  </a:cubicBezTo>
                  <a:cubicBezTo>
                    <a:pt x="89694" y="80962"/>
                    <a:pt x="114697" y="86122"/>
                    <a:pt x="138113" y="85725"/>
                  </a:cubicBezTo>
                  <a:cubicBezTo>
                    <a:pt x="161529" y="85328"/>
                    <a:pt x="189310" y="75803"/>
                    <a:pt x="207169" y="64294"/>
                  </a:cubicBezTo>
                  <a:cubicBezTo>
                    <a:pt x="225028" y="52785"/>
                    <a:pt x="235148" y="34727"/>
                    <a:pt x="245269" y="16669"/>
                  </a:cubicBezTo>
                </a:path>
              </a:pathLst>
            </a:custGeom>
            <a:noFill/>
            <a:ln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角丸四角形吹き出し 13"/>
          <p:cNvSpPr/>
          <p:nvPr/>
        </p:nvSpPr>
        <p:spPr>
          <a:xfrm>
            <a:off x="4463988" y="5390879"/>
            <a:ext cx="3204356" cy="941838"/>
          </a:xfrm>
          <a:prstGeom prst="wedgeRoundRectCallout">
            <a:avLst>
              <a:gd name="adj1" fmla="val -62089"/>
              <a:gd name="adj2" fmla="val -290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物理のお勉強だよ☆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やった～！！</a:t>
            </a:r>
          </a:p>
        </p:txBody>
      </p:sp>
      <p:sp>
        <p:nvSpPr>
          <p:cNvPr id="41" name="右矢印 40"/>
          <p:cNvSpPr/>
          <p:nvPr/>
        </p:nvSpPr>
        <p:spPr>
          <a:xfrm rot="5400000">
            <a:off x="6570222" y="3697263"/>
            <a:ext cx="396044" cy="3635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467544" y="43776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熱と光</a:t>
              </a: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92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分子雲コアの崩壊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円/楕円 7"/>
          <p:cNvSpPr/>
          <p:nvPr/>
        </p:nvSpPr>
        <p:spPr>
          <a:xfrm>
            <a:off x="383444" y="1861716"/>
            <a:ext cx="1656184" cy="1656184"/>
          </a:xfrm>
          <a:prstGeom prst="ellipse">
            <a:avLst/>
          </a:prstGeom>
          <a:gradFill flip="none" rotWithShape="1">
            <a:gsLst>
              <a:gs pos="0">
                <a:srgbClr val="FF00FF"/>
              </a:gs>
              <a:gs pos="6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/>
          <p:cNvSpPr/>
          <p:nvPr/>
        </p:nvSpPr>
        <p:spPr>
          <a:xfrm>
            <a:off x="2123728" y="2508021"/>
            <a:ext cx="779165" cy="3635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3059832" y="2358571"/>
            <a:ext cx="946391" cy="66247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1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95936" y="1556791"/>
            <a:ext cx="521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分子雲コアは重力的に不安定</a:t>
            </a:r>
            <a:endParaRPr lang="en-US" altLang="ja-JP" sz="2400" dirty="0"/>
          </a:p>
          <a:p>
            <a:r>
              <a:rPr kumimoji="1" lang="ja-JP" altLang="en-US" sz="2400" dirty="0"/>
              <a:t>数十</a:t>
            </a:r>
            <a:r>
              <a:rPr kumimoji="1" lang="en-US" altLang="ja-JP" sz="2400" dirty="0"/>
              <a:t>-</a:t>
            </a:r>
            <a:r>
              <a:rPr kumimoji="1" lang="ja-JP" altLang="en-US" sz="2400" dirty="0"/>
              <a:t>数百万年でのタイムスケールで</a:t>
            </a:r>
            <a:endParaRPr kumimoji="1" lang="en-US" altLang="ja-JP" sz="2400" dirty="0"/>
          </a:p>
          <a:p>
            <a:r>
              <a:rPr kumimoji="1" lang="ja-JP" altLang="en-US" sz="2400" dirty="0"/>
              <a:t>収縮</a:t>
            </a:r>
            <a:r>
              <a:rPr lang="ja-JP" altLang="en-US" sz="2400" dirty="0"/>
              <a:t>（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重力崩壊</a:t>
            </a:r>
            <a:r>
              <a:rPr lang="ja-JP" altLang="en-US" sz="2400" dirty="0"/>
              <a:t>）</a:t>
            </a:r>
            <a:endParaRPr kumimoji="1" lang="ja-JP" altLang="en-US" sz="2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325243" y="3478316"/>
            <a:ext cx="4636389" cy="1348596"/>
            <a:chOff x="899592" y="3789040"/>
            <a:chExt cx="4636389" cy="134859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899592" y="378904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ゆらぎ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1788215" y="3789040"/>
              <a:ext cx="779165" cy="36357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427984" y="3789040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重力増大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555776" y="3789040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高密度化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749472" y="4768304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収縮</a:t>
              </a:r>
            </a:p>
          </p:txBody>
        </p:sp>
        <p:sp>
          <p:nvSpPr>
            <p:cNvPr id="17" name="右矢印 16"/>
            <p:cNvSpPr/>
            <p:nvPr/>
          </p:nvSpPr>
          <p:spPr>
            <a:xfrm>
              <a:off x="3683056" y="3789040"/>
              <a:ext cx="779165" cy="36357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右矢印 18"/>
            <p:cNvSpPr/>
            <p:nvPr/>
          </p:nvSpPr>
          <p:spPr>
            <a:xfrm rot="13489851" flipV="1">
              <a:off x="3074701" y="4327375"/>
              <a:ext cx="779165" cy="36357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右矢印 19"/>
            <p:cNvSpPr/>
            <p:nvPr/>
          </p:nvSpPr>
          <p:spPr>
            <a:xfrm rot="18889851" flipH="1">
              <a:off x="4253854" y="4327374"/>
              <a:ext cx="779165" cy="363574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696952" y="4941168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+mn-ea"/>
              </a:rPr>
              <a:t>揺らぎの原因</a:t>
            </a:r>
            <a:endParaRPr kumimoji="1" lang="en-US" altLang="ja-JP" sz="24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+mn-ea"/>
              </a:rPr>
              <a:t>星間ガスの衝突</a:t>
            </a:r>
            <a:endParaRPr lang="en-US" altLang="ja-JP" sz="2400" dirty="0">
              <a:latin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latin typeface="+mn-ea"/>
              </a:rPr>
              <a:t>星間衝撃波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83968" y="4964975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太陽系を作った分子雲コアは</a:t>
            </a:r>
            <a:r>
              <a:rPr kumimoji="1" lang="ja-JP" altLang="en-US" sz="2400" u="sng" dirty="0"/>
              <a:t>超新星起源衝撃波が揺らぎの引き金になった</a:t>
            </a:r>
            <a:r>
              <a:rPr kumimoji="1" lang="ja-JP" altLang="en-US" sz="2400" dirty="0"/>
              <a:t>かもしれない</a:t>
            </a:r>
            <a:endParaRPr kumimoji="1" lang="en-US" altLang="ja-JP" sz="2400" dirty="0"/>
          </a:p>
          <a:p>
            <a:r>
              <a:rPr lang="ja-JP" altLang="en-US" sz="2400" dirty="0"/>
              <a:t>→核種異常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86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44935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原始太陽系星雲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51520" y="1772816"/>
            <a:ext cx="2664296" cy="1224136"/>
            <a:chOff x="251520" y="1772816"/>
            <a:chExt cx="2664296" cy="1224136"/>
          </a:xfrm>
        </p:grpSpPr>
        <p:sp>
          <p:nvSpPr>
            <p:cNvPr id="2" name="正方形/長方形 1"/>
            <p:cNvSpPr/>
            <p:nvPr/>
          </p:nvSpPr>
          <p:spPr>
            <a:xfrm>
              <a:off x="359532" y="1772816"/>
              <a:ext cx="2484276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>
            <a:xfrm>
              <a:off x="251520" y="2049872"/>
              <a:ext cx="2664296" cy="75658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80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915816" y="1445717"/>
            <a:ext cx="60324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分子雲コアは収縮に伴って回転速度が上昇</a:t>
            </a:r>
            <a:endParaRPr kumimoji="1" lang="en-US" altLang="ja-JP" sz="2400" dirty="0"/>
          </a:p>
          <a:p>
            <a:r>
              <a:rPr lang="ja-JP" altLang="en-US" sz="2400" dirty="0"/>
              <a:t>（角運動量保存則）</a:t>
            </a:r>
            <a:endParaRPr lang="en-US" altLang="ja-JP" sz="2400" dirty="0"/>
          </a:p>
          <a:p>
            <a:r>
              <a:rPr lang="ja-JP" altLang="en-US" sz="2400" dirty="0"/>
              <a:t>回転で平板化し，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降着円盤</a:t>
            </a:r>
            <a:r>
              <a:rPr lang="ja-JP" altLang="en-US" sz="2400" dirty="0"/>
              <a:t>となる</a:t>
            </a:r>
            <a:endParaRPr lang="en-US" altLang="ja-JP" sz="2400" dirty="0"/>
          </a:p>
          <a:p>
            <a:r>
              <a:rPr lang="ja-JP" altLang="en-US" sz="2400" dirty="0"/>
              <a:t>中心部は落下エネルギーが熱に変わり，</a:t>
            </a:r>
            <a:endParaRPr lang="en-US" altLang="ja-JP" sz="2400" dirty="0"/>
          </a:p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原始星（原始太陽）</a:t>
            </a:r>
            <a:r>
              <a:rPr lang="ja-JP" altLang="en-US" sz="2400" dirty="0"/>
              <a:t>が輝き始めている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4359" y="3501008"/>
            <a:ext cx="5627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重力，遠心力，光圧のつり合いで</a:t>
            </a:r>
            <a:endParaRPr kumimoji="1" lang="en-US" altLang="ja-JP" sz="2400" dirty="0"/>
          </a:p>
          <a:p>
            <a:r>
              <a:rPr kumimoji="1" lang="ja-JP" altLang="en-US" sz="2400" dirty="0"/>
              <a:t>一時安定化</a:t>
            </a:r>
            <a:endParaRPr kumimoji="1" lang="en-US" altLang="ja-JP" sz="2400" dirty="0"/>
          </a:p>
          <a:p>
            <a:r>
              <a:rPr lang="ja-JP" altLang="en-US" sz="2400" dirty="0"/>
              <a:t>→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原始惑星系円盤（原始太陽系円盤）</a:t>
            </a:r>
            <a:endParaRPr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>
                <a:latin typeface="+mn-ea"/>
              </a:rPr>
              <a:t>サイズは</a:t>
            </a:r>
            <a:r>
              <a:rPr kumimoji="1" lang="en-US" altLang="ja-JP" sz="2400" dirty="0">
                <a:latin typeface="+mn-ea"/>
              </a:rPr>
              <a:t>0.01</a:t>
            </a:r>
            <a:r>
              <a:rPr kumimoji="1" lang="ja-JP" altLang="en-US" sz="2400" dirty="0">
                <a:latin typeface="+mn-ea"/>
              </a:rPr>
              <a:t>光年（数百</a:t>
            </a:r>
            <a:r>
              <a:rPr kumimoji="1" lang="en-US" altLang="ja-JP" sz="2400" dirty="0">
                <a:latin typeface="+mn-ea"/>
              </a:rPr>
              <a:t>AU</a:t>
            </a:r>
            <a:r>
              <a:rPr kumimoji="1" lang="ja-JP" altLang="en-US" sz="2400" dirty="0">
                <a:latin typeface="+mn-ea"/>
              </a:rPr>
              <a:t>）程度，</a:t>
            </a:r>
            <a:endParaRPr kumimoji="1" lang="en-US" altLang="ja-JP" sz="2400" dirty="0">
              <a:latin typeface="+mn-ea"/>
            </a:endParaRPr>
          </a:p>
          <a:p>
            <a:r>
              <a:rPr lang="ja-JP" altLang="en-US" sz="2400" dirty="0"/>
              <a:t>数千万年程度安定化する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928" y="5478323"/>
            <a:ext cx="465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太陽系の惑星は原始太陽系円盤</a:t>
            </a:r>
            <a:endParaRPr kumimoji="1" lang="en-US" altLang="ja-JP" sz="2400" dirty="0"/>
          </a:p>
          <a:p>
            <a:r>
              <a:rPr kumimoji="1" lang="ja-JP" altLang="en-US" sz="2400" dirty="0"/>
              <a:t>で作られた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5508104" y="3501380"/>
            <a:ext cx="3096344" cy="3270413"/>
            <a:chOff x="5508104" y="3501380"/>
            <a:chExt cx="3096344" cy="3270413"/>
          </a:xfrm>
        </p:grpSpPr>
        <p:pic>
          <p:nvPicPr>
            <p:cNvPr id="40964" name="Picture 4" descr="http://www.istone.org/meteo/phot/solar-ab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3501380"/>
              <a:ext cx="3096344" cy="3016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5724128" y="6517877"/>
              <a:ext cx="15343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http://www.istone.org</a:t>
              </a:r>
              <a:endParaRPr lang="ja-JP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9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2853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/>
                <a:t>T-</a:t>
              </a:r>
              <a:r>
                <a:rPr kumimoji="1" lang="en-US" altLang="ja-JP" sz="4800" dirty="0" err="1"/>
                <a:t>Tauri</a:t>
              </a:r>
              <a:r>
                <a:rPr kumimoji="1" lang="ja-JP" altLang="en-US" sz="4800" dirty="0"/>
                <a:t>型</a:t>
              </a:r>
              <a:r>
                <a:rPr lang="ja-JP" altLang="en-US" sz="4800" dirty="0"/>
                <a:t>星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430585" y="1484784"/>
            <a:ext cx="8425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T-</a:t>
            </a:r>
            <a:r>
              <a:rPr lang="en-US" altLang="ja-JP" sz="2400" dirty="0" err="1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Tauri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型星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原始星の最終段階，原始惑星系星雲が安定化する</a:t>
            </a:r>
            <a:r>
              <a:rPr lang="ja-JP" altLang="en-US" sz="2400" dirty="0"/>
              <a:t>頃</a:t>
            </a:r>
            <a:endParaRPr kumimoji="1" lang="en-US" altLang="ja-JP" sz="2400" dirty="0"/>
          </a:p>
          <a:p>
            <a:r>
              <a:rPr kumimoji="1" lang="ja-JP" altLang="en-US" sz="2400" dirty="0"/>
              <a:t>落下による加熱がある程度進むと，「</a:t>
            </a:r>
            <a:r>
              <a:rPr kumimoji="1" lang="en-US" altLang="ja-JP" sz="2400" dirty="0"/>
              <a:t>Li</a:t>
            </a:r>
            <a:r>
              <a:rPr kumimoji="1" lang="ja-JP" altLang="en-US" sz="2400" dirty="0"/>
              <a:t>燃焼反応」が起こる</a:t>
            </a:r>
            <a:endParaRPr kumimoji="1" lang="en-US" altLang="ja-JP" sz="2400" dirty="0"/>
          </a:p>
          <a:p>
            <a:r>
              <a:rPr lang="ja-JP" altLang="en-US" sz="2400" dirty="0"/>
              <a:t>「おうし座</a:t>
            </a:r>
            <a:r>
              <a:rPr lang="en-US" altLang="ja-JP" sz="2400" dirty="0"/>
              <a:t>T</a:t>
            </a:r>
            <a:r>
              <a:rPr lang="ja-JP" altLang="en-US" sz="2400" dirty="0"/>
              <a:t>星」がモデル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65638" y="3284984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強い恒星風を伴う</a:t>
            </a:r>
            <a:endParaRPr lang="en-US" altLang="ja-JP" sz="2400" dirty="0"/>
          </a:p>
          <a:p>
            <a:r>
              <a:rPr lang="ja-JP" altLang="en-US" sz="2400" dirty="0"/>
              <a:t>↓</a:t>
            </a:r>
            <a:endParaRPr lang="en-US" altLang="ja-JP" sz="2400" dirty="0"/>
          </a:p>
          <a:p>
            <a:r>
              <a:rPr lang="ja-JP" altLang="en-US" sz="2400" dirty="0"/>
              <a:t>惑星形成の引き金にも，</a:t>
            </a:r>
            <a:endParaRPr lang="en-US" altLang="ja-JP" sz="2400" dirty="0"/>
          </a:p>
          <a:p>
            <a:r>
              <a:rPr lang="ja-JP" altLang="en-US" sz="2400" dirty="0"/>
              <a:t>円盤の散逸の原因にもなる</a:t>
            </a:r>
            <a:endParaRPr lang="en-US" altLang="ja-JP" sz="24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59532" y="3260080"/>
            <a:ext cx="4019358" cy="3299916"/>
            <a:chOff x="359532" y="3260080"/>
            <a:chExt cx="4019358" cy="3299916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359532" y="3260080"/>
              <a:ext cx="4019358" cy="2952328"/>
              <a:chOff x="359532" y="3260080"/>
              <a:chExt cx="4019358" cy="2952328"/>
            </a:xfrm>
          </p:grpSpPr>
          <p:pic>
            <p:nvPicPr>
              <p:cNvPr id="44034" name="Picture 2" descr="http://www.naoj.org/Gallery/hdtv/t_tau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01" t="7829" r="20492" b="21351"/>
              <a:stretch/>
            </p:blipFill>
            <p:spPr bwMode="auto">
              <a:xfrm>
                <a:off x="359532" y="3260080"/>
                <a:ext cx="4019358" cy="2952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359532" y="5914816"/>
                <a:ext cx="101983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bg1"/>
                    </a:solidFill>
                    <a:latin typeface="+mn-ea"/>
                  </a:rPr>
                  <a:t>Subaru/NAOJ</a:t>
                </a:r>
                <a:endParaRPr kumimoji="1" lang="ja-JP" altLang="en-US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12" name="テキスト ボックス 11"/>
            <p:cNvSpPr txBox="1"/>
            <p:nvPr/>
          </p:nvSpPr>
          <p:spPr>
            <a:xfrm>
              <a:off x="359532" y="6190664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おうし座</a:t>
              </a:r>
              <a:r>
                <a:rPr lang="en-US" altLang="ja-JP" dirty="0"/>
                <a:t>T</a:t>
              </a:r>
              <a:r>
                <a:rPr lang="ja-JP" altLang="en-US" dirty="0"/>
                <a:t>星</a:t>
              </a:r>
              <a:endParaRPr kumimoji="1" lang="ja-JP" alt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665638" y="5085184"/>
            <a:ext cx="3698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ハービッグ・ハロー天体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（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HH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天体</a:t>
            </a:r>
            <a:r>
              <a:rPr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）</a:t>
            </a:r>
            <a:r>
              <a:rPr kumimoji="1" lang="ja-JP" altLang="en-US" sz="2400" dirty="0"/>
              <a:t>を伴うことも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971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467544" y="437763"/>
              <a:ext cx="69786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原始太陽系星雲と</a:t>
              </a:r>
              <a:r>
                <a:rPr kumimoji="1" lang="en-US" altLang="ja-JP" sz="4800" dirty="0"/>
                <a:t>T-</a:t>
              </a:r>
              <a:r>
                <a:rPr kumimoji="1" lang="en-US" altLang="ja-JP" sz="4800" dirty="0" err="1"/>
                <a:t>Tauri</a:t>
              </a:r>
              <a:endParaRPr kumimoji="1" lang="ja-JP" altLang="en-US" sz="48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32892" y="4593319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おうし座</a:t>
            </a:r>
            <a:r>
              <a:rPr kumimoji="1"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HL</a:t>
            </a:r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星</a:t>
            </a:r>
            <a:endParaRPr kumimoji="1" lang="en-US" altLang="ja-JP" sz="2400" dirty="0"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原始惑星系星雲</a:t>
            </a:r>
            <a:endParaRPr kumimoji="1" lang="en-US" altLang="ja-JP" sz="2400" dirty="0"/>
          </a:p>
          <a:p>
            <a:r>
              <a:rPr lang="ja-JP" altLang="en-US" sz="2400" dirty="0"/>
              <a:t>ギャップ（間隙）が見える</a:t>
            </a:r>
            <a:endParaRPr lang="en-US" altLang="ja-JP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32892" y="1439446"/>
            <a:ext cx="4031082" cy="3024336"/>
            <a:chOff x="359532" y="1700808"/>
            <a:chExt cx="4031082" cy="3024336"/>
          </a:xfrm>
        </p:grpSpPr>
        <p:pic>
          <p:nvPicPr>
            <p:cNvPr id="4" name="Picture 2" descr="http://alma.mtk.nao.ac.jp/j/multimedia/files/editor/naoj_alma_hltau_141106_01_new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32" y="1700808"/>
              <a:ext cx="4031082" cy="302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59532" y="4463534"/>
              <a:ext cx="5357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bg1"/>
                  </a:solidFill>
                </a:rPr>
                <a:t>ALMA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966266" y="1916832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HH30</a:t>
            </a:r>
          </a:p>
          <a:p>
            <a:r>
              <a:rPr lang="ja-JP" altLang="en-US" sz="2400" dirty="0"/>
              <a:t>横から見た原始惑星系星雲</a:t>
            </a:r>
            <a:endParaRPr lang="en-US" altLang="ja-JP" sz="2400" dirty="0"/>
          </a:p>
          <a:p>
            <a:r>
              <a:rPr kumimoji="1" lang="ja-JP" altLang="en-US" sz="2400" dirty="0"/>
              <a:t>ジェット（双極流）が見える</a:t>
            </a:r>
          </a:p>
        </p:txBody>
      </p:sp>
      <p:grpSp>
        <p:nvGrpSpPr>
          <p:cNvPr id="14" name="グループ化 13"/>
          <p:cNvGrpSpPr/>
          <p:nvPr/>
        </p:nvGrpSpPr>
        <p:grpSpPr>
          <a:xfrm>
            <a:off x="4961082" y="3144017"/>
            <a:ext cx="3643366" cy="3643366"/>
            <a:chOff x="4961082" y="3144017"/>
            <a:chExt cx="3643366" cy="3643366"/>
          </a:xfrm>
        </p:grpSpPr>
        <p:pic>
          <p:nvPicPr>
            <p:cNvPr id="43010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082" y="3144017"/>
              <a:ext cx="3643366" cy="3643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4961082" y="6501117"/>
              <a:ext cx="210346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http://www.spacetelescope.org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4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主系列星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484784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</a:t>
            </a:r>
            <a:r>
              <a:rPr kumimoji="1" lang="ja-JP" altLang="en-US" sz="2400" dirty="0"/>
              <a:t>燃焼の停止からの収縮</a:t>
            </a:r>
            <a:endParaRPr kumimoji="1" lang="en-US" altLang="ja-JP" sz="2400" dirty="0"/>
          </a:p>
          <a:p>
            <a:r>
              <a:rPr lang="ja-JP" altLang="en-US" sz="2400" dirty="0"/>
              <a:t>収縮によって</a:t>
            </a:r>
            <a:r>
              <a:rPr lang="ja-JP" altLang="en-US" sz="2400" u="sng" dirty="0"/>
              <a:t>温度が千万</a:t>
            </a:r>
            <a:r>
              <a:rPr lang="en-US" altLang="ja-JP" sz="2400" u="sng" dirty="0"/>
              <a:t>K</a:t>
            </a:r>
            <a:r>
              <a:rPr lang="ja-JP" altLang="en-US" sz="2400" u="sng" dirty="0"/>
              <a:t>を超えると，水素核融合開始</a:t>
            </a:r>
            <a:endParaRPr lang="en-US" altLang="ja-JP" sz="2400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2492896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主系列星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/>
              <a:t>中心核での持続的な水素核融合による圧力と</a:t>
            </a:r>
            <a:endParaRPr lang="en-US" altLang="ja-JP" sz="2400" dirty="0"/>
          </a:p>
          <a:p>
            <a:r>
              <a:rPr lang="ja-JP" altLang="en-US" sz="2400" dirty="0"/>
              <a:t>自己重力の均衡が成立している恒星</a:t>
            </a:r>
            <a:endParaRPr lang="en-US" altLang="ja-JP" sz="2400" dirty="0"/>
          </a:p>
          <a:p>
            <a:r>
              <a:rPr lang="ja-JP" altLang="en-US" sz="2400" dirty="0"/>
              <a:t>太陽は</a:t>
            </a:r>
            <a:r>
              <a:rPr lang="en-US" altLang="ja-JP" sz="2400" dirty="0"/>
              <a:t>100</a:t>
            </a:r>
            <a:r>
              <a:rPr lang="ja-JP" altLang="en-US" sz="2400" dirty="0"/>
              <a:t>億年間主系列星状態にとどまる</a:t>
            </a:r>
            <a:endParaRPr lang="en-US" altLang="ja-JP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4964975"/>
            <a:ext cx="51090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太陽核はほぼ閉鎖系</a:t>
            </a:r>
            <a:endParaRPr kumimoji="1" lang="en-US" altLang="ja-JP" sz="2400" dirty="0"/>
          </a:p>
          <a:p>
            <a:r>
              <a:rPr kumimoji="1" lang="ja-JP" altLang="en-US" sz="2400" dirty="0"/>
              <a:t>→核内水素が欠乏すると核融合停止</a:t>
            </a:r>
            <a:endParaRPr kumimoji="1" lang="en-US" altLang="ja-JP" sz="2400" dirty="0"/>
          </a:p>
          <a:p>
            <a:r>
              <a:rPr lang="ja-JP" altLang="en-US" sz="2400" dirty="0"/>
              <a:t>→主系列星ではなくなる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4221088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現在，太陽は主系列星段階にある</a:t>
            </a:r>
          </a:p>
        </p:txBody>
      </p:sp>
      <p:sp>
        <p:nvSpPr>
          <p:cNvPr id="12" name="円/楕円 11"/>
          <p:cNvSpPr>
            <a:spLocks/>
          </p:cNvSpPr>
          <p:nvPr/>
        </p:nvSpPr>
        <p:spPr>
          <a:xfrm>
            <a:off x="6591716" y="3835557"/>
            <a:ext cx="3492000" cy="3492000"/>
          </a:xfrm>
          <a:prstGeom prst="ellipse">
            <a:avLst/>
          </a:prstGeom>
          <a:gradFill flip="none" rotWithShape="1">
            <a:gsLst>
              <a:gs pos="38000">
                <a:srgbClr val="FFC000"/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7311756" y="4313421"/>
            <a:ext cx="1479676" cy="1059795"/>
            <a:chOff x="7311756" y="4313421"/>
            <a:chExt cx="1479676" cy="1059795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7452320" y="4682753"/>
              <a:ext cx="720080" cy="69046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/>
            <p:nvPr/>
          </p:nvSpPr>
          <p:spPr>
            <a:xfrm>
              <a:off x="7763420" y="496497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311756" y="431342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圧力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145101" y="4888309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重力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赤色巨星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484784"/>
            <a:ext cx="4261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現在から約</a:t>
            </a:r>
            <a:r>
              <a:rPr kumimoji="1" lang="en-US" altLang="ja-JP" sz="2400" dirty="0"/>
              <a:t>50</a:t>
            </a:r>
            <a:r>
              <a:rPr kumimoji="1" lang="ja-JP" altLang="en-US" sz="2400" dirty="0"/>
              <a:t>億年後</a:t>
            </a:r>
            <a:endParaRPr kumimoji="1" lang="en-US" altLang="ja-JP" sz="2400" dirty="0"/>
          </a:p>
          <a:p>
            <a:r>
              <a:rPr kumimoji="1" lang="ja-JP" altLang="en-US" sz="2400" dirty="0"/>
              <a:t>核内水素の欠乏→</a:t>
            </a:r>
            <a:r>
              <a:rPr kumimoji="1" lang="en-US" altLang="ja-JP" sz="2400" dirty="0"/>
              <a:t>He</a:t>
            </a:r>
            <a:r>
              <a:rPr lang="ja-JP" altLang="en-US" sz="2400" dirty="0"/>
              <a:t>核の形成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414" y="2415223"/>
            <a:ext cx="7338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</a:t>
            </a:r>
            <a:r>
              <a:rPr lang="ja-JP" altLang="en-US" sz="2400" dirty="0"/>
              <a:t>核の収縮による加熱はそのすぐ外層の水素を点火</a:t>
            </a:r>
            <a:endParaRPr lang="en-US" altLang="ja-JP" sz="2400" dirty="0"/>
          </a:p>
          <a:p>
            <a:r>
              <a:rPr kumimoji="1" lang="ja-JP" altLang="en-US" sz="2400" dirty="0"/>
              <a:t>→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水素殻燃焼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3440607"/>
            <a:ext cx="5416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高温の核は水素殻燃焼を活性化</a:t>
            </a:r>
            <a:endParaRPr kumimoji="1" lang="en-US" altLang="ja-JP" sz="2400" dirty="0"/>
          </a:p>
          <a:p>
            <a:r>
              <a:rPr lang="ja-JP" altLang="en-US" sz="2400" dirty="0"/>
              <a:t>→外層水素大気は大きく膨張</a:t>
            </a:r>
            <a:endParaRPr lang="en-US" altLang="ja-JP" sz="2400" dirty="0"/>
          </a:p>
          <a:p>
            <a:r>
              <a:rPr kumimoji="1" lang="ja-JP" altLang="en-US" sz="2400" dirty="0"/>
              <a:t>→表面積が大きくなり，表面温度低下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0414" y="4941168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赤くて大きな恒星，</a:t>
            </a:r>
            <a:endParaRPr kumimoji="1" lang="en-US" altLang="ja-JP" sz="2400" dirty="0"/>
          </a:p>
          <a:p>
            <a:r>
              <a:rPr kumimoji="1" lang="ja-JP" altLang="en-US" sz="2400" dirty="0"/>
              <a:t>明るいのに低温な恒星となる</a:t>
            </a:r>
            <a:endParaRPr kumimoji="1" lang="en-US" altLang="ja-JP" sz="2400" dirty="0"/>
          </a:p>
          <a:p>
            <a:r>
              <a:rPr lang="ja-JP" altLang="en-US" sz="2400" dirty="0"/>
              <a:t>→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赤色巨星</a:t>
            </a:r>
            <a:endParaRPr kumimoji="1" lang="ja-JP" altLang="en-US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5890116" y="3246220"/>
            <a:ext cx="2774002" cy="3478599"/>
            <a:chOff x="246955" y="1412776"/>
            <a:chExt cx="4314947" cy="5410944"/>
          </a:xfrm>
        </p:grpSpPr>
        <p:pic>
          <p:nvPicPr>
            <p:cNvPr id="14" name="Picture 2" descr="http://yukimura.hep.osaka-cu.ac.jp/vuniv/2004-physics/lecture3_addendum/HR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55" y="1412776"/>
              <a:ext cx="4314947" cy="5410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正方形/長方形 14"/>
            <p:cNvSpPr/>
            <p:nvPr/>
          </p:nvSpPr>
          <p:spPr>
            <a:xfrm>
              <a:off x="2483768" y="1450043"/>
              <a:ext cx="193674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yukimura.hep.osaka-cu.ac.jp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3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赤色巨星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円/楕円 7"/>
          <p:cNvSpPr>
            <a:spLocks/>
          </p:cNvSpPr>
          <p:nvPr/>
        </p:nvSpPr>
        <p:spPr>
          <a:xfrm>
            <a:off x="5364088" y="3212976"/>
            <a:ext cx="5400000" cy="5400000"/>
          </a:xfrm>
          <a:prstGeom prst="ellipse">
            <a:avLst/>
          </a:prstGeom>
          <a:gradFill flip="none" rotWithShape="1">
            <a:gsLst>
              <a:gs pos="38000">
                <a:srgbClr val="FF6600"/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1556792"/>
            <a:ext cx="734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太陽の膨張→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1 AU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程度にまで広がる（約</a:t>
            </a:r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70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億年後）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lang="ja-JP" altLang="en-US" sz="2400" dirty="0"/>
              <a:t>水星と金星は太陽に飲み込まれる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2636912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地球は飲み込まれるかどうかギリギリ</a:t>
            </a:r>
            <a:endParaRPr kumimoji="1" lang="en-US" altLang="ja-JP" sz="2400" dirty="0"/>
          </a:p>
          <a:p>
            <a:r>
              <a:rPr kumimoji="1" lang="ja-JP" altLang="en-US" sz="2400" dirty="0"/>
              <a:t>太陽重力が弱まるので大丈夫かもしれない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3789040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ハビタブル・ゾーンは土星軌道にまで移動</a:t>
            </a:r>
          </a:p>
        </p:txBody>
      </p:sp>
    </p:spTree>
    <p:extLst>
      <p:ext uri="{BB962C8B-B14F-4D97-AF65-F5344CB8AC3E}">
        <p14:creationId xmlns:p14="http://schemas.microsoft.com/office/powerpoint/2010/main" val="17631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ヘリウム・フラッシュ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527175"/>
            <a:ext cx="796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外層での</a:t>
            </a:r>
            <a:r>
              <a:rPr kumimoji="1" lang="en-US" altLang="ja-JP" sz="2400" dirty="0"/>
              <a:t>He</a:t>
            </a:r>
            <a:r>
              <a:rPr kumimoji="1" lang="ja-JP" altLang="en-US" sz="2400" dirty="0"/>
              <a:t>生成→</a:t>
            </a:r>
            <a:r>
              <a:rPr kumimoji="1" lang="en-US" altLang="ja-JP" sz="2400" dirty="0"/>
              <a:t>He</a:t>
            </a:r>
            <a:r>
              <a:rPr kumimoji="1" lang="ja-JP" altLang="en-US" sz="2400" dirty="0"/>
              <a:t>核が成長→</a:t>
            </a:r>
            <a:r>
              <a:rPr kumimoji="1" lang="en-US" altLang="ja-JP" sz="2400" dirty="0"/>
              <a:t>1</a:t>
            </a:r>
            <a:r>
              <a:rPr lang="ja-JP" altLang="en-US" sz="2400" dirty="0"/>
              <a:t>億</a:t>
            </a:r>
            <a:r>
              <a:rPr kumimoji="1" lang="ja-JP" altLang="en-US" sz="2400" dirty="0"/>
              <a:t>度に達すると</a:t>
            </a:r>
            <a:r>
              <a:rPr lang="en-US" altLang="ja-JP" sz="2400" dirty="0"/>
              <a:t>He</a:t>
            </a:r>
            <a:r>
              <a:rPr lang="ja-JP" altLang="en-US" sz="2400" dirty="0"/>
              <a:t>点火</a:t>
            </a:r>
            <a:endParaRPr lang="en-US" altLang="ja-JP" sz="2400" dirty="0"/>
          </a:p>
          <a:p>
            <a:r>
              <a:rPr lang="ja-JP" altLang="en-US" sz="2400" dirty="0"/>
              <a:t>このとき核は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縮退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4684" y="2435404"/>
            <a:ext cx="8494633" cy="15696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縮退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/>
              <a:t>プラズマを構成する電子のエネルギーが下がりきれない状態</a:t>
            </a:r>
            <a:endParaRPr kumimoji="1" lang="en-US" altLang="ja-JP" sz="2400" dirty="0"/>
          </a:p>
          <a:p>
            <a:r>
              <a:rPr kumimoji="1" lang="ja-JP" altLang="en-US" sz="2400" dirty="0"/>
              <a:t>低エネルギー状態に空席がないために生じる</a:t>
            </a:r>
            <a:endParaRPr kumimoji="1" lang="en-US" altLang="ja-JP" sz="2400" dirty="0"/>
          </a:p>
          <a:p>
            <a:r>
              <a:rPr lang="ja-JP" altLang="en-US" sz="2400" dirty="0"/>
              <a:t>低温・高圧，縮退物質の密度は温度に非依存（膨張しない）</a:t>
            </a:r>
            <a:endParaRPr kumimoji="1" lang="en-US" altLang="ja-JP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7013" y="4221088"/>
            <a:ext cx="8569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縮退</a:t>
            </a:r>
            <a:r>
              <a:rPr kumimoji="1" lang="en-US" altLang="ja-JP" sz="2400" dirty="0"/>
              <a:t>He</a:t>
            </a:r>
            <a:r>
              <a:rPr kumimoji="1" lang="ja-JP" altLang="en-US" sz="2400" dirty="0"/>
              <a:t>核は膨張せずに同じ密度でいる→核融合が加速・暴走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通常恒星の数千億</a:t>
            </a:r>
            <a:r>
              <a:rPr lang="ja-JP" altLang="en-US" sz="2400" dirty="0"/>
              <a:t>～一兆倍のエネルギー生成率が数秒間持続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（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ヘリウムフラッシュ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7013" y="5661248"/>
            <a:ext cx="8569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ヘリウムフラッシュののち、縮退が解け，安定な</a:t>
            </a:r>
            <a:r>
              <a:rPr kumimoji="1" lang="en-US" altLang="ja-JP" sz="2400" dirty="0"/>
              <a:t>He</a:t>
            </a:r>
            <a:r>
              <a:rPr kumimoji="1" lang="ja-JP" altLang="en-US" sz="2400" dirty="0"/>
              <a:t>燃焼開始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サイズは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太陽半径程度にまで縮小</a:t>
            </a:r>
          </a:p>
        </p:txBody>
      </p:sp>
    </p:spTree>
    <p:extLst>
      <p:ext uri="{BB962C8B-B14F-4D97-AF65-F5344CB8AC3E}">
        <p14:creationId xmlns:p14="http://schemas.microsoft.com/office/powerpoint/2010/main" val="17367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8" grpId="0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>
            <a:spLocks/>
          </p:cNvSpPr>
          <p:nvPr/>
        </p:nvSpPr>
        <p:spPr>
          <a:xfrm>
            <a:off x="4499992" y="2410671"/>
            <a:ext cx="7200200" cy="712819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19636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/>
                <a:t>AGB</a:t>
              </a:r>
              <a:r>
                <a:rPr lang="ja-JP" altLang="en-US" sz="4800" dirty="0"/>
                <a:t>星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51520" y="1412776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</a:t>
            </a:r>
            <a:r>
              <a:rPr kumimoji="1" lang="ja-JP" altLang="en-US" sz="2400" dirty="0"/>
              <a:t>億年後，</a:t>
            </a:r>
            <a:r>
              <a:rPr kumimoji="1" lang="en-US" altLang="ja-JP" sz="2400" dirty="0"/>
              <a:t>He</a:t>
            </a:r>
            <a:r>
              <a:rPr lang="ja-JP" altLang="en-US" sz="2400" dirty="0"/>
              <a:t>の燃焼で</a:t>
            </a:r>
            <a:r>
              <a:rPr kumimoji="1" lang="en-US" altLang="ja-JP" sz="2400" dirty="0"/>
              <a:t>C, O</a:t>
            </a:r>
            <a:r>
              <a:rPr kumimoji="1" lang="ja-JP" altLang="en-US" sz="2400" dirty="0"/>
              <a:t>が核に溜まると，</a:t>
            </a:r>
            <a:endParaRPr kumimoji="1" lang="en-US" altLang="ja-JP" sz="2400" dirty="0"/>
          </a:p>
          <a:p>
            <a:r>
              <a:rPr kumimoji="1" lang="en-US" altLang="ja-JP" sz="2400" dirty="0"/>
              <a:t>C, O</a:t>
            </a:r>
            <a:r>
              <a:rPr kumimoji="1" lang="ja-JP" altLang="en-US" sz="2400" dirty="0"/>
              <a:t>核の外層で</a:t>
            </a:r>
            <a:r>
              <a:rPr kumimoji="1" lang="en-US" altLang="ja-JP" sz="2400" dirty="0"/>
              <a:t>He</a:t>
            </a:r>
            <a:r>
              <a:rPr kumimoji="1" lang="ja-JP" altLang="en-US" sz="2400" dirty="0"/>
              <a:t>殻や</a:t>
            </a:r>
            <a:r>
              <a:rPr kumimoji="1" lang="en-US" altLang="ja-JP" sz="2400" dirty="0"/>
              <a:t>H</a:t>
            </a:r>
            <a:r>
              <a:rPr kumimoji="1" lang="ja-JP" altLang="en-US" sz="2400" dirty="0"/>
              <a:t>殻が燃焼，星は膨張する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3390091"/>
            <a:ext cx="5949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C, O</a:t>
            </a:r>
            <a:r>
              <a:rPr kumimoji="1" lang="ja-JP" altLang="en-US" sz="2400" dirty="0"/>
              <a:t>核→</a:t>
            </a:r>
            <a:r>
              <a:rPr kumimoji="1" lang="en-US" altLang="ja-JP" sz="2400" dirty="0"/>
              <a:t>He</a:t>
            </a:r>
            <a:r>
              <a:rPr kumimoji="1" lang="ja-JP" altLang="en-US" sz="2400" dirty="0"/>
              <a:t>燃焼殻</a:t>
            </a:r>
            <a:r>
              <a:rPr lang="ja-JP" altLang="en-US" sz="2400" dirty="0"/>
              <a:t>→</a:t>
            </a:r>
            <a:r>
              <a:rPr lang="en-US" altLang="ja-JP" sz="2400" dirty="0"/>
              <a:t>He</a:t>
            </a:r>
            <a:r>
              <a:rPr lang="ja-JP" altLang="en-US" sz="2400" dirty="0"/>
              <a:t>殻→</a:t>
            </a:r>
            <a:r>
              <a:rPr lang="en-US" altLang="ja-JP" sz="2400" dirty="0"/>
              <a:t>H</a:t>
            </a:r>
            <a:r>
              <a:rPr lang="ja-JP" altLang="en-US" sz="2400" dirty="0"/>
              <a:t>燃焼殻→</a:t>
            </a:r>
            <a:r>
              <a:rPr lang="en-US" altLang="ja-JP" sz="2400" dirty="0"/>
              <a:t>H</a:t>
            </a:r>
            <a:r>
              <a:rPr lang="ja-JP" altLang="en-US" sz="2400" dirty="0"/>
              <a:t>層</a:t>
            </a:r>
            <a:endParaRPr lang="en-US" altLang="ja-JP" sz="2400" dirty="0"/>
          </a:p>
          <a:p>
            <a:r>
              <a:rPr kumimoji="1" lang="ja-JP" altLang="en-US" sz="2400" dirty="0"/>
              <a:t>という構造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2410671"/>
            <a:ext cx="3871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AGB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星（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漸近巨星分岐星）</a:t>
            </a:r>
            <a:endParaRPr kumimoji="1" lang="en-US" altLang="ja-JP" sz="2400" dirty="0">
              <a:solidFill>
                <a:srgbClr val="0070C0"/>
              </a:solidFill>
              <a:latin typeface="源柔ゴシック Medium" panose="020B0402020203020207" pitchFamily="50" charset="-128"/>
              <a:ea typeface="源柔ゴシック Medium" panose="020B0402020203020207" pitchFamily="50" charset="-128"/>
              <a:cs typeface="源柔ゴシック Medium" panose="020B0402020203020207" pitchFamily="50" charset="-128"/>
            </a:endParaRPr>
          </a:p>
          <a:p>
            <a:r>
              <a:rPr kumimoji="1" lang="ja-JP" altLang="en-US" sz="2400" dirty="0">
                <a:latin typeface="+mn-ea"/>
              </a:rPr>
              <a:t>と呼ばれる</a:t>
            </a:r>
          </a:p>
        </p:txBody>
      </p:sp>
    </p:spTree>
    <p:extLst>
      <p:ext uri="{BB962C8B-B14F-4D97-AF65-F5344CB8AC3E}">
        <p14:creationId xmlns:p14="http://schemas.microsoft.com/office/powerpoint/2010/main" val="18578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5041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800" dirty="0"/>
                <a:t>AGB</a:t>
              </a:r>
              <a:r>
                <a:rPr lang="ja-JP" altLang="en-US" sz="4800" dirty="0"/>
                <a:t>星の不安定性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36465" y="1455167"/>
            <a:ext cx="64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</a:t>
            </a:r>
            <a:r>
              <a:rPr kumimoji="1" lang="ja-JP" altLang="en-US" sz="2400" dirty="0"/>
              <a:t>殻核融合は高温で起こるため，持続しない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1862920" y="2516645"/>
            <a:ext cx="5373376" cy="2784563"/>
            <a:chOff x="206736" y="2343386"/>
            <a:chExt cx="5373376" cy="2784563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226154" y="2343386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He</a:t>
              </a:r>
              <a:r>
                <a:rPr kumimoji="1" lang="ja-JP" altLang="en-US" dirty="0"/>
                <a:t>殻燃焼停止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846945" y="2962893"/>
              <a:ext cx="1733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H</a:t>
              </a:r>
              <a:r>
                <a:rPr kumimoji="1" lang="ja-JP" altLang="en-US" dirty="0"/>
                <a:t>殻燃焼による</a:t>
              </a:r>
              <a:endParaRPr lang="en-US" altLang="ja-JP" dirty="0"/>
            </a:p>
            <a:p>
              <a:pPr algn="ctr"/>
              <a:r>
                <a:rPr kumimoji="1" lang="en-US" altLang="ja-JP" dirty="0"/>
                <a:t>He</a:t>
              </a:r>
              <a:r>
                <a:rPr kumimoji="1" lang="ja-JP" altLang="en-US" dirty="0"/>
                <a:t>生成</a:t>
              </a:r>
              <a:endParaRPr kumimoji="1" lang="en-US" altLang="ja-JP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039591" y="426173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He</a:t>
              </a:r>
              <a:r>
                <a:rPr kumimoji="1" lang="ja-JP" altLang="en-US" dirty="0"/>
                <a:t>殻成長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406183" y="4758617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He</a:t>
              </a:r>
              <a:r>
                <a:rPr kumimoji="1" lang="ja-JP" altLang="en-US" dirty="0"/>
                <a:t>殻収縮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14400" y="426173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He</a:t>
              </a:r>
              <a:r>
                <a:rPr kumimoji="1" lang="ja-JP" altLang="en-US" dirty="0"/>
                <a:t>殻縮退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06736" y="3473601"/>
              <a:ext cx="23182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He</a:t>
              </a:r>
              <a:r>
                <a:rPr kumimoji="1" lang="ja-JP" altLang="en-US" dirty="0"/>
                <a:t>殻燃焼開始</a:t>
              </a:r>
              <a:endParaRPr kumimoji="1" lang="en-US" altLang="ja-JP" dirty="0"/>
            </a:p>
            <a:p>
              <a:pPr algn="ctr"/>
              <a:r>
                <a:rPr lang="ja-JP" altLang="en-US" dirty="0"/>
                <a:t>（</a:t>
              </a:r>
              <a:r>
                <a:rPr lang="en-US" altLang="ja-JP" dirty="0"/>
                <a:t>He</a:t>
              </a:r>
              <a:r>
                <a:rPr lang="ja-JP" altLang="en-US" dirty="0"/>
                <a:t>殻フラッシュ）</a:t>
              </a:r>
              <a:endParaRPr kumimoji="1" lang="ja-JP" altLang="en-US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83568" y="2929763"/>
              <a:ext cx="1625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/>
                <a:t>He</a:t>
              </a:r>
              <a:r>
                <a:rPr kumimoji="1" lang="ja-JP" altLang="en-US" dirty="0"/>
                <a:t>殻非縮退化</a:t>
              </a:r>
            </a:p>
          </p:txBody>
        </p:sp>
        <p:sp>
          <p:nvSpPr>
            <p:cNvPr id="17" name="環状矢印 16"/>
            <p:cNvSpPr/>
            <p:nvPr/>
          </p:nvSpPr>
          <p:spPr>
            <a:xfrm>
              <a:off x="2226154" y="2712718"/>
              <a:ext cx="1728192" cy="1918352"/>
            </a:xfrm>
            <a:prstGeom prst="circularArrow">
              <a:avLst>
                <a:gd name="adj1" fmla="val 7643"/>
                <a:gd name="adj2" fmla="val 984315"/>
                <a:gd name="adj3" fmla="val 20603717"/>
                <a:gd name="adj4" fmla="val 2168588"/>
                <a:gd name="adj5" fmla="val 109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347400" y="5919663"/>
            <a:ext cx="644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He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殻フラッシュ</a:t>
            </a:r>
            <a:r>
              <a:rPr lang="ja-JP" altLang="en-US" sz="2400" dirty="0"/>
              <a:t>を繰り返す（</a:t>
            </a:r>
            <a:r>
              <a:rPr lang="en-US" altLang="ja-JP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AGB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熱パルス</a:t>
            </a:r>
            <a:r>
              <a:rPr lang="ja-JP" altLang="en-US" sz="2400" dirty="0"/>
              <a:t>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0847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945582" y="1628800"/>
            <a:ext cx="5252837" cy="4909687"/>
            <a:chOff x="1945582" y="1628800"/>
            <a:chExt cx="5252837" cy="4909687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582" y="1628800"/>
              <a:ext cx="5252837" cy="4909687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1956298" y="6267719"/>
              <a:ext cx="19351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/>
                <a:t>ニューステージ「地学図表」</a:t>
              </a: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467544" y="43776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熱と光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63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32624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脈動変光星</a:t>
              </a: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917795" y="1556792"/>
            <a:ext cx="7308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AGB</a:t>
            </a:r>
            <a:r>
              <a:rPr lang="ja-JP" altLang="en-US" sz="2400" dirty="0"/>
              <a:t>星は，核融合が不安定で大きさが周期的に変動</a:t>
            </a:r>
            <a:endParaRPr lang="en-US" altLang="ja-JP" sz="2400" dirty="0"/>
          </a:p>
          <a:p>
            <a:r>
              <a:rPr kumimoji="1" lang="ja-JP" altLang="en-US" sz="2400" dirty="0"/>
              <a:t>→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脈動変光星</a:t>
            </a:r>
            <a:r>
              <a:rPr kumimoji="1" lang="ja-JP" altLang="en-US" sz="2400" dirty="0"/>
              <a:t>（特に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ミラ型</a:t>
            </a:r>
            <a:r>
              <a:rPr kumimoji="1" lang="ja-JP" altLang="en-US" sz="2400" dirty="0"/>
              <a:t>）として知られる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302565" y="2492896"/>
            <a:ext cx="8538870" cy="2127433"/>
            <a:chOff x="251520" y="2636912"/>
            <a:chExt cx="8538870" cy="2127433"/>
          </a:xfrm>
        </p:grpSpPr>
        <p:pic>
          <p:nvPicPr>
            <p:cNvPr id="49154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8538870" cy="212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254864" y="4502735"/>
              <a:ext cx="593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bg1"/>
                  </a:solidFill>
                </a:rPr>
                <a:t>GALEX</a:t>
              </a:r>
              <a:endParaRPr kumimoji="1" lang="ja-JP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803276" y="5397023"/>
            <a:ext cx="7537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数百万～数千万年間の</a:t>
            </a:r>
            <a:r>
              <a:rPr lang="en-US" altLang="ja-JP" sz="2400" dirty="0"/>
              <a:t>AGB</a:t>
            </a:r>
            <a:r>
              <a:rPr lang="ja-JP" altLang="en-US" sz="2400" dirty="0"/>
              <a:t>段階で太陽外層は散逸し，</a:t>
            </a:r>
            <a:endParaRPr lang="en-US" altLang="ja-JP" sz="2400" dirty="0"/>
          </a:p>
          <a:p>
            <a:pPr algn="ctr"/>
            <a:r>
              <a:rPr lang="en-US" altLang="ja-JP" sz="2400" dirty="0"/>
              <a:t>C, O</a:t>
            </a:r>
            <a:r>
              <a:rPr lang="ja-JP" altLang="en-US" sz="2400" dirty="0"/>
              <a:t>中心核が露出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（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白色矮星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40942" y="46203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くじら座のミラ</a:t>
            </a:r>
          </a:p>
        </p:txBody>
      </p:sp>
    </p:spTree>
    <p:extLst>
      <p:ext uri="{BB962C8B-B14F-4D97-AF65-F5344CB8AC3E}">
        <p14:creationId xmlns:p14="http://schemas.microsoft.com/office/powerpoint/2010/main" val="30257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63401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/>
                <a:t>白色矮星と惑星状星雲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24684" y="522920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白色矮星</a:t>
            </a:r>
            <a:r>
              <a:rPr kumimoji="1" lang="ja-JP" altLang="en-US" sz="2400" dirty="0"/>
              <a:t>とそれを取り巻くコンパクトな星雲（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惑星状星雲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3794" y="6093296"/>
            <a:ext cx="773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1</a:t>
            </a:r>
            <a:r>
              <a:rPr kumimoji="1" lang="ja-JP" altLang="en-US" sz="2400" dirty="0"/>
              <a:t>兆年後，白色矮星は冷えて結晶化し，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黒色矮星</a:t>
            </a:r>
            <a:r>
              <a:rPr kumimoji="1" lang="ja-JP" altLang="en-US" sz="2400" dirty="0"/>
              <a:t>になる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2271527" y="1419199"/>
            <a:ext cx="4600947" cy="3619782"/>
            <a:chOff x="2271527" y="1419199"/>
            <a:chExt cx="4600947" cy="3619782"/>
          </a:xfrm>
        </p:grpSpPr>
        <p:pic>
          <p:nvPicPr>
            <p:cNvPr id="52226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527" y="1419199"/>
              <a:ext cx="4600947" cy="3619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2271527" y="4777371"/>
              <a:ext cx="15969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http://nineplanets.org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20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/>
                <a:t>恒星の一生と生命</a:t>
              </a:r>
              <a:endParaRPr kumimoji="1" lang="ja-JP" altLang="en-US" sz="48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257108" y="1527175"/>
            <a:ext cx="3726099" cy="4833277"/>
            <a:chOff x="5257108" y="1527175"/>
            <a:chExt cx="3726099" cy="483327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108" y="1527175"/>
              <a:ext cx="3726099" cy="4566121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257108" y="6106536"/>
              <a:ext cx="22672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/>
                <a:t>ニューステージ「地学図表」</a:t>
              </a:r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51520" y="152717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「青い」恒星</a:t>
            </a:r>
            <a:endParaRPr lang="en-US" altLang="ja-JP" sz="2400" dirty="0"/>
          </a:p>
          <a:p>
            <a:r>
              <a:rPr lang="ja-JP" altLang="en-US" sz="2400" dirty="0"/>
              <a:t>→寿命が短い（数千万年以下）</a:t>
            </a:r>
            <a:endParaRPr lang="en-US" altLang="ja-JP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2598003"/>
            <a:ext cx="47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生命はどのくらいの時間で</a:t>
            </a:r>
            <a:endParaRPr kumimoji="1" lang="en-US" altLang="ja-JP" sz="2400" dirty="0"/>
          </a:p>
          <a:p>
            <a:r>
              <a:rPr kumimoji="1" lang="ja-JP" altLang="en-US" sz="2400" dirty="0"/>
              <a:t>発生・発展できるだろうか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0452"/>
            <a:ext cx="9144000" cy="40099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27557" y="3717032"/>
            <a:ext cx="3900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生命発生：</a:t>
            </a:r>
            <a:r>
              <a:rPr lang="en-US" altLang="ja-JP" sz="2400" dirty="0"/>
              <a:t>5, 6</a:t>
            </a:r>
            <a:r>
              <a:rPr kumimoji="1" lang="ja-JP" altLang="en-US" sz="2400" dirty="0"/>
              <a:t>億年</a:t>
            </a:r>
            <a:endParaRPr kumimoji="1" lang="en-US" altLang="ja-JP" sz="2400" dirty="0"/>
          </a:p>
          <a:p>
            <a:r>
              <a:rPr lang="ja-JP" altLang="en-US" sz="2400" dirty="0"/>
              <a:t>マクロな生物出現：</a:t>
            </a:r>
            <a:r>
              <a:rPr lang="en-US" altLang="ja-JP" sz="2400" dirty="0"/>
              <a:t>40</a:t>
            </a:r>
            <a:r>
              <a:rPr lang="ja-JP" altLang="en-US" sz="2400" dirty="0"/>
              <a:t>億年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4797152"/>
            <a:ext cx="4716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知的生命体の存在には，</a:t>
            </a:r>
            <a:endParaRPr lang="en-US" altLang="ja-JP" sz="2400" dirty="0"/>
          </a:p>
          <a:p>
            <a:r>
              <a:rPr lang="ja-JP" altLang="en-US" sz="2400" dirty="0"/>
              <a:t>少なくとも</a:t>
            </a:r>
            <a:r>
              <a:rPr lang="en-US" altLang="ja-JP" sz="2400" dirty="0"/>
              <a:t>F</a:t>
            </a:r>
            <a:r>
              <a:rPr lang="ja-JP" altLang="en-US" sz="2400" dirty="0"/>
              <a:t>型より赤い恒星が</a:t>
            </a:r>
            <a:endParaRPr lang="en-US" altLang="ja-JP" sz="2400" dirty="0"/>
          </a:p>
          <a:p>
            <a:r>
              <a:rPr lang="ja-JP" altLang="en-US" sz="2400" dirty="0"/>
              <a:t>必要かもしれない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59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484784"/>
            <a:ext cx="9289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東京工業大学講義資料「太陽 </a:t>
            </a:r>
            <a:r>
              <a:rPr lang="en-US" altLang="ja-JP" dirty="0"/>
              <a:t>―</a:t>
            </a:r>
            <a:r>
              <a:rPr lang="ja-JP" altLang="en-US" dirty="0"/>
              <a:t>最も近い恒星」</a:t>
            </a:r>
            <a:endParaRPr lang="en-US" altLang="ja-JP" dirty="0"/>
          </a:p>
          <a:p>
            <a:r>
              <a:rPr lang="en-US" altLang="ja-JP" dirty="0">
                <a:hlinkClick r:id="rId2"/>
              </a:rPr>
              <a:t>http://www.geo.titech.ac.jp/lab/ida/taku/lecture/ocha14/lecture3BW.pdf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恒星進化論（星の一生）</a:t>
            </a:r>
            <a:endParaRPr lang="en-US" altLang="ja-JP" dirty="0"/>
          </a:p>
          <a:p>
            <a:r>
              <a:rPr lang="en-US" altLang="ja-JP" dirty="0">
                <a:hlinkClick r:id="rId3"/>
              </a:rPr>
              <a:t>http://www.gregorius.jp/presentation/page_71.html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理科年表</a:t>
            </a:r>
            <a:r>
              <a:rPr lang="en-US" altLang="ja-JP" dirty="0"/>
              <a:t>2015</a:t>
            </a:r>
            <a:r>
              <a:rPr lang="ja-JP" altLang="en-US" dirty="0" err="1"/>
              <a:t>，</a:t>
            </a:r>
            <a:r>
              <a:rPr lang="ja-JP" altLang="en-US" dirty="0"/>
              <a:t>国立天文台編，丸善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ニューステージ「地学図表」，浜島書店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名古屋大学講義資料「物質科学を学ぶための統計力学の基礎事項」</a:t>
            </a:r>
            <a:endParaRPr lang="en-US" altLang="ja-JP" dirty="0"/>
          </a:p>
          <a:p>
            <a:r>
              <a:rPr lang="en-US" altLang="ja-JP" dirty="0">
                <a:hlinkClick r:id="rId4"/>
              </a:rPr>
              <a:t>http://hdl.handle.net/2237/16107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金沢大学集中講義資料「ニュートリノ 物理学最近の発展と将来像」</a:t>
            </a:r>
            <a:endParaRPr lang="en-US" altLang="ja-JP" dirty="0"/>
          </a:p>
          <a:p>
            <a:r>
              <a:rPr lang="en-US" altLang="ja-JP" dirty="0">
                <a:hlinkClick r:id="rId5"/>
              </a:rPr>
              <a:t>http://osksn2.hep.sci.osaka-u.ac.jp/~naga/kogi/kanazawa-class06/kanazawa-kogi-index.html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キッテル「熱物理学」，</a:t>
            </a:r>
            <a:r>
              <a:rPr lang="en-US" altLang="ja-JP" dirty="0"/>
              <a:t>C. Kittel </a:t>
            </a:r>
            <a:r>
              <a:rPr lang="ja-JP" altLang="en-US" dirty="0"/>
              <a:t>著，山下 次郎・福地 充 訳，丸善株式会社</a:t>
            </a:r>
            <a:endParaRPr lang="en-US" altLang="ja-JP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参考文献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78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1674088"/>
            <a:ext cx="928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ニューステージ「地学図表」</a:t>
            </a:r>
            <a:r>
              <a:rPr lang="en-US" altLang="ja-JP" dirty="0"/>
              <a:t>, </a:t>
            </a:r>
            <a:r>
              <a:rPr lang="ja-JP" altLang="en-US" dirty="0"/>
              <a:t>浜島書店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シリーズ現代の天文学「恒星」</a:t>
            </a:r>
            <a:r>
              <a:rPr lang="en-US" altLang="ja-JP" dirty="0"/>
              <a:t>,</a:t>
            </a:r>
            <a:r>
              <a:rPr lang="ja-JP" altLang="en-US" dirty="0"/>
              <a:t> 日本評論社</a:t>
            </a:r>
            <a:endParaRPr lang="en-US" altLang="ja-JP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参考文献</a:t>
              </a: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88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97" y="2503035"/>
            <a:ext cx="1914110" cy="19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51520" y="155679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「光は</a:t>
            </a:r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電磁波</a:t>
            </a:r>
            <a:r>
              <a:rPr lang="ja-JP" altLang="en-US" sz="2400" dirty="0"/>
              <a:t>である」とよく言う</a:t>
            </a:r>
            <a:endParaRPr lang="en-US" altLang="ja-JP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2611828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A. 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電場</a:t>
            </a:r>
            <a:r>
              <a:rPr kumimoji="1" lang="ja-JP" altLang="en-US" sz="2400" dirty="0"/>
              <a:t>と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磁場</a:t>
            </a:r>
            <a:r>
              <a:rPr kumimoji="1" lang="ja-JP" altLang="en-US" sz="2400" dirty="0"/>
              <a:t>が振動している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3317" y="3369766"/>
            <a:ext cx="42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Q. </a:t>
            </a:r>
            <a:r>
              <a:rPr lang="ja-JP" altLang="en-US" sz="2400" dirty="0"/>
              <a:t>電場って何？磁場って何？</a:t>
            </a:r>
            <a:endParaRPr kumimoji="1"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51521" y="2150163"/>
            <a:ext cx="7020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Q. </a:t>
            </a:r>
            <a:r>
              <a:rPr lang="ja-JP" altLang="en-US" sz="2400" dirty="0">
                <a:solidFill>
                  <a:prstClr val="black"/>
                </a:solidFill>
              </a:rPr>
              <a:t>電磁波は何が揺れている？何が振動している？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418" y="3831431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A. 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静電気力</a:t>
            </a:r>
            <a:r>
              <a:rPr kumimoji="1" lang="ja-JP" altLang="en-US" sz="2400" dirty="0"/>
              <a:t>と</a:t>
            </a:r>
            <a:r>
              <a:rPr kumimoji="1"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磁力</a:t>
            </a:r>
            <a:r>
              <a:rPr kumimoji="1" lang="ja-JP" altLang="en-US" sz="2400" dirty="0"/>
              <a:t>の源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67544" y="4451158"/>
            <a:ext cx="3350146" cy="2129205"/>
            <a:chOff x="467544" y="4451158"/>
            <a:chExt cx="3350146" cy="2129205"/>
          </a:xfrm>
        </p:grpSpPr>
        <p:pic>
          <p:nvPicPr>
            <p:cNvPr id="1026" name="Picture 2" descr="http://steelcan.jp/steelcanage/vol14/images/yonemur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451158"/>
              <a:ext cx="3350146" cy="2129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2499229" y="6318753"/>
              <a:ext cx="128913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>
                  <a:solidFill>
                    <a:schemeClr val="bg1"/>
                  </a:solidFill>
                </a:rPr>
                <a:t>http://steelcan.jp</a:t>
              </a:r>
              <a:endParaRPr lang="ja-JP" alt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283968" y="4451845"/>
            <a:ext cx="3168352" cy="2128518"/>
            <a:chOff x="4283968" y="4451845"/>
            <a:chExt cx="3168352" cy="2128518"/>
          </a:xfrm>
        </p:grpSpPr>
        <p:pic>
          <p:nvPicPr>
            <p:cNvPr id="1028" name="Picture 4" descr="http://kids.gakken.co.jp/kagaku/nandemo/images/photo/p0808_1_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4451845"/>
              <a:ext cx="3168352" cy="2128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5783482" y="6275227"/>
              <a:ext cx="163538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dirty="0"/>
                <a:t>http://kids.gakken.co.jp</a:t>
              </a:r>
              <a:endParaRPr lang="ja-JP" altLang="en-US" sz="1050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67544" y="437763"/>
              <a:ext cx="51090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光とは何だろうか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2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&lt;/preamble&gt;&#10;  &lt;body&gt;\[\vec{F}(\vec{r})=q\vec{E}(\vec{r})\]&lt;/body&gt;&#10;  &lt;fcolor&gt;FF000000&lt;/fcolor&gt;&#10;  &lt;bcolor&gt;FFFFFFFF&lt;/bcolor&gt;&#10;  &lt;transparent&gt;True&lt;/transparent&gt;&#10;  &lt;resolution&gt;1800&lt;/resolution&gt;&#10;  &lt;imageh&gt;278&lt;/imageh&gt;&#10;  &lt;imagew&gt;126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83" y="4176510"/>
            <a:ext cx="3005137" cy="661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角丸四角形吹き出し 4"/>
              <p:cNvSpPr/>
              <p:nvPr/>
            </p:nvSpPr>
            <p:spPr>
              <a:xfrm>
                <a:off x="5259016" y="5085184"/>
                <a:ext cx="1224136" cy="936104"/>
              </a:xfrm>
              <a:prstGeom prst="wedgeRoundRectCallout">
                <a:avLst>
                  <a:gd name="adj1" fmla="val -3237"/>
                  <a:gd name="adj2" fmla="val -83228"/>
                  <a:gd name="adj3" fmla="val 16667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位置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dirty="0">
                    <a:solidFill>
                      <a:schemeClr val="tx1"/>
                    </a:solidFill>
                  </a:rPr>
                  <a:t>における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静電気力</a:t>
                </a:r>
              </a:p>
            </p:txBody>
          </p:sp>
        </mc:Choice>
        <mc:Fallback xmlns="">
          <p:sp>
            <p:nvSpPr>
              <p:cNvPr id="5" name="角丸四角形吹き出し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016" y="5085184"/>
                <a:ext cx="1224136" cy="936104"/>
              </a:xfrm>
              <a:prstGeom prst="wedgeRoundRectCallout">
                <a:avLst>
                  <a:gd name="adj1" fmla="val -3237"/>
                  <a:gd name="adj2" fmla="val -83228"/>
                  <a:gd name="adj3" fmla="val 16667"/>
                </a:avLst>
              </a:prstGeom>
              <a:blipFill rotWithShape="1">
                <a:blip r:embed="rId3"/>
                <a:stretch>
                  <a:fillRect b="-571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角丸四角形吹き出し 5"/>
              <p:cNvSpPr/>
              <p:nvPr/>
            </p:nvSpPr>
            <p:spPr>
              <a:xfrm>
                <a:off x="7242713" y="5085184"/>
                <a:ext cx="1224136" cy="936104"/>
              </a:xfrm>
              <a:prstGeom prst="wedgeRoundRectCallout">
                <a:avLst>
                  <a:gd name="adj1" fmla="val -5059"/>
                  <a:gd name="adj2" fmla="val -83228"/>
                  <a:gd name="adj3" fmla="val 16667"/>
                </a:avLst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dirty="0">
                    <a:solidFill>
                      <a:schemeClr val="tx1"/>
                    </a:solidFill>
                  </a:rPr>
                  <a:t>位置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kumimoji="1" lang="ja-JP" altLang="en-US" dirty="0">
                    <a:solidFill>
                      <a:schemeClr val="tx1"/>
                    </a:solidFill>
                  </a:rPr>
                  <a:t>における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ja-JP" altLang="en-US" dirty="0">
                    <a:solidFill>
                      <a:schemeClr val="tx1"/>
                    </a:solidFill>
                  </a:rPr>
                  <a:t>電場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角丸四角形吹き出し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713" y="5085184"/>
                <a:ext cx="1224136" cy="936104"/>
              </a:xfrm>
              <a:prstGeom prst="wedgeRoundRectCallout">
                <a:avLst>
                  <a:gd name="adj1" fmla="val -5059"/>
                  <a:gd name="adj2" fmla="val -83228"/>
                  <a:gd name="adj3" fmla="val 16667"/>
                </a:avLst>
              </a:prstGeom>
              <a:blipFill rotWithShape="1">
                <a:blip r:embed="rId4"/>
                <a:stretch>
                  <a:fillRect b="-5714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角丸四角形吹き出し 6"/>
          <p:cNvSpPr/>
          <p:nvPr/>
        </p:nvSpPr>
        <p:spPr>
          <a:xfrm>
            <a:off x="7020273" y="3356992"/>
            <a:ext cx="1490986" cy="615602"/>
          </a:xfrm>
          <a:prstGeom prst="wedgeRoundRectCallout">
            <a:avLst>
              <a:gd name="adj1" fmla="val -39303"/>
              <a:gd name="adj2" fmla="val 110065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粒子の電荷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148478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静電気力を例に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19888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物体にかかる静電気力は，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同じ点では</a:t>
            </a:r>
            <a:r>
              <a:rPr lang="ja-JP" altLang="en-US" sz="2400" u="sng" dirty="0"/>
              <a:t>物体が帯びる電気の量</a:t>
            </a:r>
            <a:r>
              <a:rPr lang="ja-JP" altLang="en-US" sz="2400" dirty="0"/>
              <a:t>に比例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u="sng" dirty="0"/>
              <a:t>場所が変わると比例定数が変わる</a:t>
            </a:r>
            <a:endParaRPr lang="en-US" altLang="ja-JP" sz="2400" u="sng" dirty="0"/>
          </a:p>
          <a:p>
            <a:r>
              <a:rPr kumimoji="1" lang="ja-JP" altLang="en-US" sz="2400" dirty="0"/>
              <a:t>という性質がある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3717032"/>
            <a:ext cx="4166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静電気力には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物体に依存する量（電荷）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空間に依存する量</a:t>
            </a:r>
            <a:endParaRPr lang="en-US" altLang="ja-JP" sz="2400" dirty="0"/>
          </a:p>
          <a:p>
            <a:r>
              <a:rPr lang="ja-JP" altLang="en-US" sz="2400" dirty="0"/>
              <a:t>の二つの寄与がある</a:t>
            </a:r>
            <a:endParaRPr lang="en-US" altLang="ja-JP" sz="2400" dirty="0"/>
          </a:p>
        </p:txBody>
      </p:sp>
      <p:sp>
        <p:nvSpPr>
          <p:cNvPr id="17" name="右矢印 16"/>
          <p:cNvSpPr/>
          <p:nvPr/>
        </p:nvSpPr>
        <p:spPr>
          <a:xfrm>
            <a:off x="359532" y="4320075"/>
            <a:ext cx="396044" cy="3635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4716016" y="1376192"/>
            <a:ext cx="1518585" cy="612648"/>
          </a:xfrm>
          <a:prstGeom prst="wedgeRoundRectCallout">
            <a:avLst>
              <a:gd name="adj1" fmla="val -67311"/>
              <a:gd name="adj2" fmla="val 10914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電荷</a:t>
            </a:r>
            <a:r>
              <a:rPr kumimoji="1" lang="ja-JP" altLang="en-US" dirty="0">
                <a:solidFill>
                  <a:schemeClr val="tx1"/>
                </a:solidFill>
              </a:rPr>
              <a:t>という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520" y="5373216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空間に依存する量</a:t>
            </a:r>
            <a:r>
              <a:rPr lang="ja-JP" altLang="en-US" sz="2400" dirty="0"/>
              <a:t>のほう</a:t>
            </a:r>
            <a:r>
              <a:rPr kumimoji="1" lang="ja-JP" altLang="en-US" sz="2400" dirty="0"/>
              <a:t>を</a:t>
            </a:r>
            <a:endParaRPr kumimoji="1" lang="en-US" altLang="ja-JP" sz="2400" dirty="0"/>
          </a:p>
          <a:p>
            <a:r>
              <a:rPr lang="ja-JP" altLang="en-US" sz="2400" dirty="0">
                <a:solidFill>
                  <a:srgbClr val="0070C0"/>
                </a:solidFill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電場</a:t>
            </a:r>
            <a:r>
              <a:rPr kumimoji="1" lang="ja-JP" altLang="en-US" sz="2400" dirty="0"/>
              <a:t>と呼ぶ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6309320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源柔ゴシック Medium" panose="020B0402020203020207" pitchFamily="50" charset="-128"/>
                <a:ea typeface="源柔ゴシック Medium" panose="020B0402020203020207" pitchFamily="50" charset="-128"/>
                <a:cs typeface="源柔ゴシック Medium" panose="020B0402020203020207" pitchFamily="50" charset="-128"/>
              </a:rPr>
              <a:t>力を及ぼす粒子→空間（電場）→力を受ける粒子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467544" y="437763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電磁気力の場</a:t>
              </a: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82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683568" y="3363699"/>
            <a:ext cx="3456384" cy="2297549"/>
            <a:chOff x="251520" y="1925216"/>
            <a:chExt cx="4320480" cy="2871936"/>
          </a:xfrm>
        </p:grpSpPr>
        <p:cxnSp>
          <p:nvCxnSpPr>
            <p:cNvPr id="3" name="直線矢印コネクタ 2"/>
            <p:cNvCxnSpPr/>
            <p:nvPr/>
          </p:nvCxnSpPr>
          <p:spPr>
            <a:xfrm>
              <a:off x="251520" y="3365376"/>
              <a:ext cx="43204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251520" y="2645296"/>
              <a:ext cx="2160240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411760" y="4085456"/>
              <a:ext cx="2160240" cy="0"/>
            </a:xfrm>
            <a:prstGeom prst="line">
              <a:avLst/>
            </a:prstGeom>
            <a:ln w="254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V="1">
              <a:off x="2411760" y="1925216"/>
              <a:ext cx="1" cy="28719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E(x)\]&lt;/body&gt;&#10;  &lt;fcolor&gt;FF000000&lt;/fcolor&gt;&#10;  &lt;bcolor&gt;FFFFFFFF&lt;/bcolor&gt;&#10;  &lt;transparent&gt;True&lt;/transparent&gt;&#10;  &lt;resolution&gt;1800&lt;/resolution&gt;&#10;  &lt;imageh&gt;188&lt;/imageh&gt;&#10;  &lt;imagew&gt;427&lt;/imagew&gt;&#10;  &lt;scale&gt;50&lt;/scale&gt;&#10;  &lt;cursor&gt;5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889" y="1997224"/>
              <a:ext cx="406718" cy="179070"/>
            </a:xfrm>
            <a:prstGeom prst="rect">
              <a:avLst/>
            </a:prstGeom>
          </p:spPr>
        </p:pic>
        <p:pic>
          <p:nvPicPr>
            <p:cNvPr id="11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x\]&lt;/body&gt;&#10;  &lt;fcolor&gt;FF000000&lt;/fcolor&gt;&#10;  &lt;bcolor&gt;FFFFFFFF&lt;/bcolor&gt;&#10;  &lt;transparent&gt;True&lt;/transparent&gt;&#10;  &lt;resolution&gt;1800&lt;/resolution&gt;&#10;  &lt;imageh&gt;118&lt;/imageh&gt;&#10;  &lt;imagew&gt;123&lt;/imagew&gt;&#10;  &lt;scale&gt;50&lt;/scale&gt;&#10;  &lt;cursor&gt;3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834" y="3172589"/>
              <a:ext cx="117158" cy="112395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251520" y="1412775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与えられた</a:t>
            </a:r>
            <a:r>
              <a:rPr kumimoji="1" lang="ja-JP" altLang="en-US" sz="2400" dirty="0"/>
              <a:t>電場で粒子はどのような力を受けるだろうか</a:t>
            </a:r>
          </a:p>
        </p:txBody>
      </p:sp>
      <p:grpSp>
        <p:nvGrpSpPr>
          <p:cNvPr id="57" name="グループ化 56"/>
          <p:cNvGrpSpPr>
            <a:grpSpLocks noChangeAspect="1"/>
          </p:cNvGrpSpPr>
          <p:nvPr/>
        </p:nvGrpSpPr>
        <p:grpSpPr>
          <a:xfrm>
            <a:off x="4932040" y="3867755"/>
            <a:ext cx="3457742" cy="569357"/>
            <a:chOff x="4570302" y="1925216"/>
            <a:chExt cx="4322178" cy="711696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4572000" y="2276872"/>
              <a:ext cx="4320480" cy="360040"/>
              <a:chOff x="4572000" y="2245251"/>
              <a:chExt cx="4320480" cy="360040"/>
            </a:xfrm>
          </p:grpSpPr>
          <p:cxnSp>
            <p:nvCxnSpPr>
              <p:cNvPr id="16" name="直線矢印コネクタ 15"/>
              <p:cNvCxnSpPr/>
              <p:nvPr/>
            </p:nvCxnSpPr>
            <p:spPr>
              <a:xfrm>
                <a:off x="4572000" y="2541667"/>
                <a:ext cx="432048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x\]&lt;/body&gt;&#10;  &lt;fcolor&gt;FF000000&lt;/fcolor&gt;&#10;  &lt;bcolor&gt;FFFFFFFF&lt;/bcolor&gt;&#10;  &lt;transparent&gt;True&lt;/transparent&gt;&#10;  &lt;resolution&gt;1800&lt;/resolution&gt;&#10;  &lt;imageh&gt;118&lt;/imageh&gt;&#10;  &lt;imagew&gt;123&lt;/imagew&gt;&#10;  &lt;scale&gt;50&lt;/scale&gt;&#10;  &lt;cursor&gt;3&lt;/cursor&gt;&#10;&lt;/TeXTeX&g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3314" y="2245251"/>
                <a:ext cx="117158" cy="112395"/>
              </a:xfrm>
              <a:prstGeom prst="rect">
                <a:avLst/>
              </a:prstGeom>
            </p:spPr>
          </p:pic>
          <p:cxnSp>
            <p:nvCxnSpPr>
              <p:cNvPr id="19" name="直線コネクタ 18"/>
              <p:cNvCxnSpPr/>
              <p:nvPr/>
            </p:nvCxnSpPr>
            <p:spPr>
              <a:xfrm>
                <a:off x="6732240" y="2461275"/>
                <a:ext cx="0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円/楕円 19"/>
              <p:cNvSpPr/>
              <p:nvPr/>
            </p:nvSpPr>
            <p:spPr>
              <a:xfrm>
                <a:off x="4860048" y="23892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5580128" y="23892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300208" y="23892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7020272" y="23892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7740352" y="23892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8460448" y="23892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矢印コネクタ 26"/>
              <p:cNvCxnSpPr/>
              <p:nvPr/>
            </p:nvCxnSpPr>
            <p:spPr>
              <a:xfrm flipV="1">
                <a:off x="4932048" y="2463198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矢印コネクタ 28"/>
              <p:cNvCxnSpPr/>
              <p:nvPr/>
            </p:nvCxnSpPr>
            <p:spPr>
              <a:xfrm flipV="1">
                <a:off x="5654510" y="2461274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 flipV="1">
                <a:off x="6374590" y="2461275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/>
              <p:nvPr/>
            </p:nvCxnSpPr>
            <p:spPr>
              <a:xfrm flipH="1" flipV="1">
                <a:off x="6732240" y="2461274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矢印コネクタ 32"/>
              <p:cNvCxnSpPr/>
              <p:nvPr/>
            </p:nvCxnSpPr>
            <p:spPr>
              <a:xfrm flipH="1" flipV="1">
                <a:off x="7452320" y="2461275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矢印コネクタ 33"/>
              <p:cNvCxnSpPr/>
              <p:nvPr/>
            </p:nvCxnSpPr>
            <p:spPr>
              <a:xfrm flipH="1" flipV="1">
                <a:off x="8174790" y="2461275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4570302" y="1925216"/>
                  <a:ext cx="14387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&gt;0</m:t>
                      </m:r>
                    </m:oMath>
                  </a14:m>
                  <a:r>
                    <a:rPr kumimoji="1" lang="ja-JP" altLang="en-US" dirty="0"/>
                    <a:t>の場合</a:t>
                  </a: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302" y="1925216"/>
                  <a:ext cx="143879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0204" r="-29101" b="-551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グループ化 55"/>
          <p:cNvGrpSpPr>
            <a:grpSpLocks noChangeAspect="1"/>
          </p:cNvGrpSpPr>
          <p:nvPr/>
        </p:nvGrpSpPr>
        <p:grpSpPr>
          <a:xfrm>
            <a:off x="4932040" y="4616638"/>
            <a:ext cx="3457742" cy="756578"/>
            <a:chOff x="4570302" y="3797424"/>
            <a:chExt cx="4322178" cy="945722"/>
          </a:xfrm>
        </p:grpSpPr>
        <p:cxnSp>
          <p:nvCxnSpPr>
            <p:cNvPr id="38" name="直線矢印コネクタ 37"/>
            <p:cNvCxnSpPr/>
            <p:nvPr/>
          </p:nvCxnSpPr>
          <p:spPr>
            <a:xfrm>
              <a:off x="4572000" y="4445496"/>
              <a:ext cx="43204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\newcommand{\pdifn}[3]{\frac{\partial^{#3}\!#1}{\partial\!#2^{#3}}}&#10;&#10;&lt;/preamble&gt;&#10;  &lt;body&gt;\[x\]&lt;/body&gt;&#10;  &lt;fcolor&gt;FF000000&lt;/fcolor&gt;&#10;  &lt;bcolor&gt;FFFFFFFF&lt;/bcolor&gt;&#10;  &lt;transparent&gt;True&lt;/transparent&gt;&#10;  &lt;resolution&gt;1800&lt;/resolution&gt;&#10;  &lt;imageh&gt;118&lt;/imageh&gt;&#10;  &lt;imagew&gt;123&lt;/imagew&gt;&#10;  &lt;scale&gt;50&lt;/scale&gt;&#10;  &lt;cursor&gt;3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3314" y="4630751"/>
              <a:ext cx="117158" cy="112395"/>
            </a:xfrm>
            <a:prstGeom prst="rect">
              <a:avLst/>
            </a:prstGeom>
          </p:spPr>
        </p:pic>
        <p:cxnSp>
          <p:nvCxnSpPr>
            <p:cNvPr id="40" name="直線コネクタ 39"/>
            <p:cNvCxnSpPr/>
            <p:nvPr/>
          </p:nvCxnSpPr>
          <p:spPr>
            <a:xfrm>
              <a:off x="6732240" y="4365104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グループ化 53"/>
            <p:cNvGrpSpPr/>
            <p:nvPr/>
          </p:nvGrpSpPr>
          <p:grpSpPr>
            <a:xfrm>
              <a:off x="7020288" y="4293096"/>
              <a:ext cx="1872192" cy="144016"/>
              <a:chOff x="4860048" y="4293096"/>
              <a:chExt cx="1872192" cy="144016"/>
            </a:xfrm>
          </p:grpSpPr>
          <p:sp>
            <p:nvSpPr>
              <p:cNvPr id="41" name="円/楕円 40"/>
              <p:cNvSpPr/>
              <p:nvPr/>
            </p:nvSpPr>
            <p:spPr>
              <a:xfrm>
                <a:off x="4860048" y="42931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5580128" y="42930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42"/>
              <p:cNvSpPr/>
              <p:nvPr/>
            </p:nvSpPr>
            <p:spPr>
              <a:xfrm>
                <a:off x="6300208" y="42931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矢印コネクタ 46"/>
              <p:cNvCxnSpPr/>
              <p:nvPr/>
            </p:nvCxnSpPr>
            <p:spPr>
              <a:xfrm flipV="1">
                <a:off x="4932048" y="4367027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矢印コネクタ 47"/>
              <p:cNvCxnSpPr/>
              <p:nvPr/>
            </p:nvCxnSpPr>
            <p:spPr>
              <a:xfrm flipV="1">
                <a:off x="5654510" y="4365103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矢印コネクタ 48"/>
              <p:cNvCxnSpPr/>
              <p:nvPr/>
            </p:nvCxnSpPr>
            <p:spPr>
              <a:xfrm flipV="1">
                <a:off x="6374590" y="4365104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グループ化 54"/>
            <p:cNvGrpSpPr/>
            <p:nvPr/>
          </p:nvGrpSpPr>
          <p:grpSpPr>
            <a:xfrm>
              <a:off x="4572000" y="4293096"/>
              <a:ext cx="1872208" cy="144000"/>
              <a:chOff x="6732240" y="4293096"/>
              <a:chExt cx="1872208" cy="144000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7020272" y="42930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7740352" y="42930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8460448" y="42930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" name="直線矢印コネクタ 49"/>
              <p:cNvCxnSpPr/>
              <p:nvPr/>
            </p:nvCxnSpPr>
            <p:spPr>
              <a:xfrm flipH="1" flipV="1">
                <a:off x="6732240" y="4365103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/>
              <p:cNvCxnSpPr/>
              <p:nvPr/>
            </p:nvCxnSpPr>
            <p:spPr>
              <a:xfrm flipH="1" flipV="1">
                <a:off x="7452320" y="4365104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/>
              <p:cNvCxnSpPr/>
              <p:nvPr/>
            </p:nvCxnSpPr>
            <p:spPr>
              <a:xfrm flipH="1" flipV="1">
                <a:off x="8174790" y="4365104"/>
                <a:ext cx="357650" cy="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4570302" y="3797424"/>
                  <a:ext cx="14387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&lt;0</m:t>
                      </m:r>
                    </m:oMath>
                  </a14:m>
                  <a:r>
                    <a:rPr kumimoji="1" lang="ja-JP" altLang="en-US" dirty="0"/>
                    <a:t>の場合</a:t>
                  </a:r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302" y="3797424"/>
                  <a:ext cx="143879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204" r="-29101" b="-551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右矢印 57"/>
          <p:cNvSpPr/>
          <p:nvPr/>
        </p:nvSpPr>
        <p:spPr>
          <a:xfrm>
            <a:off x="4372280" y="4365104"/>
            <a:ext cx="396044" cy="36357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sarticle}[120pt]&#10;\usepackage{amsmath,amsfonts,amssymb,fourier}&#10;\pagestyle{empty}&#10;\usepackage{bm}&#10;\newcommand{\di}[1]{\mathit{d#1}}&#10;\newcommand{\dif}[2]{\frac{d\!#1}{d\!#2}}&#10;\newcommand{\pdif}[2]{\frac{\partial\!#1}{\partial\!#2}}&#10;&lt;/preamble&gt;&#10;  &lt;body&gt;\[\vec{F}(\vec{r})=q\vec{E}(\vec{r})\]&lt;/body&gt;&#10;  &lt;fcolor&gt;FF000000&lt;/fcolor&gt;&#10;  &lt;bcolor&gt;FFFFFFFF&lt;/bcolor&gt;&#10;  &lt;transparent&gt;True&lt;/transparent&gt;&#10;  &lt;resolution&gt;1800&lt;/resolution&gt;&#10;  &lt;imageh&gt;278&lt;/imageh&gt;&#10;  &lt;imagew&gt;126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2" y="2060848"/>
            <a:ext cx="3005137" cy="661988"/>
          </a:xfrm>
          <a:prstGeom prst="rect">
            <a:avLst/>
          </a:prstGeom>
        </p:spPr>
      </p:pic>
      <p:grpSp>
        <p:nvGrpSpPr>
          <p:cNvPr id="60" name="グループ化 59"/>
          <p:cNvGrpSpPr/>
          <p:nvPr/>
        </p:nvGrpSpPr>
        <p:grpSpPr>
          <a:xfrm>
            <a:off x="251520" y="437762"/>
            <a:ext cx="8640960" cy="830998"/>
            <a:chOff x="251520" y="437762"/>
            <a:chExt cx="8640960" cy="830998"/>
          </a:xfrm>
        </p:grpSpPr>
        <p:sp>
          <p:nvSpPr>
            <p:cNvPr id="61" name="テキスト ボックス 60"/>
            <p:cNvSpPr txBox="1"/>
            <p:nvPr/>
          </p:nvSpPr>
          <p:spPr>
            <a:xfrm>
              <a:off x="467544" y="43776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電場の例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251520" y="437762"/>
              <a:ext cx="216024" cy="83099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251520" y="1196752"/>
              <a:ext cx="8640960" cy="72008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9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8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ju-Norm">
      <a:majorFont>
        <a:latin typeface="源柔ゴシック Normal"/>
        <a:ea typeface="源柔ゴシック Normal"/>
        <a:cs typeface=""/>
      </a:majorFont>
      <a:minorFont>
        <a:latin typeface="源柔ゴシック Normal"/>
        <a:ea typeface="源柔ゴシック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 \ d o c u m e n t c l a s s { j s a r t i c l e } [ 1 2 0 p t ]  
 \ u s e p a c k a g e { a m s m a t h , a m s f o n t s , a m s s y m b , f o u r i e r }  
 \ p a g e s t y l e { e m p t y }  
 \ u s e p a c k a g e { b m }  
 \ n e w c o m m a n d { \ d i } [ 1 ] { \ m a t h i t { d # 1 } }  
 \ n e w c o m m a n d { \ d i f } [ 2 ] { \ f r a c { d \ ! # 1 } { d \ ! # 2 } }  
 \ n e w c o m m a n d { \ p d i f } [ 2 ] { \ f r a c { \ p a r t i a l \ ! # 1 } { \ p a r t i a l \ ! # 2 } }  
 \ n e w c o m m a n d { \ p d i f n } [ 3 ] { \ f r a c { \ p a r t i a l ^ { # 3 } \ ! # 1 } { \ p a r t i a l \ ! # 2 ^ { # 3 } } }  
  
 < / p r e a m b l e >  
     < b o d y > \ [ \ ] 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 2 < / c u r s o r >  
 < / T e X T e X > 
</file>

<file path=customXml/itemProps1.xml><?xml version="1.0" encoding="utf-8"?>
<ds:datastoreItem xmlns:ds="http://schemas.openxmlformats.org/officeDocument/2006/customXml" ds:itemID="{BBF0FC37-8DAB-4B0B-B1B3-EB92E3AB7C9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9392</TotalTime>
  <Words>3446</Words>
  <Application>Microsoft Office PowerPoint</Application>
  <PresentationFormat>画面に合わせる (4:3)</PresentationFormat>
  <Paragraphs>608</Paragraphs>
  <Slides>64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73" baseType="lpstr">
      <vt:lpstr>Arial</vt:lpstr>
      <vt:lpstr>源ノ角ゴシック JP Medium</vt:lpstr>
      <vt:lpstr>源柔ゴシック Medium</vt:lpstr>
      <vt:lpstr>Calibri</vt:lpstr>
      <vt:lpstr>源真ゴシック Medium</vt:lpstr>
      <vt:lpstr>ＭＳ Ｐゴシック</vt:lpstr>
      <vt:lpstr>Cambria Math</vt:lpstr>
      <vt:lpstr>源柔ゴシック Normal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Matsuoka Ryo</dc:creator>
  <cp:lastModifiedBy>Matsuoka_Ryo</cp:lastModifiedBy>
  <cp:revision>235</cp:revision>
  <dcterms:created xsi:type="dcterms:W3CDTF">2015-11-18T03:56:10Z</dcterms:created>
  <dcterms:modified xsi:type="dcterms:W3CDTF">2016-12-04T13:06:05Z</dcterms:modified>
</cp:coreProperties>
</file>