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2"/>
  </p:sldMasterIdLst>
  <p:notesMasterIdLst>
    <p:notesMasterId r:id="rId49"/>
  </p:notesMasterIdLst>
  <p:sldIdLst>
    <p:sldId id="257" r:id="rId3"/>
    <p:sldId id="256" r:id="rId4"/>
    <p:sldId id="258" r:id="rId5"/>
    <p:sldId id="260" r:id="rId6"/>
    <p:sldId id="262" r:id="rId7"/>
    <p:sldId id="261" r:id="rId8"/>
    <p:sldId id="263" r:id="rId9"/>
    <p:sldId id="279" r:id="rId10"/>
    <p:sldId id="285" r:id="rId11"/>
    <p:sldId id="280" r:id="rId12"/>
    <p:sldId id="286" r:id="rId13"/>
    <p:sldId id="275" r:id="rId14"/>
    <p:sldId id="274" r:id="rId15"/>
    <p:sldId id="287" r:id="rId16"/>
    <p:sldId id="278" r:id="rId17"/>
    <p:sldId id="277" r:id="rId18"/>
    <p:sldId id="276" r:id="rId19"/>
    <p:sldId id="282" r:id="rId20"/>
    <p:sldId id="281" r:id="rId21"/>
    <p:sldId id="283" r:id="rId22"/>
    <p:sldId id="284" r:id="rId23"/>
    <p:sldId id="289" r:id="rId24"/>
    <p:sldId id="290" r:id="rId25"/>
    <p:sldId id="291" r:id="rId26"/>
    <p:sldId id="292" r:id="rId27"/>
    <p:sldId id="293" r:id="rId28"/>
    <p:sldId id="288" r:id="rId29"/>
    <p:sldId id="294" r:id="rId30"/>
    <p:sldId id="295" r:id="rId31"/>
    <p:sldId id="267" r:id="rId32"/>
    <p:sldId id="306" r:id="rId33"/>
    <p:sldId id="296" r:id="rId34"/>
    <p:sldId id="297" r:id="rId35"/>
    <p:sldId id="298" r:id="rId36"/>
    <p:sldId id="270" r:id="rId37"/>
    <p:sldId id="299" r:id="rId38"/>
    <p:sldId id="271" r:id="rId39"/>
    <p:sldId id="300" r:id="rId40"/>
    <p:sldId id="301" r:id="rId41"/>
    <p:sldId id="272" r:id="rId42"/>
    <p:sldId id="302" r:id="rId43"/>
    <p:sldId id="273" r:id="rId44"/>
    <p:sldId id="303" r:id="rId45"/>
    <p:sldId id="304" r:id="rId46"/>
    <p:sldId id="305" r:id="rId47"/>
    <p:sldId id="307" r:id="rId48"/>
  </p:sldIdLst>
  <p:sldSz cx="9144000" cy="6858000" type="screen4x3"/>
  <p:notesSz cx="6858000" cy="9144000"/>
  <p:embeddedFontLst>
    <p:embeddedFont>
      <p:font typeface="源柔ゴシックL等幅 Light" panose="020B0109020203020207" pitchFamily="49" charset="-128"/>
      <p:regular r:id="rId50"/>
    </p:embeddedFont>
    <p:embeddedFont>
      <p:font typeface="源柔ゴシックL等幅 Medium" panose="020B0409020203020207" pitchFamily="49" charset="-128"/>
      <p:regular r:id="rId51"/>
    </p:embeddedFont>
    <p:embeddedFont>
      <p:font typeface="Cambria Math" panose="02040503050406030204" pitchFamily="18" charset="0"/>
      <p:regular r:id="rId52"/>
    </p:embeddedFont>
    <p:embeddedFont>
      <p:font typeface="源柔ゴシック Light" panose="020B0103020203020207" pitchFamily="50" charset="-128"/>
      <p:regular r:id="rId53"/>
    </p:embeddedFont>
    <p:embeddedFont>
      <p:font typeface="游ゴシック" panose="020B0400000000000000" pitchFamily="50" charset="-128"/>
      <p:regular r:id="rId54"/>
      <p:bold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suoka_Ryo" initials="M" lastIdx="1" clrIdx="0">
    <p:extLst>
      <p:ext uri="{19B8F6BF-5375-455C-9EA6-DF929625EA0E}">
        <p15:presenceInfo xmlns:p15="http://schemas.microsoft.com/office/powerpoint/2012/main" userId="Matsuoka_Ry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FF00"/>
    <a:srgbClr val="0099FF"/>
    <a:srgbClr val="FF9933"/>
    <a:srgbClr val="0066FF"/>
    <a:srgbClr val="99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1" autoAdjust="0"/>
  </p:normalViewPr>
  <p:slideViewPr>
    <p:cSldViewPr snapToGrid="0">
      <p:cViewPr varScale="1">
        <p:scale>
          <a:sx n="70" d="100"/>
          <a:sy n="70" d="100"/>
        </p:scale>
        <p:origin x="11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1E85B-05D0-4AE6-86F1-E4177BE5458B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3768D-6B4C-4C14-8EB3-2B50945D47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72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6046-56D6-4493-A334-BF7A16FF21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95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768D-6B4C-4C14-8EB3-2B50945D478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53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2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3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4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4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7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21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1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5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92D1-4489-4534-A66D-82C81DF516A0}" type="datetimeFigureOut">
              <a:rPr kumimoji="1" lang="ja-JP" altLang="en-US" smtClean="0"/>
              <a:t>2016/10/26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FE69-BA20-4432-89AB-1D9B49C8C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29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1.fukuoka-edu.ac.jp/~fukuhara/uvir/uvir_chromatic_aberration.html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oei-osaka.jp/SHOP/skywatcher-dob8.html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etamorphose-planet.blog.so-net.ne.jp/2012-04-27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as.jaxa.jp/ISASnews/No.198/mspace.html" TargetMode="External"/><Relationship Id="rId2" Type="http://schemas.openxmlformats.org/officeDocument/2006/relationships/hyperlink" Target="http://www7a.biglobe.ne.jp/~tomoyu/column/co072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68" y="229810"/>
            <a:ext cx="9327936" cy="6398381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971599" y="2269321"/>
            <a:ext cx="7200801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88819" y="2324551"/>
            <a:ext cx="6652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>
                    <a:lumMod val="95000"/>
                  </a:schemeClr>
                </a:solidFill>
              </a:rPr>
              <a:t>望遠鏡について：鏡筒と光学系編</a:t>
            </a:r>
            <a:endParaRPr kumimoji="1" lang="en-US" altLang="ja-JP" sz="3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ja-JP" altLang="en-US" sz="2400" dirty="0">
                <a:solidFill>
                  <a:schemeClr val="bg1">
                    <a:lumMod val="95000"/>
                  </a:schemeClr>
                </a:solidFill>
              </a:rPr>
              <a:t>～「宇宙を見る瞳」の仕組みに迫る～</a:t>
            </a:r>
            <a:endParaRPr kumimoji="1" lang="ja-JP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04326" y="183287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>
                <a:solidFill>
                  <a:srgbClr val="FFFF00"/>
                </a:solidFill>
              </a:rPr>
              <a:t>第</a:t>
            </a:r>
            <a:r>
              <a:rPr lang="en-US" altLang="ja-JP" dirty="0">
                <a:solidFill>
                  <a:srgbClr val="FFFF00"/>
                </a:solidFill>
              </a:rPr>
              <a:t>11</a:t>
            </a:r>
            <a:r>
              <a:rPr kumimoji="1" lang="ja-JP" altLang="en-US" dirty="0">
                <a:solidFill>
                  <a:srgbClr val="FFFF00"/>
                </a:solidFill>
              </a:rPr>
              <a:t>回 </a:t>
            </a:r>
            <a:r>
              <a:rPr kumimoji="1" lang="ja-JP" altLang="en-US" dirty="0" err="1">
                <a:solidFill>
                  <a:srgbClr val="FFFF00"/>
                </a:solidFill>
              </a:rPr>
              <a:t>う</a:t>
            </a:r>
            <a:r>
              <a:rPr kumimoji="1" lang="ja-JP" altLang="en-US" dirty="0">
                <a:solidFill>
                  <a:srgbClr val="FFFF00"/>
                </a:solidFill>
              </a:rPr>
              <a:t>ちゅうのがっこう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5301208"/>
            <a:ext cx="3390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北海道大学 大学院理学院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宇宙理学専攻 </a:t>
            </a:r>
            <a:r>
              <a:rPr lang="ja-JP" altLang="en-US" sz="2000" dirty="0">
                <a:solidFill>
                  <a:schemeClr val="bg1"/>
                </a:solidFill>
              </a:rPr>
              <a:t>修士課程</a:t>
            </a:r>
            <a:r>
              <a:rPr lang="en-US" altLang="ja-JP" sz="2000" dirty="0">
                <a:solidFill>
                  <a:schemeClr val="bg1"/>
                </a:solidFill>
              </a:rPr>
              <a:t>1</a:t>
            </a:r>
            <a:r>
              <a:rPr lang="ja-JP" altLang="en-US" sz="2000" dirty="0">
                <a:solidFill>
                  <a:schemeClr val="bg1"/>
                </a:solidFill>
              </a:rPr>
              <a:t>年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松岡  亮／</a:t>
            </a:r>
            <a:r>
              <a:rPr lang="en-US" altLang="ja-JP" sz="2000" dirty="0">
                <a:solidFill>
                  <a:schemeClr val="bg1"/>
                </a:solidFill>
              </a:rPr>
              <a:t>Matsuoka Ryo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870176" y="6604084"/>
            <a:ext cx="53103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050" dirty="0">
                <a:solidFill>
                  <a:schemeClr val="bg1"/>
                </a:solidFill>
              </a:rPr>
              <a:t>http://www.skyandtelescope.com/</a:t>
            </a:r>
            <a:endParaRPr lang="ja-JP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7571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思い出してね！レンズ！！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51520" y="1566084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レンズの中心を通る光は，屈折前後で向きを変えない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467544" y="2325073"/>
            <a:ext cx="2882980" cy="2880405"/>
            <a:chOff x="1694046" y="2706348"/>
            <a:chExt cx="2882980" cy="2880405"/>
          </a:xfrm>
        </p:grpSpPr>
        <p:sp>
          <p:nvSpPr>
            <p:cNvPr id="11" name="楕円 10"/>
            <p:cNvSpPr/>
            <p:nvPr/>
          </p:nvSpPr>
          <p:spPr>
            <a:xfrm>
              <a:off x="2797771" y="2717800"/>
              <a:ext cx="675530" cy="28689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2" name="直線コネクタ 11"/>
            <p:cNvCxnSpPr/>
            <p:nvPr/>
          </p:nvCxnSpPr>
          <p:spPr>
            <a:xfrm flipV="1">
              <a:off x="2797771" y="3962400"/>
              <a:ext cx="675530" cy="368301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1694046" y="4330702"/>
              <a:ext cx="1103725" cy="1256051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3473301" y="2706348"/>
              <a:ext cx="1103725" cy="1256051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251520" y="5717405"/>
            <a:ext cx="864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軸に対する角度が小さいときは，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近似的に「直進する」とみなせる．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3931453" y="2338437"/>
            <a:ext cx="4315972" cy="2879862"/>
            <a:chOff x="3854450" y="2709726"/>
            <a:chExt cx="4315972" cy="2879862"/>
          </a:xfrm>
        </p:grpSpPr>
        <p:sp>
          <p:nvSpPr>
            <p:cNvPr id="20" name="楕円 19"/>
            <p:cNvSpPr/>
            <p:nvPr/>
          </p:nvSpPr>
          <p:spPr>
            <a:xfrm>
              <a:off x="5674671" y="2709726"/>
              <a:ext cx="675530" cy="287986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1" name="直線コネクタ 20"/>
            <p:cNvCxnSpPr/>
            <p:nvPr/>
          </p:nvCxnSpPr>
          <p:spPr>
            <a:xfrm flipV="1">
              <a:off x="5674671" y="4126637"/>
              <a:ext cx="675530" cy="46039"/>
            </a:xfrm>
            <a:prstGeom prst="line">
              <a:avLst/>
            </a:prstGeom>
            <a:ln w="25400" cap="rnd">
              <a:solidFill>
                <a:srgbClr val="0066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3854450" y="4172677"/>
              <a:ext cx="1820221" cy="126273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6350201" y="4000363"/>
              <a:ext cx="1820221" cy="126273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cxnSpLocks noChangeAspect="1"/>
            </p:cNvCxnSpPr>
            <p:nvPr/>
          </p:nvCxnSpPr>
          <p:spPr>
            <a:xfrm flipV="1">
              <a:off x="3854450" y="4002587"/>
              <a:ext cx="4315972" cy="294141"/>
            </a:xfrm>
            <a:prstGeom prst="line">
              <a:avLst/>
            </a:prstGeom>
            <a:ln w="25400" cap="rnd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/>
          <p:cNvSpPr txBox="1"/>
          <p:nvPr/>
        </p:nvSpPr>
        <p:spPr>
          <a:xfrm>
            <a:off x="7139429" y="468442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赤：直進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0066FF"/>
                </a:solidFill>
              </a:rPr>
              <a:t>青：屈折</a:t>
            </a:r>
          </a:p>
        </p:txBody>
      </p:sp>
    </p:spTree>
    <p:extLst>
      <p:ext uri="{BB962C8B-B14F-4D97-AF65-F5344CB8AC3E}">
        <p14:creationId xmlns:p14="http://schemas.microsoft.com/office/powerpoint/2010/main" val="381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467544" y="437763"/>
              <a:ext cx="81868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直焦撮影時の望遠鏡の構造図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664848" y="2083379"/>
            <a:ext cx="7814304" cy="4425109"/>
            <a:chOff x="594821" y="2167329"/>
            <a:chExt cx="7814304" cy="4425109"/>
          </a:xfrm>
        </p:grpSpPr>
        <p:sp>
          <p:nvSpPr>
            <p:cNvPr id="5" name="楕円 4"/>
            <p:cNvSpPr/>
            <p:nvPr/>
          </p:nvSpPr>
          <p:spPr>
            <a:xfrm>
              <a:off x="1926376" y="2752285"/>
              <a:ext cx="252000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 flipV="1">
              <a:off x="610942" y="2896413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610942" y="5489335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>
              <a:cxnSpLocks noChangeAspect="1"/>
            </p:cNvCxnSpPr>
            <p:nvPr/>
          </p:nvCxnSpPr>
          <p:spPr>
            <a:xfrm>
              <a:off x="2052309" y="2896403"/>
              <a:ext cx="4313553" cy="129439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>
              <a:cxnSpLocks noChangeAspect="1"/>
            </p:cNvCxnSpPr>
            <p:nvPr/>
          </p:nvCxnSpPr>
          <p:spPr>
            <a:xfrm flipH="1">
              <a:off x="2050942" y="4192995"/>
              <a:ext cx="4314920" cy="1294806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1173047" y="2167329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対物レンズ</a:t>
              </a: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H="1">
              <a:off x="2050942" y="6040119"/>
              <a:ext cx="43200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195281" y="613077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対物焦点距離</a:t>
              </a:r>
              <a:endParaRPr kumimoji="1" lang="en-US" altLang="ja-JP" sz="2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357933" y="3385832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焦点</a:t>
              </a:r>
              <a:endParaRPr kumimoji="1" lang="en-US" altLang="ja-JP" sz="2400" dirty="0"/>
            </a:p>
          </p:txBody>
        </p:sp>
        <p:cxnSp>
          <p:nvCxnSpPr>
            <p:cNvPr id="19" name="直線コネクタ 18"/>
            <p:cNvCxnSpPr/>
            <p:nvPr/>
          </p:nvCxnSpPr>
          <p:spPr>
            <a:xfrm flipV="1">
              <a:off x="594821" y="4190798"/>
              <a:ext cx="5771041" cy="16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2447972" y="3804636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口径</a:t>
              </a:r>
              <a:endParaRPr kumimoji="1" lang="en-US" altLang="ja-JP" sz="2400" dirty="0"/>
            </a:p>
            <a:p>
              <a:pPr algn="ctr"/>
              <a:r>
                <a:rPr kumimoji="1" lang="ja-JP" altLang="en-US" sz="2400" dirty="0"/>
                <a:t>（開口径）</a:t>
              </a: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2630981" y="2752285"/>
              <a:ext cx="0" cy="2879973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正方形/長方形 30"/>
            <p:cNvSpPr/>
            <p:nvPr/>
          </p:nvSpPr>
          <p:spPr>
            <a:xfrm>
              <a:off x="6377800" y="3409748"/>
              <a:ext cx="112628" cy="15621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377800" y="2554835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半導体センサ</a:t>
              </a:r>
              <a:endParaRPr kumimoji="1" lang="en-US" altLang="ja-JP" sz="2400" dirty="0"/>
            </a:p>
            <a:p>
              <a:r>
                <a:rPr kumimoji="1" lang="ja-JP" altLang="en-US" sz="2400" dirty="0"/>
                <a:t>フィルムなど</a:t>
              </a: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940237" y="1520792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直焦撮影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望遠鏡を望遠レンズのように使う撮影法</a:t>
            </a:r>
          </a:p>
        </p:txBody>
      </p:sp>
    </p:spTree>
    <p:extLst>
      <p:ext uri="{BB962C8B-B14F-4D97-AF65-F5344CB8AC3E}">
        <p14:creationId xmlns:p14="http://schemas.microsoft.com/office/powerpoint/2010/main" val="11770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81868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眼視観察時の望遠鏡の構造図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594821" y="2080704"/>
            <a:ext cx="7938238" cy="4425109"/>
            <a:chOff x="594821" y="1681615"/>
            <a:chExt cx="7938238" cy="4425109"/>
          </a:xfrm>
        </p:grpSpPr>
        <p:sp>
          <p:nvSpPr>
            <p:cNvPr id="8" name="楕円 7"/>
            <p:cNvSpPr/>
            <p:nvPr/>
          </p:nvSpPr>
          <p:spPr>
            <a:xfrm>
              <a:off x="1926376" y="2266571"/>
              <a:ext cx="252000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/>
            <p:nvPr/>
          </p:nvSpPr>
          <p:spPr>
            <a:xfrm>
              <a:off x="6983317" y="3345245"/>
              <a:ext cx="216000" cy="72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>
            <a:xfrm flipV="1">
              <a:off x="610942" y="2410699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10942" y="5003621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cxnSpLocks noChangeAspect="1"/>
            </p:cNvCxnSpPr>
            <p:nvPr/>
          </p:nvCxnSpPr>
          <p:spPr>
            <a:xfrm>
              <a:off x="2052309" y="2410689"/>
              <a:ext cx="5040000" cy="151238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cxnSpLocks noChangeAspect="1"/>
            </p:cNvCxnSpPr>
            <p:nvPr/>
          </p:nvCxnSpPr>
          <p:spPr>
            <a:xfrm flipH="1">
              <a:off x="2050942" y="3489702"/>
              <a:ext cx="5040000" cy="151238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3059" y="3489702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7093059" y="3922227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1173047" y="168161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対物レンズ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923134" y="2418828"/>
              <a:ext cx="23391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接眼レンズ</a:t>
              </a:r>
              <a:endParaRPr kumimoji="1" lang="en-US" altLang="ja-JP" sz="2400" dirty="0"/>
            </a:p>
            <a:p>
              <a:pPr algn="ctr"/>
              <a:r>
                <a:rPr kumimoji="1" lang="ja-JP" altLang="en-US" sz="2400" dirty="0"/>
                <a:t>（アイピース）</a:t>
              </a: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H="1">
              <a:off x="2050942" y="5554405"/>
              <a:ext cx="43200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3195281" y="564505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対物焦点距離</a:t>
              </a:r>
              <a:endParaRPr kumimoji="1" lang="en-US" altLang="ja-JP" sz="2400" dirty="0"/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6370942" y="3817188"/>
              <a:ext cx="333992" cy="807281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6704935" y="463260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焦点</a:t>
              </a:r>
              <a:endParaRPr kumimoji="1" lang="en-US" altLang="ja-JP" sz="2400" dirty="0"/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594821" y="3705244"/>
              <a:ext cx="7938238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2447972" y="3318922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口径</a:t>
              </a:r>
              <a:endParaRPr kumimoji="1" lang="en-US" altLang="ja-JP" sz="2400" dirty="0"/>
            </a:p>
            <a:p>
              <a:pPr algn="ctr"/>
              <a:r>
                <a:rPr kumimoji="1" lang="ja-JP" altLang="en-US" sz="2400" dirty="0"/>
                <a:t>（開口径）</a:t>
              </a: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>
              <a:off x="2630981" y="2266571"/>
              <a:ext cx="0" cy="2879973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H="1" flipV="1">
              <a:off x="6365862" y="5554405"/>
              <a:ext cx="716732" cy="10644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6459337" y="561942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接眼焦点距離</a:t>
              </a:r>
              <a:endParaRPr kumimoji="1" lang="en-US" altLang="ja-JP" sz="2400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1094125" y="1530418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「ピントが合った」状態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両レンズの焦点が一致</a:t>
            </a:r>
          </a:p>
        </p:txBody>
      </p:sp>
    </p:spTree>
    <p:extLst>
      <p:ext uri="{BB962C8B-B14F-4D97-AF65-F5344CB8AC3E}">
        <p14:creationId xmlns:p14="http://schemas.microsoft.com/office/powerpoint/2010/main" val="27850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望遠鏡の役割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699404"/>
            <a:ext cx="55707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拡大器として</a:t>
            </a:r>
            <a:endParaRPr kumimoji="1" lang="en-US" altLang="ja-JP" sz="2400" dirty="0"/>
          </a:p>
          <a:p>
            <a:pPr lvl="1"/>
            <a:r>
              <a:rPr kumimoji="1" lang="ja-JP" altLang="en-US" sz="2400" dirty="0"/>
              <a:t>小さな天体を大きな像で観察する．</a:t>
            </a:r>
            <a:endParaRPr kumimoji="1" lang="en-US" altLang="ja-JP" sz="2400" dirty="0"/>
          </a:p>
          <a:p>
            <a:pPr lvl="1"/>
            <a:r>
              <a:rPr kumimoji="1" lang="ja-JP" altLang="en-US" sz="2400" dirty="0"/>
              <a:t>倍率が求められる．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集光器として</a:t>
            </a:r>
            <a:endParaRPr kumimoji="1" lang="en-US" altLang="ja-JP" sz="2400" dirty="0"/>
          </a:p>
          <a:p>
            <a:pPr lvl="1"/>
            <a:r>
              <a:rPr kumimoji="1" lang="ja-JP" altLang="en-US" sz="2400" dirty="0"/>
              <a:t>暗い天体を明るく観察する．</a:t>
            </a:r>
            <a:endParaRPr kumimoji="1" lang="en-US" altLang="ja-JP" sz="2400" dirty="0"/>
          </a:p>
          <a:p>
            <a:pPr lvl="1"/>
            <a:r>
              <a:rPr kumimoji="1" lang="ja-JP" altLang="en-US" sz="2400" dirty="0"/>
              <a:t>口径が求められる．</a:t>
            </a:r>
            <a:endParaRPr kumimoji="1" lang="en-US" altLang="ja-JP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94125" y="4658266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しかし，両方の役割は結局，</a:t>
            </a:r>
            <a:r>
              <a:rPr kumimoji="1" lang="ja-JP" altLang="en-US" sz="2400" u="sng" dirty="0"/>
              <a:t>口径で制約できる</a:t>
            </a:r>
            <a:r>
              <a:rPr kumimoji="1" lang="ja-JP" altLang="en-US" sz="2400" dirty="0"/>
              <a:t>．</a:t>
            </a:r>
          </a:p>
        </p:txBody>
      </p:sp>
      <p:sp>
        <p:nvSpPr>
          <p:cNvPr id="10" name="下矢印 9"/>
          <p:cNvSpPr/>
          <p:nvPr/>
        </p:nvSpPr>
        <p:spPr>
          <a:xfrm>
            <a:off x="4382219" y="5236237"/>
            <a:ext cx="379563" cy="353683"/>
          </a:xfrm>
          <a:prstGeom prst="downArrow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25231" y="5768194"/>
            <a:ext cx="4493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口径が望遠鏡の性能を決める．</a:t>
            </a:r>
          </a:p>
        </p:txBody>
      </p:sp>
    </p:spTree>
    <p:extLst>
      <p:ext uri="{BB962C8B-B14F-4D97-AF65-F5344CB8AC3E}">
        <p14:creationId xmlns:p14="http://schemas.microsoft.com/office/powerpoint/2010/main" val="32667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6955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望遠鏡で大きく写る理由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51520" y="1595130"/>
            <a:ext cx="5191729" cy="1841482"/>
            <a:chOff x="608982" y="2027749"/>
            <a:chExt cx="5191729" cy="1841482"/>
          </a:xfrm>
        </p:grpSpPr>
        <p:sp>
          <p:nvSpPr>
            <p:cNvPr id="9" name="楕円 8"/>
            <p:cNvSpPr>
              <a:spLocks/>
            </p:cNvSpPr>
            <p:nvPr/>
          </p:nvSpPr>
          <p:spPr>
            <a:xfrm>
              <a:off x="1926975" y="2027749"/>
              <a:ext cx="252000" cy="18414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>
              <a:cxnSpLocks/>
            </p:cNvCxnSpPr>
            <p:nvPr/>
          </p:nvCxnSpPr>
          <p:spPr>
            <a:xfrm flipH="1">
              <a:off x="609800" y="3731807"/>
              <a:ext cx="1440000" cy="137424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cxnSpLocks/>
            </p:cNvCxnSpPr>
            <p:nvPr/>
          </p:nvCxnSpPr>
          <p:spPr>
            <a:xfrm flipH="1">
              <a:off x="609800" y="2119928"/>
              <a:ext cx="1440000" cy="137424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>
              <a:cxnSpLocks/>
            </p:cNvCxnSpPr>
            <p:nvPr/>
          </p:nvCxnSpPr>
          <p:spPr>
            <a:xfrm flipH="1">
              <a:off x="2049801" y="2607615"/>
              <a:ext cx="3604379" cy="1124191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cxnSpLocks/>
            </p:cNvCxnSpPr>
            <p:nvPr/>
          </p:nvCxnSpPr>
          <p:spPr>
            <a:xfrm flipH="1" flipV="1">
              <a:off x="2049801" y="2119928"/>
              <a:ext cx="3604379" cy="487688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cxnSpLocks/>
            </p:cNvCxnSpPr>
            <p:nvPr/>
          </p:nvCxnSpPr>
          <p:spPr>
            <a:xfrm flipH="1">
              <a:off x="608983" y="2607615"/>
              <a:ext cx="5020336" cy="479107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cxnSpLocks/>
            </p:cNvCxnSpPr>
            <p:nvPr/>
          </p:nvCxnSpPr>
          <p:spPr>
            <a:xfrm>
              <a:off x="608982" y="2946558"/>
              <a:ext cx="5045198" cy="891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正方形/長方形 30"/>
            <p:cNvSpPr>
              <a:spLocks/>
            </p:cNvSpPr>
            <p:nvPr/>
          </p:nvSpPr>
          <p:spPr>
            <a:xfrm>
              <a:off x="5657752" y="2027750"/>
              <a:ext cx="142959" cy="184148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251520" y="3785023"/>
            <a:ext cx="6496202" cy="1843414"/>
            <a:chOff x="251520" y="3942340"/>
            <a:chExt cx="6496202" cy="1843414"/>
          </a:xfrm>
        </p:grpSpPr>
        <p:sp>
          <p:nvSpPr>
            <p:cNvPr id="55" name="楕円 54"/>
            <p:cNvSpPr>
              <a:spLocks/>
            </p:cNvSpPr>
            <p:nvPr/>
          </p:nvSpPr>
          <p:spPr>
            <a:xfrm>
              <a:off x="1569513" y="3944272"/>
              <a:ext cx="252000" cy="18414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6" name="直線コネクタ 55"/>
            <p:cNvCxnSpPr>
              <a:cxnSpLocks/>
            </p:cNvCxnSpPr>
            <p:nvPr/>
          </p:nvCxnSpPr>
          <p:spPr>
            <a:xfrm flipH="1">
              <a:off x="252338" y="5648330"/>
              <a:ext cx="1440000" cy="137424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>
              <a:cxnSpLocks/>
            </p:cNvCxnSpPr>
            <p:nvPr/>
          </p:nvCxnSpPr>
          <p:spPr>
            <a:xfrm flipH="1">
              <a:off x="252338" y="4036451"/>
              <a:ext cx="1440000" cy="137424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cxnSpLocks/>
            </p:cNvCxnSpPr>
            <p:nvPr/>
          </p:nvCxnSpPr>
          <p:spPr>
            <a:xfrm flipH="1">
              <a:off x="1692340" y="4396934"/>
              <a:ext cx="4912423" cy="1251395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cxnSpLocks/>
            </p:cNvCxnSpPr>
            <p:nvPr/>
          </p:nvCxnSpPr>
          <p:spPr>
            <a:xfrm flipH="1" flipV="1">
              <a:off x="1692340" y="4036451"/>
              <a:ext cx="4912423" cy="347524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cxnSpLocks noChangeAspect="1"/>
            </p:cNvCxnSpPr>
            <p:nvPr/>
          </p:nvCxnSpPr>
          <p:spPr>
            <a:xfrm flipH="1">
              <a:off x="251521" y="4396934"/>
              <a:ext cx="6353242" cy="606311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>
              <a:cxnSpLocks/>
              <a:endCxn id="73" idx="1"/>
            </p:cNvCxnSpPr>
            <p:nvPr/>
          </p:nvCxnSpPr>
          <p:spPr>
            <a:xfrm>
              <a:off x="251520" y="4863081"/>
              <a:ext cx="6353243" cy="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正方形/長方形 72"/>
            <p:cNvSpPr>
              <a:spLocks/>
            </p:cNvSpPr>
            <p:nvPr/>
          </p:nvSpPr>
          <p:spPr>
            <a:xfrm>
              <a:off x="6604763" y="3942340"/>
              <a:ext cx="142959" cy="184148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7465416" y="228310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短焦点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465416" y="447493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長焦点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55790" y="5823529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焦点距離に比例して，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イメージセンサの像が大きくなっている．</a:t>
            </a:r>
          </a:p>
        </p:txBody>
      </p:sp>
    </p:spTree>
    <p:extLst>
      <p:ext uri="{BB962C8B-B14F-4D97-AF65-F5344CB8AC3E}">
        <p14:creationId xmlns:p14="http://schemas.microsoft.com/office/powerpoint/2010/main" val="25890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5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7571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望遠鏡で大きく見える理由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575932" y="1669850"/>
            <a:ext cx="7992135" cy="3209370"/>
            <a:chOff x="247149" y="1695877"/>
            <a:chExt cx="7992135" cy="3209370"/>
          </a:xfrm>
        </p:grpSpPr>
        <p:sp>
          <p:nvSpPr>
            <p:cNvPr id="9" name="楕円 8"/>
            <p:cNvSpPr/>
            <p:nvPr/>
          </p:nvSpPr>
          <p:spPr>
            <a:xfrm>
              <a:off x="1568695" y="1989629"/>
              <a:ext cx="252000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/>
            <p:nvPr/>
          </p:nvSpPr>
          <p:spPr>
            <a:xfrm>
              <a:off x="6507912" y="2025274"/>
              <a:ext cx="527855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 flipH="1">
              <a:off x="251520" y="4654678"/>
              <a:ext cx="1440000" cy="214923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251520" y="2133791"/>
              <a:ext cx="1440000" cy="214923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>
              <a:off x="1691521" y="2187100"/>
              <a:ext cx="5042218" cy="2467577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 flipV="1">
              <a:off x="1691521" y="2133791"/>
              <a:ext cx="5042218" cy="1062000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cxnSpLocks noChangeAspect="1"/>
            </p:cNvCxnSpPr>
            <p:nvPr/>
          </p:nvCxnSpPr>
          <p:spPr>
            <a:xfrm flipH="1">
              <a:off x="250702" y="2678196"/>
              <a:ext cx="6483037" cy="967607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5295900" y="2896507"/>
              <a:ext cx="2882365" cy="10787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>
              <a:cxnSpLocks noChangeAspect="1"/>
            </p:cNvCxnSpPr>
            <p:nvPr/>
          </p:nvCxnSpPr>
          <p:spPr>
            <a:xfrm flipH="1" flipV="1">
              <a:off x="6733739" y="3195791"/>
              <a:ext cx="1440000" cy="538940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cxnSpLocks noChangeAspect="1"/>
            </p:cNvCxnSpPr>
            <p:nvPr/>
          </p:nvCxnSpPr>
          <p:spPr>
            <a:xfrm flipH="1" flipV="1">
              <a:off x="6731477" y="2676367"/>
              <a:ext cx="1440000" cy="538940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cxnSpLocks noChangeAspect="1"/>
            </p:cNvCxnSpPr>
            <p:nvPr/>
          </p:nvCxnSpPr>
          <p:spPr>
            <a:xfrm flipH="1" flipV="1">
              <a:off x="6731477" y="2186916"/>
              <a:ext cx="1440000" cy="538940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250702" y="3426594"/>
              <a:ext cx="2160000" cy="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6079284" y="2186916"/>
              <a:ext cx="2160000" cy="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\theta_1&#10;\end{align*}&lt;/body&gt;&#10;  &lt;fcolor&gt;FF000000&lt;/fcolor&gt;&#10;  &lt;bcolor&gt;FFFFFFFF&lt;/bcolor&gt;&#10;  &lt;transparent&gt;True&lt;/transparent&gt;&#10;  &lt;resolution&gt;1800&lt;/resolution&gt;&#10;  &lt;imageh&gt;213&lt;/imageh&gt;&#10;  &lt;imagew&gt;188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9" y="2948496"/>
              <a:ext cx="358095" cy="405714"/>
            </a:xfrm>
            <a:prstGeom prst="rect">
              <a:avLst/>
            </a:prstGeom>
          </p:spPr>
        </p:pic>
        <p:pic>
          <p:nvPicPr>
            <p:cNvPr id="68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\theta_2&#10;\end{align*}&lt;/body&gt;&#10;  &lt;fcolor&gt;FF000000&lt;/fcolor&gt;&#10;  &lt;bcolor&gt;FFFFFFFF&lt;/bcolor&gt;&#10;  &lt;transparent&gt;True&lt;/transparent&gt;&#10;  &lt;resolution&gt;1800&lt;/resolution&gt;&#10;  &lt;imageh&gt;213&lt;/imageh&gt;&#10;  &lt;imagew&gt;194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581" y="1695877"/>
              <a:ext cx="369524" cy="405714"/>
            </a:xfrm>
            <a:prstGeom prst="rect">
              <a:avLst/>
            </a:prstGeom>
          </p:spPr>
        </p:pic>
      </p:grpSp>
      <p:grpSp>
        <p:nvGrpSpPr>
          <p:cNvPr id="71" name="グループ化 70"/>
          <p:cNvGrpSpPr/>
          <p:nvPr/>
        </p:nvGrpSpPr>
        <p:grpSpPr>
          <a:xfrm>
            <a:off x="1760072" y="5050989"/>
            <a:ext cx="5623856" cy="461665"/>
            <a:chOff x="972607" y="5378245"/>
            <a:chExt cx="5623856" cy="461665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2410702" y="5378245"/>
              <a:ext cx="4185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なので，拡大されている！！</a:t>
              </a:r>
              <a:endParaRPr kumimoji="1" lang="en-US" altLang="ja-JP" sz="2400" dirty="0"/>
            </a:p>
          </p:txBody>
        </p:sp>
        <p:pic>
          <p:nvPicPr>
            <p:cNvPr id="70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\theta_1&amp;lt;\theta_2&#10;\end{align*}&lt;/body&gt;&#10;  &lt;fcolor&gt;FF000000&lt;/fcolor&gt;&#10;  &lt;bcolor&gt;FFFFFFFF&lt;/bcolor&gt;&#10;  &lt;transparent&gt;True&lt;/transparent&gt;&#10;  &lt;resolution&gt;1800&lt;/resolution&gt;&#10;  &lt;imageh&gt;213&lt;/imageh&gt;&#10;  &lt;imagew&gt;755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07" y="5406143"/>
              <a:ext cx="1438095" cy="405714"/>
            </a:xfrm>
            <a:prstGeom prst="rect">
              <a:avLst/>
            </a:prstGeom>
          </p:spPr>
        </p:pic>
      </p:grpSp>
      <p:sp>
        <p:nvSpPr>
          <p:cNvPr id="74" name="テキスト ボックス 73"/>
          <p:cNvSpPr txBox="1"/>
          <p:nvPr/>
        </p:nvSpPr>
        <p:spPr>
          <a:xfrm>
            <a:off x="251520" y="573175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※</a:t>
            </a:r>
            <a:r>
              <a:rPr kumimoji="1" lang="ja-JP" altLang="en-US" sz="2000" dirty="0"/>
              <a:t>軸外からの光は厳密には結像しないため，角度が</a:t>
            </a:r>
            <a:r>
              <a:rPr kumimoji="1" lang="en-US" altLang="ja-JP" sz="2000" dirty="0"/>
              <a:t>0</a:t>
            </a:r>
            <a:r>
              <a:rPr kumimoji="1" lang="ja-JP" altLang="en-US" sz="2000" dirty="0"/>
              <a:t>に近いときのみ近似的に成立する議論である．</a:t>
            </a:r>
          </a:p>
        </p:txBody>
      </p:sp>
    </p:spTree>
    <p:extLst>
      <p:ext uri="{BB962C8B-B14F-4D97-AF65-F5344CB8AC3E}">
        <p14:creationId xmlns:p14="http://schemas.microsoft.com/office/powerpoint/2010/main" val="40939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倍率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75932" y="1669850"/>
            <a:ext cx="7992135" cy="3209370"/>
            <a:chOff x="247149" y="1695877"/>
            <a:chExt cx="7992135" cy="3209370"/>
          </a:xfrm>
        </p:grpSpPr>
        <p:sp>
          <p:nvSpPr>
            <p:cNvPr id="28" name="楕円 27"/>
            <p:cNvSpPr/>
            <p:nvPr/>
          </p:nvSpPr>
          <p:spPr>
            <a:xfrm>
              <a:off x="1568695" y="1989629"/>
              <a:ext cx="252000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/>
            <p:cNvSpPr/>
            <p:nvPr/>
          </p:nvSpPr>
          <p:spPr>
            <a:xfrm>
              <a:off x="6507912" y="2025274"/>
              <a:ext cx="527855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0" name="直線コネクタ 29"/>
            <p:cNvCxnSpPr/>
            <p:nvPr/>
          </p:nvCxnSpPr>
          <p:spPr>
            <a:xfrm flipH="1">
              <a:off x="251520" y="4654678"/>
              <a:ext cx="1440000" cy="214923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251520" y="2133791"/>
              <a:ext cx="1440000" cy="214923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>
              <a:off x="1691521" y="2187100"/>
              <a:ext cx="5042218" cy="2467577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 flipV="1">
              <a:off x="1691521" y="2133791"/>
              <a:ext cx="5042218" cy="1062000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cxnSpLocks noChangeAspect="1"/>
            </p:cNvCxnSpPr>
            <p:nvPr/>
          </p:nvCxnSpPr>
          <p:spPr>
            <a:xfrm flipH="1">
              <a:off x="250702" y="2678196"/>
              <a:ext cx="6483037" cy="967607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 flipV="1">
              <a:off x="5295900" y="2896507"/>
              <a:ext cx="2882365" cy="10787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>
              <a:cxnSpLocks noChangeAspect="1"/>
            </p:cNvCxnSpPr>
            <p:nvPr/>
          </p:nvCxnSpPr>
          <p:spPr>
            <a:xfrm flipH="1" flipV="1">
              <a:off x="6733739" y="3195791"/>
              <a:ext cx="1440000" cy="538940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>
              <a:cxnSpLocks noChangeAspect="1"/>
            </p:cNvCxnSpPr>
            <p:nvPr/>
          </p:nvCxnSpPr>
          <p:spPr>
            <a:xfrm flipH="1" flipV="1">
              <a:off x="6731477" y="2676367"/>
              <a:ext cx="1440000" cy="538940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cxnSpLocks noChangeAspect="1"/>
            </p:cNvCxnSpPr>
            <p:nvPr/>
          </p:nvCxnSpPr>
          <p:spPr>
            <a:xfrm flipH="1" flipV="1">
              <a:off x="6731477" y="2186916"/>
              <a:ext cx="1440000" cy="538940"/>
            </a:xfrm>
            <a:prstGeom prst="line">
              <a:avLst/>
            </a:prstGeom>
            <a:ln w="25400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250702" y="3426594"/>
              <a:ext cx="2160000" cy="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V="1">
              <a:off x="6079284" y="2186916"/>
              <a:ext cx="2160000" cy="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\theta_1&#10;\end{align*}&lt;/body&gt;&#10;  &lt;fcolor&gt;FF000000&lt;/fcolor&gt;&#10;  &lt;bcolor&gt;FFFFFFFF&lt;/bcolor&gt;&#10;  &lt;transparent&gt;True&lt;/transparent&gt;&#10;  &lt;resolution&gt;1800&lt;/resolution&gt;&#10;  &lt;imageh&gt;213&lt;/imageh&gt;&#10;  &lt;imagew&gt;188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9" y="2948496"/>
              <a:ext cx="358095" cy="405714"/>
            </a:xfrm>
            <a:prstGeom prst="rect">
              <a:avLst/>
            </a:prstGeom>
          </p:spPr>
        </p:pic>
        <p:pic>
          <p:nvPicPr>
            <p:cNvPr id="42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\theta_2&#10;\end{align*}&lt;/body&gt;&#10;  &lt;fcolor&gt;FF000000&lt;/fcolor&gt;&#10;  &lt;bcolor&gt;FFFFFFFF&lt;/bcolor&gt;&#10;  &lt;transparent&gt;True&lt;/transparent&gt;&#10;  &lt;resolution&gt;1800&lt;/resolution&gt;&#10;  &lt;imageh&gt;213&lt;/imageh&gt;&#10;  &lt;imagew&gt;194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581" y="1695877"/>
              <a:ext cx="369524" cy="405714"/>
            </a:xfrm>
            <a:prstGeom prst="rect">
              <a:avLst/>
            </a:prstGeom>
          </p:spPr>
        </p:pic>
      </p:grpSp>
      <p:grpSp>
        <p:nvGrpSpPr>
          <p:cNvPr id="45" name="グループ化 44"/>
          <p:cNvGrpSpPr/>
          <p:nvPr/>
        </p:nvGrpSpPr>
        <p:grpSpPr>
          <a:xfrm>
            <a:off x="2176022" y="5249840"/>
            <a:ext cx="4791956" cy="1049524"/>
            <a:chOff x="1198487" y="5249840"/>
            <a:chExt cx="4791956" cy="1049524"/>
          </a:xfrm>
        </p:grpSpPr>
        <p:pic>
          <p:nvPicPr>
            <p:cNvPr id="43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m=\frac{\theta_2}{\theta_1}&#10;\end{align*}&lt;/body&gt;&#10;  &lt;fcolor&gt;FF000000&lt;/fcolor&gt;&#10;  &lt;bcolor&gt;FFFFFFFF&lt;/bcolor&gt;&#10;  &lt;transparent&gt;True&lt;/transparent&gt;&#10;  &lt;resolution&gt;1800&lt;/resolution&gt;&#10;  &lt;imageh&gt;551&lt;/imageh&gt;&#10;  &lt;imagew&gt;803&lt;/imagew&gt;&#10;  &lt;scale&gt;50&lt;/scale&gt;&#10;  &lt;cursor&gt;42&lt;/cursor&gt;&#10;&lt;/TeXTeX&g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919" y="5249840"/>
              <a:ext cx="1529524" cy="1049524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1198487" y="5568181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望遠鏡の倍率：角倍率</a:t>
              </a:r>
              <a:endParaRPr kumimoji="1" lang="en-US" altLang="ja-JP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4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倍率公式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694046" y="1530417"/>
            <a:ext cx="5755908" cy="2342564"/>
            <a:chOff x="385011" y="1665171"/>
            <a:chExt cx="5755908" cy="2342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385011" y="1665171"/>
                  <a:ext cx="5755908" cy="2342564"/>
                </a:xfrm>
                <a:prstGeom prst="rect">
                  <a:avLst/>
                </a:prstGeom>
                <a:noFill/>
                <a:ln w="25400">
                  <a:solidFill>
                    <a:srgbClr val="00206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>
                      <a:latin typeface="源柔ゴシックL等幅 Medium" panose="020B0409020203020207" pitchFamily="49" charset="-128"/>
                      <a:ea typeface="源柔ゴシックL等幅 Medium" panose="020B0409020203020207" pitchFamily="49" charset="-128"/>
                      <a:cs typeface="源柔ゴシックL等幅 Medium" panose="020B0409020203020207" pitchFamily="49" charset="-128"/>
                    </a:rPr>
                    <a:t>倍率公式</a:t>
                  </a:r>
                  <a:endParaRPr kumimoji="1" lang="en-US" altLang="ja-JP" sz="2400" dirty="0">
                    <a:latin typeface="源柔ゴシックL等幅 Medium" panose="020B0409020203020207" pitchFamily="49" charset="-128"/>
                    <a:ea typeface="源柔ゴシックL等幅 Medium" panose="020B0409020203020207" pitchFamily="49" charset="-128"/>
                    <a:cs typeface="源柔ゴシックL等幅 Medium" panose="020B0409020203020207" pitchFamily="49" charset="-128"/>
                  </a:endParaRPr>
                </a:p>
                <a:p>
                  <a:endParaRPr kumimoji="1" lang="en-US" altLang="ja-JP" sz="2400" dirty="0"/>
                </a:p>
                <a:p>
                  <a:endParaRPr kumimoji="1" lang="en-US" altLang="ja-JP" sz="2400" dirty="0"/>
                </a:p>
                <a:p>
                  <a:endParaRPr kumimoji="1" lang="en-US" altLang="ja-JP" sz="2400" b="0" i="1" dirty="0">
                    <a:latin typeface="Cambria Math" panose="02040503050406030204" pitchFamily="18" charset="0"/>
                  </a:endParaRPr>
                </a:p>
                <a:p>
                  <a:endParaRPr kumimoji="1" lang="en-US" altLang="ja-JP" sz="2400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obj</m:t>
                          </m:r>
                        </m:sub>
                      </m:sSub>
                    </m:oMath>
                  </a14:m>
                  <a:r>
                    <a:rPr kumimoji="1" lang="en-US" altLang="ja-JP" sz="2400" dirty="0"/>
                    <a:t>:</a:t>
                  </a:r>
                  <a:r>
                    <a:rPr kumimoji="1" lang="ja-JP" altLang="en-US" sz="2400" dirty="0"/>
                    <a:t>対物焦点距離，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eyep</m:t>
                          </m:r>
                        </m:sub>
                      </m:sSub>
                    </m:oMath>
                  </a14:m>
                  <a:r>
                    <a:rPr kumimoji="1" lang="en-US" altLang="ja-JP" sz="2400" dirty="0"/>
                    <a:t>:</a:t>
                  </a:r>
                  <a:r>
                    <a:rPr kumimoji="1" lang="ja-JP" altLang="en-US" sz="2400" dirty="0"/>
                    <a:t>接眼焦点距離</a:t>
                  </a:r>
                  <a:endParaRPr kumimoji="1" lang="en-US" altLang="ja-JP" sz="24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11" y="1665171"/>
                  <a:ext cx="5755908" cy="2342564"/>
                </a:xfrm>
                <a:prstGeom prst="rect">
                  <a:avLst/>
                </a:prstGeom>
                <a:blipFill>
                  <a:blip r:embed="rId2"/>
                  <a:stretch>
                    <a:fillRect l="-1477" t="-1546" b="-3608"/>
                  </a:stretch>
                </a:blipFill>
                <a:ln w="25400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m\approx\frac{f_\mathrm{obj}}{f_\mathrm{eyep}}&#10;\end{align*}&lt;/body&gt;&#10;  &lt;fcolor&gt;FF000000&lt;/fcolor&gt;&#10;  &lt;bcolor&gt;FFFFFFFF&lt;/bcolor&gt;&#10;  &lt;transparent&gt;True&lt;/transparent&gt;&#10;  &lt;resolution&gt;1800&lt;/resolution&gt;&#10;  &lt;imageh&gt;586&lt;/imageh&gt;&#10;  &lt;imagew&gt;1095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108" y="2278358"/>
              <a:ext cx="2085714" cy="1116190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>
            <a:grpSpLocks noChangeAspect="1"/>
          </p:cNvGrpSpPr>
          <p:nvPr/>
        </p:nvGrpSpPr>
        <p:grpSpPr>
          <a:xfrm>
            <a:off x="5473624" y="4022746"/>
            <a:ext cx="2219057" cy="2582174"/>
            <a:chOff x="2591864" y="1052441"/>
            <a:chExt cx="3960271" cy="4608313"/>
          </a:xfrm>
        </p:grpSpPr>
        <p:sp>
          <p:nvSpPr>
            <p:cNvPr id="27" name="円/楕円 47"/>
            <p:cNvSpPr/>
            <p:nvPr/>
          </p:nvSpPr>
          <p:spPr>
            <a:xfrm>
              <a:off x="3646578" y="4264948"/>
              <a:ext cx="1637557" cy="1307649"/>
            </a:xfrm>
            <a:custGeom>
              <a:avLst/>
              <a:gdLst>
                <a:gd name="connsiteX0" fmla="*/ 0 w 2088269"/>
                <a:gd name="connsiteY0" fmla="*/ 662009 h 1324018"/>
                <a:gd name="connsiteX1" fmla="*/ 1044135 w 2088269"/>
                <a:gd name="connsiteY1" fmla="*/ 0 h 1324018"/>
                <a:gd name="connsiteX2" fmla="*/ 2088270 w 2088269"/>
                <a:gd name="connsiteY2" fmla="*/ 662009 h 1324018"/>
                <a:gd name="connsiteX3" fmla="*/ 1044135 w 2088269"/>
                <a:gd name="connsiteY3" fmla="*/ 1324018 h 1324018"/>
                <a:gd name="connsiteX4" fmla="*/ 0 w 2088269"/>
                <a:gd name="connsiteY4" fmla="*/ 662009 h 1324018"/>
                <a:gd name="connsiteX0" fmla="*/ 145 w 2088415"/>
                <a:gd name="connsiteY0" fmla="*/ 597715 h 1259724"/>
                <a:gd name="connsiteX1" fmla="*/ 989512 w 2088415"/>
                <a:gd name="connsiteY1" fmla="*/ 0 h 1259724"/>
                <a:gd name="connsiteX2" fmla="*/ 2088415 w 2088415"/>
                <a:gd name="connsiteY2" fmla="*/ 597715 h 1259724"/>
                <a:gd name="connsiteX3" fmla="*/ 1044280 w 2088415"/>
                <a:gd name="connsiteY3" fmla="*/ 1259724 h 1259724"/>
                <a:gd name="connsiteX4" fmla="*/ 145 w 2088415"/>
                <a:gd name="connsiteY4" fmla="*/ 597715 h 1259724"/>
                <a:gd name="connsiteX0" fmla="*/ 145 w 2088415"/>
                <a:gd name="connsiteY0" fmla="*/ 602558 h 1264567"/>
                <a:gd name="connsiteX1" fmla="*/ 989512 w 2088415"/>
                <a:gd name="connsiteY1" fmla="*/ 4843 h 1264567"/>
                <a:gd name="connsiteX2" fmla="*/ 2088415 w 2088415"/>
                <a:gd name="connsiteY2" fmla="*/ 602558 h 1264567"/>
                <a:gd name="connsiteX3" fmla="*/ 1044280 w 2088415"/>
                <a:gd name="connsiteY3" fmla="*/ 1264567 h 1264567"/>
                <a:gd name="connsiteX4" fmla="*/ 145 w 2088415"/>
                <a:gd name="connsiteY4" fmla="*/ 602558 h 126456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099726"/>
                <a:gd name="connsiteY0" fmla="*/ 707638 h 1369647"/>
                <a:gd name="connsiteX1" fmla="*/ 989453 w 2099726"/>
                <a:gd name="connsiteY1" fmla="*/ 109923 h 1369647"/>
                <a:gd name="connsiteX2" fmla="*/ 1640271 w 2099726"/>
                <a:gd name="connsiteY2" fmla="*/ 55154 h 1369647"/>
                <a:gd name="connsiteX3" fmla="*/ 2088356 w 2099726"/>
                <a:gd name="connsiteY3" fmla="*/ 707638 h 1369647"/>
                <a:gd name="connsiteX4" fmla="*/ 1044221 w 2099726"/>
                <a:gd name="connsiteY4" fmla="*/ 1369647 h 1369647"/>
                <a:gd name="connsiteX5" fmla="*/ 86 w 2099726"/>
                <a:gd name="connsiteY5" fmla="*/ 707638 h 1369647"/>
                <a:gd name="connsiteX0" fmla="*/ 86 w 2099726"/>
                <a:gd name="connsiteY0" fmla="*/ 660556 h 1322565"/>
                <a:gd name="connsiteX1" fmla="*/ 989453 w 2099726"/>
                <a:gd name="connsiteY1" fmla="*/ 62841 h 1322565"/>
                <a:gd name="connsiteX2" fmla="*/ 1640271 w 2099726"/>
                <a:gd name="connsiteY2" fmla="*/ 8072 h 1322565"/>
                <a:gd name="connsiteX3" fmla="*/ 2088356 w 2099726"/>
                <a:gd name="connsiteY3" fmla="*/ 660556 h 1322565"/>
                <a:gd name="connsiteX4" fmla="*/ 1044221 w 2099726"/>
                <a:gd name="connsiteY4" fmla="*/ 1322565 h 1322565"/>
                <a:gd name="connsiteX5" fmla="*/ 86 w 2099726"/>
                <a:gd name="connsiteY5" fmla="*/ 660556 h 1322565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38927 w 2138567"/>
                <a:gd name="connsiteY0" fmla="*/ 652484 h 1314493"/>
                <a:gd name="connsiteX1" fmla="*/ 197974 w 2138567"/>
                <a:gd name="connsiteY1" fmla="*/ 126206 h 1314493"/>
                <a:gd name="connsiteX2" fmla="*/ 1028294 w 2138567"/>
                <a:gd name="connsiteY2" fmla="*/ 54769 h 1314493"/>
                <a:gd name="connsiteX3" fmla="*/ 1679112 w 2138567"/>
                <a:gd name="connsiteY3" fmla="*/ 0 h 1314493"/>
                <a:gd name="connsiteX4" fmla="*/ 2127197 w 2138567"/>
                <a:gd name="connsiteY4" fmla="*/ 652484 h 1314493"/>
                <a:gd name="connsiteX5" fmla="*/ 1083062 w 2138567"/>
                <a:gd name="connsiteY5" fmla="*/ 1314493 h 1314493"/>
                <a:gd name="connsiteX6" fmla="*/ 38927 w 2138567"/>
                <a:gd name="connsiteY6" fmla="*/ 652484 h 1314493"/>
                <a:gd name="connsiteX0" fmla="*/ 52253 w 2044737"/>
                <a:gd name="connsiteY0" fmla="*/ 783453 h 1315455"/>
                <a:gd name="connsiteX1" fmla="*/ 104144 w 2044737"/>
                <a:gd name="connsiteY1" fmla="*/ 126206 h 1315455"/>
                <a:gd name="connsiteX2" fmla="*/ 934464 w 2044737"/>
                <a:gd name="connsiteY2" fmla="*/ 54769 h 1315455"/>
                <a:gd name="connsiteX3" fmla="*/ 1585282 w 2044737"/>
                <a:gd name="connsiteY3" fmla="*/ 0 h 1315455"/>
                <a:gd name="connsiteX4" fmla="*/ 2033367 w 2044737"/>
                <a:gd name="connsiteY4" fmla="*/ 652484 h 1315455"/>
                <a:gd name="connsiteX5" fmla="*/ 989232 w 2044737"/>
                <a:gd name="connsiteY5" fmla="*/ 1314493 h 1315455"/>
                <a:gd name="connsiteX6" fmla="*/ 52253 w 2044737"/>
                <a:gd name="connsiteY6" fmla="*/ 783453 h 1315455"/>
                <a:gd name="connsiteX0" fmla="*/ 1227 w 1993711"/>
                <a:gd name="connsiteY0" fmla="*/ 783453 h 1315480"/>
                <a:gd name="connsiteX1" fmla="*/ 53118 w 1993711"/>
                <a:gd name="connsiteY1" fmla="*/ 126206 h 1315480"/>
                <a:gd name="connsiteX2" fmla="*/ 883438 w 1993711"/>
                <a:gd name="connsiteY2" fmla="*/ 54769 h 1315480"/>
                <a:gd name="connsiteX3" fmla="*/ 1534256 w 1993711"/>
                <a:gd name="connsiteY3" fmla="*/ 0 h 1315480"/>
                <a:gd name="connsiteX4" fmla="*/ 1982341 w 1993711"/>
                <a:gd name="connsiteY4" fmla="*/ 652484 h 1315480"/>
                <a:gd name="connsiteX5" fmla="*/ 938206 w 1993711"/>
                <a:gd name="connsiteY5" fmla="*/ 1314493 h 1315480"/>
                <a:gd name="connsiteX6" fmla="*/ 1227 w 1993711"/>
                <a:gd name="connsiteY6" fmla="*/ 783453 h 1315480"/>
                <a:gd name="connsiteX0" fmla="*/ 40485 w 2032969"/>
                <a:gd name="connsiteY0" fmla="*/ 783453 h 1194369"/>
                <a:gd name="connsiteX1" fmla="*/ 92376 w 2032969"/>
                <a:gd name="connsiteY1" fmla="*/ 126206 h 1194369"/>
                <a:gd name="connsiteX2" fmla="*/ 922696 w 2032969"/>
                <a:gd name="connsiteY2" fmla="*/ 54769 h 1194369"/>
                <a:gd name="connsiteX3" fmla="*/ 1573514 w 2032969"/>
                <a:gd name="connsiteY3" fmla="*/ 0 h 1194369"/>
                <a:gd name="connsiteX4" fmla="*/ 2021599 w 2032969"/>
                <a:gd name="connsiteY4" fmla="*/ 652484 h 1194369"/>
                <a:gd name="connsiteX5" fmla="*/ 810777 w 2032969"/>
                <a:gd name="connsiteY5" fmla="*/ 1193049 h 1194369"/>
                <a:gd name="connsiteX6" fmla="*/ 40485 w 2032969"/>
                <a:gd name="connsiteY6" fmla="*/ 783453 h 1194369"/>
                <a:gd name="connsiteX0" fmla="*/ 40152 w 2032636"/>
                <a:gd name="connsiteY0" fmla="*/ 783453 h 1182512"/>
                <a:gd name="connsiteX1" fmla="*/ 92043 w 2032636"/>
                <a:gd name="connsiteY1" fmla="*/ 126206 h 1182512"/>
                <a:gd name="connsiteX2" fmla="*/ 922363 w 2032636"/>
                <a:gd name="connsiteY2" fmla="*/ 54769 h 1182512"/>
                <a:gd name="connsiteX3" fmla="*/ 1573181 w 2032636"/>
                <a:gd name="connsiteY3" fmla="*/ 0 h 1182512"/>
                <a:gd name="connsiteX4" fmla="*/ 2021266 w 2032636"/>
                <a:gd name="connsiteY4" fmla="*/ 652484 h 1182512"/>
                <a:gd name="connsiteX5" fmla="*/ 805681 w 2032636"/>
                <a:gd name="connsiteY5" fmla="*/ 1181143 h 1182512"/>
                <a:gd name="connsiteX6" fmla="*/ 40152 w 2032636"/>
                <a:gd name="connsiteY6" fmla="*/ 783453 h 1182512"/>
                <a:gd name="connsiteX0" fmla="*/ 2519 w 1995003"/>
                <a:gd name="connsiteY0" fmla="*/ 783453 h 1328838"/>
                <a:gd name="connsiteX1" fmla="*/ 54410 w 1995003"/>
                <a:gd name="connsiteY1" fmla="*/ 126206 h 1328838"/>
                <a:gd name="connsiteX2" fmla="*/ 884730 w 1995003"/>
                <a:gd name="connsiteY2" fmla="*/ 54769 h 1328838"/>
                <a:gd name="connsiteX3" fmla="*/ 1535548 w 1995003"/>
                <a:gd name="connsiteY3" fmla="*/ 0 h 1328838"/>
                <a:gd name="connsiteX4" fmla="*/ 1983633 w 1995003"/>
                <a:gd name="connsiteY4" fmla="*/ 652484 h 1328838"/>
                <a:gd name="connsiteX5" fmla="*/ 768048 w 1995003"/>
                <a:gd name="connsiteY5" fmla="*/ 1181143 h 1328838"/>
                <a:gd name="connsiteX6" fmla="*/ 161565 w 1995003"/>
                <a:gd name="connsiteY6" fmla="*/ 1304925 h 1328838"/>
                <a:gd name="connsiteX7" fmla="*/ 2519 w 1995003"/>
                <a:gd name="connsiteY7" fmla="*/ 783453 h 1328838"/>
                <a:gd name="connsiteX0" fmla="*/ 2425 w 1994909"/>
                <a:gd name="connsiteY0" fmla="*/ 783453 h 1337156"/>
                <a:gd name="connsiteX1" fmla="*/ 54316 w 1994909"/>
                <a:gd name="connsiteY1" fmla="*/ 126206 h 1337156"/>
                <a:gd name="connsiteX2" fmla="*/ 884636 w 1994909"/>
                <a:gd name="connsiteY2" fmla="*/ 54769 h 1337156"/>
                <a:gd name="connsiteX3" fmla="*/ 1535454 w 1994909"/>
                <a:gd name="connsiteY3" fmla="*/ 0 h 1337156"/>
                <a:gd name="connsiteX4" fmla="*/ 1983539 w 1994909"/>
                <a:gd name="connsiteY4" fmla="*/ 652484 h 1337156"/>
                <a:gd name="connsiteX5" fmla="*/ 767954 w 1994909"/>
                <a:gd name="connsiteY5" fmla="*/ 1181143 h 1337156"/>
                <a:gd name="connsiteX6" fmla="*/ 159090 w 1994909"/>
                <a:gd name="connsiteY6" fmla="*/ 1314450 h 1337156"/>
                <a:gd name="connsiteX7" fmla="*/ 2425 w 1994909"/>
                <a:gd name="connsiteY7" fmla="*/ 783453 h 1337156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768635 w 1674384"/>
                <a:gd name="connsiteY5" fmla="*/ 1181143 h 1293019"/>
                <a:gd name="connsiteX6" fmla="*/ 176440 w 1674384"/>
                <a:gd name="connsiteY6" fmla="*/ 1293019 h 1293019"/>
                <a:gd name="connsiteX7" fmla="*/ 3106 w 1674384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626621 w 1674384"/>
                <a:gd name="connsiteY5" fmla="*/ 521495 h 1293019"/>
                <a:gd name="connsiteX6" fmla="*/ 1359921 w 1674384"/>
                <a:gd name="connsiteY6" fmla="*/ 1254920 h 1293019"/>
                <a:gd name="connsiteX7" fmla="*/ 768635 w 1674384"/>
                <a:gd name="connsiteY7" fmla="*/ 1181143 h 1293019"/>
                <a:gd name="connsiteX8" fmla="*/ 176440 w 1674384"/>
                <a:gd name="connsiteY8" fmla="*/ 1293019 h 1293019"/>
                <a:gd name="connsiteX9" fmla="*/ 3106 w 1674384"/>
                <a:gd name="connsiteY9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653226 w 1653226"/>
                <a:gd name="connsiteY4" fmla="*/ 514371 h 1293019"/>
                <a:gd name="connsiteX5" fmla="*/ 1359921 w 1653226"/>
                <a:gd name="connsiteY5" fmla="*/ 1254920 h 1293019"/>
                <a:gd name="connsiteX6" fmla="*/ 768635 w 1653226"/>
                <a:gd name="connsiteY6" fmla="*/ 1181143 h 1293019"/>
                <a:gd name="connsiteX7" fmla="*/ 176440 w 1653226"/>
                <a:gd name="connsiteY7" fmla="*/ 1293019 h 1293019"/>
                <a:gd name="connsiteX8" fmla="*/ 3106 w 1653226"/>
                <a:gd name="connsiteY8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557564 w 1653226"/>
                <a:gd name="connsiteY4" fmla="*/ 178595 h 1293019"/>
                <a:gd name="connsiteX5" fmla="*/ 1653226 w 1653226"/>
                <a:gd name="connsiteY5" fmla="*/ 514371 h 1293019"/>
                <a:gd name="connsiteX6" fmla="*/ 1359921 w 1653226"/>
                <a:gd name="connsiteY6" fmla="*/ 1254920 h 1293019"/>
                <a:gd name="connsiteX7" fmla="*/ 768635 w 1653226"/>
                <a:gd name="connsiteY7" fmla="*/ 1181143 h 1293019"/>
                <a:gd name="connsiteX8" fmla="*/ 176440 w 1653226"/>
                <a:gd name="connsiteY8" fmla="*/ 1293019 h 1293019"/>
                <a:gd name="connsiteX9" fmla="*/ 3106 w 1653226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51499"/>
                <a:gd name="connsiteY0" fmla="*/ 783453 h 1293019"/>
                <a:gd name="connsiteX1" fmla="*/ 54997 w 1651499"/>
                <a:gd name="connsiteY1" fmla="*/ 126206 h 1293019"/>
                <a:gd name="connsiteX2" fmla="*/ 885317 w 1651499"/>
                <a:gd name="connsiteY2" fmla="*/ 54769 h 1293019"/>
                <a:gd name="connsiteX3" fmla="*/ 1536135 w 1651499"/>
                <a:gd name="connsiteY3" fmla="*/ 0 h 1293019"/>
                <a:gd name="connsiteX4" fmla="*/ 1636557 w 1651499"/>
                <a:gd name="connsiteY4" fmla="*/ 516752 h 1293019"/>
                <a:gd name="connsiteX5" fmla="*/ 1359921 w 1651499"/>
                <a:gd name="connsiteY5" fmla="*/ 1254920 h 1293019"/>
                <a:gd name="connsiteX6" fmla="*/ 768635 w 1651499"/>
                <a:gd name="connsiteY6" fmla="*/ 1181143 h 1293019"/>
                <a:gd name="connsiteX7" fmla="*/ 176440 w 1651499"/>
                <a:gd name="connsiteY7" fmla="*/ 1293019 h 1293019"/>
                <a:gd name="connsiteX8" fmla="*/ 3106 w 1651499"/>
                <a:gd name="connsiteY8" fmla="*/ 783453 h 1293019"/>
                <a:gd name="connsiteX0" fmla="*/ 3106 w 1639433"/>
                <a:gd name="connsiteY0" fmla="*/ 783453 h 1293019"/>
                <a:gd name="connsiteX1" fmla="*/ 54997 w 1639433"/>
                <a:gd name="connsiteY1" fmla="*/ 126206 h 1293019"/>
                <a:gd name="connsiteX2" fmla="*/ 885317 w 1639433"/>
                <a:gd name="connsiteY2" fmla="*/ 54769 h 1293019"/>
                <a:gd name="connsiteX3" fmla="*/ 1536135 w 1639433"/>
                <a:gd name="connsiteY3" fmla="*/ 0 h 1293019"/>
                <a:gd name="connsiteX4" fmla="*/ 1636557 w 1639433"/>
                <a:gd name="connsiteY4" fmla="*/ 516752 h 1293019"/>
                <a:gd name="connsiteX5" fmla="*/ 1359921 w 1639433"/>
                <a:gd name="connsiteY5" fmla="*/ 1254920 h 1293019"/>
                <a:gd name="connsiteX6" fmla="*/ 768635 w 1639433"/>
                <a:gd name="connsiteY6" fmla="*/ 1181143 h 1293019"/>
                <a:gd name="connsiteX7" fmla="*/ 176440 w 1639433"/>
                <a:gd name="connsiteY7" fmla="*/ 1293019 h 1293019"/>
                <a:gd name="connsiteX8" fmla="*/ 3106 w 1639433"/>
                <a:gd name="connsiteY8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636557 w 1636557"/>
                <a:gd name="connsiteY4" fmla="*/ 516752 h 1293019"/>
                <a:gd name="connsiteX5" fmla="*/ 1359921 w 1636557"/>
                <a:gd name="connsiteY5" fmla="*/ 1254920 h 1293019"/>
                <a:gd name="connsiteX6" fmla="*/ 768635 w 1636557"/>
                <a:gd name="connsiteY6" fmla="*/ 1181143 h 1293019"/>
                <a:gd name="connsiteX7" fmla="*/ 176440 w 1636557"/>
                <a:gd name="connsiteY7" fmla="*/ 1293019 h 1293019"/>
                <a:gd name="connsiteX8" fmla="*/ 3106 w 1636557"/>
                <a:gd name="connsiteY8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245"/>
                <a:gd name="connsiteY0" fmla="*/ 783453 h 1293019"/>
                <a:gd name="connsiteX1" fmla="*/ 54997 w 1645245"/>
                <a:gd name="connsiteY1" fmla="*/ 126206 h 1293019"/>
                <a:gd name="connsiteX2" fmla="*/ 885317 w 1645245"/>
                <a:gd name="connsiteY2" fmla="*/ 54769 h 1293019"/>
                <a:gd name="connsiteX3" fmla="*/ 1536135 w 1645245"/>
                <a:gd name="connsiteY3" fmla="*/ 0 h 1293019"/>
                <a:gd name="connsiteX4" fmla="*/ 1583759 w 1645245"/>
                <a:gd name="connsiteY4" fmla="*/ 242889 h 1293019"/>
                <a:gd name="connsiteX5" fmla="*/ 1636557 w 1645245"/>
                <a:gd name="connsiteY5" fmla="*/ 516752 h 1293019"/>
                <a:gd name="connsiteX6" fmla="*/ 1359921 w 1645245"/>
                <a:gd name="connsiteY6" fmla="*/ 1254920 h 1293019"/>
                <a:gd name="connsiteX7" fmla="*/ 768635 w 1645245"/>
                <a:gd name="connsiteY7" fmla="*/ 1181143 h 1293019"/>
                <a:gd name="connsiteX8" fmla="*/ 176440 w 1645245"/>
                <a:gd name="connsiteY8" fmla="*/ 1293019 h 1293019"/>
                <a:gd name="connsiteX9" fmla="*/ 3106 w 1645245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93914 h 1303480"/>
                <a:gd name="connsiteX1" fmla="*/ 54997 w 1636559"/>
                <a:gd name="connsiteY1" fmla="*/ 136667 h 1303480"/>
                <a:gd name="connsiteX2" fmla="*/ 832929 w 1636559"/>
                <a:gd name="connsiteY2" fmla="*/ 17605 h 1303480"/>
                <a:gd name="connsiteX3" fmla="*/ 1536135 w 1636559"/>
                <a:gd name="connsiteY3" fmla="*/ 10461 h 1303480"/>
                <a:gd name="connsiteX4" fmla="*/ 1583759 w 1636559"/>
                <a:gd name="connsiteY4" fmla="*/ 253350 h 1303480"/>
                <a:gd name="connsiteX5" fmla="*/ 1636557 w 1636559"/>
                <a:gd name="connsiteY5" fmla="*/ 527213 h 1303480"/>
                <a:gd name="connsiteX6" fmla="*/ 1359921 w 1636559"/>
                <a:gd name="connsiteY6" fmla="*/ 1265381 h 1303480"/>
                <a:gd name="connsiteX7" fmla="*/ 768635 w 1636559"/>
                <a:gd name="connsiteY7" fmla="*/ 1191604 h 1303480"/>
                <a:gd name="connsiteX8" fmla="*/ 176440 w 1636559"/>
                <a:gd name="connsiteY8" fmla="*/ 1303480 h 1303480"/>
                <a:gd name="connsiteX9" fmla="*/ 3106 w 1636559"/>
                <a:gd name="connsiteY9" fmla="*/ 793914 h 1303480"/>
                <a:gd name="connsiteX0" fmla="*/ 4104 w 1637557"/>
                <a:gd name="connsiteY0" fmla="*/ 798083 h 1307649"/>
                <a:gd name="connsiteX1" fmla="*/ 44089 w 1637557"/>
                <a:gd name="connsiteY1" fmla="*/ 136073 h 1307649"/>
                <a:gd name="connsiteX2" fmla="*/ 833927 w 1637557"/>
                <a:gd name="connsiteY2" fmla="*/ 21774 h 1307649"/>
                <a:gd name="connsiteX3" fmla="*/ 1537133 w 1637557"/>
                <a:gd name="connsiteY3" fmla="*/ 14630 h 1307649"/>
                <a:gd name="connsiteX4" fmla="*/ 1584757 w 1637557"/>
                <a:gd name="connsiteY4" fmla="*/ 257519 h 1307649"/>
                <a:gd name="connsiteX5" fmla="*/ 1637555 w 1637557"/>
                <a:gd name="connsiteY5" fmla="*/ 531382 h 1307649"/>
                <a:gd name="connsiteX6" fmla="*/ 1360919 w 1637557"/>
                <a:gd name="connsiteY6" fmla="*/ 1269550 h 1307649"/>
                <a:gd name="connsiteX7" fmla="*/ 769633 w 1637557"/>
                <a:gd name="connsiteY7" fmla="*/ 1195773 h 1307649"/>
                <a:gd name="connsiteX8" fmla="*/ 177438 w 1637557"/>
                <a:gd name="connsiteY8" fmla="*/ 1307649 h 1307649"/>
                <a:gd name="connsiteX9" fmla="*/ 4104 w 1637557"/>
                <a:gd name="connsiteY9" fmla="*/ 798083 h 130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7557" h="1307649">
                  <a:moveTo>
                    <a:pt x="4104" y="798083"/>
                  </a:moveTo>
                  <a:cubicBezTo>
                    <a:pt x="-18121" y="602820"/>
                    <a:pt x="57789" y="438099"/>
                    <a:pt x="44089" y="136073"/>
                  </a:cubicBezTo>
                  <a:cubicBezTo>
                    <a:pt x="230415" y="74553"/>
                    <a:pt x="585086" y="42014"/>
                    <a:pt x="833927" y="21774"/>
                  </a:cubicBezTo>
                  <a:cubicBezTo>
                    <a:pt x="1082768" y="1534"/>
                    <a:pt x="1300350" y="-11564"/>
                    <a:pt x="1537133" y="14630"/>
                  </a:cubicBezTo>
                  <a:cubicBezTo>
                    <a:pt x="1464231" y="91227"/>
                    <a:pt x="1568020" y="171394"/>
                    <a:pt x="1584757" y="257519"/>
                  </a:cubicBezTo>
                  <a:cubicBezTo>
                    <a:pt x="1596731" y="350788"/>
                    <a:pt x="1637952" y="353185"/>
                    <a:pt x="1637555" y="531382"/>
                  </a:cubicBezTo>
                  <a:cubicBezTo>
                    <a:pt x="1624855" y="740535"/>
                    <a:pt x="1508351" y="1158421"/>
                    <a:pt x="1360919" y="1269550"/>
                  </a:cubicBezTo>
                  <a:cubicBezTo>
                    <a:pt x="1175387" y="1235422"/>
                    <a:pt x="966880" y="1189423"/>
                    <a:pt x="769633" y="1195773"/>
                  </a:cubicBezTo>
                  <a:cubicBezTo>
                    <a:pt x="572386" y="1202123"/>
                    <a:pt x="333601" y="1231056"/>
                    <a:pt x="177438" y="1307649"/>
                  </a:cubicBezTo>
                  <a:cubicBezTo>
                    <a:pt x="83188" y="1198504"/>
                    <a:pt x="26329" y="993346"/>
                    <a:pt x="4104" y="798083"/>
                  </a:cubicBezTo>
                  <a:close/>
                </a:path>
              </a:pathLst>
            </a:custGeom>
            <a:solidFill>
              <a:srgbClr val="FFFF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5112495" y="1052441"/>
              <a:ext cx="410714" cy="702369"/>
            </a:xfrm>
            <a:custGeom>
              <a:avLst/>
              <a:gdLst>
                <a:gd name="connsiteX0" fmla="*/ 10611 w 409641"/>
                <a:gd name="connsiteY0" fmla="*/ 702369 h 705931"/>
                <a:gd name="connsiteX1" fmla="*/ 8230 w 409641"/>
                <a:gd name="connsiteY1" fmla="*/ 502344 h 705931"/>
                <a:gd name="connsiteX2" fmla="*/ 32042 w 409641"/>
                <a:gd name="connsiteY2" fmla="*/ 295176 h 705931"/>
                <a:gd name="connsiteX3" fmla="*/ 117767 w 409641"/>
                <a:gd name="connsiteY3" fmla="*/ 126107 h 705931"/>
                <a:gd name="connsiteX4" fmla="*/ 224923 w 409641"/>
                <a:gd name="connsiteY4" fmla="*/ 9426 h 705931"/>
                <a:gd name="connsiteX5" fmla="*/ 332080 w 409641"/>
                <a:gd name="connsiteY5" fmla="*/ 16569 h 705931"/>
                <a:gd name="connsiteX6" fmla="*/ 401136 w 409641"/>
                <a:gd name="connsiteY6" fmla="*/ 92769 h 705931"/>
                <a:gd name="connsiteX7" fmla="*/ 393992 w 409641"/>
                <a:gd name="connsiteY7" fmla="*/ 223738 h 705931"/>
                <a:gd name="connsiteX8" fmla="*/ 270167 w 409641"/>
                <a:gd name="connsiteY8" fmla="*/ 435669 h 705931"/>
                <a:gd name="connsiteX9" fmla="*/ 129673 w 409641"/>
                <a:gd name="connsiteY9" fmla="*/ 616644 h 705931"/>
                <a:gd name="connsiteX10" fmla="*/ 10611 w 409641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0068 w 409098"/>
                <a:gd name="connsiteY0" fmla="*/ 702369 h 705931"/>
                <a:gd name="connsiteX1" fmla="*/ 7687 w 409098"/>
                <a:gd name="connsiteY1" fmla="*/ 502344 h 705931"/>
                <a:gd name="connsiteX2" fmla="*/ 19593 w 409098"/>
                <a:gd name="connsiteY2" fmla="*/ 492819 h 705931"/>
                <a:gd name="connsiteX3" fmla="*/ 52931 w 409098"/>
                <a:gd name="connsiteY3" fmla="*/ 295176 h 705931"/>
                <a:gd name="connsiteX4" fmla="*/ 117224 w 409098"/>
                <a:gd name="connsiteY4" fmla="*/ 126107 h 705931"/>
                <a:gd name="connsiteX5" fmla="*/ 224380 w 409098"/>
                <a:gd name="connsiteY5" fmla="*/ 9426 h 705931"/>
                <a:gd name="connsiteX6" fmla="*/ 331537 w 409098"/>
                <a:gd name="connsiteY6" fmla="*/ 16569 h 705931"/>
                <a:gd name="connsiteX7" fmla="*/ 400593 w 409098"/>
                <a:gd name="connsiteY7" fmla="*/ 92769 h 705931"/>
                <a:gd name="connsiteX8" fmla="*/ 393449 w 409098"/>
                <a:gd name="connsiteY8" fmla="*/ 223738 h 705931"/>
                <a:gd name="connsiteX9" fmla="*/ 269624 w 409098"/>
                <a:gd name="connsiteY9" fmla="*/ 435669 h 705931"/>
                <a:gd name="connsiteX10" fmla="*/ 129130 w 409098"/>
                <a:gd name="connsiteY10" fmla="*/ 616644 h 705931"/>
                <a:gd name="connsiteX11" fmla="*/ 10068 w 409098"/>
                <a:gd name="connsiteY11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714" h="702369">
                  <a:moveTo>
                    <a:pt x="11684" y="702369"/>
                  </a:moveTo>
                  <a:cubicBezTo>
                    <a:pt x="-8557" y="652363"/>
                    <a:pt x="2159" y="570209"/>
                    <a:pt x="9303" y="502344"/>
                  </a:cubicBezTo>
                  <a:cubicBezTo>
                    <a:pt x="16447" y="434479"/>
                    <a:pt x="36291" y="357882"/>
                    <a:pt x="54547" y="295176"/>
                  </a:cubicBezTo>
                  <a:cubicBezTo>
                    <a:pt x="72803" y="232470"/>
                    <a:pt x="90265" y="173732"/>
                    <a:pt x="118840" y="126107"/>
                  </a:cubicBezTo>
                  <a:cubicBezTo>
                    <a:pt x="147415" y="78482"/>
                    <a:pt x="190277" y="27682"/>
                    <a:pt x="225996" y="9426"/>
                  </a:cubicBezTo>
                  <a:cubicBezTo>
                    <a:pt x="261715" y="-8830"/>
                    <a:pt x="303784" y="2679"/>
                    <a:pt x="333153" y="16569"/>
                  </a:cubicBezTo>
                  <a:cubicBezTo>
                    <a:pt x="362522" y="30459"/>
                    <a:pt x="391890" y="58241"/>
                    <a:pt x="402209" y="92769"/>
                  </a:cubicBezTo>
                  <a:cubicBezTo>
                    <a:pt x="412528" y="127297"/>
                    <a:pt x="416893" y="166588"/>
                    <a:pt x="395065" y="223738"/>
                  </a:cubicBezTo>
                  <a:cubicBezTo>
                    <a:pt x="373237" y="280888"/>
                    <a:pt x="315293" y="370185"/>
                    <a:pt x="271240" y="435669"/>
                  </a:cubicBezTo>
                  <a:cubicBezTo>
                    <a:pt x="227187" y="501153"/>
                    <a:pt x="170433" y="573385"/>
                    <a:pt x="130746" y="616644"/>
                  </a:cubicBezTo>
                  <a:cubicBezTo>
                    <a:pt x="91059" y="659903"/>
                    <a:pt x="43831" y="683320"/>
                    <a:pt x="11684" y="702369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2591864" y="1455703"/>
              <a:ext cx="631434" cy="619784"/>
            </a:xfrm>
            <a:custGeom>
              <a:avLst/>
              <a:gdLst>
                <a:gd name="connsiteX0" fmla="*/ 627315 w 631434"/>
                <a:gd name="connsiteY0" fmla="*/ 614077 h 619784"/>
                <a:gd name="connsiteX1" fmla="*/ 477296 w 631434"/>
                <a:gd name="connsiteY1" fmla="*/ 578358 h 619784"/>
                <a:gd name="connsiteX2" fmla="*/ 248696 w 631434"/>
                <a:gd name="connsiteY2" fmla="*/ 483108 h 619784"/>
                <a:gd name="connsiteX3" fmla="*/ 93915 w 631434"/>
                <a:gd name="connsiteY3" fmla="*/ 347377 h 619784"/>
                <a:gd name="connsiteX4" fmla="*/ 10571 w 631434"/>
                <a:gd name="connsiteY4" fmla="*/ 214027 h 619784"/>
                <a:gd name="connsiteX5" fmla="*/ 8190 w 631434"/>
                <a:gd name="connsiteY5" fmla="*/ 104490 h 619784"/>
                <a:gd name="connsiteX6" fmla="*/ 74865 w 631434"/>
                <a:gd name="connsiteY6" fmla="*/ 16383 h 619784"/>
                <a:gd name="connsiteX7" fmla="*/ 184402 w 631434"/>
                <a:gd name="connsiteY7" fmla="*/ 6858 h 619784"/>
                <a:gd name="connsiteX8" fmla="*/ 312990 w 631434"/>
                <a:gd name="connsiteY8" fmla="*/ 92583 h 619784"/>
                <a:gd name="connsiteX9" fmla="*/ 443959 w 631434"/>
                <a:gd name="connsiteY9" fmla="*/ 242602 h 619784"/>
                <a:gd name="connsiteX10" fmla="*/ 574927 w 631434"/>
                <a:gd name="connsiteY10" fmla="*/ 464058 h 619784"/>
                <a:gd name="connsiteX11" fmla="*/ 627315 w 631434"/>
                <a:gd name="connsiteY11" fmla="*/ 614077 h 61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434" h="619784">
                  <a:moveTo>
                    <a:pt x="627315" y="614077"/>
                  </a:moveTo>
                  <a:cubicBezTo>
                    <a:pt x="611043" y="633127"/>
                    <a:pt x="540399" y="600186"/>
                    <a:pt x="477296" y="578358"/>
                  </a:cubicBezTo>
                  <a:cubicBezTo>
                    <a:pt x="414193" y="556530"/>
                    <a:pt x="312593" y="521605"/>
                    <a:pt x="248696" y="483108"/>
                  </a:cubicBezTo>
                  <a:cubicBezTo>
                    <a:pt x="184799" y="444611"/>
                    <a:pt x="133602" y="392224"/>
                    <a:pt x="93915" y="347377"/>
                  </a:cubicBezTo>
                  <a:cubicBezTo>
                    <a:pt x="54228" y="302530"/>
                    <a:pt x="24858" y="254508"/>
                    <a:pt x="10571" y="214027"/>
                  </a:cubicBezTo>
                  <a:cubicBezTo>
                    <a:pt x="-3716" y="173546"/>
                    <a:pt x="-2526" y="137431"/>
                    <a:pt x="8190" y="104490"/>
                  </a:cubicBezTo>
                  <a:cubicBezTo>
                    <a:pt x="18906" y="71549"/>
                    <a:pt x="45496" y="32655"/>
                    <a:pt x="74865" y="16383"/>
                  </a:cubicBezTo>
                  <a:cubicBezTo>
                    <a:pt x="104234" y="111"/>
                    <a:pt x="144714" y="-5842"/>
                    <a:pt x="184402" y="6858"/>
                  </a:cubicBezTo>
                  <a:cubicBezTo>
                    <a:pt x="224089" y="19558"/>
                    <a:pt x="269730" y="53292"/>
                    <a:pt x="312990" y="92583"/>
                  </a:cubicBezTo>
                  <a:cubicBezTo>
                    <a:pt x="356249" y="131874"/>
                    <a:pt x="400303" y="180689"/>
                    <a:pt x="443959" y="242602"/>
                  </a:cubicBezTo>
                  <a:cubicBezTo>
                    <a:pt x="487615" y="304514"/>
                    <a:pt x="541193" y="406511"/>
                    <a:pt x="574927" y="464058"/>
                  </a:cubicBezTo>
                  <a:cubicBezTo>
                    <a:pt x="608661" y="521605"/>
                    <a:pt x="643587" y="595027"/>
                    <a:pt x="627315" y="614077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2804801" y="1490717"/>
              <a:ext cx="3056555" cy="2912688"/>
            </a:xfrm>
            <a:custGeom>
              <a:avLst/>
              <a:gdLst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911811 h 2911811"/>
                <a:gd name="connsiteX1" fmla="*/ 507529 w 3031020"/>
                <a:gd name="connsiteY1" fmla="*/ 2689561 h 2911811"/>
                <a:gd name="connsiteX2" fmla="*/ 272579 w 3031020"/>
                <a:gd name="connsiteY2" fmla="*/ 2422861 h 2911811"/>
                <a:gd name="connsiteX3" fmla="*/ 94779 w 3031020"/>
                <a:gd name="connsiteY3" fmla="*/ 2092661 h 2911811"/>
                <a:gd name="connsiteX4" fmla="*/ 5879 w 3031020"/>
                <a:gd name="connsiteY4" fmla="*/ 1692611 h 2911811"/>
                <a:gd name="connsiteX5" fmla="*/ 24929 w 3031020"/>
                <a:gd name="connsiteY5" fmla="*/ 1254461 h 2911811"/>
                <a:gd name="connsiteX6" fmla="*/ 158279 w 3031020"/>
                <a:gd name="connsiteY6" fmla="*/ 835361 h 2911811"/>
                <a:gd name="connsiteX7" fmla="*/ 399579 w 3031020"/>
                <a:gd name="connsiteY7" fmla="*/ 524211 h 2911811"/>
                <a:gd name="connsiteX8" fmla="*/ 698029 w 3031020"/>
                <a:gd name="connsiteY8" fmla="*/ 270211 h 2911811"/>
                <a:gd name="connsiteX9" fmla="*/ 1091729 w 3031020"/>
                <a:gd name="connsiteY9" fmla="*/ 92411 h 2911811"/>
                <a:gd name="connsiteX10" fmla="*/ 1434629 w 3031020"/>
                <a:gd name="connsiteY10" fmla="*/ 336 h 2911811"/>
                <a:gd name="connsiteX11" fmla="*/ 1777529 w 3031020"/>
                <a:gd name="connsiteY11" fmla="*/ 67011 h 2911811"/>
                <a:gd name="connsiteX12" fmla="*/ 2171229 w 3031020"/>
                <a:gd name="connsiteY12" fmla="*/ 206711 h 2911811"/>
                <a:gd name="connsiteX13" fmla="*/ 2463329 w 3031020"/>
                <a:gd name="connsiteY13" fmla="*/ 378161 h 2911811"/>
                <a:gd name="connsiteX14" fmla="*/ 2717329 w 3031020"/>
                <a:gd name="connsiteY14" fmla="*/ 632161 h 2911811"/>
                <a:gd name="connsiteX15" fmla="*/ 2907829 w 3031020"/>
                <a:gd name="connsiteY15" fmla="*/ 949661 h 2911811"/>
                <a:gd name="connsiteX16" fmla="*/ 3003079 w 3031020"/>
                <a:gd name="connsiteY16" fmla="*/ 1311611 h 2911811"/>
                <a:gd name="connsiteX17" fmla="*/ 3028479 w 3031020"/>
                <a:gd name="connsiteY17" fmla="*/ 1679911 h 2911811"/>
                <a:gd name="connsiteX18" fmla="*/ 2952279 w 3031020"/>
                <a:gd name="connsiteY18" fmla="*/ 2035511 h 2911811"/>
                <a:gd name="connsiteX19" fmla="*/ 2812579 w 3031020"/>
                <a:gd name="connsiteY19" fmla="*/ 2308561 h 2911811"/>
                <a:gd name="connsiteX20" fmla="*/ 2666529 w 3031020"/>
                <a:gd name="connsiteY20" fmla="*/ 2511761 h 2911811"/>
                <a:gd name="connsiteX21" fmla="*/ 2355379 w 3031020"/>
                <a:gd name="connsiteY21" fmla="*/ 2784811 h 2911811"/>
                <a:gd name="connsiteX0" fmla="*/ 837729 w 3031020"/>
                <a:gd name="connsiteY0" fmla="*/ 2915612 h 2915612"/>
                <a:gd name="connsiteX1" fmla="*/ 507529 w 3031020"/>
                <a:gd name="connsiteY1" fmla="*/ 2693362 h 2915612"/>
                <a:gd name="connsiteX2" fmla="*/ 272579 w 3031020"/>
                <a:gd name="connsiteY2" fmla="*/ 2426662 h 2915612"/>
                <a:gd name="connsiteX3" fmla="*/ 94779 w 3031020"/>
                <a:gd name="connsiteY3" fmla="*/ 2096462 h 2915612"/>
                <a:gd name="connsiteX4" fmla="*/ 5879 w 3031020"/>
                <a:gd name="connsiteY4" fmla="*/ 1696412 h 2915612"/>
                <a:gd name="connsiteX5" fmla="*/ 24929 w 3031020"/>
                <a:gd name="connsiteY5" fmla="*/ 1258262 h 2915612"/>
                <a:gd name="connsiteX6" fmla="*/ 158279 w 3031020"/>
                <a:gd name="connsiteY6" fmla="*/ 839162 h 2915612"/>
                <a:gd name="connsiteX7" fmla="*/ 399579 w 3031020"/>
                <a:gd name="connsiteY7" fmla="*/ 528012 h 2915612"/>
                <a:gd name="connsiteX8" fmla="*/ 698029 w 3031020"/>
                <a:gd name="connsiteY8" fmla="*/ 274012 h 2915612"/>
                <a:gd name="connsiteX9" fmla="*/ 1091729 w 3031020"/>
                <a:gd name="connsiteY9" fmla="*/ 96212 h 2915612"/>
                <a:gd name="connsiteX10" fmla="*/ 1434629 w 3031020"/>
                <a:gd name="connsiteY10" fmla="*/ 4137 h 2915612"/>
                <a:gd name="connsiteX11" fmla="*/ 1821979 w 3031020"/>
                <a:gd name="connsiteY11" fmla="*/ 35887 h 2915612"/>
                <a:gd name="connsiteX12" fmla="*/ 2171229 w 3031020"/>
                <a:gd name="connsiteY12" fmla="*/ 210512 h 2915612"/>
                <a:gd name="connsiteX13" fmla="*/ 2463329 w 3031020"/>
                <a:gd name="connsiteY13" fmla="*/ 381962 h 2915612"/>
                <a:gd name="connsiteX14" fmla="*/ 2717329 w 3031020"/>
                <a:gd name="connsiteY14" fmla="*/ 635962 h 2915612"/>
                <a:gd name="connsiteX15" fmla="*/ 2907829 w 3031020"/>
                <a:gd name="connsiteY15" fmla="*/ 953462 h 2915612"/>
                <a:gd name="connsiteX16" fmla="*/ 3003079 w 3031020"/>
                <a:gd name="connsiteY16" fmla="*/ 1315412 h 2915612"/>
                <a:gd name="connsiteX17" fmla="*/ 3028479 w 3031020"/>
                <a:gd name="connsiteY17" fmla="*/ 1683712 h 2915612"/>
                <a:gd name="connsiteX18" fmla="*/ 2952279 w 3031020"/>
                <a:gd name="connsiteY18" fmla="*/ 2039312 h 2915612"/>
                <a:gd name="connsiteX19" fmla="*/ 2812579 w 3031020"/>
                <a:gd name="connsiteY19" fmla="*/ 2312362 h 2915612"/>
                <a:gd name="connsiteX20" fmla="*/ 2666529 w 3031020"/>
                <a:gd name="connsiteY20" fmla="*/ 2515562 h 2915612"/>
                <a:gd name="connsiteX21" fmla="*/ 2355379 w 3031020"/>
                <a:gd name="connsiteY21" fmla="*/ 2788612 h 2915612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463329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33204 w 3031020"/>
                <a:gd name="connsiteY14" fmla="*/ 61599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98029 w 3031020"/>
                <a:gd name="connsiteY8" fmla="*/ 2710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3579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6754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60526 w 3030067"/>
                <a:gd name="connsiteY7" fmla="*/ 51556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38301 w 3030067"/>
                <a:gd name="connsiteY7" fmla="*/ 50921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7908 w 3051199"/>
                <a:gd name="connsiteY0" fmla="*/ 2912688 h 2912688"/>
                <a:gd name="connsiteX1" fmla="*/ 527708 w 3051199"/>
                <a:gd name="connsiteY1" fmla="*/ 2690438 h 2912688"/>
                <a:gd name="connsiteX2" fmla="*/ 292758 w 3051199"/>
                <a:gd name="connsiteY2" fmla="*/ 2423738 h 2912688"/>
                <a:gd name="connsiteX3" fmla="*/ 114958 w 3051199"/>
                <a:gd name="connsiteY3" fmla="*/ 2093538 h 2912688"/>
                <a:gd name="connsiteX4" fmla="*/ 26058 w 3051199"/>
                <a:gd name="connsiteY4" fmla="*/ 1693488 h 2912688"/>
                <a:gd name="connsiteX5" fmla="*/ 7008 w 3051199"/>
                <a:gd name="connsiteY5" fmla="*/ 1255338 h 2912688"/>
                <a:gd name="connsiteX6" fmla="*/ 149883 w 3051199"/>
                <a:gd name="connsiteY6" fmla="*/ 833063 h 2912688"/>
                <a:gd name="connsiteX7" fmla="*/ 359433 w 3051199"/>
                <a:gd name="connsiteY7" fmla="*/ 509213 h 2912688"/>
                <a:gd name="connsiteX8" fmla="*/ 676933 w 3051199"/>
                <a:gd name="connsiteY8" fmla="*/ 242513 h 2912688"/>
                <a:gd name="connsiteX9" fmla="*/ 1089683 w 3051199"/>
                <a:gd name="connsiteY9" fmla="*/ 61538 h 2912688"/>
                <a:gd name="connsiteX10" fmla="*/ 1454808 w 3051199"/>
                <a:gd name="connsiteY10" fmla="*/ 1213 h 2912688"/>
                <a:gd name="connsiteX11" fmla="*/ 1842158 w 3051199"/>
                <a:gd name="connsiteY11" fmla="*/ 32963 h 2912688"/>
                <a:gd name="connsiteX12" fmla="*/ 2213633 w 3051199"/>
                <a:gd name="connsiteY12" fmla="*/ 166313 h 2912688"/>
                <a:gd name="connsiteX13" fmla="*/ 2537483 w 3051199"/>
                <a:gd name="connsiteY13" fmla="*/ 379038 h 2912688"/>
                <a:gd name="connsiteX14" fmla="*/ 2753383 w 3051199"/>
                <a:gd name="connsiteY14" fmla="*/ 613988 h 2912688"/>
                <a:gd name="connsiteX15" fmla="*/ 2928008 w 3051199"/>
                <a:gd name="connsiteY15" fmla="*/ 950538 h 2912688"/>
                <a:gd name="connsiteX16" fmla="*/ 3023258 w 3051199"/>
                <a:gd name="connsiteY16" fmla="*/ 1312488 h 2912688"/>
                <a:gd name="connsiteX17" fmla="*/ 3048658 w 3051199"/>
                <a:gd name="connsiteY17" fmla="*/ 1680788 h 2912688"/>
                <a:gd name="connsiteX18" fmla="*/ 2972458 w 3051199"/>
                <a:gd name="connsiteY18" fmla="*/ 2036388 h 2912688"/>
                <a:gd name="connsiteX19" fmla="*/ 2832758 w 3051199"/>
                <a:gd name="connsiteY19" fmla="*/ 2309438 h 2912688"/>
                <a:gd name="connsiteX20" fmla="*/ 2686708 w 3051199"/>
                <a:gd name="connsiteY20" fmla="*/ 2512638 h 2912688"/>
                <a:gd name="connsiteX21" fmla="*/ 2375558 w 3051199"/>
                <a:gd name="connsiteY21" fmla="*/ 2785688 h 2912688"/>
                <a:gd name="connsiteX0" fmla="*/ 879013 w 3072304"/>
                <a:gd name="connsiteY0" fmla="*/ 2912688 h 2912688"/>
                <a:gd name="connsiteX1" fmla="*/ 548813 w 3072304"/>
                <a:gd name="connsiteY1" fmla="*/ 2690438 h 2912688"/>
                <a:gd name="connsiteX2" fmla="*/ 313863 w 3072304"/>
                <a:gd name="connsiteY2" fmla="*/ 2423738 h 2912688"/>
                <a:gd name="connsiteX3" fmla="*/ 136063 w 3072304"/>
                <a:gd name="connsiteY3" fmla="*/ 2093538 h 2912688"/>
                <a:gd name="connsiteX4" fmla="*/ 9063 w 3072304"/>
                <a:gd name="connsiteY4" fmla="*/ 1690313 h 2912688"/>
                <a:gd name="connsiteX5" fmla="*/ 28113 w 3072304"/>
                <a:gd name="connsiteY5" fmla="*/ 1255338 h 2912688"/>
                <a:gd name="connsiteX6" fmla="*/ 170988 w 3072304"/>
                <a:gd name="connsiteY6" fmla="*/ 833063 h 2912688"/>
                <a:gd name="connsiteX7" fmla="*/ 380538 w 3072304"/>
                <a:gd name="connsiteY7" fmla="*/ 509213 h 2912688"/>
                <a:gd name="connsiteX8" fmla="*/ 698038 w 3072304"/>
                <a:gd name="connsiteY8" fmla="*/ 242513 h 2912688"/>
                <a:gd name="connsiteX9" fmla="*/ 1110788 w 3072304"/>
                <a:gd name="connsiteY9" fmla="*/ 61538 h 2912688"/>
                <a:gd name="connsiteX10" fmla="*/ 1475913 w 3072304"/>
                <a:gd name="connsiteY10" fmla="*/ 1213 h 2912688"/>
                <a:gd name="connsiteX11" fmla="*/ 1863263 w 3072304"/>
                <a:gd name="connsiteY11" fmla="*/ 32963 h 2912688"/>
                <a:gd name="connsiteX12" fmla="*/ 2234738 w 3072304"/>
                <a:gd name="connsiteY12" fmla="*/ 166313 h 2912688"/>
                <a:gd name="connsiteX13" fmla="*/ 2558588 w 3072304"/>
                <a:gd name="connsiteY13" fmla="*/ 379038 h 2912688"/>
                <a:gd name="connsiteX14" fmla="*/ 2774488 w 3072304"/>
                <a:gd name="connsiteY14" fmla="*/ 613988 h 2912688"/>
                <a:gd name="connsiteX15" fmla="*/ 2949113 w 3072304"/>
                <a:gd name="connsiteY15" fmla="*/ 950538 h 2912688"/>
                <a:gd name="connsiteX16" fmla="*/ 3044363 w 3072304"/>
                <a:gd name="connsiteY16" fmla="*/ 1312488 h 2912688"/>
                <a:gd name="connsiteX17" fmla="*/ 3069763 w 3072304"/>
                <a:gd name="connsiteY17" fmla="*/ 1680788 h 2912688"/>
                <a:gd name="connsiteX18" fmla="*/ 2993563 w 3072304"/>
                <a:gd name="connsiteY18" fmla="*/ 2036388 h 2912688"/>
                <a:gd name="connsiteX19" fmla="*/ 2853863 w 3072304"/>
                <a:gd name="connsiteY19" fmla="*/ 2309438 h 2912688"/>
                <a:gd name="connsiteX20" fmla="*/ 2707813 w 3072304"/>
                <a:gd name="connsiteY20" fmla="*/ 2512638 h 2912688"/>
                <a:gd name="connsiteX21" fmla="*/ 2396663 w 3072304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31198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693234 w 3070425"/>
                <a:gd name="connsiteY20" fmla="*/ 2506288 h 2912688"/>
                <a:gd name="connsiteX21" fmla="*/ 2394784 w 3070425"/>
                <a:gd name="connsiteY21" fmla="*/ 2785688 h 2912688"/>
                <a:gd name="connsiteX0" fmla="*/ 877134 w 3055251"/>
                <a:gd name="connsiteY0" fmla="*/ 2912688 h 2912688"/>
                <a:gd name="connsiteX1" fmla="*/ 546934 w 3055251"/>
                <a:gd name="connsiteY1" fmla="*/ 2690438 h 2912688"/>
                <a:gd name="connsiteX2" fmla="*/ 292934 w 3055251"/>
                <a:gd name="connsiteY2" fmla="*/ 2423738 h 2912688"/>
                <a:gd name="connsiteX3" fmla="*/ 108784 w 3055251"/>
                <a:gd name="connsiteY3" fmla="*/ 2096713 h 2912688"/>
                <a:gd name="connsiteX4" fmla="*/ 7184 w 3055251"/>
                <a:gd name="connsiteY4" fmla="*/ 1690313 h 2912688"/>
                <a:gd name="connsiteX5" fmla="*/ 26234 w 3055251"/>
                <a:gd name="connsiteY5" fmla="*/ 1255338 h 2912688"/>
                <a:gd name="connsiteX6" fmla="*/ 169109 w 3055251"/>
                <a:gd name="connsiteY6" fmla="*/ 833063 h 2912688"/>
                <a:gd name="connsiteX7" fmla="*/ 378659 w 3055251"/>
                <a:gd name="connsiteY7" fmla="*/ 509213 h 2912688"/>
                <a:gd name="connsiteX8" fmla="*/ 696159 w 3055251"/>
                <a:gd name="connsiteY8" fmla="*/ 242513 h 2912688"/>
                <a:gd name="connsiteX9" fmla="*/ 1108909 w 3055251"/>
                <a:gd name="connsiteY9" fmla="*/ 61538 h 2912688"/>
                <a:gd name="connsiteX10" fmla="*/ 1474034 w 3055251"/>
                <a:gd name="connsiteY10" fmla="*/ 1213 h 2912688"/>
                <a:gd name="connsiteX11" fmla="*/ 1861384 w 3055251"/>
                <a:gd name="connsiteY11" fmla="*/ 32963 h 2912688"/>
                <a:gd name="connsiteX12" fmla="*/ 2232859 w 3055251"/>
                <a:gd name="connsiteY12" fmla="*/ 166313 h 2912688"/>
                <a:gd name="connsiteX13" fmla="*/ 2556709 w 3055251"/>
                <a:gd name="connsiteY13" fmla="*/ 379038 h 2912688"/>
                <a:gd name="connsiteX14" fmla="*/ 2772609 w 3055251"/>
                <a:gd name="connsiteY14" fmla="*/ 613988 h 2912688"/>
                <a:gd name="connsiteX15" fmla="*/ 2947234 w 3055251"/>
                <a:gd name="connsiteY15" fmla="*/ 950538 h 2912688"/>
                <a:gd name="connsiteX16" fmla="*/ 3042484 w 3055251"/>
                <a:gd name="connsiteY16" fmla="*/ 1312488 h 2912688"/>
                <a:gd name="connsiteX17" fmla="*/ 3048834 w 3055251"/>
                <a:gd name="connsiteY17" fmla="*/ 1687138 h 2912688"/>
                <a:gd name="connsiteX18" fmla="*/ 2991684 w 3055251"/>
                <a:gd name="connsiteY18" fmla="*/ 2036388 h 2912688"/>
                <a:gd name="connsiteX19" fmla="*/ 2851984 w 3055251"/>
                <a:gd name="connsiteY19" fmla="*/ 2309438 h 2912688"/>
                <a:gd name="connsiteX20" fmla="*/ 2693234 w 3055251"/>
                <a:gd name="connsiteY20" fmla="*/ 2506288 h 2912688"/>
                <a:gd name="connsiteX21" fmla="*/ 2394784 w 3055251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836109 w 3056555"/>
                <a:gd name="connsiteY20" fmla="*/ 2312613 h 2912688"/>
                <a:gd name="connsiteX21" fmla="*/ 2693234 w 3056555"/>
                <a:gd name="connsiteY21" fmla="*/ 2506288 h 2912688"/>
                <a:gd name="connsiteX22" fmla="*/ 2394784 w 3056555"/>
                <a:gd name="connsiteY22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36109 w 3056555"/>
                <a:gd name="connsiteY19" fmla="*/ 2312613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6555" h="2912688">
                  <a:moveTo>
                    <a:pt x="877134" y="2912688"/>
                  </a:moveTo>
                  <a:cubicBezTo>
                    <a:pt x="759130" y="2842309"/>
                    <a:pt x="644301" y="2771930"/>
                    <a:pt x="546934" y="2690438"/>
                  </a:cubicBezTo>
                  <a:cubicBezTo>
                    <a:pt x="449567" y="2608946"/>
                    <a:pt x="365959" y="2522692"/>
                    <a:pt x="292934" y="2423738"/>
                  </a:cubicBezTo>
                  <a:cubicBezTo>
                    <a:pt x="219909" y="2324784"/>
                    <a:pt x="156409" y="2218951"/>
                    <a:pt x="108784" y="2096713"/>
                  </a:cubicBezTo>
                  <a:cubicBezTo>
                    <a:pt x="61159" y="1974475"/>
                    <a:pt x="20942" y="1830542"/>
                    <a:pt x="7184" y="1690313"/>
                  </a:cubicBezTo>
                  <a:cubicBezTo>
                    <a:pt x="-6574" y="1550084"/>
                    <a:pt x="-753" y="1398213"/>
                    <a:pt x="26234" y="1255338"/>
                  </a:cubicBezTo>
                  <a:cubicBezTo>
                    <a:pt x="53221" y="1112463"/>
                    <a:pt x="110372" y="957417"/>
                    <a:pt x="169109" y="833063"/>
                  </a:cubicBezTo>
                  <a:cubicBezTo>
                    <a:pt x="227846" y="708709"/>
                    <a:pt x="290817" y="607638"/>
                    <a:pt x="378659" y="509213"/>
                  </a:cubicBezTo>
                  <a:cubicBezTo>
                    <a:pt x="466501" y="410788"/>
                    <a:pt x="574451" y="317125"/>
                    <a:pt x="696159" y="242513"/>
                  </a:cubicBezTo>
                  <a:cubicBezTo>
                    <a:pt x="817867" y="167901"/>
                    <a:pt x="979263" y="101755"/>
                    <a:pt x="1108909" y="61538"/>
                  </a:cubicBezTo>
                  <a:cubicBezTo>
                    <a:pt x="1238555" y="21321"/>
                    <a:pt x="1348622" y="5975"/>
                    <a:pt x="1474034" y="1213"/>
                  </a:cubicBezTo>
                  <a:cubicBezTo>
                    <a:pt x="1599446" y="-3549"/>
                    <a:pt x="1734913" y="5446"/>
                    <a:pt x="1861384" y="32963"/>
                  </a:cubicBezTo>
                  <a:cubicBezTo>
                    <a:pt x="1987855" y="60480"/>
                    <a:pt x="2116972" y="108634"/>
                    <a:pt x="2232859" y="166313"/>
                  </a:cubicBezTo>
                  <a:cubicBezTo>
                    <a:pt x="2348746" y="223992"/>
                    <a:pt x="2466751" y="304426"/>
                    <a:pt x="2556709" y="379038"/>
                  </a:cubicBezTo>
                  <a:cubicBezTo>
                    <a:pt x="2646667" y="453650"/>
                    <a:pt x="2707522" y="518738"/>
                    <a:pt x="2772609" y="613988"/>
                  </a:cubicBezTo>
                  <a:cubicBezTo>
                    <a:pt x="2837697" y="709238"/>
                    <a:pt x="2902255" y="834121"/>
                    <a:pt x="2947234" y="950538"/>
                  </a:cubicBezTo>
                  <a:cubicBezTo>
                    <a:pt x="2992213" y="1066955"/>
                    <a:pt x="3025551" y="1189721"/>
                    <a:pt x="3042484" y="1312488"/>
                  </a:cubicBezTo>
                  <a:cubicBezTo>
                    <a:pt x="3059417" y="1435255"/>
                    <a:pt x="3060476" y="1567017"/>
                    <a:pt x="3048834" y="1687138"/>
                  </a:cubicBezTo>
                  <a:cubicBezTo>
                    <a:pt x="3037192" y="1807259"/>
                    <a:pt x="3008088" y="1928967"/>
                    <a:pt x="2972634" y="2033213"/>
                  </a:cubicBezTo>
                  <a:cubicBezTo>
                    <a:pt x="2937180" y="2137459"/>
                    <a:pt x="2882676" y="2233767"/>
                    <a:pt x="2836109" y="2312613"/>
                  </a:cubicBezTo>
                  <a:cubicBezTo>
                    <a:pt x="2809651" y="2345421"/>
                    <a:pt x="2766788" y="2427442"/>
                    <a:pt x="2693234" y="2506288"/>
                  </a:cubicBezTo>
                  <a:cubicBezTo>
                    <a:pt x="2619680" y="2585134"/>
                    <a:pt x="2512259" y="2688850"/>
                    <a:pt x="2394784" y="2785688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4535960" y="3019278"/>
              <a:ext cx="255238" cy="229256"/>
            </a:xfrm>
            <a:custGeom>
              <a:avLst/>
              <a:gdLst>
                <a:gd name="connsiteX0" fmla="*/ 11956 w 255547"/>
                <a:gd name="connsiteY0" fmla="*/ 69677 h 229256"/>
                <a:gd name="connsiteX1" fmla="*/ 92919 w 255547"/>
                <a:gd name="connsiteY1" fmla="*/ 24433 h 229256"/>
                <a:gd name="connsiteX2" fmla="*/ 169119 w 255547"/>
                <a:gd name="connsiteY2" fmla="*/ 621 h 229256"/>
                <a:gd name="connsiteX3" fmla="*/ 231031 w 255547"/>
                <a:gd name="connsiteY3" fmla="*/ 14908 h 229256"/>
                <a:gd name="connsiteX4" fmla="*/ 254844 w 255547"/>
                <a:gd name="connsiteY4" fmla="*/ 93490 h 229256"/>
                <a:gd name="connsiteX5" fmla="*/ 207219 w 255547"/>
                <a:gd name="connsiteY5" fmla="*/ 176833 h 229256"/>
                <a:gd name="connsiteX6" fmla="*/ 157213 w 255547"/>
                <a:gd name="connsiteY6" fmla="*/ 229221 h 229256"/>
                <a:gd name="connsiteX7" fmla="*/ 61963 w 255547"/>
                <a:gd name="connsiteY7" fmla="*/ 183977 h 229256"/>
                <a:gd name="connsiteX8" fmla="*/ 4813 w 255547"/>
                <a:gd name="connsiteY8" fmla="*/ 124446 h 229256"/>
                <a:gd name="connsiteX9" fmla="*/ 11956 w 255547"/>
                <a:gd name="connsiteY9" fmla="*/ 69677 h 229256"/>
                <a:gd name="connsiteX0" fmla="*/ 11956 w 255238"/>
                <a:gd name="connsiteY0" fmla="*/ 69677 h 229256"/>
                <a:gd name="connsiteX1" fmla="*/ 92919 w 255238"/>
                <a:gd name="connsiteY1" fmla="*/ 24433 h 229256"/>
                <a:gd name="connsiteX2" fmla="*/ 169119 w 255238"/>
                <a:gd name="connsiteY2" fmla="*/ 621 h 229256"/>
                <a:gd name="connsiteX3" fmla="*/ 231031 w 255238"/>
                <a:gd name="connsiteY3" fmla="*/ 14908 h 229256"/>
                <a:gd name="connsiteX4" fmla="*/ 254844 w 255238"/>
                <a:gd name="connsiteY4" fmla="*/ 93490 h 229256"/>
                <a:gd name="connsiteX5" fmla="*/ 214363 w 255238"/>
                <a:gd name="connsiteY5" fmla="*/ 176833 h 229256"/>
                <a:gd name="connsiteX6" fmla="*/ 157213 w 255238"/>
                <a:gd name="connsiteY6" fmla="*/ 229221 h 229256"/>
                <a:gd name="connsiteX7" fmla="*/ 61963 w 255238"/>
                <a:gd name="connsiteY7" fmla="*/ 183977 h 229256"/>
                <a:gd name="connsiteX8" fmla="*/ 4813 w 255238"/>
                <a:gd name="connsiteY8" fmla="*/ 124446 h 229256"/>
                <a:gd name="connsiteX9" fmla="*/ 11956 w 255238"/>
                <a:gd name="connsiteY9" fmla="*/ 69677 h 2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238" h="229256">
                  <a:moveTo>
                    <a:pt x="11956" y="69677"/>
                  </a:moveTo>
                  <a:cubicBezTo>
                    <a:pt x="26640" y="53008"/>
                    <a:pt x="66725" y="35942"/>
                    <a:pt x="92919" y="24433"/>
                  </a:cubicBezTo>
                  <a:cubicBezTo>
                    <a:pt x="119113" y="12924"/>
                    <a:pt x="146100" y="2208"/>
                    <a:pt x="169119" y="621"/>
                  </a:cubicBezTo>
                  <a:cubicBezTo>
                    <a:pt x="192138" y="-966"/>
                    <a:pt x="216744" y="-570"/>
                    <a:pt x="231031" y="14908"/>
                  </a:cubicBezTo>
                  <a:cubicBezTo>
                    <a:pt x="245318" y="30386"/>
                    <a:pt x="257622" y="66503"/>
                    <a:pt x="254844" y="93490"/>
                  </a:cubicBezTo>
                  <a:cubicBezTo>
                    <a:pt x="252066" y="120478"/>
                    <a:pt x="230635" y="154211"/>
                    <a:pt x="214363" y="176833"/>
                  </a:cubicBezTo>
                  <a:cubicBezTo>
                    <a:pt x="198091" y="199455"/>
                    <a:pt x="182613" y="228030"/>
                    <a:pt x="157213" y="229221"/>
                  </a:cubicBezTo>
                  <a:cubicBezTo>
                    <a:pt x="131813" y="230412"/>
                    <a:pt x="87363" y="201440"/>
                    <a:pt x="61963" y="183977"/>
                  </a:cubicBezTo>
                  <a:cubicBezTo>
                    <a:pt x="36563" y="166514"/>
                    <a:pt x="11957" y="143099"/>
                    <a:pt x="4813" y="124446"/>
                  </a:cubicBezTo>
                  <a:cubicBezTo>
                    <a:pt x="-2331" y="105793"/>
                    <a:pt x="-2728" y="86346"/>
                    <a:pt x="11956" y="69677"/>
                  </a:cubicBezTo>
                  <a:close/>
                </a:path>
              </a:pathLst>
            </a:custGeom>
            <a:solidFill>
              <a:srgbClr val="E985A4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3456510" y="2236221"/>
              <a:ext cx="260350" cy="141534"/>
            </a:xfrm>
            <a:custGeom>
              <a:avLst/>
              <a:gdLst>
                <a:gd name="connsiteX0" fmla="*/ 0 w 260350"/>
                <a:gd name="connsiteY0" fmla="*/ 141534 h 141534"/>
                <a:gd name="connsiteX1" fmla="*/ 57150 w 260350"/>
                <a:gd name="connsiteY1" fmla="*/ 52634 h 141534"/>
                <a:gd name="connsiteX2" fmla="*/ 120650 w 260350"/>
                <a:gd name="connsiteY2" fmla="*/ 5009 h 141534"/>
                <a:gd name="connsiteX3" fmla="*/ 196850 w 260350"/>
                <a:gd name="connsiteY3" fmla="*/ 5009 h 141534"/>
                <a:gd name="connsiteX4" fmla="*/ 260350 w 260350"/>
                <a:gd name="connsiteY4" fmla="*/ 36759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41534">
                  <a:moveTo>
                    <a:pt x="0" y="141534"/>
                  </a:moveTo>
                  <a:cubicBezTo>
                    <a:pt x="18521" y="108461"/>
                    <a:pt x="37042" y="75388"/>
                    <a:pt x="57150" y="52634"/>
                  </a:cubicBezTo>
                  <a:cubicBezTo>
                    <a:pt x="77258" y="29880"/>
                    <a:pt x="97367" y="12946"/>
                    <a:pt x="120650" y="5009"/>
                  </a:cubicBezTo>
                  <a:cubicBezTo>
                    <a:pt x="143933" y="-2929"/>
                    <a:pt x="173567" y="-283"/>
                    <a:pt x="196850" y="5009"/>
                  </a:cubicBezTo>
                  <a:cubicBezTo>
                    <a:pt x="220133" y="10301"/>
                    <a:pt x="240241" y="23530"/>
                    <a:pt x="260350" y="3675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4872560" y="1818896"/>
              <a:ext cx="304800" cy="98484"/>
            </a:xfrm>
            <a:custGeom>
              <a:avLst/>
              <a:gdLst>
                <a:gd name="connsiteX0" fmla="*/ 0 w 304800"/>
                <a:gd name="connsiteY0" fmla="*/ 98484 h 98484"/>
                <a:gd name="connsiteX1" fmla="*/ 66675 w 304800"/>
                <a:gd name="connsiteY1" fmla="*/ 28634 h 98484"/>
                <a:gd name="connsiteX2" fmla="*/ 152400 w 304800"/>
                <a:gd name="connsiteY2" fmla="*/ 59 h 98484"/>
                <a:gd name="connsiteX3" fmla="*/ 238125 w 304800"/>
                <a:gd name="connsiteY3" fmla="*/ 34984 h 98484"/>
                <a:gd name="connsiteX4" fmla="*/ 304800 w 304800"/>
                <a:gd name="connsiteY4" fmla="*/ 98484 h 9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98484">
                  <a:moveTo>
                    <a:pt x="0" y="98484"/>
                  </a:moveTo>
                  <a:cubicBezTo>
                    <a:pt x="20637" y="71761"/>
                    <a:pt x="41275" y="45038"/>
                    <a:pt x="66675" y="28634"/>
                  </a:cubicBezTo>
                  <a:cubicBezTo>
                    <a:pt x="92075" y="12230"/>
                    <a:pt x="123825" y="-999"/>
                    <a:pt x="152400" y="59"/>
                  </a:cubicBezTo>
                  <a:cubicBezTo>
                    <a:pt x="180975" y="1117"/>
                    <a:pt x="212725" y="18580"/>
                    <a:pt x="238125" y="34984"/>
                  </a:cubicBezTo>
                  <a:cubicBezTo>
                    <a:pt x="263525" y="51388"/>
                    <a:pt x="284162" y="74936"/>
                    <a:pt x="304800" y="9848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11"/>
            <p:cNvSpPr/>
            <p:nvPr/>
          </p:nvSpPr>
          <p:spPr>
            <a:xfrm>
              <a:off x="3471517" y="2731881"/>
              <a:ext cx="720080" cy="756000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12"/>
            <p:cNvSpPr/>
            <p:nvPr/>
          </p:nvSpPr>
          <p:spPr>
            <a:xfrm>
              <a:off x="3581923" y="2820545"/>
              <a:ext cx="532904" cy="570830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13"/>
            <p:cNvSpPr/>
            <p:nvPr/>
          </p:nvSpPr>
          <p:spPr>
            <a:xfrm rot="19847660">
              <a:off x="4937261" y="2303303"/>
              <a:ext cx="608687" cy="709808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14"/>
            <p:cNvSpPr/>
            <p:nvPr/>
          </p:nvSpPr>
          <p:spPr>
            <a:xfrm rot="19847660">
              <a:off x="4979391" y="2397083"/>
              <a:ext cx="468628" cy="542905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3690666" y="4408168"/>
              <a:ext cx="740674" cy="953039"/>
            </a:xfrm>
            <a:custGeom>
              <a:avLst/>
              <a:gdLst>
                <a:gd name="connsiteX0" fmla="*/ 0 w 763413"/>
                <a:gd name="connsiteY0" fmla="*/ 0 h 969177"/>
                <a:gd name="connsiteX1" fmla="*/ 45244 w 763413"/>
                <a:gd name="connsiteY1" fmla="*/ 228600 h 969177"/>
                <a:gd name="connsiteX2" fmla="*/ 150019 w 763413"/>
                <a:gd name="connsiteY2" fmla="*/ 519112 h 969177"/>
                <a:gd name="connsiteX3" fmla="*/ 392907 w 763413"/>
                <a:gd name="connsiteY3" fmla="*/ 859631 h 969177"/>
                <a:gd name="connsiteX4" fmla="*/ 685800 w 763413"/>
                <a:gd name="connsiteY4" fmla="*/ 969169 h 969177"/>
                <a:gd name="connsiteX5" fmla="*/ 762000 w 763413"/>
                <a:gd name="connsiteY5" fmla="*/ 864394 h 969177"/>
                <a:gd name="connsiteX6" fmla="*/ 640557 w 763413"/>
                <a:gd name="connsiteY6" fmla="*/ 657225 h 969177"/>
                <a:gd name="connsiteX7" fmla="*/ 490538 w 763413"/>
                <a:gd name="connsiteY7" fmla="*/ 447675 h 969177"/>
                <a:gd name="connsiteX8" fmla="*/ 404813 w 763413"/>
                <a:gd name="connsiteY8" fmla="*/ 219075 h 969177"/>
                <a:gd name="connsiteX0" fmla="*/ 0 w 752084"/>
                <a:gd name="connsiteY0" fmla="*/ 0 h 969615"/>
                <a:gd name="connsiteX1" fmla="*/ 45244 w 752084"/>
                <a:gd name="connsiteY1" fmla="*/ 228600 h 969615"/>
                <a:gd name="connsiteX2" fmla="*/ 150019 w 752084"/>
                <a:gd name="connsiteY2" fmla="*/ 519112 h 969615"/>
                <a:gd name="connsiteX3" fmla="*/ 392907 w 752084"/>
                <a:gd name="connsiteY3" fmla="*/ 859631 h 969615"/>
                <a:gd name="connsiteX4" fmla="*/ 685800 w 752084"/>
                <a:gd name="connsiteY4" fmla="*/ 969169 h 969615"/>
                <a:gd name="connsiteX5" fmla="*/ 750094 w 752084"/>
                <a:gd name="connsiteY5" fmla="*/ 828675 h 969615"/>
                <a:gd name="connsiteX6" fmla="*/ 640557 w 752084"/>
                <a:gd name="connsiteY6" fmla="*/ 657225 h 969615"/>
                <a:gd name="connsiteX7" fmla="*/ 490538 w 752084"/>
                <a:gd name="connsiteY7" fmla="*/ 447675 h 969615"/>
                <a:gd name="connsiteX8" fmla="*/ 404813 w 752084"/>
                <a:gd name="connsiteY8" fmla="*/ 219075 h 969615"/>
                <a:gd name="connsiteX0" fmla="*/ 0 w 750199"/>
                <a:gd name="connsiteY0" fmla="*/ 0 h 960183"/>
                <a:gd name="connsiteX1" fmla="*/ 45244 w 750199"/>
                <a:gd name="connsiteY1" fmla="*/ 228600 h 960183"/>
                <a:gd name="connsiteX2" fmla="*/ 150019 w 750199"/>
                <a:gd name="connsiteY2" fmla="*/ 519112 h 960183"/>
                <a:gd name="connsiteX3" fmla="*/ 392907 w 750199"/>
                <a:gd name="connsiteY3" fmla="*/ 859631 h 960183"/>
                <a:gd name="connsiteX4" fmla="*/ 654844 w 750199"/>
                <a:gd name="connsiteY4" fmla="*/ 959644 h 960183"/>
                <a:gd name="connsiteX5" fmla="*/ 750094 w 750199"/>
                <a:gd name="connsiteY5" fmla="*/ 828675 h 960183"/>
                <a:gd name="connsiteX6" fmla="*/ 640557 w 750199"/>
                <a:gd name="connsiteY6" fmla="*/ 657225 h 960183"/>
                <a:gd name="connsiteX7" fmla="*/ 490538 w 750199"/>
                <a:gd name="connsiteY7" fmla="*/ 447675 h 960183"/>
                <a:gd name="connsiteX8" fmla="*/ 404813 w 750199"/>
                <a:gd name="connsiteY8" fmla="*/ 219075 h 960183"/>
                <a:gd name="connsiteX0" fmla="*/ 0 w 754961"/>
                <a:gd name="connsiteY0" fmla="*/ 0 h 953039"/>
                <a:gd name="connsiteX1" fmla="*/ 50006 w 754961"/>
                <a:gd name="connsiteY1" fmla="*/ 221456 h 953039"/>
                <a:gd name="connsiteX2" fmla="*/ 154781 w 754961"/>
                <a:gd name="connsiteY2" fmla="*/ 511968 h 953039"/>
                <a:gd name="connsiteX3" fmla="*/ 397669 w 754961"/>
                <a:gd name="connsiteY3" fmla="*/ 852487 h 953039"/>
                <a:gd name="connsiteX4" fmla="*/ 659606 w 754961"/>
                <a:gd name="connsiteY4" fmla="*/ 952500 h 953039"/>
                <a:gd name="connsiteX5" fmla="*/ 754856 w 754961"/>
                <a:gd name="connsiteY5" fmla="*/ 821531 h 953039"/>
                <a:gd name="connsiteX6" fmla="*/ 645319 w 754961"/>
                <a:gd name="connsiteY6" fmla="*/ 650081 h 953039"/>
                <a:gd name="connsiteX7" fmla="*/ 495300 w 754961"/>
                <a:gd name="connsiteY7" fmla="*/ 440531 h 953039"/>
                <a:gd name="connsiteX8" fmla="*/ 409575 w 754961"/>
                <a:gd name="connsiteY8" fmla="*/ 211931 h 953039"/>
                <a:gd name="connsiteX0" fmla="*/ 0 w 740674"/>
                <a:gd name="connsiteY0" fmla="*/ 0 h 953039"/>
                <a:gd name="connsiteX1" fmla="*/ 35719 w 740674"/>
                <a:gd name="connsiteY1" fmla="*/ 221456 h 953039"/>
                <a:gd name="connsiteX2" fmla="*/ 140494 w 740674"/>
                <a:gd name="connsiteY2" fmla="*/ 511968 h 953039"/>
                <a:gd name="connsiteX3" fmla="*/ 383382 w 740674"/>
                <a:gd name="connsiteY3" fmla="*/ 852487 h 953039"/>
                <a:gd name="connsiteX4" fmla="*/ 645319 w 740674"/>
                <a:gd name="connsiteY4" fmla="*/ 952500 h 953039"/>
                <a:gd name="connsiteX5" fmla="*/ 740569 w 740674"/>
                <a:gd name="connsiteY5" fmla="*/ 821531 h 953039"/>
                <a:gd name="connsiteX6" fmla="*/ 631032 w 740674"/>
                <a:gd name="connsiteY6" fmla="*/ 650081 h 953039"/>
                <a:gd name="connsiteX7" fmla="*/ 481013 w 740674"/>
                <a:gd name="connsiteY7" fmla="*/ 440531 h 953039"/>
                <a:gd name="connsiteX8" fmla="*/ 395288 w 740674"/>
                <a:gd name="connsiteY8" fmla="*/ 211931 h 95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674" h="953039">
                  <a:moveTo>
                    <a:pt x="0" y="0"/>
                  </a:moveTo>
                  <a:cubicBezTo>
                    <a:pt x="10120" y="71040"/>
                    <a:pt x="12303" y="136128"/>
                    <a:pt x="35719" y="221456"/>
                  </a:cubicBezTo>
                  <a:cubicBezTo>
                    <a:pt x="59135" y="306784"/>
                    <a:pt x="82550" y="406796"/>
                    <a:pt x="140494" y="511968"/>
                  </a:cubicBezTo>
                  <a:cubicBezTo>
                    <a:pt x="198438" y="617140"/>
                    <a:pt x="299245" y="779065"/>
                    <a:pt x="383382" y="852487"/>
                  </a:cubicBezTo>
                  <a:cubicBezTo>
                    <a:pt x="467519" y="925909"/>
                    <a:pt x="585788" y="957659"/>
                    <a:pt x="645319" y="952500"/>
                  </a:cubicBezTo>
                  <a:cubicBezTo>
                    <a:pt x="704850" y="947341"/>
                    <a:pt x="742950" y="871934"/>
                    <a:pt x="740569" y="821531"/>
                  </a:cubicBezTo>
                  <a:cubicBezTo>
                    <a:pt x="738188" y="771128"/>
                    <a:pt x="674291" y="713581"/>
                    <a:pt x="631032" y="650081"/>
                  </a:cubicBezTo>
                  <a:cubicBezTo>
                    <a:pt x="587773" y="586581"/>
                    <a:pt x="520304" y="513556"/>
                    <a:pt x="481013" y="440531"/>
                  </a:cubicBezTo>
                  <a:cubicBezTo>
                    <a:pt x="441722" y="367506"/>
                    <a:pt x="418505" y="289718"/>
                    <a:pt x="395288" y="211931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3642248" y="4539137"/>
              <a:ext cx="62706" cy="565150"/>
            </a:xfrm>
            <a:custGeom>
              <a:avLst/>
              <a:gdLst>
                <a:gd name="connsiteX0" fmla="*/ 54769 w 54769"/>
                <a:gd name="connsiteY0" fmla="*/ 0 h 495300"/>
                <a:gd name="connsiteX1" fmla="*/ 16669 w 54769"/>
                <a:gd name="connsiteY1" fmla="*/ 271463 h 495300"/>
                <a:gd name="connsiteX2" fmla="*/ 0 w 54769"/>
                <a:gd name="connsiteY2" fmla="*/ 495300 h 495300"/>
                <a:gd name="connsiteX0" fmla="*/ 57944 w 57944"/>
                <a:gd name="connsiteY0" fmla="*/ 0 h 536575"/>
                <a:gd name="connsiteX1" fmla="*/ 19844 w 57944"/>
                <a:gd name="connsiteY1" fmla="*/ 271463 h 536575"/>
                <a:gd name="connsiteX2" fmla="*/ 0 w 57944"/>
                <a:gd name="connsiteY2" fmla="*/ 536575 h 536575"/>
                <a:gd name="connsiteX0" fmla="*/ 62706 w 62706"/>
                <a:gd name="connsiteY0" fmla="*/ 0 h 565150"/>
                <a:gd name="connsiteX1" fmla="*/ 24606 w 62706"/>
                <a:gd name="connsiteY1" fmla="*/ 271463 h 565150"/>
                <a:gd name="connsiteX2" fmla="*/ 0 w 62706"/>
                <a:gd name="connsiteY2" fmla="*/ 56515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06" h="565150">
                  <a:moveTo>
                    <a:pt x="62706" y="0"/>
                  </a:moveTo>
                  <a:cubicBezTo>
                    <a:pt x="48220" y="94456"/>
                    <a:pt x="35057" y="177271"/>
                    <a:pt x="24606" y="271463"/>
                  </a:cubicBezTo>
                  <a:cubicBezTo>
                    <a:pt x="14155" y="365655"/>
                    <a:pt x="3770" y="494506"/>
                    <a:pt x="0" y="56515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3134641" y="4860025"/>
              <a:ext cx="712394" cy="800729"/>
            </a:xfrm>
            <a:custGeom>
              <a:avLst/>
              <a:gdLst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2394" h="800729">
                  <a:moveTo>
                    <a:pt x="617144" y="194255"/>
                  </a:moveTo>
                  <a:cubicBezTo>
                    <a:pt x="578515" y="228121"/>
                    <a:pt x="546236" y="230238"/>
                    <a:pt x="512369" y="245055"/>
                  </a:cubicBezTo>
                  <a:cubicBezTo>
                    <a:pt x="481677" y="174147"/>
                    <a:pt x="486440" y="132342"/>
                    <a:pt x="452044" y="92655"/>
                  </a:cubicBezTo>
                  <a:cubicBezTo>
                    <a:pt x="417648" y="52968"/>
                    <a:pt x="360498" y="18572"/>
                    <a:pt x="305994" y="6930"/>
                  </a:cubicBezTo>
                  <a:cubicBezTo>
                    <a:pt x="251490" y="-4712"/>
                    <a:pt x="172115" y="-3124"/>
                    <a:pt x="125019" y="22805"/>
                  </a:cubicBezTo>
                  <a:cubicBezTo>
                    <a:pt x="77923" y="48734"/>
                    <a:pt x="43527" y="100593"/>
                    <a:pt x="23419" y="162505"/>
                  </a:cubicBezTo>
                  <a:cubicBezTo>
                    <a:pt x="3311" y="224417"/>
                    <a:pt x="-6214" y="317551"/>
                    <a:pt x="4369" y="394280"/>
                  </a:cubicBezTo>
                  <a:cubicBezTo>
                    <a:pt x="14952" y="471009"/>
                    <a:pt x="46173" y="562555"/>
                    <a:pt x="86919" y="622880"/>
                  </a:cubicBezTo>
                  <a:cubicBezTo>
                    <a:pt x="127665" y="683205"/>
                    <a:pt x="190107" y="726597"/>
                    <a:pt x="248844" y="756230"/>
                  </a:cubicBezTo>
                  <a:cubicBezTo>
                    <a:pt x="307581" y="785863"/>
                    <a:pt x="377961" y="801738"/>
                    <a:pt x="439344" y="800680"/>
                  </a:cubicBezTo>
                  <a:cubicBezTo>
                    <a:pt x="500727" y="799622"/>
                    <a:pt x="571636" y="774751"/>
                    <a:pt x="617144" y="749880"/>
                  </a:cubicBezTo>
                  <a:cubicBezTo>
                    <a:pt x="662652" y="725009"/>
                    <a:pt x="687523" y="688232"/>
                    <a:pt x="712394" y="65145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3793854" y="5462363"/>
              <a:ext cx="1253332" cy="118967"/>
            </a:xfrm>
            <a:custGeom>
              <a:avLst/>
              <a:gdLst>
                <a:gd name="connsiteX0" fmla="*/ 0 w 1222375"/>
                <a:gd name="connsiteY0" fmla="*/ 101485 h 101485"/>
                <a:gd name="connsiteX1" fmla="*/ 171450 w 1222375"/>
                <a:gd name="connsiteY1" fmla="*/ 44335 h 101485"/>
                <a:gd name="connsiteX2" fmla="*/ 393700 w 1222375"/>
                <a:gd name="connsiteY2" fmla="*/ 3060 h 101485"/>
                <a:gd name="connsiteX3" fmla="*/ 679450 w 1222375"/>
                <a:gd name="connsiteY3" fmla="*/ 6235 h 101485"/>
                <a:gd name="connsiteX4" fmla="*/ 990600 w 1222375"/>
                <a:gd name="connsiteY4" fmla="*/ 31635 h 101485"/>
                <a:gd name="connsiteX5" fmla="*/ 1222375 w 1222375"/>
                <a:gd name="connsiteY5" fmla="*/ 53860 h 101485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17736 h 117736"/>
                <a:gd name="connsiteX1" fmla="*/ 171450 w 1222375"/>
                <a:gd name="connsiteY1" fmla="*/ 60586 h 117736"/>
                <a:gd name="connsiteX2" fmla="*/ 393700 w 1222375"/>
                <a:gd name="connsiteY2" fmla="*/ 19311 h 117736"/>
                <a:gd name="connsiteX3" fmla="*/ 682625 w 1222375"/>
                <a:gd name="connsiteY3" fmla="*/ 261 h 117736"/>
                <a:gd name="connsiteX4" fmla="*/ 981075 w 1222375"/>
                <a:gd name="connsiteY4" fmla="*/ 32011 h 117736"/>
                <a:gd name="connsiteX5" fmla="*/ 1222375 w 1222375"/>
                <a:gd name="connsiteY5" fmla="*/ 70111 h 117736"/>
                <a:gd name="connsiteX0" fmla="*/ 0 w 1222375"/>
                <a:gd name="connsiteY0" fmla="*/ 117769 h 117769"/>
                <a:gd name="connsiteX1" fmla="*/ 171450 w 1222375"/>
                <a:gd name="connsiteY1" fmla="*/ 60619 h 117769"/>
                <a:gd name="connsiteX2" fmla="*/ 393700 w 1222375"/>
                <a:gd name="connsiteY2" fmla="*/ 19344 h 117769"/>
                <a:gd name="connsiteX3" fmla="*/ 682625 w 1222375"/>
                <a:gd name="connsiteY3" fmla="*/ 294 h 117769"/>
                <a:gd name="connsiteX4" fmla="*/ 981075 w 1222375"/>
                <a:gd name="connsiteY4" fmla="*/ 32044 h 117769"/>
                <a:gd name="connsiteX5" fmla="*/ 1222375 w 1222375"/>
                <a:gd name="connsiteY5" fmla="*/ 70144 h 117769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22375"/>
                <a:gd name="connsiteY0" fmla="*/ 103388 h 103388"/>
                <a:gd name="connsiteX1" fmla="*/ 171450 w 1222375"/>
                <a:gd name="connsiteY1" fmla="*/ 46238 h 103388"/>
                <a:gd name="connsiteX2" fmla="*/ 393700 w 1222375"/>
                <a:gd name="connsiteY2" fmla="*/ 4963 h 103388"/>
                <a:gd name="connsiteX3" fmla="*/ 682625 w 1222375"/>
                <a:gd name="connsiteY3" fmla="*/ 4963 h 103388"/>
                <a:gd name="connsiteX4" fmla="*/ 981075 w 1222375"/>
                <a:gd name="connsiteY4" fmla="*/ 17663 h 103388"/>
                <a:gd name="connsiteX5" fmla="*/ 1222375 w 1222375"/>
                <a:gd name="connsiteY5" fmla="*/ 55763 h 103388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55713"/>
                <a:gd name="connsiteY0" fmla="*/ 118967 h 118967"/>
                <a:gd name="connsiteX1" fmla="*/ 171450 w 1255713"/>
                <a:gd name="connsiteY1" fmla="*/ 61817 h 118967"/>
                <a:gd name="connsiteX2" fmla="*/ 393700 w 1255713"/>
                <a:gd name="connsiteY2" fmla="*/ 20542 h 118967"/>
                <a:gd name="connsiteX3" fmla="*/ 682625 w 1255713"/>
                <a:gd name="connsiteY3" fmla="*/ 1492 h 118967"/>
                <a:gd name="connsiteX4" fmla="*/ 981075 w 1255713"/>
                <a:gd name="connsiteY4" fmla="*/ 33242 h 118967"/>
                <a:gd name="connsiteX5" fmla="*/ 1255713 w 1255713"/>
                <a:gd name="connsiteY5" fmla="*/ 78486 h 118967"/>
                <a:gd name="connsiteX0" fmla="*/ 0 w 1241426"/>
                <a:gd name="connsiteY0" fmla="*/ 118967 h 118967"/>
                <a:gd name="connsiteX1" fmla="*/ 171450 w 1241426"/>
                <a:gd name="connsiteY1" fmla="*/ 61817 h 118967"/>
                <a:gd name="connsiteX2" fmla="*/ 393700 w 1241426"/>
                <a:gd name="connsiteY2" fmla="*/ 20542 h 118967"/>
                <a:gd name="connsiteX3" fmla="*/ 682625 w 1241426"/>
                <a:gd name="connsiteY3" fmla="*/ 1492 h 118967"/>
                <a:gd name="connsiteX4" fmla="*/ 981075 w 1241426"/>
                <a:gd name="connsiteY4" fmla="*/ 33242 h 118967"/>
                <a:gd name="connsiteX5" fmla="*/ 1241426 w 1241426"/>
                <a:gd name="connsiteY5" fmla="*/ 76105 h 118967"/>
                <a:gd name="connsiteX0" fmla="*/ 0 w 1253332"/>
                <a:gd name="connsiteY0" fmla="*/ 118967 h 118967"/>
                <a:gd name="connsiteX1" fmla="*/ 183356 w 1253332"/>
                <a:gd name="connsiteY1" fmla="*/ 61817 h 118967"/>
                <a:gd name="connsiteX2" fmla="*/ 405606 w 1253332"/>
                <a:gd name="connsiteY2" fmla="*/ 20542 h 118967"/>
                <a:gd name="connsiteX3" fmla="*/ 694531 w 1253332"/>
                <a:gd name="connsiteY3" fmla="*/ 1492 h 118967"/>
                <a:gd name="connsiteX4" fmla="*/ 992981 w 1253332"/>
                <a:gd name="connsiteY4" fmla="*/ 33242 h 118967"/>
                <a:gd name="connsiteX5" fmla="*/ 1253332 w 1253332"/>
                <a:gd name="connsiteY5" fmla="*/ 76105 h 11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332" h="118967">
                  <a:moveTo>
                    <a:pt x="0" y="118967"/>
                  </a:moveTo>
                  <a:cubicBezTo>
                    <a:pt x="52916" y="98594"/>
                    <a:pt x="115755" y="78221"/>
                    <a:pt x="183356" y="61817"/>
                  </a:cubicBezTo>
                  <a:cubicBezTo>
                    <a:pt x="250957" y="45413"/>
                    <a:pt x="320410" y="30596"/>
                    <a:pt x="405606" y="20542"/>
                  </a:cubicBezTo>
                  <a:cubicBezTo>
                    <a:pt x="490802" y="10488"/>
                    <a:pt x="508264" y="-4858"/>
                    <a:pt x="694531" y="1492"/>
                  </a:cubicBezTo>
                  <a:cubicBezTo>
                    <a:pt x="880798" y="7842"/>
                    <a:pt x="899848" y="20807"/>
                    <a:pt x="992981" y="33242"/>
                  </a:cubicBezTo>
                  <a:cubicBezTo>
                    <a:pt x="1086114" y="45677"/>
                    <a:pt x="1172899" y="63405"/>
                    <a:pt x="1253332" y="76105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4455849" y="4670105"/>
              <a:ext cx="702461" cy="775098"/>
            </a:xfrm>
            <a:custGeom>
              <a:avLst/>
              <a:gdLst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33266 w 699966"/>
                <a:gd name="connsiteY8" fmla="*/ 539750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55491 w 699966"/>
                <a:gd name="connsiteY8" fmla="*/ 549275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51367 w 710142"/>
                <a:gd name="connsiteY0" fmla="*/ 0 h 778492"/>
                <a:gd name="connsiteX1" fmla="*/ 243417 w 710142"/>
                <a:gd name="connsiteY1" fmla="*/ 263525 h 778492"/>
                <a:gd name="connsiteX2" fmla="*/ 21167 w 710142"/>
                <a:gd name="connsiteY2" fmla="*/ 584200 h 778492"/>
                <a:gd name="connsiteX3" fmla="*/ 14817 w 710142"/>
                <a:gd name="connsiteY3" fmla="*/ 685800 h 778492"/>
                <a:gd name="connsiteX4" fmla="*/ 71967 w 710142"/>
                <a:gd name="connsiteY4" fmla="*/ 762000 h 778492"/>
                <a:gd name="connsiteX5" fmla="*/ 164042 w 710142"/>
                <a:gd name="connsiteY5" fmla="*/ 774700 h 778492"/>
                <a:gd name="connsiteX6" fmla="*/ 322792 w 710142"/>
                <a:gd name="connsiteY6" fmla="*/ 711200 h 778492"/>
                <a:gd name="connsiteX7" fmla="*/ 465667 w 710142"/>
                <a:gd name="connsiteY7" fmla="*/ 549275 h 778492"/>
                <a:gd name="connsiteX8" fmla="*/ 560917 w 710142"/>
                <a:gd name="connsiteY8" fmla="*/ 396875 h 778492"/>
                <a:gd name="connsiteX9" fmla="*/ 643467 w 710142"/>
                <a:gd name="connsiteY9" fmla="*/ 171450 h 778492"/>
                <a:gd name="connsiteX10" fmla="*/ 710142 w 710142"/>
                <a:gd name="connsiteY10" fmla="*/ 15875 h 778492"/>
                <a:gd name="connsiteX0" fmla="*/ 346124 w 704899"/>
                <a:gd name="connsiteY0" fmla="*/ 0 h 778492"/>
                <a:gd name="connsiteX1" fmla="*/ 238174 w 704899"/>
                <a:gd name="connsiteY1" fmla="*/ 263525 h 778492"/>
                <a:gd name="connsiteX2" fmla="*/ 15924 w 704899"/>
                <a:gd name="connsiteY2" fmla="*/ 584200 h 778492"/>
                <a:gd name="connsiteX3" fmla="*/ 9574 w 704899"/>
                <a:gd name="connsiteY3" fmla="*/ 685800 h 778492"/>
                <a:gd name="connsiteX4" fmla="*/ 66724 w 704899"/>
                <a:gd name="connsiteY4" fmla="*/ 762000 h 778492"/>
                <a:gd name="connsiteX5" fmla="*/ 158799 w 704899"/>
                <a:gd name="connsiteY5" fmla="*/ 774700 h 778492"/>
                <a:gd name="connsiteX6" fmla="*/ 317549 w 704899"/>
                <a:gd name="connsiteY6" fmla="*/ 711200 h 778492"/>
                <a:gd name="connsiteX7" fmla="*/ 460424 w 704899"/>
                <a:gd name="connsiteY7" fmla="*/ 549275 h 778492"/>
                <a:gd name="connsiteX8" fmla="*/ 555674 w 704899"/>
                <a:gd name="connsiteY8" fmla="*/ 396875 h 778492"/>
                <a:gd name="connsiteX9" fmla="*/ 638224 w 704899"/>
                <a:gd name="connsiteY9" fmla="*/ 171450 h 778492"/>
                <a:gd name="connsiteX10" fmla="*/ 704899 w 704899"/>
                <a:gd name="connsiteY10" fmla="*/ 15875 h 778492"/>
                <a:gd name="connsiteX0" fmla="*/ 338178 w 696953"/>
                <a:gd name="connsiteY0" fmla="*/ 0 h 783441"/>
                <a:gd name="connsiteX1" fmla="*/ 230228 w 696953"/>
                <a:gd name="connsiteY1" fmla="*/ 263525 h 783441"/>
                <a:gd name="connsiteX2" fmla="*/ 7978 w 696953"/>
                <a:gd name="connsiteY2" fmla="*/ 584200 h 783441"/>
                <a:gd name="connsiteX3" fmla="*/ 58778 w 696953"/>
                <a:gd name="connsiteY3" fmla="*/ 762000 h 783441"/>
                <a:gd name="connsiteX4" fmla="*/ 150853 w 696953"/>
                <a:gd name="connsiteY4" fmla="*/ 774700 h 783441"/>
                <a:gd name="connsiteX5" fmla="*/ 309603 w 696953"/>
                <a:gd name="connsiteY5" fmla="*/ 711200 h 783441"/>
                <a:gd name="connsiteX6" fmla="*/ 452478 w 696953"/>
                <a:gd name="connsiteY6" fmla="*/ 549275 h 783441"/>
                <a:gd name="connsiteX7" fmla="*/ 547728 w 696953"/>
                <a:gd name="connsiteY7" fmla="*/ 396875 h 783441"/>
                <a:gd name="connsiteX8" fmla="*/ 630278 w 696953"/>
                <a:gd name="connsiteY8" fmla="*/ 171450 h 783441"/>
                <a:gd name="connsiteX9" fmla="*/ 696953 w 696953"/>
                <a:gd name="connsiteY9" fmla="*/ 15875 h 783441"/>
                <a:gd name="connsiteX0" fmla="*/ 343686 w 702461"/>
                <a:gd name="connsiteY0" fmla="*/ 0 h 775098"/>
                <a:gd name="connsiteX1" fmla="*/ 235736 w 702461"/>
                <a:gd name="connsiteY1" fmla="*/ 263525 h 775098"/>
                <a:gd name="connsiteX2" fmla="*/ 13486 w 702461"/>
                <a:gd name="connsiteY2" fmla="*/ 584200 h 775098"/>
                <a:gd name="connsiteX3" fmla="*/ 38886 w 702461"/>
                <a:gd name="connsiteY3" fmla="*/ 730250 h 775098"/>
                <a:gd name="connsiteX4" fmla="*/ 156361 w 702461"/>
                <a:gd name="connsiteY4" fmla="*/ 774700 h 775098"/>
                <a:gd name="connsiteX5" fmla="*/ 315111 w 702461"/>
                <a:gd name="connsiteY5" fmla="*/ 711200 h 775098"/>
                <a:gd name="connsiteX6" fmla="*/ 457986 w 702461"/>
                <a:gd name="connsiteY6" fmla="*/ 549275 h 775098"/>
                <a:gd name="connsiteX7" fmla="*/ 553236 w 702461"/>
                <a:gd name="connsiteY7" fmla="*/ 396875 h 775098"/>
                <a:gd name="connsiteX8" fmla="*/ 635786 w 702461"/>
                <a:gd name="connsiteY8" fmla="*/ 171450 h 775098"/>
                <a:gd name="connsiteX9" fmla="*/ 702461 w 702461"/>
                <a:gd name="connsiteY9" fmla="*/ 15875 h 7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461" h="775098">
                  <a:moveTo>
                    <a:pt x="343686" y="0"/>
                  </a:moveTo>
                  <a:cubicBezTo>
                    <a:pt x="312200" y="89164"/>
                    <a:pt x="290769" y="166158"/>
                    <a:pt x="235736" y="263525"/>
                  </a:cubicBezTo>
                  <a:cubicBezTo>
                    <a:pt x="180703" y="360892"/>
                    <a:pt x="46294" y="506412"/>
                    <a:pt x="13486" y="584200"/>
                  </a:cubicBezTo>
                  <a:cubicBezTo>
                    <a:pt x="-19322" y="661988"/>
                    <a:pt x="15074" y="698500"/>
                    <a:pt x="38886" y="730250"/>
                  </a:cubicBezTo>
                  <a:cubicBezTo>
                    <a:pt x="62698" y="762000"/>
                    <a:pt x="110324" y="777875"/>
                    <a:pt x="156361" y="774700"/>
                  </a:cubicBezTo>
                  <a:cubicBezTo>
                    <a:pt x="202398" y="771525"/>
                    <a:pt x="264840" y="748771"/>
                    <a:pt x="315111" y="711200"/>
                  </a:cubicBezTo>
                  <a:cubicBezTo>
                    <a:pt x="365382" y="673629"/>
                    <a:pt x="418299" y="601663"/>
                    <a:pt x="457986" y="549275"/>
                  </a:cubicBezTo>
                  <a:cubicBezTo>
                    <a:pt x="497674" y="496888"/>
                    <a:pt x="523603" y="459846"/>
                    <a:pt x="553236" y="396875"/>
                  </a:cubicBezTo>
                  <a:cubicBezTo>
                    <a:pt x="582869" y="333904"/>
                    <a:pt x="610915" y="234950"/>
                    <a:pt x="635786" y="171450"/>
                  </a:cubicBezTo>
                  <a:cubicBezTo>
                    <a:pt x="660657" y="107950"/>
                    <a:pt x="681559" y="61912"/>
                    <a:pt x="702461" y="1587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224985" y="3714108"/>
              <a:ext cx="1327150" cy="1831503"/>
            </a:xfrm>
            <a:custGeom>
              <a:avLst/>
              <a:gdLst>
                <a:gd name="connsiteX0" fmla="*/ 0 w 1320800"/>
                <a:gd name="connsiteY0" fmla="*/ 746237 h 746237"/>
                <a:gd name="connsiteX1" fmla="*/ 136525 w 1320800"/>
                <a:gd name="connsiteY1" fmla="*/ 635112 h 746237"/>
                <a:gd name="connsiteX2" fmla="*/ 238125 w 1320800"/>
                <a:gd name="connsiteY2" fmla="*/ 454137 h 746237"/>
                <a:gd name="connsiteX3" fmla="*/ 476250 w 1320800"/>
                <a:gd name="connsiteY3" fmla="*/ 219187 h 746237"/>
                <a:gd name="connsiteX4" fmla="*/ 809625 w 1320800"/>
                <a:gd name="connsiteY4" fmla="*/ 41387 h 746237"/>
                <a:gd name="connsiteX5" fmla="*/ 1101725 w 1320800"/>
                <a:gd name="connsiteY5" fmla="*/ 112 h 746237"/>
                <a:gd name="connsiteX6" fmla="*/ 1320800 w 1320800"/>
                <a:gd name="connsiteY6" fmla="*/ 47737 h 746237"/>
                <a:gd name="connsiteX0" fmla="*/ 0 w 1107636"/>
                <a:gd name="connsiteY0" fmla="*/ 787531 h 787531"/>
                <a:gd name="connsiteX1" fmla="*/ 136525 w 1107636"/>
                <a:gd name="connsiteY1" fmla="*/ 676406 h 787531"/>
                <a:gd name="connsiteX2" fmla="*/ 238125 w 1107636"/>
                <a:gd name="connsiteY2" fmla="*/ 495431 h 787531"/>
                <a:gd name="connsiteX3" fmla="*/ 476250 w 1107636"/>
                <a:gd name="connsiteY3" fmla="*/ 260481 h 787531"/>
                <a:gd name="connsiteX4" fmla="*/ 809625 w 1107636"/>
                <a:gd name="connsiteY4" fmla="*/ 82681 h 787531"/>
                <a:gd name="connsiteX5" fmla="*/ 1101725 w 1107636"/>
                <a:gd name="connsiteY5" fmla="*/ 41406 h 787531"/>
                <a:gd name="connsiteX6" fmla="*/ 1041400 w 1107636"/>
                <a:gd name="connsiteY6" fmla="*/ 673231 h 787531"/>
                <a:gd name="connsiteX0" fmla="*/ 0 w 1123859"/>
                <a:gd name="connsiteY0" fmla="*/ 874392 h 1934842"/>
                <a:gd name="connsiteX1" fmla="*/ 136525 w 1123859"/>
                <a:gd name="connsiteY1" fmla="*/ 763267 h 1934842"/>
                <a:gd name="connsiteX2" fmla="*/ 238125 w 1123859"/>
                <a:gd name="connsiteY2" fmla="*/ 582292 h 1934842"/>
                <a:gd name="connsiteX3" fmla="*/ 476250 w 1123859"/>
                <a:gd name="connsiteY3" fmla="*/ 347342 h 1934842"/>
                <a:gd name="connsiteX4" fmla="*/ 809625 w 1123859"/>
                <a:gd name="connsiteY4" fmla="*/ 169542 h 1934842"/>
                <a:gd name="connsiteX5" fmla="*/ 1101725 w 1123859"/>
                <a:gd name="connsiteY5" fmla="*/ 128267 h 1934842"/>
                <a:gd name="connsiteX6" fmla="*/ 184150 w 1123859"/>
                <a:gd name="connsiteY6" fmla="*/ 1934842 h 1934842"/>
                <a:gd name="connsiteX0" fmla="*/ 0 w 1123859"/>
                <a:gd name="connsiteY0" fmla="*/ 874392 h 1934908"/>
                <a:gd name="connsiteX1" fmla="*/ 136525 w 1123859"/>
                <a:gd name="connsiteY1" fmla="*/ 763267 h 1934908"/>
                <a:gd name="connsiteX2" fmla="*/ 238125 w 1123859"/>
                <a:gd name="connsiteY2" fmla="*/ 582292 h 1934908"/>
                <a:gd name="connsiteX3" fmla="*/ 476250 w 1123859"/>
                <a:gd name="connsiteY3" fmla="*/ 347342 h 1934908"/>
                <a:gd name="connsiteX4" fmla="*/ 809625 w 1123859"/>
                <a:gd name="connsiteY4" fmla="*/ 169542 h 1934908"/>
                <a:gd name="connsiteX5" fmla="*/ 1101725 w 1123859"/>
                <a:gd name="connsiteY5" fmla="*/ 128267 h 1934908"/>
                <a:gd name="connsiteX6" fmla="*/ 184150 w 1123859"/>
                <a:gd name="connsiteY6" fmla="*/ 1934842 h 1934908"/>
                <a:gd name="connsiteX0" fmla="*/ 0 w 1313918"/>
                <a:gd name="connsiteY0" fmla="*/ 802945 h 1863465"/>
                <a:gd name="connsiteX1" fmla="*/ 136525 w 1313918"/>
                <a:gd name="connsiteY1" fmla="*/ 691820 h 1863465"/>
                <a:gd name="connsiteX2" fmla="*/ 238125 w 1313918"/>
                <a:gd name="connsiteY2" fmla="*/ 510845 h 1863465"/>
                <a:gd name="connsiteX3" fmla="*/ 476250 w 1313918"/>
                <a:gd name="connsiteY3" fmla="*/ 275895 h 1863465"/>
                <a:gd name="connsiteX4" fmla="*/ 809625 w 1313918"/>
                <a:gd name="connsiteY4" fmla="*/ 98095 h 1863465"/>
                <a:gd name="connsiteX5" fmla="*/ 1298575 w 1313918"/>
                <a:gd name="connsiteY5" fmla="*/ 152070 h 1863465"/>
                <a:gd name="connsiteX6" fmla="*/ 184150 w 1313918"/>
                <a:gd name="connsiteY6" fmla="*/ 1863395 h 1863465"/>
                <a:gd name="connsiteX0" fmla="*/ 0 w 1302583"/>
                <a:gd name="connsiteY0" fmla="*/ 758830 h 1819280"/>
                <a:gd name="connsiteX1" fmla="*/ 136525 w 1302583"/>
                <a:gd name="connsiteY1" fmla="*/ 647705 h 1819280"/>
                <a:gd name="connsiteX2" fmla="*/ 238125 w 1302583"/>
                <a:gd name="connsiteY2" fmla="*/ 466730 h 1819280"/>
                <a:gd name="connsiteX3" fmla="*/ 476250 w 1302583"/>
                <a:gd name="connsiteY3" fmla="*/ 231780 h 1819280"/>
                <a:gd name="connsiteX4" fmla="*/ 809625 w 1302583"/>
                <a:gd name="connsiteY4" fmla="*/ 53980 h 1819280"/>
                <a:gd name="connsiteX5" fmla="*/ 1298575 w 1302583"/>
                <a:gd name="connsiteY5" fmla="*/ 107955 h 1819280"/>
                <a:gd name="connsiteX6" fmla="*/ 993774 w 1302583"/>
                <a:gd name="connsiteY6" fmla="*/ 1200155 h 1819280"/>
                <a:gd name="connsiteX7" fmla="*/ 184150 w 1302583"/>
                <a:gd name="connsiteY7" fmla="*/ 1819280 h 1819280"/>
                <a:gd name="connsiteX0" fmla="*/ 0 w 1300467"/>
                <a:gd name="connsiteY0" fmla="*/ 758830 h 1819280"/>
                <a:gd name="connsiteX1" fmla="*/ 136525 w 1300467"/>
                <a:gd name="connsiteY1" fmla="*/ 647705 h 1819280"/>
                <a:gd name="connsiteX2" fmla="*/ 238125 w 1300467"/>
                <a:gd name="connsiteY2" fmla="*/ 466730 h 1819280"/>
                <a:gd name="connsiteX3" fmla="*/ 476250 w 1300467"/>
                <a:gd name="connsiteY3" fmla="*/ 231780 h 1819280"/>
                <a:gd name="connsiteX4" fmla="*/ 809625 w 1300467"/>
                <a:gd name="connsiteY4" fmla="*/ 53980 h 1819280"/>
                <a:gd name="connsiteX5" fmla="*/ 1298575 w 1300467"/>
                <a:gd name="connsiteY5" fmla="*/ 107955 h 1819280"/>
                <a:gd name="connsiteX6" fmla="*/ 993774 w 1300467"/>
                <a:gd name="connsiteY6" fmla="*/ 1200155 h 1819280"/>
                <a:gd name="connsiteX7" fmla="*/ 184150 w 1300467"/>
                <a:gd name="connsiteY7" fmla="*/ 1819280 h 1819280"/>
                <a:gd name="connsiteX0" fmla="*/ 0 w 1302433"/>
                <a:gd name="connsiteY0" fmla="*/ 758830 h 1819280"/>
                <a:gd name="connsiteX1" fmla="*/ 136525 w 1302433"/>
                <a:gd name="connsiteY1" fmla="*/ 647705 h 1819280"/>
                <a:gd name="connsiteX2" fmla="*/ 238125 w 1302433"/>
                <a:gd name="connsiteY2" fmla="*/ 466730 h 1819280"/>
                <a:gd name="connsiteX3" fmla="*/ 476250 w 1302433"/>
                <a:gd name="connsiteY3" fmla="*/ 231780 h 1819280"/>
                <a:gd name="connsiteX4" fmla="*/ 809625 w 1302433"/>
                <a:gd name="connsiteY4" fmla="*/ 53980 h 1819280"/>
                <a:gd name="connsiteX5" fmla="*/ 1298575 w 1302433"/>
                <a:gd name="connsiteY5" fmla="*/ 107955 h 1819280"/>
                <a:gd name="connsiteX6" fmla="*/ 993774 w 1302433"/>
                <a:gd name="connsiteY6" fmla="*/ 1200155 h 1819280"/>
                <a:gd name="connsiteX7" fmla="*/ 184150 w 1302433"/>
                <a:gd name="connsiteY7" fmla="*/ 1819280 h 1819280"/>
                <a:gd name="connsiteX0" fmla="*/ 0 w 1300985"/>
                <a:gd name="connsiteY0" fmla="*/ 758830 h 1819280"/>
                <a:gd name="connsiteX1" fmla="*/ 136525 w 1300985"/>
                <a:gd name="connsiteY1" fmla="*/ 647705 h 1819280"/>
                <a:gd name="connsiteX2" fmla="*/ 238125 w 1300985"/>
                <a:gd name="connsiteY2" fmla="*/ 466730 h 1819280"/>
                <a:gd name="connsiteX3" fmla="*/ 476250 w 1300985"/>
                <a:gd name="connsiteY3" fmla="*/ 231780 h 1819280"/>
                <a:gd name="connsiteX4" fmla="*/ 809625 w 1300985"/>
                <a:gd name="connsiteY4" fmla="*/ 53980 h 1819280"/>
                <a:gd name="connsiteX5" fmla="*/ 1298575 w 1300985"/>
                <a:gd name="connsiteY5" fmla="*/ 107955 h 1819280"/>
                <a:gd name="connsiteX6" fmla="*/ 993774 w 1300985"/>
                <a:gd name="connsiteY6" fmla="*/ 1200155 h 1819280"/>
                <a:gd name="connsiteX7" fmla="*/ 184150 w 1300985"/>
                <a:gd name="connsiteY7" fmla="*/ 1819280 h 1819280"/>
                <a:gd name="connsiteX0" fmla="*/ 0 w 1301515"/>
                <a:gd name="connsiteY0" fmla="*/ 719324 h 1779774"/>
                <a:gd name="connsiteX1" fmla="*/ 136525 w 1301515"/>
                <a:gd name="connsiteY1" fmla="*/ 608199 h 1779774"/>
                <a:gd name="connsiteX2" fmla="*/ 238125 w 1301515"/>
                <a:gd name="connsiteY2" fmla="*/ 427224 h 1779774"/>
                <a:gd name="connsiteX3" fmla="*/ 476250 w 1301515"/>
                <a:gd name="connsiteY3" fmla="*/ 192274 h 1779774"/>
                <a:gd name="connsiteX4" fmla="*/ 809625 w 1301515"/>
                <a:gd name="connsiteY4" fmla="*/ 14474 h 1779774"/>
                <a:gd name="connsiteX5" fmla="*/ 1298575 w 1301515"/>
                <a:gd name="connsiteY5" fmla="*/ 68449 h 1779774"/>
                <a:gd name="connsiteX6" fmla="*/ 1012825 w 1301515"/>
                <a:gd name="connsiteY6" fmla="*/ 525648 h 1779774"/>
                <a:gd name="connsiteX7" fmla="*/ 993774 w 1301515"/>
                <a:gd name="connsiteY7" fmla="*/ 1160649 h 1779774"/>
                <a:gd name="connsiteX8" fmla="*/ 184150 w 1301515"/>
                <a:gd name="connsiteY8" fmla="*/ 1779774 h 1779774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0356 h 1820806"/>
                <a:gd name="connsiteX1" fmla="*/ 136525 w 1329829"/>
                <a:gd name="connsiteY1" fmla="*/ 649231 h 1820806"/>
                <a:gd name="connsiteX2" fmla="*/ 238125 w 1329829"/>
                <a:gd name="connsiteY2" fmla="*/ 468256 h 1820806"/>
                <a:gd name="connsiteX3" fmla="*/ 476250 w 1329829"/>
                <a:gd name="connsiteY3" fmla="*/ 233306 h 1820806"/>
                <a:gd name="connsiteX4" fmla="*/ 809625 w 1329829"/>
                <a:gd name="connsiteY4" fmla="*/ 55506 h 1820806"/>
                <a:gd name="connsiteX5" fmla="*/ 1327150 w 1329829"/>
                <a:gd name="connsiteY5" fmla="*/ 39631 h 1820806"/>
                <a:gd name="connsiteX6" fmla="*/ 1012825 w 1329829"/>
                <a:gd name="connsiteY6" fmla="*/ 566680 h 1820806"/>
                <a:gd name="connsiteX7" fmla="*/ 993774 w 1329829"/>
                <a:gd name="connsiteY7" fmla="*/ 1201681 h 1820806"/>
                <a:gd name="connsiteX8" fmla="*/ 184150 w 1329829"/>
                <a:gd name="connsiteY8" fmla="*/ 1820806 h 1820806"/>
                <a:gd name="connsiteX0" fmla="*/ 0 w 1327150"/>
                <a:gd name="connsiteY0" fmla="*/ 760356 h 1820806"/>
                <a:gd name="connsiteX1" fmla="*/ 136525 w 1327150"/>
                <a:gd name="connsiteY1" fmla="*/ 649231 h 1820806"/>
                <a:gd name="connsiteX2" fmla="*/ 238125 w 1327150"/>
                <a:gd name="connsiteY2" fmla="*/ 468256 h 1820806"/>
                <a:gd name="connsiteX3" fmla="*/ 476250 w 1327150"/>
                <a:gd name="connsiteY3" fmla="*/ 233306 h 1820806"/>
                <a:gd name="connsiteX4" fmla="*/ 809625 w 1327150"/>
                <a:gd name="connsiteY4" fmla="*/ 55506 h 1820806"/>
                <a:gd name="connsiteX5" fmla="*/ 1327150 w 1327150"/>
                <a:gd name="connsiteY5" fmla="*/ 39631 h 1820806"/>
                <a:gd name="connsiteX6" fmla="*/ 1012825 w 1327150"/>
                <a:gd name="connsiteY6" fmla="*/ 566680 h 1820806"/>
                <a:gd name="connsiteX7" fmla="*/ 993774 w 1327150"/>
                <a:gd name="connsiteY7" fmla="*/ 1201681 h 1820806"/>
                <a:gd name="connsiteX8" fmla="*/ 184150 w 1327150"/>
                <a:gd name="connsiteY8" fmla="*/ 1820806 h 1820806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27150"/>
                <a:gd name="connsiteY0" fmla="*/ 743982 h 1804432"/>
                <a:gd name="connsiteX1" fmla="*/ 136525 w 1327150"/>
                <a:gd name="connsiteY1" fmla="*/ 632857 h 1804432"/>
                <a:gd name="connsiteX2" fmla="*/ 238125 w 1327150"/>
                <a:gd name="connsiteY2" fmla="*/ 451882 h 1804432"/>
                <a:gd name="connsiteX3" fmla="*/ 476250 w 1327150"/>
                <a:gd name="connsiteY3" fmla="*/ 216932 h 1804432"/>
                <a:gd name="connsiteX4" fmla="*/ 809625 w 1327150"/>
                <a:gd name="connsiteY4" fmla="*/ 39132 h 1804432"/>
                <a:gd name="connsiteX5" fmla="*/ 1327150 w 1327150"/>
                <a:gd name="connsiteY5" fmla="*/ 23257 h 1804432"/>
                <a:gd name="connsiteX6" fmla="*/ 1117600 w 1327150"/>
                <a:gd name="connsiteY6" fmla="*/ 286781 h 1804432"/>
                <a:gd name="connsiteX7" fmla="*/ 1012825 w 1327150"/>
                <a:gd name="connsiteY7" fmla="*/ 550306 h 1804432"/>
                <a:gd name="connsiteX8" fmla="*/ 993774 w 1327150"/>
                <a:gd name="connsiteY8" fmla="*/ 1185307 h 1804432"/>
                <a:gd name="connsiteX9" fmla="*/ 184150 w 1327150"/>
                <a:gd name="connsiteY9" fmla="*/ 1804432 h 1804432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809625 w 1327150"/>
                <a:gd name="connsiteY4" fmla="*/ 73347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45791"/>
                <a:gd name="connsiteX1" fmla="*/ 136525 w 1327150"/>
                <a:gd name="connsiteY1" fmla="*/ 667072 h 1845791"/>
                <a:gd name="connsiteX2" fmla="*/ 263525 w 1327150"/>
                <a:gd name="connsiteY2" fmla="*/ 492447 h 1845791"/>
                <a:gd name="connsiteX3" fmla="*/ 476250 w 1327150"/>
                <a:gd name="connsiteY3" fmla="*/ 251147 h 1845791"/>
                <a:gd name="connsiteX4" fmla="*/ 768350 w 1327150"/>
                <a:gd name="connsiteY4" fmla="*/ 57472 h 1845791"/>
                <a:gd name="connsiteX5" fmla="*/ 1063625 w 1327150"/>
                <a:gd name="connsiteY5" fmla="*/ 321 h 1845791"/>
                <a:gd name="connsiteX6" fmla="*/ 1327150 w 1327150"/>
                <a:gd name="connsiteY6" fmla="*/ 57472 h 1845791"/>
                <a:gd name="connsiteX7" fmla="*/ 1117600 w 1327150"/>
                <a:gd name="connsiteY7" fmla="*/ 320996 h 1845791"/>
                <a:gd name="connsiteX8" fmla="*/ 1012825 w 1327150"/>
                <a:gd name="connsiteY8" fmla="*/ 584521 h 1845791"/>
                <a:gd name="connsiteX9" fmla="*/ 977900 w 1327150"/>
                <a:gd name="connsiteY9" fmla="*/ 825822 h 1845791"/>
                <a:gd name="connsiteX10" fmla="*/ 958849 w 1327150"/>
                <a:gd name="connsiteY10" fmla="*/ 1267147 h 1845791"/>
                <a:gd name="connsiteX11" fmla="*/ 644525 w 1327150"/>
                <a:gd name="connsiteY11" fmla="*/ 1721172 h 1845791"/>
                <a:gd name="connsiteX12" fmla="*/ 136525 w 1327150"/>
                <a:gd name="connsiteY12" fmla="*/ 1845791 h 1845791"/>
                <a:gd name="connsiteX0" fmla="*/ 0 w 1327150"/>
                <a:gd name="connsiteY0" fmla="*/ 778197 h 1831503"/>
                <a:gd name="connsiteX1" fmla="*/ 136525 w 1327150"/>
                <a:gd name="connsiteY1" fmla="*/ 667072 h 1831503"/>
                <a:gd name="connsiteX2" fmla="*/ 263525 w 1327150"/>
                <a:gd name="connsiteY2" fmla="*/ 492447 h 1831503"/>
                <a:gd name="connsiteX3" fmla="*/ 476250 w 1327150"/>
                <a:gd name="connsiteY3" fmla="*/ 251147 h 1831503"/>
                <a:gd name="connsiteX4" fmla="*/ 768350 w 1327150"/>
                <a:gd name="connsiteY4" fmla="*/ 57472 h 1831503"/>
                <a:gd name="connsiteX5" fmla="*/ 1063625 w 1327150"/>
                <a:gd name="connsiteY5" fmla="*/ 321 h 1831503"/>
                <a:gd name="connsiteX6" fmla="*/ 1327150 w 1327150"/>
                <a:gd name="connsiteY6" fmla="*/ 57472 h 1831503"/>
                <a:gd name="connsiteX7" fmla="*/ 1117600 w 1327150"/>
                <a:gd name="connsiteY7" fmla="*/ 320996 h 1831503"/>
                <a:gd name="connsiteX8" fmla="*/ 1012825 w 1327150"/>
                <a:gd name="connsiteY8" fmla="*/ 584521 h 1831503"/>
                <a:gd name="connsiteX9" fmla="*/ 977900 w 1327150"/>
                <a:gd name="connsiteY9" fmla="*/ 825822 h 1831503"/>
                <a:gd name="connsiteX10" fmla="*/ 958849 w 1327150"/>
                <a:gd name="connsiteY10" fmla="*/ 1267147 h 1831503"/>
                <a:gd name="connsiteX11" fmla="*/ 644525 w 1327150"/>
                <a:gd name="connsiteY11" fmla="*/ 1721172 h 1831503"/>
                <a:gd name="connsiteX12" fmla="*/ 157956 w 1327150"/>
                <a:gd name="connsiteY12" fmla="*/ 1831503 h 183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150" h="1831503">
                  <a:moveTo>
                    <a:pt x="0" y="778197"/>
                  </a:moveTo>
                  <a:cubicBezTo>
                    <a:pt x="48419" y="746976"/>
                    <a:pt x="92604" y="714697"/>
                    <a:pt x="136525" y="667072"/>
                  </a:cubicBezTo>
                  <a:cubicBezTo>
                    <a:pt x="180446" y="619447"/>
                    <a:pt x="206904" y="561768"/>
                    <a:pt x="263525" y="492447"/>
                  </a:cubicBezTo>
                  <a:cubicBezTo>
                    <a:pt x="320146" y="423126"/>
                    <a:pt x="392113" y="323643"/>
                    <a:pt x="476250" y="251147"/>
                  </a:cubicBezTo>
                  <a:cubicBezTo>
                    <a:pt x="560387" y="178651"/>
                    <a:pt x="670454" y="99276"/>
                    <a:pt x="768350" y="57472"/>
                  </a:cubicBezTo>
                  <a:cubicBezTo>
                    <a:pt x="866246" y="15668"/>
                    <a:pt x="977371" y="2967"/>
                    <a:pt x="1063625" y="321"/>
                  </a:cubicBezTo>
                  <a:cubicBezTo>
                    <a:pt x="1149879" y="-2325"/>
                    <a:pt x="1318154" y="10905"/>
                    <a:pt x="1327150" y="57472"/>
                  </a:cubicBezTo>
                  <a:cubicBezTo>
                    <a:pt x="1271588" y="165951"/>
                    <a:pt x="1169988" y="233155"/>
                    <a:pt x="1117600" y="320996"/>
                  </a:cubicBezTo>
                  <a:cubicBezTo>
                    <a:pt x="1065213" y="408838"/>
                    <a:pt x="1030287" y="500913"/>
                    <a:pt x="1012825" y="584521"/>
                  </a:cubicBezTo>
                  <a:cubicBezTo>
                    <a:pt x="995363" y="668129"/>
                    <a:pt x="981075" y="719989"/>
                    <a:pt x="977900" y="825822"/>
                  </a:cubicBezTo>
                  <a:cubicBezTo>
                    <a:pt x="974725" y="931656"/>
                    <a:pt x="1014411" y="1117922"/>
                    <a:pt x="958849" y="1267147"/>
                  </a:cubicBezTo>
                  <a:cubicBezTo>
                    <a:pt x="903287" y="1416372"/>
                    <a:pt x="779462" y="1617984"/>
                    <a:pt x="644525" y="1721172"/>
                  </a:cubicBezTo>
                  <a:cubicBezTo>
                    <a:pt x="515409" y="1816422"/>
                    <a:pt x="253868" y="1807029"/>
                    <a:pt x="157956" y="1831503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5005909" y="4785795"/>
              <a:ext cx="625885" cy="808279"/>
            </a:xfrm>
            <a:custGeom>
              <a:avLst/>
              <a:gdLst>
                <a:gd name="connsiteX0" fmla="*/ 69850 w 626722"/>
                <a:gd name="connsiteY0" fmla="*/ 227210 h 808279"/>
                <a:gd name="connsiteX1" fmla="*/ 222250 w 626722"/>
                <a:gd name="connsiteY1" fmla="*/ 55760 h 808279"/>
                <a:gd name="connsiteX2" fmla="*/ 333375 w 626722"/>
                <a:gd name="connsiteY2" fmla="*/ 1785 h 808279"/>
                <a:gd name="connsiteX3" fmla="*/ 476250 w 626722"/>
                <a:gd name="connsiteY3" fmla="*/ 30360 h 808279"/>
                <a:gd name="connsiteX4" fmla="*/ 612775 w 626722"/>
                <a:gd name="connsiteY4" fmla="*/ 192285 h 808279"/>
                <a:gd name="connsiteX5" fmla="*/ 606425 w 626722"/>
                <a:gd name="connsiteY5" fmla="*/ 449460 h 808279"/>
                <a:gd name="connsiteX6" fmla="*/ 473075 w 626722"/>
                <a:gd name="connsiteY6" fmla="*/ 662185 h 808279"/>
                <a:gd name="connsiteX7" fmla="*/ 361950 w 626722"/>
                <a:gd name="connsiteY7" fmla="*/ 766960 h 808279"/>
                <a:gd name="connsiteX8" fmla="*/ 203200 w 626722"/>
                <a:gd name="connsiteY8" fmla="*/ 808235 h 808279"/>
                <a:gd name="connsiteX9" fmla="*/ 57150 w 626722"/>
                <a:gd name="connsiteY9" fmla="*/ 760610 h 808279"/>
                <a:gd name="connsiteX10" fmla="*/ 0 w 626722"/>
                <a:gd name="connsiteY10" fmla="*/ 697110 h 808279"/>
                <a:gd name="connsiteX0" fmla="*/ 69850 w 625885"/>
                <a:gd name="connsiteY0" fmla="*/ 227210 h 808279"/>
                <a:gd name="connsiteX1" fmla="*/ 222250 w 625885"/>
                <a:gd name="connsiteY1" fmla="*/ 55760 h 808279"/>
                <a:gd name="connsiteX2" fmla="*/ 333375 w 625885"/>
                <a:gd name="connsiteY2" fmla="*/ 1785 h 808279"/>
                <a:gd name="connsiteX3" fmla="*/ 476250 w 625885"/>
                <a:gd name="connsiteY3" fmla="*/ 30360 h 808279"/>
                <a:gd name="connsiteX4" fmla="*/ 612775 w 625885"/>
                <a:gd name="connsiteY4" fmla="*/ 192285 h 808279"/>
                <a:gd name="connsiteX5" fmla="*/ 606425 w 625885"/>
                <a:gd name="connsiteY5" fmla="*/ 449460 h 808279"/>
                <a:gd name="connsiteX6" fmla="*/ 488950 w 625885"/>
                <a:gd name="connsiteY6" fmla="*/ 662185 h 808279"/>
                <a:gd name="connsiteX7" fmla="*/ 361950 w 625885"/>
                <a:gd name="connsiteY7" fmla="*/ 766960 h 808279"/>
                <a:gd name="connsiteX8" fmla="*/ 203200 w 625885"/>
                <a:gd name="connsiteY8" fmla="*/ 808235 h 808279"/>
                <a:gd name="connsiteX9" fmla="*/ 57150 w 625885"/>
                <a:gd name="connsiteY9" fmla="*/ 760610 h 808279"/>
                <a:gd name="connsiteX10" fmla="*/ 0 w 625885"/>
                <a:gd name="connsiteY10" fmla="*/ 697110 h 8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885" h="808279">
                  <a:moveTo>
                    <a:pt x="69850" y="227210"/>
                  </a:moveTo>
                  <a:cubicBezTo>
                    <a:pt x="124089" y="160270"/>
                    <a:pt x="178329" y="93331"/>
                    <a:pt x="222250" y="55760"/>
                  </a:cubicBezTo>
                  <a:cubicBezTo>
                    <a:pt x="266171" y="18189"/>
                    <a:pt x="291042" y="6018"/>
                    <a:pt x="333375" y="1785"/>
                  </a:cubicBezTo>
                  <a:cubicBezTo>
                    <a:pt x="375708" y="-2448"/>
                    <a:pt x="429683" y="-1390"/>
                    <a:pt x="476250" y="30360"/>
                  </a:cubicBezTo>
                  <a:cubicBezTo>
                    <a:pt x="522817" y="62110"/>
                    <a:pt x="591079" y="122435"/>
                    <a:pt x="612775" y="192285"/>
                  </a:cubicBezTo>
                  <a:cubicBezTo>
                    <a:pt x="634471" y="262135"/>
                    <a:pt x="627062" y="371143"/>
                    <a:pt x="606425" y="449460"/>
                  </a:cubicBezTo>
                  <a:cubicBezTo>
                    <a:pt x="585788" y="527777"/>
                    <a:pt x="529696" y="609269"/>
                    <a:pt x="488950" y="662185"/>
                  </a:cubicBezTo>
                  <a:cubicBezTo>
                    <a:pt x="448204" y="715101"/>
                    <a:pt x="409575" y="742618"/>
                    <a:pt x="361950" y="766960"/>
                  </a:cubicBezTo>
                  <a:cubicBezTo>
                    <a:pt x="314325" y="791302"/>
                    <a:pt x="254000" y="809293"/>
                    <a:pt x="203200" y="808235"/>
                  </a:cubicBezTo>
                  <a:cubicBezTo>
                    <a:pt x="152400" y="807177"/>
                    <a:pt x="91017" y="779131"/>
                    <a:pt x="57150" y="760610"/>
                  </a:cubicBezTo>
                  <a:cubicBezTo>
                    <a:pt x="23283" y="742089"/>
                    <a:pt x="11641" y="719599"/>
                    <a:pt x="0" y="69711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5158124" y="4270056"/>
              <a:ext cx="132743" cy="521494"/>
            </a:xfrm>
            <a:custGeom>
              <a:avLst/>
              <a:gdLst>
                <a:gd name="connsiteX0" fmla="*/ 44538 w 130263"/>
                <a:gd name="connsiteY0" fmla="*/ 0 h 542925"/>
                <a:gd name="connsiteX1" fmla="*/ 88 w 130263"/>
                <a:gd name="connsiteY1" fmla="*/ 57150 h 542925"/>
                <a:gd name="connsiteX2" fmla="*/ 35013 w 130263"/>
                <a:gd name="connsiteY2" fmla="*/ 161925 h 542925"/>
                <a:gd name="connsiteX3" fmla="*/ 98513 w 130263"/>
                <a:gd name="connsiteY3" fmla="*/ 320675 h 542925"/>
                <a:gd name="connsiteX4" fmla="*/ 130263 w 130263"/>
                <a:gd name="connsiteY4" fmla="*/ 542925 h 542925"/>
                <a:gd name="connsiteX0" fmla="*/ 56740 w 130559"/>
                <a:gd name="connsiteY0" fmla="*/ 0 h 542925"/>
                <a:gd name="connsiteX1" fmla="*/ 384 w 130559"/>
                <a:gd name="connsiteY1" fmla="*/ 57150 h 542925"/>
                <a:gd name="connsiteX2" fmla="*/ 35309 w 130559"/>
                <a:gd name="connsiteY2" fmla="*/ 161925 h 542925"/>
                <a:gd name="connsiteX3" fmla="*/ 98809 w 130559"/>
                <a:gd name="connsiteY3" fmla="*/ 320675 h 542925"/>
                <a:gd name="connsiteX4" fmla="*/ 130559 w 130559"/>
                <a:gd name="connsiteY4" fmla="*/ 542925 h 542925"/>
                <a:gd name="connsiteX0" fmla="*/ 44539 w 130264"/>
                <a:gd name="connsiteY0" fmla="*/ 0 h 545307"/>
                <a:gd name="connsiteX1" fmla="*/ 89 w 130264"/>
                <a:gd name="connsiteY1" fmla="*/ 59532 h 545307"/>
                <a:gd name="connsiteX2" fmla="*/ 35014 w 130264"/>
                <a:gd name="connsiteY2" fmla="*/ 164307 h 545307"/>
                <a:gd name="connsiteX3" fmla="*/ 98514 w 130264"/>
                <a:gd name="connsiteY3" fmla="*/ 323057 h 545307"/>
                <a:gd name="connsiteX4" fmla="*/ 130264 w 130264"/>
                <a:gd name="connsiteY4" fmla="*/ 545307 h 545307"/>
                <a:gd name="connsiteX0" fmla="*/ 49399 w 130361"/>
                <a:gd name="connsiteY0" fmla="*/ 0 h 542925"/>
                <a:gd name="connsiteX1" fmla="*/ 186 w 130361"/>
                <a:gd name="connsiteY1" fmla="*/ 57150 h 542925"/>
                <a:gd name="connsiteX2" fmla="*/ 35111 w 130361"/>
                <a:gd name="connsiteY2" fmla="*/ 161925 h 542925"/>
                <a:gd name="connsiteX3" fmla="*/ 98611 w 130361"/>
                <a:gd name="connsiteY3" fmla="*/ 320675 h 542925"/>
                <a:gd name="connsiteX4" fmla="*/ 130361 w 130361"/>
                <a:gd name="connsiteY4" fmla="*/ 542925 h 542925"/>
                <a:gd name="connsiteX0" fmla="*/ 49399 w 118455"/>
                <a:gd name="connsiteY0" fmla="*/ 0 h 519113"/>
                <a:gd name="connsiteX1" fmla="*/ 186 w 118455"/>
                <a:gd name="connsiteY1" fmla="*/ 57150 h 519113"/>
                <a:gd name="connsiteX2" fmla="*/ 35111 w 118455"/>
                <a:gd name="connsiteY2" fmla="*/ 161925 h 519113"/>
                <a:gd name="connsiteX3" fmla="*/ 98611 w 118455"/>
                <a:gd name="connsiteY3" fmla="*/ 320675 h 519113"/>
                <a:gd name="connsiteX4" fmla="*/ 118455 w 118455"/>
                <a:gd name="connsiteY4" fmla="*/ 519113 h 519113"/>
                <a:gd name="connsiteX0" fmla="*/ 49399 w 132743"/>
                <a:gd name="connsiteY0" fmla="*/ 0 h 521494"/>
                <a:gd name="connsiteX1" fmla="*/ 186 w 132743"/>
                <a:gd name="connsiteY1" fmla="*/ 57150 h 521494"/>
                <a:gd name="connsiteX2" fmla="*/ 35111 w 132743"/>
                <a:gd name="connsiteY2" fmla="*/ 161925 h 521494"/>
                <a:gd name="connsiteX3" fmla="*/ 98611 w 132743"/>
                <a:gd name="connsiteY3" fmla="*/ 320675 h 521494"/>
                <a:gd name="connsiteX4" fmla="*/ 132743 w 132743"/>
                <a:gd name="connsiteY4" fmla="*/ 521494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43" h="521494">
                  <a:moveTo>
                    <a:pt x="49399" y="0"/>
                  </a:moveTo>
                  <a:cubicBezTo>
                    <a:pt x="27967" y="15081"/>
                    <a:pt x="2567" y="30163"/>
                    <a:pt x="186" y="57150"/>
                  </a:cubicBezTo>
                  <a:cubicBezTo>
                    <a:pt x="-2195" y="84138"/>
                    <a:pt x="18707" y="118004"/>
                    <a:pt x="35111" y="161925"/>
                  </a:cubicBezTo>
                  <a:cubicBezTo>
                    <a:pt x="51515" y="205846"/>
                    <a:pt x="82339" y="260747"/>
                    <a:pt x="98611" y="320675"/>
                  </a:cubicBezTo>
                  <a:cubicBezTo>
                    <a:pt x="114883" y="380603"/>
                    <a:pt x="124805" y="442119"/>
                    <a:pt x="132743" y="52149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4505054" y="3412806"/>
              <a:ext cx="443982" cy="460902"/>
            </a:xfrm>
            <a:custGeom>
              <a:avLst/>
              <a:gdLst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6662"/>
                <a:gd name="connsiteY0" fmla="*/ 58 h 448261"/>
                <a:gd name="connsiteX1" fmla="*/ 222426 w 446662"/>
                <a:gd name="connsiteY1" fmla="*/ 69114 h 448261"/>
                <a:gd name="connsiteX2" fmla="*/ 153370 w 446662"/>
                <a:gd name="connsiteY2" fmla="*/ 133408 h 448261"/>
                <a:gd name="connsiteX3" fmla="*/ 89076 w 446662"/>
                <a:gd name="connsiteY3" fmla="*/ 166746 h 448261"/>
                <a:gd name="connsiteX4" fmla="*/ 970 w 446662"/>
                <a:gd name="connsiteY4" fmla="*/ 188177 h 448261"/>
                <a:gd name="connsiteX5" fmla="*/ 48595 w 446662"/>
                <a:gd name="connsiteY5" fmla="*/ 295333 h 448261"/>
                <a:gd name="connsiteX6" fmla="*/ 148607 w 446662"/>
                <a:gd name="connsiteY6" fmla="*/ 409633 h 448261"/>
                <a:gd name="connsiteX7" fmla="*/ 255764 w 446662"/>
                <a:gd name="connsiteY7" fmla="*/ 447733 h 448261"/>
                <a:gd name="connsiteX8" fmla="*/ 355776 w 446662"/>
                <a:gd name="connsiteY8" fmla="*/ 426302 h 448261"/>
                <a:gd name="connsiteX9" fmla="*/ 408164 w 446662"/>
                <a:gd name="connsiteY9" fmla="*/ 352483 h 448261"/>
                <a:gd name="connsiteX10" fmla="*/ 420070 w 446662"/>
                <a:gd name="connsiteY10" fmla="*/ 354864 h 448261"/>
                <a:gd name="connsiteX11" fmla="*/ 441501 w 446662"/>
                <a:gd name="connsiteY11" fmla="*/ 176271 h 448261"/>
                <a:gd name="connsiteX12" fmla="*/ 436739 w 446662"/>
                <a:gd name="connsiteY12" fmla="*/ 78639 h 448261"/>
                <a:gd name="connsiteX13" fmla="*/ 339107 w 446662"/>
                <a:gd name="connsiteY13" fmla="*/ 81021 h 448261"/>
                <a:gd name="connsiteX14" fmla="*/ 253382 w 446662"/>
                <a:gd name="connsiteY14" fmla="*/ 58 h 448261"/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8496"/>
                <a:gd name="connsiteY0" fmla="*/ 58 h 448261"/>
                <a:gd name="connsiteX1" fmla="*/ 222426 w 448496"/>
                <a:gd name="connsiteY1" fmla="*/ 69114 h 448261"/>
                <a:gd name="connsiteX2" fmla="*/ 153370 w 448496"/>
                <a:gd name="connsiteY2" fmla="*/ 133408 h 448261"/>
                <a:gd name="connsiteX3" fmla="*/ 89076 w 448496"/>
                <a:gd name="connsiteY3" fmla="*/ 166746 h 448261"/>
                <a:gd name="connsiteX4" fmla="*/ 970 w 448496"/>
                <a:gd name="connsiteY4" fmla="*/ 188177 h 448261"/>
                <a:gd name="connsiteX5" fmla="*/ 48595 w 448496"/>
                <a:gd name="connsiteY5" fmla="*/ 295333 h 448261"/>
                <a:gd name="connsiteX6" fmla="*/ 148607 w 448496"/>
                <a:gd name="connsiteY6" fmla="*/ 409633 h 448261"/>
                <a:gd name="connsiteX7" fmla="*/ 255764 w 448496"/>
                <a:gd name="connsiteY7" fmla="*/ 447733 h 448261"/>
                <a:gd name="connsiteX8" fmla="*/ 355776 w 448496"/>
                <a:gd name="connsiteY8" fmla="*/ 426302 h 448261"/>
                <a:gd name="connsiteX9" fmla="*/ 389114 w 448496"/>
                <a:gd name="connsiteY9" fmla="*/ 352483 h 448261"/>
                <a:gd name="connsiteX10" fmla="*/ 441501 w 448496"/>
                <a:gd name="connsiteY10" fmla="*/ 176271 h 448261"/>
                <a:gd name="connsiteX11" fmla="*/ 436739 w 448496"/>
                <a:gd name="connsiteY11" fmla="*/ 78639 h 448261"/>
                <a:gd name="connsiteX12" fmla="*/ 339107 w 448496"/>
                <a:gd name="connsiteY12" fmla="*/ 81021 h 448261"/>
                <a:gd name="connsiteX13" fmla="*/ 253382 w 448496"/>
                <a:gd name="connsiteY13" fmla="*/ 58 h 448261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4952"/>
                <a:gd name="connsiteY0" fmla="*/ 58 h 450114"/>
                <a:gd name="connsiteX1" fmla="*/ 222426 w 444952"/>
                <a:gd name="connsiteY1" fmla="*/ 69114 h 450114"/>
                <a:gd name="connsiteX2" fmla="*/ 153370 w 444952"/>
                <a:gd name="connsiteY2" fmla="*/ 133408 h 450114"/>
                <a:gd name="connsiteX3" fmla="*/ 89076 w 444952"/>
                <a:gd name="connsiteY3" fmla="*/ 166746 h 450114"/>
                <a:gd name="connsiteX4" fmla="*/ 970 w 444952"/>
                <a:gd name="connsiteY4" fmla="*/ 188177 h 450114"/>
                <a:gd name="connsiteX5" fmla="*/ 48595 w 444952"/>
                <a:gd name="connsiteY5" fmla="*/ 295333 h 450114"/>
                <a:gd name="connsiteX6" fmla="*/ 148607 w 444952"/>
                <a:gd name="connsiteY6" fmla="*/ 409633 h 450114"/>
                <a:gd name="connsiteX7" fmla="*/ 255764 w 444952"/>
                <a:gd name="connsiteY7" fmla="*/ 447733 h 450114"/>
                <a:gd name="connsiteX8" fmla="*/ 334345 w 444952"/>
                <a:gd name="connsiteY8" fmla="*/ 435827 h 450114"/>
                <a:gd name="connsiteX9" fmla="*/ 389114 w 444952"/>
                <a:gd name="connsiteY9" fmla="*/ 352483 h 450114"/>
                <a:gd name="connsiteX10" fmla="*/ 441501 w 444952"/>
                <a:gd name="connsiteY10" fmla="*/ 176271 h 450114"/>
                <a:gd name="connsiteX11" fmla="*/ 436739 w 444952"/>
                <a:gd name="connsiteY11" fmla="*/ 78639 h 450114"/>
                <a:gd name="connsiteX12" fmla="*/ 339107 w 444952"/>
                <a:gd name="connsiteY12" fmla="*/ 81021 h 450114"/>
                <a:gd name="connsiteX13" fmla="*/ 253382 w 444952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2412 w 443982"/>
                <a:gd name="connsiteY0" fmla="*/ 58 h 450114"/>
                <a:gd name="connsiteX1" fmla="*/ 221456 w 443982"/>
                <a:gd name="connsiteY1" fmla="*/ 69114 h 450114"/>
                <a:gd name="connsiteX2" fmla="*/ 152400 w 443982"/>
                <a:gd name="connsiteY2" fmla="*/ 133408 h 450114"/>
                <a:gd name="connsiteX3" fmla="*/ 88106 w 443982"/>
                <a:gd name="connsiteY3" fmla="*/ 166746 h 450114"/>
                <a:gd name="connsiteX4" fmla="*/ 0 w 443982"/>
                <a:gd name="connsiteY4" fmla="*/ 188177 h 450114"/>
                <a:gd name="connsiteX5" fmla="*/ 47625 w 443982"/>
                <a:gd name="connsiteY5" fmla="*/ 295333 h 450114"/>
                <a:gd name="connsiteX6" fmla="*/ 147637 w 443982"/>
                <a:gd name="connsiteY6" fmla="*/ 409633 h 450114"/>
                <a:gd name="connsiteX7" fmla="*/ 254794 w 443982"/>
                <a:gd name="connsiteY7" fmla="*/ 447733 h 450114"/>
                <a:gd name="connsiteX8" fmla="*/ 333375 w 443982"/>
                <a:gd name="connsiteY8" fmla="*/ 435827 h 450114"/>
                <a:gd name="connsiteX9" fmla="*/ 388144 w 443982"/>
                <a:gd name="connsiteY9" fmla="*/ 352483 h 450114"/>
                <a:gd name="connsiteX10" fmla="*/ 440531 w 443982"/>
                <a:gd name="connsiteY10" fmla="*/ 176271 h 450114"/>
                <a:gd name="connsiteX11" fmla="*/ 435769 w 443982"/>
                <a:gd name="connsiteY11" fmla="*/ 78639 h 450114"/>
                <a:gd name="connsiteX12" fmla="*/ 338137 w 443982"/>
                <a:gd name="connsiteY12" fmla="*/ 81021 h 450114"/>
                <a:gd name="connsiteX13" fmla="*/ 252412 w 443982"/>
                <a:gd name="connsiteY13" fmla="*/ 58 h 450114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60902"/>
                <a:gd name="connsiteX1" fmla="*/ 221456 w 443982"/>
                <a:gd name="connsiteY1" fmla="*/ 69056 h 460902"/>
                <a:gd name="connsiteX2" fmla="*/ 152400 w 443982"/>
                <a:gd name="connsiteY2" fmla="*/ 133350 h 460902"/>
                <a:gd name="connsiteX3" fmla="*/ 88106 w 443982"/>
                <a:gd name="connsiteY3" fmla="*/ 166688 h 460902"/>
                <a:gd name="connsiteX4" fmla="*/ 0 w 443982"/>
                <a:gd name="connsiteY4" fmla="*/ 188119 h 460902"/>
                <a:gd name="connsiteX5" fmla="*/ 47625 w 443982"/>
                <a:gd name="connsiteY5" fmla="*/ 295275 h 460902"/>
                <a:gd name="connsiteX6" fmla="*/ 147637 w 443982"/>
                <a:gd name="connsiteY6" fmla="*/ 409575 h 460902"/>
                <a:gd name="connsiteX7" fmla="*/ 252413 w 443982"/>
                <a:gd name="connsiteY7" fmla="*/ 459581 h 460902"/>
                <a:gd name="connsiteX8" fmla="*/ 328612 w 443982"/>
                <a:gd name="connsiteY8" fmla="*/ 438151 h 460902"/>
                <a:gd name="connsiteX9" fmla="*/ 388144 w 443982"/>
                <a:gd name="connsiteY9" fmla="*/ 352425 h 460902"/>
                <a:gd name="connsiteX10" fmla="*/ 440531 w 443982"/>
                <a:gd name="connsiteY10" fmla="*/ 176213 h 460902"/>
                <a:gd name="connsiteX11" fmla="*/ 435769 w 443982"/>
                <a:gd name="connsiteY11" fmla="*/ 78581 h 460902"/>
                <a:gd name="connsiteX12" fmla="*/ 338137 w 443982"/>
                <a:gd name="connsiteY12" fmla="*/ 80963 h 460902"/>
                <a:gd name="connsiteX13" fmla="*/ 252412 w 443982"/>
                <a:gd name="connsiteY13" fmla="*/ 0 h 4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3982" h="460902">
                  <a:moveTo>
                    <a:pt x="252412" y="0"/>
                  </a:moveTo>
                  <a:cubicBezTo>
                    <a:pt x="221058" y="74216"/>
                    <a:pt x="238125" y="46831"/>
                    <a:pt x="221456" y="69056"/>
                  </a:cubicBezTo>
                  <a:cubicBezTo>
                    <a:pt x="204787" y="91281"/>
                    <a:pt x="174625" y="117078"/>
                    <a:pt x="152400" y="133350"/>
                  </a:cubicBezTo>
                  <a:cubicBezTo>
                    <a:pt x="130175" y="149622"/>
                    <a:pt x="113506" y="157560"/>
                    <a:pt x="88106" y="166688"/>
                  </a:cubicBezTo>
                  <a:cubicBezTo>
                    <a:pt x="62706" y="175816"/>
                    <a:pt x="42466" y="185738"/>
                    <a:pt x="0" y="188119"/>
                  </a:cubicBezTo>
                  <a:cubicBezTo>
                    <a:pt x="9921" y="223837"/>
                    <a:pt x="23019" y="258366"/>
                    <a:pt x="47625" y="295275"/>
                  </a:cubicBezTo>
                  <a:cubicBezTo>
                    <a:pt x="72231" y="332184"/>
                    <a:pt x="113506" y="382191"/>
                    <a:pt x="147637" y="409575"/>
                  </a:cubicBezTo>
                  <a:cubicBezTo>
                    <a:pt x="181768" y="436959"/>
                    <a:pt x="222251" y="454818"/>
                    <a:pt x="252413" y="459581"/>
                  </a:cubicBezTo>
                  <a:cubicBezTo>
                    <a:pt x="282576" y="464344"/>
                    <a:pt x="305990" y="456010"/>
                    <a:pt x="328612" y="438151"/>
                  </a:cubicBezTo>
                  <a:cubicBezTo>
                    <a:pt x="351234" y="420292"/>
                    <a:pt x="369491" y="396081"/>
                    <a:pt x="388144" y="352425"/>
                  </a:cubicBezTo>
                  <a:cubicBezTo>
                    <a:pt x="406797" y="308769"/>
                    <a:pt x="432594" y="221854"/>
                    <a:pt x="440531" y="176213"/>
                  </a:cubicBezTo>
                  <a:cubicBezTo>
                    <a:pt x="448468" y="130572"/>
                    <a:pt x="440929" y="123031"/>
                    <a:pt x="435769" y="78581"/>
                  </a:cubicBezTo>
                  <a:cubicBezTo>
                    <a:pt x="418703" y="62706"/>
                    <a:pt x="366315" y="88503"/>
                    <a:pt x="338137" y="80963"/>
                  </a:cubicBezTo>
                  <a:cubicBezTo>
                    <a:pt x="309959" y="73423"/>
                    <a:pt x="288528" y="40084"/>
                    <a:pt x="252412" y="0"/>
                  </a:cubicBezTo>
                  <a:close/>
                </a:path>
              </a:pathLst>
            </a:custGeom>
            <a:solidFill>
              <a:srgbClr val="FFCCFF"/>
            </a:solidFill>
            <a:ln w="127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4515773" y="3414313"/>
              <a:ext cx="437146" cy="269081"/>
            </a:xfrm>
            <a:custGeom>
              <a:avLst/>
              <a:gdLst>
                <a:gd name="connsiteX0" fmla="*/ 42933 w 456829"/>
                <a:gd name="connsiteY0" fmla="*/ 275141 h 275280"/>
                <a:gd name="connsiteX1" fmla="*/ 135802 w 456829"/>
                <a:gd name="connsiteY1" fmla="*/ 210847 h 275280"/>
                <a:gd name="connsiteX2" fmla="*/ 226289 w 456829"/>
                <a:gd name="connsiteY2" fmla="*/ 182272 h 275280"/>
                <a:gd name="connsiteX3" fmla="*/ 326302 w 456829"/>
                <a:gd name="connsiteY3" fmla="*/ 179891 h 275280"/>
                <a:gd name="connsiteX4" fmla="*/ 428695 w 456829"/>
                <a:gd name="connsiteY4" fmla="*/ 241803 h 275280"/>
                <a:gd name="connsiteX5" fmla="*/ 442983 w 456829"/>
                <a:gd name="connsiteY5" fmla="*/ 63210 h 275280"/>
                <a:gd name="connsiteX6" fmla="*/ 250102 w 456829"/>
                <a:gd name="connsiteY6" fmla="*/ 6060 h 275280"/>
                <a:gd name="connsiteX7" fmla="*/ 11977 w 456829"/>
                <a:gd name="connsiteY7" fmla="*/ 191797 h 275280"/>
                <a:gd name="connsiteX8" fmla="*/ 42933 w 456829"/>
                <a:gd name="connsiteY8" fmla="*/ 275141 h 275280"/>
                <a:gd name="connsiteX0" fmla="*/ 43102 w 457527"/>
                <a:gd name="connsiteY0" fmla="*/ 231256 h 231395"/>
                <a:gd name="connsiteX1" fmla="*/ 135971 w 457527"/>
                <a:gd name="connsiteY1" fmla="*/ 166962 h 231395"/>
                <a:gd name="connsiteX2" fmla="*/ 226458 w 457527"/>
                <a:gd name="connsiteY2" fmla="*/ 138387 h 231395"/>
                <a:gd name="connsiteX3" fmla="*/ 326471 w 457527"/>
                <a:gd name="connsiteY3" fmla="*/ 136006 h 231395"/>
                <a:gd name="connsiteX4" fmla="*/ 428864 w 457527"/>
                <a:gd name="connsiteY4" fmla="*/ 197918 h 231395"/>
                <a:gd name="connsiteX5" fmla="*/ 443152 w 457527"/>
                <a:gd name="connsiteY5" fmla="*/ 19325 h 231395"/>
                <a:gd name="connsiteX6" fmla="*/ 243127 w 457527"/>
                <a:gd name="connsiteY6" fmla="*/ 19325 h 231395"/>
                <a:gd name="connsiteX7" fmla="*/ 12146 w 457527"/>
                <a:gd name="connsiteY7" fmla="*/ 147912 h 231395"/>
                <a:gd name="connsiteX8" fmla="*/ 43102 w 457527"/>
                <a:gd name="connsiteY8" fmla="*/ 231256 h 231395"/>
                <a:gd name="connsiteX0" fmla="*/ 43612 w 457508"/>
                <a:gd name="connsiteY0" fmla="*/ 275141 h 275280"/>
                <a:gd name="connsiteX1" fmla="*/ 136481 w 457508"/>
                <a:gd name="connsiteY1" fmla="*/ 210847 h 275280"/>
                <a:gd name="connsiteX2" fmla="*/ 226968 w 457508"/>
                <a:gd name="connsiteY2" fmla="*/ 182272 h 275280"/>
                <a:gd name="connsiteX3" fmla="*/ 326981 w 457508"/>
                <a:gd name="connsiteY3" fmla="*/ 179891 h 275280"/>
                <a:gd name="connsiteX4" fmla="*/ 429374 w 457508"/>
                <a:gd name="connsiteY4" fmla="*/ 241803 h 275280"/>
                <a:gd name="connsiteX5" fmla="*/ 443662 w 457508"/>
                <a:gd name="connsiteY5" fmla="*/ 63210 h 275280"/>
                <a:gd name="connsiteX6" fmla="*/ 250781 w 457508"/>
                <a:gd name="connsiteY6" fmla="*/ 6060 h 275280"/>
                <a:gd name="connsiteX7" fmla="*/ 12656 w 457508"/>
                <a:gd name="connsiteY7" fmla="*/ 191797 h 275280"/>
                <a:gd name="connsiteX8" fmla="*/ 43612 w 457508"/>
                <a:gd name="connsiteY8" fmla="*/ 275141 h 27528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4778 w 458674"/>
                <a:gd name="connsiteY0" fmla="*/ 269081 h 269220"/>
                <a:gd name="connsiteX1" fmla="*/ 137647 w 458674"/>
                <a:gd name="connsiteY1" fmla="*/ 204787 h 269220"/>
                <a:gd name="connsiteX2" fmla="*/ 228134 w 458674"/>
                <a:gd name="connsiteY2" fmla="*/ 176212 h 269220"/>
                <a:gd name="connsiteX3" fmla="*/ 328147 w 458674"/>
                <a:gd name="connsiteY3" fmla="*/ 173831 h 269220"/>
                <a:gd name="connsiteX4" fmla="*/ 430540 w 458674"/>
                <a:gd name="connsiteY4" fmla="*/ 235743 h 269220"/>
                <a:gd name="connsiteX5" fmla="*/ 444828 w 458674"/>
                <a:gd name="connsiteY5" fmla="*/ 57150 h 269220"/>
                <a:gd name="connsiteX6" fmla="*/ 251947 w 458674"/>
                <a:gd name="connsiteY6" fmla="*/ 0 h 269220"/>
                <a:gd name="connsiteX7" fmla="*/ 13822 w 458674"/>
                <a:gd name="connsiteY7" fmla="*/ 185737 h 269220"/>
                <a:gd name="connsiteX8" fmla="*/ 44778 w 458674"/>
                <a:gd name="connsiteY8" fmla="*/ 269081 h 269220"/>
                <a:gd name="connsiteX0" fmla="*/ 44778 w 458674"/>
                <a:gd name="connsiteY0" fmla="*/ 269081 h 269081"/>
                <a:gd name="connsiteX1" fmla="*/ 137647 w 458674"/>
                <a:gd name="connsiteY1" fmla="*/ 204787 h 269081"/>
                <a:gd name="connsiteX2" fmla="*/ 228134 w 458674"/>
                <a:gd name="connsiteY2" fmla="*/ 176212 h 269081"/>
                <a:gd name="connsiteX3" fmla="*/ 328147 w 458674"/>
                <a:gd name="connsiteY3" fmla="*/ 173831 h 269081"/>
                <a:gd name="connsiteX4" fmla="*/ 430540 w 458674"/>
                <a:gd name="connsiteY4" fmla="*/ 235743 h 269081"/>
                <a:gd name="connsiteX5" fmla="*/ 444828 w 458674"/>
                <a:gd name="connsiteY5" fmla="*/ 57150 h 269081"/>
                <a:gd name="connsiteX6" fmla="*/ 251947 w 458674"/>
                <a:gd name="connsiteY6" fmla="*/ 0 h 269081"/>
                <a:gd name="connsiteX7" fmla="*/ 13822 w 458674"/>
                <a:gd name="connsiteY7" fmla="*/ 185737 h 269081"/>
                <a:gd name="connsiteX8" fmla="*/ 44778 w 458674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38326"/>
                <a:gd name="connsiteY0" fmla="*/ 271661 h 271661"/>
                <a:gd name="connsiteX1" fmla="*/ 123825 w 438326"/>
                <a:gd name="connsiteY1" fmla="*/ 207367 h 271661"/>
                <a:gd name="connsiteX2" fmla="*/ 214312 w 438326"/>
                <a:gd name="connsiteY2" fmla="*/ 178792 h 271661"/>
                <a:gd name="connsiteX3" fmla="*/ 314325 w 438326"/>
                <a:gd name="connsiteY3" fmla="*/ 176411 h 271661"/>
                <a:gd name="connsiteX4" fmla="*/ 416718 w 438326"/>
                <a:gd name="connsiteY4" fmla="*/ 238323 h 271661"/>
                <a:gd name="connsiteX5" fmla="*/ 431006 w 438326"/>
                <a:gd name="connsiteY5" fmla="*/ 59730 h 271661"/>
                <a:gd name="connsiteX6" fmla="*/ 326230 w 438326"/>
                <a:gd name="connsiteY6" fmla="*/ 93068 h 271661"/>
                <a:gd name="connsiteX7" fmla="*/ 238125 w 438326"/>
                <a:gd name="connsiteY7" fmla="*/ 2580 h 271661"/>
                <a:gd name="connsiteX8" fmla="*/ 157161 w 438326"/>
                <a:gd name="connsiteY8" fmla="*/ 133550 h 271661"/>
                <a:gd name="connsiteX9" fmla="*/ 0 w 438326"/>
                <a:gd name="connsiteY9" fmla="*/ 188317 h 271661"/>
                <a:gd name="connsiteX10" fmla="*/ 30956 w 438326"/>
                <a:gd name="connsiteY10" fmla="*/ 271661 h 271661"/>
                <a:gd name="connsiteX0" fmla="*/ 30956 w 438503"/>
                <a:gd name="connsiteY0" fmla="*/ 272174 h 272174"/>
                <a:gd name="connsiteX1" fmla="*/ 123825 w 438503"/>
                <a:gd name="connsiteY1" fmla="*/ 207880 h 272174"/>
                <a:gd name="connsiteX2" fmla="*/ 214312 w 438503"/>
                <a:gd name="connsiteY2" fmla="*/ 179305 h 272174"/>
                <a:gd name="connsiteX3" fmla="*/ 314325 w 438503"/>
                <a:gd name="connsiteY3" fmla="*/ 176924 h 272174"/>
                <a:gd name="connsiteX4" fmla="*/ 416718 w 438503"/>
                <a:gd name="connsiteY4" fmla="*/ 238836 h 272174"/>
                <a:gd name="connsiteX5" fmla="*/ 431006 w 438503"/>
                <a:gd name="connsiteY5" fmla="*/ 60243 h 272174"/>
                <a:gd name="connsiteX6" fmla="*/ 323849 w 438503"/>
                <a:gd name="connsiteY6" fmla="*/ 74531 h 272174"/>
                <a:gd name="connsiteX7" fmla="*/ 238125 w 438503"/>
                <a:gd name="connsiteY7" fmla="*/ 3093 h 272174"/>
                <a:gd name="connsiteX8" fmla="*/ 157161 w 438503"/>
                <a:gd name="connsiteY8" fmla="*/ 134063 h 272174"/>
                <a:gd name="connsiteX9" fmla="*/ 0 w 438503"/>
                <a:gd name="connsiteY9" fmla="*/ 188830 h 272174"/>
                <a:gd name="connsiteX10" fmla="*/ 30956 w 438503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146" h="269081">
                  <a:moveTo>
                    <a:pt x="30956" y="269081"/>
                  </a:moveTo>
                  <a:cubicBezTo>
                    <a:pt x="87313" y="217488"/>
                    <a:pt x="93266" y="220265"/>
                    <a:pt x="123825" y="204787"/>
                  </a:cubicBezTo>
                  <a:cubicBezTo>
                    <a:pt x="154384" y="189309"/>
                    <a:pt x="182562" y="181371"/>
                    <a:pt x="214312" y="176212"/>
                  </a:cubicBezTo>
                  <a:cubicBezTo>
                    <a:pt x="246062" y="171053"/>
                    <a:pt x="280591" y="163909"/>
                    <a:pt x="314325" y="173831"/>
                  </a:cubicBezTo>
                  <a:cubicBezTo>
                    <a:pt x="348059" y="183753"/>
                    <a:pt x="370284" y="208358"/>
                    <a:pt x="416718" y="235743"/>
                  </a:cubicBezTo>
                  <a:cubicBezTo>
                    <a:pt x="436958" y="217884"/>
                    <a:pt x="439340" y="127396"/>
                    <a:pt x="435768" y="66675"/>
                  </a:cubicBezTo>
                  <a:cubicBezTo>
                    <a:pt x="391715" y="84535"/>
                    <a:pt x="355996" y="80963"/>
                    <a:pt x="323849" y="71438"/>
                  </a:cubicBezTo>
                  <a:cubicBezTo>
                    <a:pt x="291702" y="61913"/>
                    <a:pt x="301625" y="53974"/>
                    <a:pt x="238125" y="0"/>
                  </a:cubicBezTo>
                  <a:cubicBezTo>
                    <a:pt x="217488" y="69851"/>
                    <a:pt x="196849" y="100014"/>
                    <a:pt x="157161" y="130970"/>
                  </a:cubicBezTo>
                  <a:cubicBezTo>
                    <a:pt x="117474" y="161926"/>
                    <a:pt x="67469" y="179784"/>
                    <a:pt x="0" y="185737"/>
                  </a:cubicBezTo>
                  <a:cubicBezTo>
                    <a:pt x="20241" y="256778"/>
                    <a:pt x="3174" y="215900"/>
                    <a:pt x="30956" y="2690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4507434" y="3481861"/>
              <a:ext cx="444264" cy="397680"/>
            </a:xfrm>
            <a:custGeom>
              <a:avLst/>
              <a:gdLst>
                <a:gd name="connsiteX0" fmla="*/ 0 w 444409"/>
                <a:gd name="connsiteY0" fmla="*/ 109538 h 390536"/>
                <a:gd name="connsiteX1" fmla="*/ 52388 w 444409"/>
                <a:gd name="connsiteY1" fmla="*/ 238125 h 390536"/>
                <a:gd name="connsiteX2" fmla="*/ 121444 w 444409"/>
                <a:gd name="connsiteY2" fmla="*/ 316706 h 390536"/>
                <a:gd name="connsiteX3" fmla="*/ 197644 w 444409"/>
                <a:gd name="connsiteY3" fmla="*/ 369094 h 390536"/>
                <a:gd name="connsiteX4" fmla="*/ 266700 w 444409"/>
                <a:gd name="connsiteY4" fmla="*/ 390525 h 390536"/>
                <a:gd name="connsiteX5" fmla="*/ 323850 w 444409"/>
                <a:gd name="connsiteY5" fmla="*/ 366713 h 390536"/>
                <a:gd name="connsiteX6" fmla="*/ 378619 w 444409"/>
                <a:gd name="connsiteY6" fmla="*/ 295275 h 390536"/>
                <a:gd name="connsiteX7" fmla="*/ 409575 w 444409"/>
                <a:gd name="connsiteY7" fmla="*/ 204788 h 390536"/>
                <a:gd name="connsiteX8" fmla="*/ 440531 w 444409"/>
                <a:gd name="connsiteY8" fmla="*/ 114300 h 390536"/>
                <a:gd name="connsiteX9" fmla="*/ 442913 w 444409"/>
                <a:gd name="connsiteY9" fmla="*/ 0 h 390536"/>
                <a:gd name="connsiteX0" fmla="*/ 0 w 444272"/>
                <a:gd name="connsiteY0" fmla="*/ 109538 h 390536"/>
                <a:gd name="connsiteX1" fmla="*/ 52388 w 444272"/>
                <a:gd name="connsiteY1" fmla="*/ 238125 h 390536"/>
                <a:gd name="connsiteX2" fmla="*/ 121444 w 444272"/>
                <a:gd name="connsiteY2" fmla="*/ 316706 h 390536"/>
                <a:gd name="connsiteX3" fmla="*/ 197644 w 444272"/>
                <a:gd name="connsiteY3" fmla="*/ 369094 h 390536"/>
                <a:gd name="connsiteX4" fmla="*/ 266700 w 444272"/>
                <a:gd name="connsiteY4" fmla="*/ 390525 h 390536"/>
                <a:gd name="connsiteX5" fmla="*/ 323850 w 444272"/>
                <a:gd name="connsiteY5" fmla="*/ 366713 h 390536"/>
                <a:gd name="connsiteX6" fmla="*/ 378619 w 444272"/>
                <a:gd name="connsiteY6" fmla="*/ 295275 h 390536"/>
                <a:gd name="connsiteX7" fmla="*/ 411957 w 444272"/>
                <a:gd name="connsiteY7" fmla="*/ 207169 h 390536"/>
                <a:gd name="connsiteX8" fmla="*/ 440531 w 444272"/>
                <a:gd name="connsiteY8" fmla="*/ 114300 h 390536"/>
                <a:gd name="connsiteX9" fmla="*/ 442913 w 444272"/>
                <a:gd name="connsiteY9" fmla="*/ 0 h 390536"/>
                <a:gd name="connsiteX0" fmla="*/ 0 w 444141"/>
                <a:gd name="connsiteY0" fmla="*/ 109538 h 390536"/>
                <a:gd name="connsiteX1" fmla="*/ 52388 w 444141"/>
                <a:gd name="connsiteY1" fmla="*/ 238125 h 390536"/>
                <a:gd name="connsiteX2" fmla="*/ 121444 w 444141"/>
                <a:gd name="connsiteY2" fmla="*/ 316706 h 390536"/>
                <a:gd name="connsiteX3" fmla="*/ 197644 w 444141"/>
                <a:gd name="connsiteY3" fmla="*/ 369094 h 390536"/>
                <a:gd name="connsiteX4" fmla="*/ 266700 w 444141"/>
                <a:gd name="connsiteY4" fmla="*/ 390525 h 390536"/>
                <a:gd name="connsiteX5" fmla="*/ 323850 w 444141"/>
                <a:gd name="connsiteY5" fmla="*/ 366713 h 390536"/>
                <a:gd name="connsiteX6" fmla="*/ 378619 w 444141"/>
                <a:gd name="connsiteY6" fmla="*/ 295275 h 390536"/>
                <a:gd name="connsiteX7" fmla="*/ 414338 w 444141"/>
                <a:gd name="connsiteY7" fmla="*/ 207169 h 390536"/>
                <a:gd name="connsiteX8" fmla="*/ 440531 w 444141"/>
                <a:gd name="connsiteY8" fmla="*/ 114300 h 390536"/>
                <a:gd name="connsiteX9" fmla="*/ 442913 w 444141"/>
                <a:gd name="connsiteY9" fmla="*/ 0 h 390536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14338 w 442874"/>
                <a:gd name="connsiteY7" fmla="*/ 221457 h 404824"/>
                <a:gd name="connsiteX8" fmla="*/ 440531 w 442874"/>
                <a:gd name="connsiteY8" fmla="*/ 128588 h 404824"/>
                <a:gd name="connsiteX9" fmla="*/ 440532 w 442874"/>
                <a:gd name="connsiteY9" fmla="*/ 0 h 404824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40531 w 442874"/>
                <a:gd name="connsiteY7" fmla="*/ 128588 h 404824"/>
                <a:gd name="connsiteX8" fmla="*/ 440532 w 442874"/>
                <a:gd name="connsiteY8" fmla="*/ 0 h 404824"/>
                <a:gd name="connsiteX0" fmla="*/ 0 w 444264"/>
                <a:gd name="connsiteY0" fmla="*/ 123826 h 404824"/>
                <a:gd name="connsiteX1" fmla="*/ 52388 w 444264"/>
                <a:gd name="connsiteY1" fmla="*/ 252413 h 404824"/>
                <a:gd name="connsiteX2" fmla="*/ 121444 w 444264"/>
                <a:gd name="connsiteY2" fmla="*/ 330994 h 404824"/>
                <a:gd name="connsiteX3" fmla="*/ 197644 w 444264"/>
                <a:gd name="connsiteY3" fmla="*/ 383382 h 404824"/>
                <a:gd name="connsiteX4" fmla="*/ 266700 w 444264"/>
                <a:gd name="connsiteY4" fmla="*/ 404813 h 404824"/>
                <a:gd name="connsiteX5" fmla="*/ 323850 w 444264"/>
                <a:gd name="connsiteY5" fmla="*/ 381001 h 404824"/>
                <a:gd name="connsiteX6" fmla="*/ 395288 w 444264"/>
                <a:gd name="connsiteY6" fmla="*/ 283370 h 404824"/>
                <a:gd name="connsiteX7" fmla="*/ 440531 w 444264"/>
                <a:gd name="connsiteY7" fmla="*/ 128588 h 404824"/>
                <a:gd name="connsiteX8" fmla="*/ 440532 w 444264"/>
                <a:gd name="connsiteY8" fmla="*/ 0 h 404824"/>
                <a:gd name="connsiteX0" fmla="*/ 0 w 444264"/>
                <a:gd name="connsiteY0" fmla="*/ 116682 h 397680"/>
                <a:gd name="connsiteX1" fmla="*/ 52388 w 444264"/>
                <a:gd name="connsiteY1" fmla="*/ 245269 h 397680"/>
                <a:gd name="connsiteX2" fmla="*/ 121444 w 444264"/>
                <a:gd name="connsiteY2" fmla="*/ 323850 h 397680"/>
                <a:gd name="connsiteX3" fmla="*/ 197644 w 444264"/>
                <a:gd name="connsiteY3" fmla="*/ 376238 h 397680"/>
                <a:gd name="connsiteX4" fmla="*/ 266700 w 444264"/>
                <a:gd name="connsiteY4" fmla="*/ 397669 h 397680"/>
                <a:gd name="connsiteX5" fmla="*/ 323850 w 444264"/>
                <a:gd name="connsiteY5" fmla="*/ 373857 h 397680"/>
                <a:gd name="connsiteX6" fmla="*/ 395288 w 444264"/>
                <a:gd name="connsiteY6" fmla="*/ 276226 h 397680"/>
                <a:gd name="connsiteX7" fmla="*/ 440531 w 444264"/>
                <a:gd name="connsiteY7" fmla="*/ 121444 h 397680"/>
                <a:gd name="connsiteX8" fmla="*/ 440532 w 444264"/>
                <a:gd name="connsiteY8" fmla="*/ 0 h 3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264" h="397680">
                  <a:moveTo>
                    <a:pt x="0" y="116682"/>
                  </a:moveTo>
                  <a:cubicBezTo>
                    <a:pt x="16073" y="163711"/>
                    <a:pt x="32147" y="210741"/>
                    <a:pt x="52388" y="245269"/>
                  </a:cubicBezTo>
                  <a:cubicBezTo>
                    <a:pt x="72629" y="279797"/>
                    <a:pt x="97235" y="302022"/>
                    <a:pt x="121444" y="323850"/>
                  </a:cubicBezTo>
                  <a:cubicBezTo>
                    <a:pt x="145653" y="345678"/>
                    <a:pt x="173435" y="363935"/>
                    <a:pt x="197644" y="376238"/>
                  </a:cubicBezTo>
                  <a:cubicBezTo>
                    <a:pt x="221853" y="388541"/>
                    <a:pt x="245666" y="398066"/>
                    <a:pt x="266700" y="397669"/>
                  </a:cubicBezTo>
                  <a:cubicBezTo>
                    <a:pt x="287734" y="397272"/>
                    <a:pt x="302419" y="394097"/>
                    <a:pt x="323850" y="373857"/>
                  </a:cubicBezTo>
                  <a:cubicBezTo>
                    <a:pt x="345281" y="353617"/>
                    <a:pt x="375841" y="318295"/>
                    <a:pt x="395288" y="276226"/>
                  </a:cubicBezTo>
                  <a:cubicBezTo>
                    <a:pt x="414735" y="234157"/>
                    <a:pt x="432990" y="167482"/>
                    <a:pt x="440531" y="121444"/>
                  </a:cubicBezTo>
                  <a:cubicBezTo>
                    <a:pt x="448072" y="75406"/>
                    <a:pt x="442119" y="40084"/>
                    <a:pt x="440532" y="0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/>
            <p:cNvSpPr/>
            <p:nvPr/>
          </p:nvSpPr>
          <p:spPr>
            <a:xfrm>
              <a:off x="4419329" y="3258024"/>
              <a:ext cx="328177" cy="339609"/>
            </a:xfrm>
            <a:custGeom>
              <a:avLst/>
              <a:gdLst>
                <a:gd name="connsiteX0" fmla="*/ 285750 w 328177"/>
                <a:gd name="connsiteY0" fmla="*/ 0 h 339609"/>
                <a:gd name="connsiteX1" fmla="*/ 323850 w 328177"/>
                <a:gd name="connsiteY1" fmla="*/ 126206 h 339609"/>
                <a:gd name="connsiteX2" fmla="*/ 323850 w 328177"/>
                <a:gd name="connsiteY2" fmla="*/ 169069 h 339609"/>
                <a:gd name="connsiteX3" fmla="*/ 292894 w 328177"/>
                <a:gd name="connsiteY3" fmla="*/ 242887 h 339609"/>
                <a:gd name="connsiteX4" fmla="*/ 223837 w 328177"/>
                <a:gd name="connsiteY4" fmla="*/ 297656 h 339609"/>
                <a:gd name="connsiteX5" fmla="*/ 130969 w 328177"/>
                <a:gd name="connsiteY5" fmla="*/ 338137 h 339609"/>
                <a:gd name="connsiteX6" fmla="*/ 54769 w 328177"/>
                <a:gd name="connsiteY6" fmla="*/ 326231 h 339609"/>
                <a:gd name="connsiteX7" fmla="*/ 0 w 328177"/>
                <a:gd name="connsiteY7" fmla="*/ 283369 h 33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177" h="339609">
                  <a:moveTo>
                    <a:pt x="285750" y="0"/>
                  </a:moveTo>
                  <a:cubicBezTo>
                    <a:pt x="301625" y="49014"/>
                    <a:pt x="317500" y="98028"/>
                    <a:pt x="323850" y="126206"/>
                  </a:cubicBezTo>
                  <a:cubicBezTo>
                    <a:pt x="330200" y="154384"/>
                    <a:pt x="329009" y="149622"/>
                    <a:pt x="323850" y="169069"/>
                  </a:cubicBezTo>
                  <a:cubicBezTo>
                    <a:pt x="318691" y="188516"/>
                    <a:pt x="309563" y="221456"/>
                    <a:pt x="292894" y="242887"/>
                  </a:cubicBezTo>
                  <a:cubicBezTo>
                    <a:pt x="276225" y="264318"/>
                    <a:pt x="250824" y="281781"/>
                    <a:pt x="223837" y="297656"/>
                  </a:cubicBezTo>
                  <a:cubicBezTo>
                    <a:pt x="196849" y="313531"/>
                    <a:pt x="159147" y="333375"/>
                    <a:pt x="130969" y="338137"/>
                  </a:cubicBezTo>
                  <a:cubicBezTo>
                    <a:pt x="102791" y="342900"/>
                    <a:pt x="76597" y="335359"/>
                    <a:pt x="54769" y="326231"/>
                  </a:cubicBezTo>
                  <a:cubicBezTo>
                    <a:pt x="32941" y="317103"/>
                    <a:pt x="16470" y="300236"/>
                    <a:pt x="0" y="2833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4752704" y="3405661"/>
              <a:ext cx="245269" cy="85746"/>
            </a:xfrm>
            <a:custGeom>
              <a:avLst/>
              <a:gdLst>
                <a:gd name="connsiteX0" fmla="*/ 0 w 245269"/>
                <a:gd name="connsiteY0" fmla="*/ 0 h 85746"/>
                <a:gd name="connsiteX1" fmla="*/ 66675 w 245269"/>
                <a:gd name="connsiteY1" fmla="*/ 66675 h 85746"/>
                <a:gd name="connsiteX2" fmla="*/ 138113 w 245269"/>
                <a:gd name="connsiteY2" fmla="*/ 85725 h 85746"/>
                <a:gd name="connsiteX3" fmla="*/ 207169 w 245269"/>
                <a:gd name="connsiteY3" fmla="*/ 64294 h 85746"/>
                <a:gd name="connsiteX4" fmla="*/ 245269 w 245269"/>
                <a:gd name="connsiteY4" fmla="*/ 16669 h 8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9" h="85746">
                  <a:moveTo>
                    <a:pt x="0" y="0"/>
                  </a:moveTo>
                  <a:cubicBezTo>
                    <a:pt x="21828" y="26194"/>
                    <a:pt x="43656" y="52388"/>
                    <a:pt x="66675" y="66675"/>
                  </a:cubicBezTo>
                  <a:cubicBezTo>
                    <a:pt x="89694" y="80962"/>
                    <a:pt x="114697" y="86122"/>
                    <a:pt x="138113" y="85725"/>
                  </a:cubicBezTo>
                  <a:cubicBezTo>
                    <a:pt x="161529" y="85328"/>
                    <a:pt x="189310" y="75803"/>
                    <a:pt x="207169" y="64294"/>
                  </a:cubicBezTo>
                  <a:cubicBezTo>
                    <a:pt x="225028" y="52785"/>
                    <a:pt x="235148" y="34727"/>
                    <a:pt x="245269" y="166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角丸四角形吹き出し 50"/>
          <p:cNvSpPr/>
          <p:nvPr/>
        </p:nvSpPr>
        <p:spPr>
          <a:xfrm>
            <a:off x="537932" y="4351668"/>
            <a:ext cx="3659039" cy="838289"/>
          </a:xfrm>
          <a:prstGeom prst="wedgeRoundRectCallout">
            <a:avLst>
              <a:gd name="adj1" fmla="val 82272"/>
              <a:gd name="adj2" fmla="val 80318"/>
              <a:gd name="adj3" fmla="val 1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これくらいは覚えないと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まともに観測できないよね～☆</a:t>
            </a:r>
          </a:p>
        </p:txBody>
      </p:sp>
    </p:spTree>
    <p:extLst>
      <p:ext uri="{BB962C8B-B14F-4D97-AF65-F5344CB8AC3E}">
        <p14:creationId xmlns:p14="http://schemas.microsoft.com/office/powerpoint/2010/main" val="42044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倍率公式はなぜ成立？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251520" y="1495813"/>
            <a:ext cx="5088153" cy="461665"/>
            <a:chOff x="251520" y="1495813"/>
            <a:chExt cx="5088153" cy="461665"/>
          </a:xfrm>
        </p:grpSpPr>
        <p:pic>
          <p:nvPicPr>
            <p:cNvPr id="27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\theta\approx 0\Rightarrow \theta\approx \tan \theta&#10;\end{align*}&lt;/body&gt;&#10;  &lt;fcolor&gt;FF000000&lt;/fcolor&gt;&#10;  &lt;bcolor&gt;FFFFFFFF&lt;/bcolor&gt;&#10;  &lt;transparent&gt;True&lt;/transparent&gt;&#10;  &lt;resolution&gt;1800&lt;/resolution&gt;&#10;  &lt;imageh&gt;183&lt;/imageh&gt;&#10;  &lt;imagew&gt;1928&lt;/imagew&gt;&#10;  &lt;scale&gt;50&lt;/scale&gt;&#10;  &lt;cursor&gt;57&lt;/cursor&gt;&#10;&lt;/TeXTeX&g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552361"/>
              <a:ext cx="3672381" cy="348571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3923901" y="149581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を使う．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475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倍率公式はなぜ成立？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605820" y="2252364"/>
            <a:ext cx="7932360" cy="2879973"/>
            <a:chOff x="251520" y="3436271"/>
            <a:chExt cx="7932360" cy="2879973"/>
          </a:xfrm>
        </p:grpSpPr>
        <p:sp>
          <p:nvSpPr>
            <p:cNvPr id="4" name="楕円 3"/>
            <p:cNvSpPr/>
            <p:nvPr/>
          </p:nvSpPr>
          <p:spPr>
            <a:xfrm>
              <a:off x="1531717" y="3436271"/>
              <a:ext cx="252000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6468669" y="3436271"/>
              <a:ext cx="527855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" name="直線コネクタ 5"/>
            <p:cNvCxnSpPr>
              <a:cxnSpLocks noChangeAspect="1"/>
            </p:cNvCxnSpPr>
            <p:nvPr/>
          </p:nvCxnSpPr>
          <p:spPr>
            <a:xfrm flipH="1">
              <a:off x="251520" y="4339438"/>
              <a:ext cx="5007403" cy="747366"/>
            </a:xfrm>
            <a:prstGeom prst="line">
              <a:avLst/>
            </a:prstGeom>
            <a:ln w="25400" cap="rnd">
              <a:solidFill>
                <a:srgbClr val="0066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H="1" flipV="1">
              <a:off x="5258924" y="4339440"/>
              <a:ext cx="2924956" cy="1050440"/>
            </a:xfrm>
            <a:prstGeom prst="line">
              <a:avLst/>
            </a:prstGeom>
            <a:ln w="25400" cap="rnd">
              <a:solidFill>
                <a:srgbClr val="00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251520" y="4864660"/>
              <a:ext cx="7932360" cy="115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H="1">
              <a:off x="5238079" y="4339438"/>
              <a:ext cx="13896" cy="539813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H="1" flipV="1">
              <a:off x="1657717" y="5228055"/>
              <a:ext cx="3580362" cy="8738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>
              <a:off x="5238079" y="5232424"/>
              <a:ext cx="1494517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h&#10;\end{align*}&lt;/body&gt;&#10;  &lt;fcolor&gt;FF000000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228" y="4435383"/>
              <a:ext cx="234286" cy="333333"/>
            </a:xfrm>
            <a:prstGeom prst="rect">
              <a:avLst/>
            </a:prstGeom>
          </p:spPr>
        </p:pic>
        <p:pic>
          <p:nvPicPr>
            <p:cNvPr id="29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f_\mathrm{obj}&#10;\end{align*}&lt;/body&gt;&#10;  &lt;fcolor&gt;FF000000&lt;/fcolor&gt;&#10;  &lt;bcolor&gt;FFFFFFFF&lt;/bcolor&gt;&#10;  &lt;transparent&gt;True&lt;/transparent&gt;&#10;  &lt;resolution&gt;1800&lt;/resolution&gt;&#10;  &lt;imageh&gt;248&lt;/imageh&gt;&#10;  &lt;imagew&gt;37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17" y="5336765"/>
              <a:ext cx="704762" cy="472381"/>
            </a:xfrm>
            <a:prstGeom prst="rect">
              <a:avLst/>
            </a:prstGeom>
          </p:spPr>
        </p:pic>
        <p:pic>
          <p:nvPicPr>
            <p:cNvPr id="31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f_\mathrm{eyep}&#10;\end{align*}&lt;/body&gt;&#10;  &lt;fcolor&gt;FF000000&lt;/fcolor&gt;&#10;  &lt;bcolor&gt;FFFFFFFF&lt;/bcolor&gt;&#10;  &lt;transparent&gt;True&lt;/transparent&gt;&#10;  &lt;resolution&gt;1800&lt;/resolution&gt;&#10;  &lt;imageh&gt;248&lt;/imageh&gt;&#10;  &lt;imagew&gt;486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480" y="5331773"/>
              <a:ext cx="925714" cy="472381"/>
            </a:xfrm>
            <a:prstGeom prst="rect">
              <a:avLst/>
            </a:prstGeom>
          </p:spPr>
        </p:pic>
      </p:grpSp>
      <p:pic>
        <p:nvPicPr>
          <p:cNvPr id="32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m=\frac{\theta_2}{\theta_1}\approx\frac{\tan\theta_2}{\tan\theta_1}=\frac{h/f_\mathrm{eyep}}{h/f_\mathrm{obj}}=\frac{f_\mathrm{obj}}{f_\mathrm{eyep}}&#10;\end{align*}&lt;/body&gt;&#10;  &lt;fcolor&gt;FF000000&lt;/fcolor&gt;&#10;  &lt;bcolor&gt;FFFFFFFF&lt;/bcolor&gt;&#10;  &lt;transparent&gt;True&lt;/transparent&gt;&#10;  &lt;resolution&gt;1800&lt;/resolution&gt;&#10;  &lt;imageh&gt;598&lt;/imageh&gt;&#10;  &lt;imagew&gt;3918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2" y="5376789"/>
            <a:ext cx="7462857" cy="1139048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251520" y="1495813"/>
            <a:ext cx="5088153" cy="461665"/>
            <a:chOff x="251520" y="1495813"/>
            <a:chExt cx="5088153" cy="461665"/>
          </a:xfrm>
        </p:grpSpPr>
        <p:pic>
          <p:nvPicPr>
            <p:cNvPr id="27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\theta\approx 0\Rightarrow \theta\approx \tan \theta&#10;\end{align*}&lt;/body&gt;&#10;  &lt;fcolor&gt;FF000000&lt;/fcolor&gt;&#10;  &lt;bcolor&gt;FFFFFFFF&lt;/bcolor&gt;&#10;  &lt;transparent&gt;True&lt;/transparent&gt;&#10;  &lt;resolution&gt;1800&lt;/resolution&gt;&#10;  &lt;imageh&gt;183&lt;/imageh&gt;&#10;  &lt;imagew&gt;1928&lt;/imagew&gt;&#10;  &lt;scale&gt;50&lt;/scale&gt;&#10;  &lt;cursor&gt;57&lt;/cursor&gt;&#10;&lt;/TeXTeX&gt;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552361"/>
              <a:ext cx="3672381" cy="348571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3923901" y="149581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を使う．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5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5473624" y="3916871"/>
            <a:ext cx="2219057" cy="2582174"/>
            <a:chOff x="2591864" y="1052441"/>
            <a:chExt cx="3960271" cy="4608313"/>
          </a:xfrm>
        </p:grpSpPr>
        <p:sp>
          <p:nvSpPr>
            <p:cNvPr id="5" name="円/楕円 47"/>
            <p:cNvSpPr/>
            <p:nvPr/>
          </p:nvSpPr>
          <p:spPr>
            <a:xfrm>
              <a:off x="3646578" y="4264948"/>
              <a:ext cx="1637557" cy="1307649"/>
            </a:xfrm>
            <a:custGeom>
              <a:avLst/>
              <a:gdLst>
                <a:gd name="connsiteX0" fmla="*/ 0 w 2088269"/>
                <a:gd name="connsiteY0" fmla="*/ 662009 h 1324018"/>
                <a:gd name="connsiteX1" fmla="*/ 1044135 w 2088269"/>
                <a:gd name="connsiteY1" fmla="*/ 0 h 1324018"/>
                <a:gd name="connsiteX2" fmla="*/ 2088270 w 2088269"/>
                <a:gd name="connsiteY2" fmla="*/ 662009 h 1324018"/>
                <a:gd name="connsiteX3" fmla="*/ 1044135 w 2088269"/>
                <a:gd name="connsiteY3" fmla="*/ 1324018 h 1324018"/>
                <a:gd name="connsiteX4" fmla="*/ 0 w 2088269"/>
                <a:gd name="connsiteY4" fmla="*/ 662009 h 1324018"/>
                <a:gd name="connsiteX0" fmla="*/ 145 w 2088415"/>
                <a:gd name="connsiteY0" fmla="*/ 597715 h 1259724"/>
                <a:gd name="connsiteX1" fmla="*/ 989512 w 2088415"/>
                <a:gd name="connsiteY1" fmla="*/ 0 h 1259724"/>
                <a:gd name="connsiteX2" fmla="*/ 2088415 w 2088415"/>
                <a:gd name="connsiteY2" fmla="*/ 597715 h 1259724"/>
                <a:gd name="connsiteX3" fmla="*/ 1044280 w 2088415"/>
                <a:gd name="connsiteY3" fmla="*/ 1259724 h 1259724"/>
                <a:gd name="connsiteX4" fmla="*/ 145 w 2088415"/>
                <a:gd name="connsiteY4" fmla="*/ 597715 h 1259724"/>
                <a:gd name="connsiteX0" fmla="*/ 145 w 2088415"/>
                <a:gd name="connsiteY0" fmla="*/ 602558 h 1264567"/>
                <a:gd name="connsiteX1" fmla="*/ 989512 w 2088415"/>
                <a:gd name="connsiteY1" fmla="*/ 4843 h 1264567"/>
                <a:gd name="connsiteX2" fmla="*/ 2088415 w 2088415"/>
                <a:gd name="connsiteY2" fmla="*/ 602558 h 1264567"/>
                <a:gd name="connsiteX3" fmla="*/ 1044280 w 2088415"/>
                <a:gd name="connsiteY3" fmla="*/ 1264567 h 1264567"/>
                <a:gd name="connsiteX4" fmla="*/ 145 w 2088415"/>
                <a:gd name="connsiteY4" fmla="*/ 602558 h 126456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099726"/>
                <a:gd name="connsiteY0" fmla="*/ 707638 h 1369647"/>
                <a:gd name="connsiteX1" fmla="*/ 989453 w 2099726"/>
                <a:gd name="connsiteY1" fmla="*/ 109923 h 1369647"/>
                <a:gd name="connsiteX2" fmla="*/ 1640271 w 2099726"/>
                <a:gd name="connsiteY2" fmla="*/ 55154 h 1369647"/>
                <a:gd name="connsiteX3" fmla="*/ 2088356 w 2099726"/>
                <a:gd name="connsiteY3" fmla="*/ 707638 h 1369647"/>
                <a:gd name="connsiteX4" fmla="*/ 1044221 w 2099726"/>
                <a:gd name="connsiteY4" fmla="*/ 1369647 h 1369647"/>
                <a:gd name="connsiteX5" fmla="*/ 86 w 2099726"/>
                <a:gd name="connsiteY5" fmla="*/ 707638 h 1369647"/>
                <a:gd name="connsiteX0" fmla="*/ 86 w 2099726"/>
                <a:gd name="connsiteY0" fmla="*/ 660556 h 1322565"/>
                <a:gd name="connsiteX1" fmla="*/ 989453 w 2099726"/>
                <a:gd name="connsiteY1" fmla="*/ 62841 h 1322565"/>
                <a:gd name="connsiteX2" fmla="*/ 1640271 w 2099726"/>
                <a:gd name="connsiteY2" fmla="*/ 8072 h 1322565"/>
                <a:gd name="connsiteX3" fmla="*/ 2088356 w 2099726"/>
                <a:gd name="connsiteY3" fmla="*/ 660556 h 1322565"/>
                <a:gd name="connsiteX4" fmla="*/ 1044221 w 2099726"/>
                <a:gd name="connsiteY4" fmla="*/ 1322565 h 1322565"/>
                <a:gd name="connsiteX5" fmla="*/ 86 w 2099726"/>
                <a:gd name="connsiteY5" fmla="*/ 660556 h 1322565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38927 w 2138567"/>
                <a:gd name="connsiteY0" fmla="*/ 652484 h 1314493"/>
                <a:gd name="connsiteX1" fmla="*/ 197974 w 2138567"/>
                <a:gd name="connsiteY1" fmla="*/ 126206 h 1314493"/>
                <a:gd name="connsiteX2" fmla="*/ 1028294 w 2138567"/>
                <a:gd name="connsiteY2" fmla="*/ 54769 h 1314493"/>
                <a:gd name="connsiteX3" fmla="*/ 1679112 w 2138567"/>
                <a:gd name="connsiteY3" fmla="*/ 0 h 1314493"/>
                <a:gd name="connsiteX4" fmla="*/ 2127197 w 2138567"/>
                <a:gd name="connsiteY4" fmla="*/ 652484 h 1314493"/>
                <a:gd name="connsiteX5" fmla="*/ 1083062 w 2138567"/>
                <a:gd name="connsiteY5" fmla="*/ 1314493 h 1314493"/>
                <a:gd name="connsiteX6" fmla="*/ 38927 w 2138567"/>
                <a:gd name="connsiteY6" fmla="*/ 652484 h 1314493"/>
                <a:gd name="connsiteX0" fmla="*/ 52253 w 2044737"/>
                <a:gd name="connsiteY0" fmla="*/ 783453 h 1315455"/>
                <a:gd name="connsiteX1" fmla="*/ 104144 w 2044737"/>
                <a:gd name="connsiteY1" fmla="*/ 126206 h 1315455"/>
                <a:gd name="connsiteX2" fmla="*/ 934464 w 2044737"/>
                <a:gd name="connsiteY2" fmla="*/ 54769 h 1315455"/>
                <a:gd name="connsiteX3" fmla="*/ 1585282 w 2044737"/>
                <a:gd name="connsiteY3" fmla="*/ 0 h 1315455"/>
                <a:gd name="connsiteX4" fmla="*/ 2033367 w 2044737"/>
                <a:gd name="connsiteY4" fmla="*/ 652484 h 1315455"/>
                <a:gd name="connsiteX5" fmla="*/ 989232 w 2044737"/>
                <a:gd name="connsiteY5" fmla="*/ 1314493 h 1315455"/>
                <a:gd name="connsiteX6" fmla="*/ 52253 w 2044737"/>
                <a:gd name="connsiteY6" fmla="*/ 783453 h 1315455"/>
                <a:gd name="connsiteX0" fmla="*/ 1227 w 1993711"/>
                <a:gd name="connsiteY0" fmla="*/ 783453 h 1315480"/>
                <a:gd name="connsiteX1" fmla="*/ 53118 w 1993711"/>
                <a:gd name="connsiteY1" fmla="*/ 126206 h 1315480"/>
                <a:gd name="connsiteX2" fmla="*/ 883438 w 1993711"/>
                <a:gd name="connsiteY2" fmla="*/ 54769 h 1315480"/>
                <a:gd name="connsiteX3" fmla="*/ 1534256 w 1993711"/>
                <a:gd name="connsiteY3" fmla="*/ 0 h 1315480"/>
                <a:gd name="connsiteX4" fmla="*/ 1982341 w 1993711"/>
                <a:gd name="connsiteY4" fmla="*/ 652484 h 1315480"/>
                <a:gd name="connsiteX5" fmla="*/ 938206 w 1993711"/>
                <a:gd name="connsiteY5" fmla="*/ 1314493 h 1315480"/>
                <a:gd name="connsiteX6" fmla="*/ 1227 w 1993711"/>
                <a:gd name="connsiteY6" fmla="*/ 783453 h 1315480"/>
                <a:gd name="connsiteX0" fmla="*/ 40485 w 2032969"/>
                <a:gd name="connsiteY0" fmla="*/ 783453 h 1194369"/>
                <a:gd name="connsiteX1" fmla="*/ 92376 w 2032969"/>
                <a:gd name="connsiteY1" fmla="*/ 126206 h 1194369"/>
                <a:gd name="connsiteX2" fmla="*/ 922696 w 2032969"/>
                <a:gd name="connsiteY2" fmla="*/ 54769 h 1194369"/>
                <a:gd name="connsiteX3" fmla="*/ 1573514 w 2032969"/>
                <a:gd name="connsiteY3" fmla="*/ 0 h 1194369"/>
                <a:gd name="connsiteX4" fmla="*/ 2021599 w 2032969"/>
                <a:gd name="connsiteY4" fmla="*/ 652484 h 1194369"/>
                <a:gd name="connsiteX5" fmla="*/ 810777 w 2032969"/>
                <a:gd name="connsiteY5" fmla="*/ 1193049 h 1194369"/>
                <a:gd name="connsiteX6" fmla="*/ 40485 w 2032969"/>
                <a:gd name="connsiteY6" fmla="*/ 783453 h 1194369"/>
                <a:gd name="connsiteX0" fmla="*/ 40152 w 2032636"/>
                <a:gd name="connsiteY0" fmla="*/ 783453 h 1182512"/>
                <a:gd name="connsiteX1" fmla="*/ 92043 w 2032636"/>
                <a:gd name="connsiteY1" fmla="*/ 126206 h 1182512"/>
                <a:gd name="connsiteX2" fmla="*/ 922363 w 2032636"/>
                <a:gd name="connsiteY2" fmla="*/ 54769 h 1182512"/>
                <a:gd name="connsiteX3" fmla="*/ 1573181 w 2032636"/>
                <a:gd name="connsiteY3" fmla="*/ 0 h 1182512"/>
                <a:gd name="connsiteX4" fmla="*/ 2021266 w 2032636"/>
                <a:gd name="connsiteY4" fmla="*/ 652484 h 1182512"/>
                <a:gd name="connsiteX5" fmla="*/ 805681 w 2032636"/>
                <a:gd name="connsiteY5" fmla="*/ 1181143 h 1182512"/>
                <a:gd name="connsiteX6" fmla="*/ 40152 w 2032636"/>
                <a:gd name="connsiteY6" fmla="*/ 783453 h 1182512"/>
                <a:gd name="connsiteX0" fmla="*/ 2519 w 1995003"/>
                <a:gd name="connsiteY0" fmla="*/ 783453 h 1328838"/>
                <a:gd name="connsiteX1" fmla="*/ 54410 w 1995003"/>
                <a:gd name="connsiteY1" fmla="*/ 126206 h 1328838"/>
                <a:gd name="connsiteX2" fmla="*/ 884730 w 1995003"/>
                <a:gd name="connsiteY2" fmla="*/ 54769 h 1328838"/>
                <a:gd name="connsiteX3" fmla="*/ 1535548 w 1995003"/>
                <a:gd name="connsiteY3" fmla="*/ 0 h 1328838"/>
                <a:gd name="connsiteX4" fmla="*/ 1983633 w 1995003"/>
                <a:gd name="connsiteY4" fmla="*/ 652484 h 1328838"/>
                <a:gd name="connsiteX5" fmla="*/ 768048 w 1995003"/>
                <a:gd name="connsiteY5" fmla="*/ 1181143 h 1328838"/>
                <a:gd name="connsiteX6" fmla="*/ 161565 w 1995003"/>
                <a:gd name="connsiteY6" fmla="*/ 1304925 h 1328838"/>
                <a:gd name="connsiteX7" fmla="*/ 2519 w 1995003"/>
                <a:gd name="connsiteY7" fmla="*/ 783453 h 1328838"/>
                <a:gd name="connsiteX0" fmla="*/ 2425 w 1994909"/>
                <a:gd name="connsiteY0" fmla="*/ 783453 h 1337156"/>
                <a:gd name="connsiteX1" fmla="*/ 54316 w 1994909"/>
                <a:gd name="connsiteY1" fmla="*/ 126206 h 1337156"/>
                <a:gd name="connsiteX2" fmla="*/ 884636 w 1994909"/>
                <a:gd name="connsiteY2" fmla="*/ 54769 h 1337156"/>
                <a:gd name="connsiteX3" fmla="*/ 1535454 w 1994909"/>
                <a:gd name="connsiteY3" fmla="*/ 0 h 1337156"/>
                <a:gd name="connsiteX4" fmla="*/ 1983539 w 1994909"/>
                <a:gd name="connsiteY4" fmla="*/ 652484 h 1337156"/>
                <a:gd name="connsiteX5" fmla="*/ 767954 w 1994909"/>
                <a:gd name="connsiteY5" fmla="*/ 1181143 h 1337156"/>
                <a:gd name="connsiteX6" fmla="*/ 159090 w 1994909"/>
                <a:gd name="connsiteY6" fmla="*/ 1314450 h 1337156"/>
                <a:gd name="connsiteX7" fmla="*/ 2425 w 1994909"/>
                <a:gd name="connsiteY7" fmla="*/ 783453 h 1337156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768635 w 1674384"/>
                <a:gd name="connsiteY5" fmla="*/ 1181143 h 1293019"/>
                <a:gd name="connsiteX6" fmla="*/ 176440 w 1674384"/>
                <a:gd name="connsiteY6" fmla="*/ 1293019 h 1293019"/>
                <a:gd name="connsiteX7" fmla="*/ 3106 w 1674384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626621 w 1674384"/>
                <a:gd name="connsiteY5" fmla="*/ 521495 h 1293019"/>
                <a:gd name="connsiteX6" fmla="*/ 1359921 w 1674384"/>
                <a:gd name="connsiteY6" fmla="*/ 1254920 h 1293019"/>
                <a:gd name="connsiteX7" fmla="*/ 768635 w 1674384"/>
                <a:gd name="connsiteY7" fmla="*/ 1181143 h 1293019"/>
                <a:gd name="connsiteX8" fmla="*/ 176440 w 1674384"/>
                <a:gd name="connsiteY8" fmla="*/ 1293019 h 1293019"/>
                <a:gd name="connsiteX9" fmla="*/ 3106 w 1674384"/>
                <a:gd name="connsiteY9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653226 w 1653226"/>
                <a:gd name="connsiteY4" fmla="*/ 514371 h 1293019"/>
                <a:gd name="connsiteX5" fmla="*/ 1359921 w 1653226"/>
                <a:gd name="connsiteY5" fmla="*/ 1254920 h 1293019"/>
                <a:gd name="connsiteX6" fmla="*/ 768635 w 1653226"/>
                <a:gd name="connsiteY6" fmla="*/ 1181143 h 1293019"/>
                <a:gd name="connsiteX7" fmla="*/ 176440 w 1653226"/>
                <a:gd name="connsiteY7" fmla="*/ 1293019 h 1293019"/>
                <a:gd name="connsiteX8" fmla="*/ 3106 w 1653226"/>
                <a:gd name="connsiteY8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557564 w 1653226"/>
                <a:gd name="connsiteY4" fmla="*/ 178595 h 1293019"/>
                <a:gd name="connsiteX5" fmla="*/ 1653226 w 1653226"/>
                <a:gd name="connsiteY5" fmla="*/ 514371 h 1293019"/>
                <a:gd name="connsiteX6" fmla="*/ 1359921 w 1653226"/>
                <a:gd name="connsiteY6" fmla="*/ 1254920 h 1293019"/>
                <a:gd name="connsiteX7" fmla="*/ 768635 w 1653226"/>
                <a:gd name="connsiteY7" fmla="*/ 1181143 h 1293019"/>
                <a:gd name="connsiteX8" fmla="*/ 176440 w 1653226"/>
                <a:gd name="connsiteY8" fmla="*/ 1293019 h 1293019"/>
                <a:gd name="connsiteX9" fmla="*/ 3106 w 1653226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51499"/>
                <a:gd name="connsiteY0" fmla="*/ 783453 h 1293019"/>
                <a:gd name="connsiteX1" fmla="*/ 54997 w 1651499"/>
                <a:gd name="connsiteY1" fmla="*/ 126206 h 1293019"/>
                <a:gd name="connsiteX2" fmla="*/ 885317 w 1651499"/>
                <a:gd name="connsiteY2" fmla="*/ 54769 h 1293019"/>
                <a:gd name="connsiteX3" fmla="*/ 1536135 w 1651499"/>
                <a:gd name="connsiteY3" fmla="*/ 0 h 1293019"/>
                <a:gd name="connsiteX4" fmla="*/ 1636557 w 1651499"/>
                <a:gd name="connsiteY4" fmla="*/ 516752 h 1293019"/>
                <a:gd name="connsiteX5" fmla="*/ 1359921 w 1651499"/>
                <a:gd name="connsiteY5" fmla="*/ 1254920 h 1293019"/>
                <a:gd name="connsiteX6" fmla="*/ 768635 w 1651499"/>
                <a:gd name="connsiteY6" fmla="*/ 1181143 h 1293019"/>
                <a:gd name="connsiteX7" fmla="*/ 176440 w 1651499"/>
                <a:gd name="connsiteY7" fmla="*/ 1293019 h 1293019"/>
                <a:gd name="connsiteX8" fmla="*/ 3106 w 1651499"/>
                <a:gd name="connsiteY8" fmla="*/ 783453 h 1293019"/>
                <a:gd name="connsiteX0" fmla="*/ 3106 w 1639433"/>
                <a:gd name="connsiteY0" fmla="*/ 783453 h 1293019"/>
                <a:gd name="connsiteX1" fmla="*/ 54997 w 1639433"/>
                <a:gd name="connsiteY1" fmla="*/ 126206 h 1293019"/>
                <a:gd name="connsiteX2" fmla="*/ 885317 w 1639433"/>
                <a:gd name="connsiteY2" fmla="*/ 54769 h 1293019"/>
                <a:gd name="connsiteX3" fmla="*/ 1536135 w 1639433"/>
                <a:gd name="connsiteY3" fmla="*/ 0 h 1293019"/>
                <a:gd name="connsiteX4" fmla="*/ 1636557 w 1639433"/>
                <a:gd name="connsiteY4" fmla="*/ 516752 h 1293019"/>
                <a:gd name="connsiteX5" fmla="*/ 1359921 w 1639433"/>
                <a:gd name="connsiteY5" fmla="*/ 1254920 h 1293019"/>
                <a:gd name="connsiteX6" fmla="*/ 768635 w 1639433"/>
                <a:gd name="connsiteY6" fmla="*/ 1181143 h 1293019"/>
                <a:gd name="connsiteX7" fmla="*/ 176440 w 1639433"/>
                <a:gd name="connsiteY7" fmla="*/ 1293019 h 1293019"/>
                <a:gd name="connsiteX8" fmla="*/ 3106 w 1639433"/>
                <a:gd name="connsiteY8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636557 w 1636557"/>
                <a:gd name="connsiteY4" fmla="*/ 516752 h 1293019"/>
                <a:gd name="connsiteX5" fmla="*/ 1359921 w 1636557"/>
                <a:gd name="connsiteY5" fmla="*/ 1254920 h 1293019"/>
                <a:gd name="connsiteX6" fmla="*/ 768635 w 1636557"/>
                <a:gd name="connsiteY6" fmla="*/ 1181143 h 1293019"/>
                <a:gd name="connsiteX7" fmla="*/ 176440 w 1636557"/>
                <a:gd name="connsiteY7" fmla="*/ 1293019 h 1293019"/>
                <a:gd name="connsiteX8" fmla="*/ 3106 w 1636557"/>
                <a:gd name="connsiteY8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245"/>
                <a:gd name="connsiteY0" fmla="*/ 783453 h 1293019"/>
                <a:gd name="connsiteX1" fmla="*/ 54997 w 1645245"/>
                <a:gd name="connsiteY1" fmla="*/ 126206 h 1293019"/>
                <a:gd name="connsiteX2" fmla="*/ 885317 w 1645245"/>
                <a:gd name="connsiteY2" fmla="*/ 54769 h 1293019"/>
                <a:gd name="connsiteX3" fmla="*/ 1536135 w 1645245"/>
                <a:gd name="connsiteY3" fmla="*/ 0 h 1293019"/>
                <a:gd name="connsiteX4" fmla="*/ 1583759 w 1645245"/>
                <a:gd name="connsiteY4" fmla="*/ 242889 h 1293019"/>
                <a:gd name="connsiteX5" fmla="*/ 1636557 w 1645245"/>
                <a:gd name="connsiteY5" fmla="*/ 516752 h 1293019"/>
                <a:gd name="connsiteX6" fmla="*/ 1359921 w 1645245"/>
                <a:gd name="connsiteY6" fmla="*/ 1254920 h 1293019"/>
                <a:gd name="connsiteX7" fmla="*/ 768635 w 1645245"/>
                <a:gd name="connsiteY7" fmla="*/ 1181143 h 1293019"/>
                <a:gd name="connsiteX8" fmla="*/ 176440 w 1645245"/>
                <a:gd name="connsiteY8" fmla="*/ 1293019 h 1293019"/>
                <a:gd name="connsiteX9" fmla="*/ 3106 w 1645245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93914 h 1303480"/>
                <a:gd name="connsiteX1" fmla="*/ 54997 w 1636559"/>
                <a:gd name="connsiteY1" fmla="*/ 136667 h 1303480"/>
                <a:gd name="connsiteX2" fmla="*/ 832929 w 1636559"/>
                <a:gd name="connsiteY2" fmla="*/ 17605 h 1303480"/>
                <a:gd name="connsiteX3" fmla="*/ 1536135 w 1636559"/>
                <a:gd name="connsiteY3" fmla="*/ 10461 h 1303480"/>
                <a:gd name="connsiteX4" fmla="*/ 1583759 w 1636559"/>
                <a:gd name="connsiteY4" fmla="*/ 253350 h 1303480"/>
                <a:gd name="connsiteX5" fmla="*/ 1636557 w 1636559"/>
                <a:gd name="connsiteY5" fmla="*/ 527213 h 1303480"/>
                <a:gd name="connsiteX6" fmla="*/ 1359921 w 1636559"/>
                <a:gd name="connsiteY6" fmla="*/ 1265381 h 1303480"/>
                <a:gd name="connsiteX7" fmla="*/ 768635 w 1636559"/>
                <a:gd name="connsiteY7" fmla="*/ 1191604 h 1303480"/>
                <a:gd name="connsiteX8" fmla="*/ 176440 w 1636559"/>
                <a:gd name="connsiteY8" fmla="*/ 1303480 h 1303480"/>
                <a:gd name="connsiteX9" fmla="*/ 3106 w 1636559"/>
                <a:gd name="connsiteY9" fmla="*/ 793914 h 1303480"/>
                <a:gd name="connsiteX0" fmla="*/ 4104 w 1637557"/>
                <a:gd name="connsiteY0" fmla="*/ 798083 h 1307649"/>
                <a:gd name="connsiteX1" fmla="*/ 44089 w 1637557"/>
                <a:gd name="connsiteY1" fmla="*/ 136073 h 1307649"/>
                <a:gd name="connsiteX2" fmla="*/ 833927 w 1637557"/>
                <a:gd name="connsiteY2" fmla="*/ 21774 h 1307649"/>
                <a:gd name="connsiteX3" fmla="*/ 1537133 w 1637557"/>
                <a:gd name="connsiteY3" fmla="*/ 14630 h 1307649"/>
                <a:gd name="connsiteX4" fmla="*/ 1584757 w 1637557"/>
                <a:gd name="connsiteY4" fmla="*/ 257519 h 1307649"/>
                <a:gd name="connsiteX5" fmla="*/ 1637555 w 1637557"/>
                <a:gd name="connsiteY5" fmla="*/ 531382 h 1307649"/>
                <a:gd name="connsiteX6" fmla="*/ 1360919 w 1637557"/>
                <a:gd name="connsiteY6" fmla="*/ 1269550 h 1307649"/>
                <a:gd name="connsiteX7" fmla="*/ 769633 w 1637557"/>
                <a:gd name="connsiteY7" fmla="*/ 1195773 h 1307649"/>
                <a:gd name="connsiteX8" fmla="*/ 177438 w 1637557"/>
                <a:gd name="connsiteY8" fmla="*/ 1307649 h 1307649"/>
                <a:gd name="connsiteX9" fmla="*/ 4104 w 1637557"/>
                <a:gd name="connsiteY9" fmla="*/ 798083 h 130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7557" h="1307649">
                  <a:moveTo>
                    <a:pt x="4104" y="798083"/>
                  </a:moveTo>
                  <a:cubicBezTo>
                    <a:pt x="-18121" y="602820"/>
                    <a:pt x="57789" y="438099"/>
                    <a:pt x="44089" y="136073"/>
                  </a:cubicBezTo>
                  <a:cubicBezTo>
                    <a:pt x="230415" y="74553"/>
                    <a:pt x="585086" y="42014"/>
                    <a:pt x="833927" y="21774"/>
                  </a:cubicBezTo>
                  <a:cubicBezTo>
                    <a:pt x="1082768" y="1534"/>
                    <a:pt x="1300350" y="-11564"/>
                    <a:pt x="1537133" y="14630"/>
                  </a:cubicBezTo>
                  <a:cubicBezTo>
                    <a:pt x="1464231" y="91227"/>
                    <a:pt x="1568020" y="171394"/>
                    <a:pt x="1584757" y="257519"/>
                  </a:cubicBezTo>
                  <a:cubicBezTo>
                    <a:pt x="1596731" y="350788"/>
                    <a:pt x="1637952" y="353185"/>
                    <a:pt x="1637555" y="531382"/>
                  </a:cubicBezTo>
                  <a:cubicBezTo>
                    <a:pt x="1624855" y="740535"/>
                    <a:pt x="1508351" y="1158421"/>
                    <a:pt x="1360919" y="1269550"/>
                  </a:cubicBezTo>
                  <a:cubicBezTo>
                    <a:pt x="1175387" y="1235422"/>
                    <a:pt x="966880" y="1189423"/>
                    <a:pt x="769633" y="1195773"/>
                  </a:cubicBezTo>
                  <a:cubicBezTo>
                    <a:pt x="572386" y="1202123"/>
                    <a:pt x="333601" y="1231056"/>
                    <a:pt x="177438" y="1307649"/>
                  </a:cubicBezTo>
                  <a:cubicBezTo>
                    <a:pt x="83188" y="1198504"/>
                    <a:pt x="26329" y="993346"/>
                    <a:pt x="4104" y="798083"/>
                  </a:cubicBezTo>
                  <a:close/>
                </a:path>
              </a:pathLst>
            </a:custGeom>
            <a:solidFill>
              <a:srgbClr val="FFFF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5112495" y="1052441"/>
              <a:ext cx="410714" cy="702369"/>
            </a:xfrm>
            <a:custGeom>
              <a:avLst/>
              <a:gdLst>
                <a:gd name="connsiteX0" fmla="*/ 10611 w 409641"/>
                <a:gd name="connsiteY0" fmla="*/ 702369 h 705931"/>
                <a:gd name="connsiteX1" fmla="*/ 8230 w 409641"/>
                <a:gd name="connsiteY1" fmla="*/ 502344 h 705931"/>
                <a:gd name="connsiteX2" fmla="*/ 32042 w 409641"/>
                <a:gd name="connsiteY2" fmla="*/ 295176 h 705931"/>
                <a:gd name="connsiteX3" fmla="*/ 117767 w 409641"/>
                <a:gd name="connsiteY3" fmla="*/ 126107 h 705931"/>
                <a:gd name="connsiteX4" fmla="*/ 224923 w 409641"/>
                <a:gd name="connsiteY4" fmla="*/ 9426 h 705931"/>
                <a:gd name="connsiteX5" fmla="*/ 332080 w 409641"/>
                <a:gd name="connsiteY5" fmla="*/ 16569 h 705931"/>
                <a:gd name="connsiteX6" fmla="*/ 401136 w 409641"/>
                <a:gd name="connsiteY6" fmla="*/ 92769 h 705931"/>
                <a:gd name="connsiteX7" fmla="*/ 393992 w 409641"/>
                <a:gd name="connsiteY7" fmla="*/ 223738 h 705931"/>
                <a:gd name="connsiteX8" fmla="*/ 270167 w 409641"/>
                <a:gd name="connsiteY8" fmla="*/ 435669 h 705931"/>
                <a:gd name="connsiteX9" fmla="*/ 129673 w 409641"/>
                <a:gd name="connsiteY9" fmla="*/ 616644 h 705931"/>
                <a:gd name="connsiteX10" fmla="*/ 10611 w 409641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0068 w 409098"/>
                <a:gd name="connsiteY0" fmla="*/ 702369 h 705931"/>
                <a:gd name="connsiteX1" fmla="*/ 7687 w 409098"/>
                <a:gd name="connsiteY1" fmla="*/ 502344 h 705931"/>
                <a:gd name="connsiteX2" fmla="*/ 19593 w 409098"/>
                <a:gd name="connsiteY2" fmla="*/ 492819 h 705931"/>
                <a:gd name="connsiteX3" fmla="*/ 52931 w 409098"/>
                <a:gd name="connsiteY3" fmla="*/ 295176 h 705931"/>
                <a:gd name="connsiteX4" fmla="*/ 117224 w 409098"/>
                <a:gd name="connsiteY4" fmla="*/ 126107 h 705931"/>
                <a:gd name="connsiteX5" fmla="*/ 224380 w 409098"/>
                <a:gd name="connsiteY5" fmla="*/ 9426 h 705931"/>
                <a:gd name="connsiteX6" fmla="*/ 331537 w 409098"/>
                <a:gd name="connsiteY6" fmla="*/ 16569 h 705931"/>
                <a:gd name="connsiteX7" fmla="*/ 400593 w 409098"/>
                <a:gd name="connsiteY7" fmla="*/ 92769 h 705931"/>
                <a:gd name="connsiteX8" fmla="*/ 393449 w 409098"/>
                <a:gd name="connsiteY8" fmla="*/ 223738 h 705931"/>
                <a:gd name="connsiteX9" fmla="*/ 269624 w 409098"/>
                <a:gd name="connsiteY9" fmla="*/ 435669 h 705931"/>
                <a:gd name="connsiteX10" fmla="*/ 129130 w 409098"/>
                <a:gd name="connsiteY10" fmla="*/ 616644 h 705931"/>
                <a:gd name="connsiteX11" fmla="*/ 10068 w 409098"/>
                <a:gd name="connsiteY11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714" h="702369">
                  <a:moveTo>
                    <a:pt x="11684" y="702369"/>
                  </a:moveTo>
                  <a:cubicBezTo>
                    <a:pt x="-8557" y="652363"/>
                    <a:pt x="2159" y="570209"/>
                    <a:pt x="9303" y="502344"/>
                  </a:cubicBezTo>
                  <a:cubicBezTo>
                    <a:pt x="16447" y="434479"/>
                    <a:pt x="36291" y="357882"/>
                    <a:pt x="54547" y="295176"/>
                  </a:cubicBezTo>
                  <a:cubicBezTo>
                    <a:pt x="72803" y="232470"/>
                    <a:pt x="90265" y="173732"/>
                    <a:pt x="118840" y="126107"/>
                  </a:cubicBezTo>
                  <a:cubicBezTo>
                    <a:pt x="147415" y="78482"/>
                    <a:pt x="190277" y="27682"/>
                    <a:pt x="225996" y="9426"/>
                  </a:cubicBezTo>
                  <a:cubicBezTo>
                    <a:pt x="261715" y="-8830"/>
                    <a:pt x="303784" y="2679"/>
                    <a:pt x="333153" y="16569"/>
                  </a:cubicBezTo>
                  <a:cubicBezTo>
                    <a:pt x="362522" y="30459"/>
                    <a:pt x="391890" y="58241"/>
                    <a:pt x="402209" y="92769"/>
                  </a:cubicBezTo>
                  <a:cubicBezTo>
                    <a:pt x="412528" y="127297"/>
                    <a:pt x="416893" y="166588"/>
                    <a:pt x="395065" y="223738"/>
                  </a:cubicBezTo>
                  <a:cubicBezTo>
                    <a:pt x="373237" y="280888"/>
                    <a:pt x="315293" y="370185"/>
                    <a:pt x="271240" y="435669"/>
                  </a:cubicBezTo>
                  <a:cubicBezTo>
                    <a:pt x="227187" y="501153"/>
                    <a:pt x="170433" y="573385"/>
                    <a:pt x="130746" y="616644"/>
                  </a:cubicBezTo>
                  <a:cubicBezTo>
                    <a:pt x="91059" y="659903"/>
                    <a:pt x="43831" y="683320"/>
                    <a:pt x="11684" y="702369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2591864" y="1455703"/>
              <a:ext cx="631434" cy="619784"/>
            </a:xfrm>
            <a:custGeom>
              <a:avLst/>
              <a:gdLst>
                <a:gd name="connsiteX0" fmla="*/ 627315 w 631434"/>
                <a:gd name="connsiteY0" fmla="*/ 614077 h 619784"/>
                <a:gd name="connsiteX1" fmla="*/ 477296 w 631434"/>
                <a:gd name="connsiteY1" fmla="*/ 578358 h 619784"/>
                <a:gd name="connsiteX2" fmla="*/ 248696 w 631434"/>
                <a:gd name="connsiteY2" fmla="*/ 483108 h 619784"/>
                <a:gd name="connsiteX3" fmla="*/ 93915 w 631434"/>
                <a:gd name="connsiteY3" fmla="*/ 347377 h 619784"/>
                <a:gd name="connsiteX4" fmla="*/ 10571 w 631434"/>
                <a:gd name="connsiteY4" fmla="*/ 214027 h 619784"/>
                <a:gd name="connsiteX5" fmla="*/ 8190 w 631434"/>
                <a:gd name="connsiteY5" fmla="*/ 104490 h 619784"/>
                <a:gd name="connsiteX6" fmla="*/ 74865 w 631434"/>
                <a:gd name="connsiteY6" fmla="*/ 16383 h 619784"/>
                <a:gd name="connsiteX7" fmla="*/ 184402 w 631434"/>
                <a:gd name="connsiteY7" fmla="*/ 6858 h 619784"/>
                <a:gd name="connsiteX8" fmla="*/ 312990 w 631434"/>
                <a:gd name="connsiteY8" fmla="*/ 92583 h 619784"/>
                <a:gd name="connsiteX9" fmla="*/ 443959 w 631434"/>
                <a:gd name="connsiteY9" fmla="*/ 242602 h 619784"/>
                <a:gd name="connsiteX10" fmla="*/ 574927 w 631434"/>
                <a:gd name="connsiteY10" fmla="*/ 464058 h 619784"/>
                <a:gd name="connsiteX11" fmla="*/ 627315 w 631434"/>
                <a:gd name="connsiteY11" fmla="*/ 614077 h 61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434" h="619784">
                  <a:moveTo>
                    <a:pt x="627315" y="614077"/>
                  </a:moveTo>
                  <a:cubicBezTo>
                    <a:pt x="611043" y="633127"/>
                    <a:pt x="540399" y="600186"/>
                    <a:pt x="477296" y="578358"/>
                  </a:cubicBezTo>
                  <a:cubicBezTo>
                    <a:pt x="414193" y="556530"/>
                    <a:pt x="312593" y="521605"/>
                    <a:pt x="248696" y="483108"/>
                  </a:cubicBezTo>
                  <a:cubicBezTo>
                    <a:pt x="184799" y="444611"/>
                    <a:pt x="133602" y="392224"/>
                    <a:pt x="93915" y="347377"/>
                  </a:cubicBezTo>
                  <a:cubicBezTo>
                    <a:pt x="54228" y="302530"/>
                    <a:pt x="24858" y="254508"/>
                    <a:pt x="10571" y="214027"/>
                  </a:cubicBezTo>
                  <a:cubicBezTo>
                    <a:pt x="-3716" y="173546"/>
                    <a:pt x="-2526" y="137431"/>
                    <a:pt x="8190" y="104490"/>
                  </a:cubicBezTo>
                  <a:cubicBezTo>
                    <a:pt x="18906" y="71549"/>
                    <a:pt x="45496" y="32655"/>
                    <a:pt x="74865" y="16383"/>
                  </a:cubicBezTo>
                  <a:cubicBezTo>
                    <a:pt x="104234" y="111"/>
                    <a:pt x="144714" y="-5842"/>
                    <a:pt x="184402" y="6858"/>
                  </a:cubicBezTo>
                  <a:cubicBezTo>
                    <a:pt x="224089" y="19558"/>
                    <a:pt x="269730" y="53292"/>
                    <a:pt x="312990" y="92583"/>
                  </a:cubicBezTo>
                  <a:cubicBezTo>
                    <a:pt x="356249" y="131874"/>
                    <a:pt x="400303" y="180689"/>
                    <a:pt x="443959" y="242602"/>
                  </a:cubicBezTo>
                  <a:cubicBezTo>
                    <a:pt x="487615" y="304514"/>
                    <a:pt x="541193" y="406511"/>
                    <a:pt x="574927" y="464058"/>
                  </a:cubicBezTo>
                  <a:cubicBezTo>
                    <a:pt x="608661" y="521605"/>
                    <a:pt x="643587" y="595027"/>
                    <a:pt x="627315" y="614077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2804801" y="1490717"/>
              <a:ext cx="3056555" cy="2912688"/>
            </a:xfrm>
            <a:custGeom>
              <a:avLst/>
              <a:gdLst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911811 h 2911811"/>
                <a:gd name="connsiteX1" fmla="*/ 507529 w 3031020"/>
                <a:gd name="connsiteY1" fmla="*/ 2689561 h 2911811"/>
                <a:gd name="connsiteX2" fmla="*/ 272579 w 3031020"/>
                <a:gd name="connsiteY2" fmla="*/ 2422861 h 2911811"/>
                <a:gd name="connsiteX3" fmla="*/ 94779 w 3031020"/>
                <a:gd name="connsiteY3" fmla="*/ 2092661 h 2911811"/>
                <a:gd name="connsiteX4" fmla="*/ 5879 w 3031020"/>
                <a:gd name="connsiteY4" fmla="*/ 1692611 h 2911811"/>
                <a:gd name="connsiteX5" fmla="*/ 24929 w 3031020"/>
                <a:gd name="connsiteY5" fmla="*/ 1254461 h 2911811"/>
                <a:gd name="connsiteX6" fmla="*/ 158279 w 3031020"/>
                <a:gd name="connsiteY6" fmla="*/ 835361 h 2911811"/>
                <a:gd name="connsiteX7" fmla="*/ 399579 w 3031020"/>
                <a:gd name="connsiteY7" fmla="*/ 524211 h 2911811"/>
                <a:gd name="connsiteX8" fmla="*/ 698029 w 3031020"/>
                <a:gd name="connsiteY8" fmla="*/ 270211 h 2911811"/>
                <a:gd name="connsiteX9" fmla="*/ 1091729 w 3031020"/>
                <a:gd name="connsiteY9" fmla="*/ 92411 h 2911811"/>
                <a:gd name="connsiteX10" fmla="*/ 1434629 w 3031020"/>
                <a:gd name="connsiteY10" fmla="*/ 336 h 2911811"/>
                <a:gd name="connsiteX11" fmla="*/ 1777529 w 3031020"/>
                <a:gd name="connsiteY11" fmla="*/ 67011 h 2911811"/>
                <a:gd name="connsiteX12" fmla="*/ 2171229 w 3031020"/>
                <a:gd name="connsiteY12" fmla="*/ 206711 h 2911811"/>
                <a:gd name="connsiteX13" fmla="*/ 2463329 w 3031020"/>
                <a:gd name="connsiteY13" fmla="*/ 378161 h 2911811"/>
                <a:gd name="connsiteX14" fmla="*/ 2717329 w 3031020"/>
                <a:gd name="connsiteY14" fmla="*/ 632161 h 2911811"/>
                <a:gd name="connsiteX15" fmla="*/ 2907829 w 3031020"/>
                <a:gd name="connsiteY15" fmla="*/ 949661 h 2911811"/>
                <a:gd name="connsiteX16" fmla="*/ 3003079 w 3031020"/>
                <a:gd name="connsiteY16" fmla="*/ 1311611 h 2911811"/>
                <a:gd name="connsiteX17" fmla="*/ 3028479 w 3031020"/>
                <a:gd name="connsiteY17" fmla="*/ 1679911 h 2911811"/>
                <a:gd name="connsiteX18" fmla="*/ 2952279 w 3031020"/>
                <a:gd name="connsiteY18" fmla="*/ 2035511 h 2911811"/>
                <a:gd name="connsiteX19" fmla="*/ 2812579 w 3031020"/>
                <a:gd name="connsiteY19" fmla="*/ 2308561 h 2911811"/>
                <a:gd name="connsiteX20" fmla="*/ 2666529 w 3031020"/>
                <a:gd name="connsiteY20" fmla="*/ 2511761 h 2911811"/>
                <a:gd name="connsiteX21" fmla="*/ 2355379 w 3031020"/>
                <a:gd name="connsiteY21" fmla="*/ 2784811 h 2911811"/>
                <a:gd name="connsiteX0" fmla="*/ 837729 w 3031020"/>
                <a:gd name="connsiteY0" fmla="*/ 2915612 h 2915612"/>
                <a:gd name="connsiteX1" fmla="*/ 507529 w 3031020"/>
                <a:gd name="connsiteY1" fmla="*/ 2693362 h 2915612"/>
                <a:gd name="connsiteX2" fmla="*/ 272579 w 3031020"/>
                <a:gd name="connsiteY2" fmla="*/ 2426662 h 2915612"/>
                <a:gd name="connsiteX3" fmla="*/ 94779 w 3031020"/>
                <a:gd name="connsiteY3" fmla="*/ 2096462 h 2915612"/>
                <a:gd name="connsiteX4" fmla="*/ 5879 w 3031020"/>
                <a:gd name="connsiteY4" fmla="*/ 1696412 h 2915612"/>
                <a:gd name="connsiteX5" fmla="*/ 24929 w 3031020"/>
                <a:gd name="connsiteY5" fmla="*/ 1258262 h 2915612"/>
                <a:gd name="connsiteX6" fmla="*/ 158279 w 3031020"/>
                <a:gd name="connsiteY6" fmla="*/ 839162 h 2915612"/>
                <a:gd name="connsiteX7" fmla="*/ 399579 w 3031020"/>
                <a:gd name="connsiteY7" fmla="*/ 528012 h 2915612"/>
                <a:gd name="connsiteX8" fmla="*/ 698029 w 3031020"/>
                <a:gd name="connsiteY8" fmla="*/ 274012 h 2915612"/>
                <a:gd name="connsiteX9" fmla="*/ 1091729 w 3031020"/>
                <a:gd name="connsiteY9" fmla="*/ 96212 h 2915612"/>
                <a:gd name="connsiteX10" fmla="*/ 1434629 w 3031020"/>
                <a:gd name="connsiteY10" fmla="*/ 4137 h 2915612"/>
                <a:gd name="connsiteX11" fmla="*/ 1821979 w 3031020"/>
                <a:gd name="connsiteY11" fmla="*/ 35887 h 2915612"/>
                <a:gd name="connsiteX12" fmla="*/ 2171229 w 3031020"/>
                <a:gd name="connsiteY12" fmla="*/ 210512 h 2915612"/>
                <a:gd name="connsiteX13" fmla="*/ 2463329 w 3031020"/>
                <a:gd name="connsiteY13" fmla="*/ 381962 h 2915612"/>
                <a:gd name="connsiteX14" fmla="*/ 2717329 w 3031020"/>
                <a:gd name="connsiteY14" fmla="*/ 635962 h 2915612"/>
                <a:gd name="connsiteX15" fmla="*/ 2907829 w 3031020"/>
                <a:gd name="connsiteY15" fmla="*/ 953462 h 2915612"/>
                <a:gd name="connsiteX16" fmla="*/ 3003079 w 3031020"/>
                <a:gd name="connsiteY16" fmla="*/ 1315412 h 2915612"/>
                <a:gd name="connsiteX17" fmla="*/ 3028479 w 3031020"/>
                <a:gd name="connsiteY17" fmla="*/ 1683712 h 2915612"/>
                <a:gd name="connsiteX18" fmla="*/ 2952279 w 3031020"/>
                <a:gd name="connsiteY18" fmla="*/ 2039312 h 2915612"/>
                <a:gd name="connsiteX19" fmla="*/ 2812579 w 3031020"/>
                <a:gd name="connsiteY19" fmla="*/ 2312362 h 2915612"/>
                <a:gd name="connsiteX20" fmla="*/ 2666529 w 3031020"/>
                <a:gd name="connsiteY20" fmla="*/ 2515562 h 2915612"/>
                <a:gd name="connsiteX21" fmla="*/ 2355379 w 3031020"/>
                <a:gd name="connsiteY21" fmla="*/ 2788612 h 2915612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463329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33204 w 3031020"/>
                <a:gd name="connsiteY14" fmla="*/ 61599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98029 w 3031020"/>
                <a:gd name="connsiteY8" fmla="*/ 2710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3579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6754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60526 w 3030067"/>
                <a:gd name="connsiteY7" fmla="*/ 51556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38301 w 3030067"/>
                <a:gd name="connsiteY7" fmla="*/ 50921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7908 w 3051199"/>
                <a:gd name="connsiteY0" fmla="*/ 2912688 h 2912688"/>
                <a:gd name="connsiteX1" fmla="*/ 527708 w 3051199"/>
                <a:gd name="connsiteY1" fmla="*/ 2690438 h 2912688"/>
                <a:gd name="connsiteX2" fmla="*/ 292758 w 3051199"/>
                <a:gd name="connsiteY2" fmla="*/ 2423738 h 2912688"/>
                <a:gd name="connsiteX3" fmla="*/ 114958 w 3051199"/>
                <a:gd name="connsiteY3" fmla="*/ 2093538 h 2912688"/>
                <a:gd name="connsiteX4" fmla="*/ 26058 w 3051199"/>
                <a:gd name="connsiteY4" fmla="*/ 1693488 h 2912688"/>
                <a:gd name="connsiteX5" fmla="*/ 7008 w 3051199"/>
                <a:gd name="connsiteY5" fmla="*/ 1255338 h 2912688"/>
                <a:gd name="connsiteX6" fmla="*/ 149883 w 3051199"/>
                <a:gd name="connsiteY6" fmla="*/ 833063 h 2912688"/>
                <a:gd name="connsiteX7" fmla="*/ 359433 w 3051199"/>
                <a:gd name="connsiteY7" fmla="*/ 509213 h 2912688"/>
                <a:gd name="connsiteX8" fmla="*/ 676933 w 3051199"/>
                <a:gd name="connsiteY8" fmla="*/ 242513 h 2912688"/>
                <a:gd name="connsiteX9" fmla="*/ 1089683 w 3051199"/>
                <a:gd name="connsiteY9" fmla="*/ 61538 h 2912688"/>
                <a:gd name="connsiteX10" fmla="*/ 1454808 w 3051199"/>
                <a:gd name="connsiteY10" fmla="*/ 1213 h 2912688"/>
                <a:gd name="connsiteX11" fmla="*/ 1842158 w 3051199"/>
                <a:gd name="connsiteY11" fmla="*/ 32963 h 2912688"/>
                <a:gd name="connsiteX12" fmla="*/ 2213633 w 3051199"/>
                <a:gd name="connsiteY12" fmla="*/ 166313 h 2912688"/>
                <a:gd name="connsiteX13" fmla="*/ 2537483 w 3051199"/>
                <a:gd name="connsiteY13" fmla="*/ 379038 h 2912688"/>
                <a:gd name="connsiteX14" fmla="*/ 2753383 w 3051199"/>
                <a:gd name="connsiteY14" fmla="*/ 613988 h 2912688"/>
                <a:gd name="connsiteX15" fmla="*/ 2928008 w 3051199"/>
                <a:gd name="connsiteY15" fmla="*/ 950538 h 2912688"/>
                <a:gd name="connsiteX16" fmla="*/ 3023258 w 3051199"/>
                <a:gd name="connsiteY16" fmla="*/ 1312488 h 2912688"/>
                <a:gd name="connsiteX17" fmla="*/ 3048658 w 3051199"/>
                <a:gd name="connsiteY17" fmla="*/ 1680788 h 2912688"/>
                <a:gd name="connsiteX18" fmla="*/ 2972458 w 3051199"/>
                <a:gd name="connsiteY18" fmla="*/ 2036388 h 2912688"/>
                <a:gd name="connsiteX19" fmla="*/ 2832758 w 3051199"/>
                <a:gd name="connsiteY19" fmla="*/ 2309438 h 2912688"/>
                <a:gd name="connsiteX20" fmla="*/ 2686708 w 3051199"/>
                <a:gd name="connsiteY20" fmla="*/ 2512638 h 2912688"/>
                <a:gd name="connsiteX21" fmla="*/ 2375558 w 3051199"/>
                <a:gd name="connsiteY21" fmla="*/ 2785688 h 2912688"/>
                <a:gd name="connsiteX0" fmla="*/ 879013 w 3072304"/>
                <a:gd name="connsiteY0" fmla="*/ 2912688 h 2912688"/>
                <a:gd name="connsiteX1" fmla="*/ 548813 w 3072304"/>
                <a:gd name="connsiteY1" fmla="*/ 2690438 h 2912688"/>
                <a:gd name="connsiteX2" fmla="*/ 313863 w 3072304"/>
                <a:gd name="connsiteY2" fmla="*/ 2423738 h 2912688"/>
                <a:gd name="connsiteX3" fmla="*/ 136063 w 3072304"/>
                <a:gd name="connsiteY3" fmla="*/ 2093538 h 2912688"/>
                <a:gd name="connsiteX4" fmla="*/ 9063 w 3072304"/>
                <a:gd name="connsiteY4" fmla="*/ 1690313 h 2912688"/>
                <a:gd name="connsiteX5" fmla="*/ 28113 w 3072304"/>
                <a:gd name="connsiteY5" fmla="*/ 1255338 h 2912688"/>
                <a:gd name="connsiteX6" fmla="*/ 170988 w 3072304"/>
                <a:gd name="connsiteY6" fmla="*/ 833063 h 2912688"/>
                <a:gd name="connsiteX7" fmla="*/ 380538 w 3072304"/>
                <a:gd name="connsiteY7" fmla="*/ 509213 h 2912688"/>
                <a:gd name="connsiteX8" fmla="*/ 698038 w 3072304"/>
                <a:gd name="connsiteY8" fmla="*/ 242513 h 2912688"/>
                <a:gd name="connsiteX9" fmla="*/ 1110788 w 3072304"/>
                <a:gd name="connsiteY9" fmla="*/ 61538 h 2912688"/>
                <a:gd name="connsiteX10" fmla="*/ 1475913 w 3072304"/>
                <a:gd name="connsiteY10" fmla="*/ 1213 h 2912688"/>
                <a:gd name="connsiteX11" fmla="*/ 1863263 w 3072304"/>
                <a:gd name="connsiteY11" fmla="*/ 32963 h 2912688"/>
                <a:gd name="connsiteX12" fmla="*/ 2234738 w 3072304"/>
                <a:gd name="connsiteY12" fmla="*/ 166313 h 2912688"/>
                <a:gd name="connsiteX13" fmla="*/ 2558588 w 3072304"/>
                <a:gd name="connsiteY13" fmla="*/ 379038 h 2912688"/>
                <a:gd name="connsiteX14" fmla="*/ 2774488 w 3072304"/>
                <a:gd name="connsiteY14" fmla="*/ 613988 h 2912688"/>
                <a:gd name="connsiteX15" fmla="*/ 2949113 w 3072304"/>
                <a:gd name="connsiteY15" fmla="*/ 950538 h 2912688"/>
                <a:gd name="connsiteX16" fmla="*/ 3044363 w 3072304"/>
                <a:gd name="connsiteY16" fmla="*/ 1312488 h 2912688"/>
                <a:gd name="connsiteX17" fmla="*/ 3069763 w 3072304"/>
                <a:gd name="connsiteY17" fmla="*/ 1680788 h 2912688"/>
                <a:gd name="connsiteX18" fmla="*/ 2993563 w 3072304"/>
                <a:gd name="connsiteY18" fmla="*/ 2036388 h 2912688"/>
                <a:gd name="connsiteX19" fmla="*/ 2853863 w 3072304"/>
                <a:gd name="connsiteY19" fmla="*/ 2309438 h 2912688"/>
                <a:gd name="connsiteX20" fmla="*/ 2707813 w 3072304"/>
                <a:gd name="connsiteY20" fmla="*/ 2512638 h 2912688"/>
                <a:gd name="connsiteX21" fmla="*/ 2396663 w 3072304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31198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693234 w 3070425"/>
                <a:gd name="connsiteY20" fmla="*/ 2506288 h 2912688"/>
                <a:gd name="connsiteX21" fmla="*/ 2394784 w 3070425"/>
                <a:gd name="connsiteY21" fmla="*/ 2785688 h 2912688"/>
                <a:gd name="connsiteX0" fmla="*/ 877134 w 3055251"/>
                <a:gd name="connsiteY0" fmla="*/ 2912688 h 2912688"/>
                <a:gd name="connsiteX1" fmla="*/ 546934 w 3055251"/>
                <a:gd name="connsiteY1" fmla="*/ 2690438 h 2912688"/>
                <a:gd name="connsiteX2" fmla="*/ 292934 w 3055251"/>
                <a:gd name="connsiteY2" fmla="*/ 2423738 h 2912688"/>
                <a:gd name="connsiteX3" fmla="*/ 108784 w 3055251"/>
                <a:gd name="connsiteY3" fmla="*/ 2096713 h 2912688"/>
                <a:gd name="connsiteX4" fmla="*/ 7184 w 3055251"/>
                <a:gd name="connsiteY4" fmla="*/ 1690313 h 2912688"/>
                <a:gd name="connsiteX5" fmla="*/ 26234 w 3055251"/>
                <a:gd name="connsiteY5" fmla="*/ 1255338 h 2912688"/>
                <a:gd name="connsiteX6" fmla="*/ 169109 w 3055251"/>
                <a:gd name="connsiteY6" fmla="*/ 833063 h 2912688"/>
                <a:gd name="connsiteX7" fmla="*/ 378659 w 3055251"/>
                <a:gd name="connsiteY7" fmla="*/ 509213 h 2912688"/>
                <a:gd name="connsiteX8" fmla="*/ 696159 w 3055251"/>
                <a:gd name="connsiteY8" fmla="*/ 242513 h 2912688"/>
                <a:gd name="connsiteX9" fmla="*/ 1108909 w 3055251"/>
                <a:gd name="connsiteY9" fmla="*/ 61538 h 2912688"/>
                <a:gd name="connsiteX10" fmla="*/ 1474034 w 3055251"/>
                <a:gd name="connsiteY10" fmla="*/ 1213 h 2912688"/>
                <a:gd name="connsiteX11" fmla="*/ 1861384 w 3055251"/>
                <a:gd name="connsiteY11" fmla="*/ 32963 h 2912688"/>
                <a:gd name="connsiteX12" fmla="*/ 2232859 w 3055251"/>
                <a:gd name="connsiteY12" fmla="*/ 166313 h 2912688"/>
                <a:gd name="connsiteX13" fmla="*/ 2556709 w 3055251"/>
                <a:gd name="connsiteY13" fmla="*/ 379038 h 2912688"/>
                <a:gd name="connsiteX14" fmla="*/ 2772609 w 3055251"/>
                <a:gd name="connsiteY14" fmla="*/ 613988 h 2912688"/>
                <a:gd name="connsiteX15" fmla="*/ 2947234 w 3055251"/>
                <a:gd name="connsiteY15" fmla="*/ 950538 h 2912688"/>
                <a:gd name="connsiteX16" fmla="*/ 3042484 w 3055251"/>
                <a:gd name="connsiteY16" fmla="*/ 1312488 h 2912688"/>
                <a:gd name="connsiteX17" fmla="*/ 3048834 w 3055251"/>
                <a:gd name="connsiteY17" fmla="*/ 1687138 h 2912688"/>
                <a:gd name="connsiteX18" fmla="*/ 2991684 w 3055251"/>
                <a:gd name="connsiteY18" fmla="*/ 2036388 h 2912688"/>
                <a:gd name="connsiteX19" fmla="*/ 2851984 w 3055251"/>
                <a:gd name="connsiteY19" fmla="*/ 2309438 h 2912688"/>
                <a:gd name="connsiteX20" fmla="*/ 2693234 w 3055251"/>
                <a:gd name="connsiteY20" fmla="*/ 2506288 h 2912688"/>
                <a:gd name="connsiteX21" fmla="*/ 2394784 w 3055251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836109 w 3056555"/>
                <a:gd name="connsiteY20" fmla="*/ 2312613 h 2912688"/>
                <a:gd name="connsiteX21" fmla="*/ 2693234 w 3056555"/>
                <a:gd name="connsiteY21" fmla="*/ 2506288 h 2912688"/>
                <a:gd name="connsiteX22" fmla="*/ 2394784 w 3056555"/>
                <a:gd name="connsiteY22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36109 w 3056555"/>
                <a:gd name="connsiteY19" fmla="*/ 2312613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6555" h="2912688">
                  <a:moveTo>
                    <a:pt x="877134" y="2912688"/>
                  </a:moveTo>
                  <a:cubicBezTo>
                    <a:pt x="759130" y="2842309"/>
                    <a:pt x="644301" y="2771930"/>
                    <a:pt x="546934" y="2690438"/>
                  </a:cubicBezTo>
                  <a:cubicBezTo>
                    <a:pt x="449567" y="2608946"/>
                    <a:pt x="365959" y="2522692"/>
                    <a:pt x="292934" y="2423738"/>
                  </a:cubicBezTo>
                  <a:cubicBezTo>
                    <a:pt x="219909" y="2324784"/>
                    <a:pt x="156409" y="2218951"/>
                    <a:pt x="108784" y="2096713"/>
                  </a:cubicBezTo>
                  <a:cubicBezTo>
                    <a:pt x="61159" y="1974475"/>
                    <a:pt x="20942" y="1830542"/>
                    <a:pt x="7184" y="1690313"/>
                  </a:cubicBezTo>
                  <a:cubicBezTo>
                    <a:pt x="-6574" y="1550084"/>
                    <a:pt x="-753" y="1398213"/>
                    <a:pt x="26234" y="1255338"/>
                  </a:cubicBezTo>
                  <a:cubicBezTo>
                    <a:pt x="53221" y="1112463"/>
                    <a:pt x="110372" y="957417"/>
                    <a:pt x="169109" y="833063"/>
                  </a:cubicBezTo>
                  <a:cubicBezTo>
                    <a:pt x="227846" y="708709"/>
                    <a:pt x="290817" y="607638"/>
                    <a:pt x="378659" y="509213"/>
                  </a:cubicBezTo>
                  <a:cubicBezTo>
                    <a:pt x="466501" y="410788"/>
                    <a:pt x="574451" y="317125"/>
                    <a:pt x="696159" y="242513"/>
                  </a:cubicBezTo>
                  <a:cubicBezTo>
                    <a:pt x="817867" y="167901"/>
                    <a:pt x="979263" y="101755"/>
                    <a:pt x="1108909" y="61538"/>
                  </a:cubicBezTo>
                  <a:cubicBezTo>
                    <a:pt x="1238555" y="21321"/>
                    <a:pt x="1348622" y="5975"/>
                    <a:pt x="1474034" y="1213"/>
                  </a:cubicBezTo>
                  <a:cubicBezTo>
                    <a:pt x="1599446" y="-3549"/>
                    <a:pt x="1734913" y="5446"/>
                    <a:pt x="1861384" y="32963"/>
                  </a:cubicBezTo>
                  <a:cubicBezTo>
                    <a:pt x="1987855" y="60480"/>
                    <a:pt x="2116972" y="108634"/>
                    <a:pt x="2232859" y="166313"/>
                  </a:cubicBezTo>
                  <a:cubicBezTo>
                    <a:pt x="2348746" y="223992"/>
                    <a:pt x="2466751" y="304426"/>
                    <a:pt x="2556709" y="379038"/>
                  </a:cubicBezTo>
                  <a:cubicBezTo>
                    <a:pt x="2646667" y="453650"/>
                    <a:pt x="2707522" y="518738"/>
                    <a:pt x="2772609" y="613988"/>
                  </a:cubicBezTo>
                  <a:cubicBezTo>
                    <a:pt x="2837697" y="709238"/>
                    <a:pt x="2902255" y="834121"/>
                    <a:pt x="2947234" y="950538"/>
                  </a:cubicBezTo>
                  <a:cubicBezTo>
                    <a:pt x="2992213" y="1066955"/>
                    <a:pt x="3025551" y="1189721"/>
                    <a:pt x="3042484" y="1312488"/>
                  </a:cubicBezTo>
                  <a:cubicBezTo>
                    <a:pt x="3059417" y="1435255"/>
                    <a:pt x="3060476" y="1567017"/>
                    <a:pt x="3048834" y="1687138"/>
                  </a:cubicBezTo>
                  <a:cubicBezTo>
                    <a:pt x="3037192" y="1807259"/>
                    <a:pt x="3008088" y="1928967"/>
                    <a:pt x="2972634" y="2033213"/>
                  </a:cubicBezTo>
                  <a:cubicBezTo>
                    <a:pt x="2937180" y="2137459"/>
                    <a:pt x="2882676" y="2233767"/>
                    <a:pt x="2836109" y="2312613"/>
                  </a:cubicBezTo>
                  <a:cubicBezTo>
                    <a:pt x="2809651" y="2345421"/>
                    <a:pt x="2766788" y="2427442"/>
                    <a:pt x="2693234" y="2506288"/>
                  </a:cubicBezTo>
                  <a:cubicBezTo>
                    <a:pt x="2619680" y="2585134"/>
                    <a:pt x="2512259" y="2688850"/>
                    <a:pt x="2394784" y="2785688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4535960" y="3019278"/>
              <a:ext cx="255238" cy="229256"/>
            </a:xfrm>
            <a:custGeom>
              <a:avLst/>
              <a:gdLst>
                <a:gd name="connsiteX0" fmla="*/ 11956 w 255547"/>
                <a:gd name="connsiteY0" fmla="*/ 69677 h 229256"/>
                <a:gd name="connsiteX1" fmla="*/ 92919 w 255547"/>
                <a:gd name="connsiteY1" fmla="*/ 24433 h 229256"/>
                <a:gd name="connsiteX2" fmla="*/ 169119 w 255547"/>
                <a:gd name="connsiteY2" fmla="*/ 621 h 229256"/>
                <a:gd name="connsiteX3" fmla="*/ 231031 w 255547"/>
                <a:gd name="connsiteY3" fmla="*/ 14908 h 229256"/>
                <a:gd name="connsiteX4" fmla="*/ 254844 w 255547"/>
                <a:gd name="connsiteY4" fmla="*/ 93490 h 229256"/>
                <a:gd name="connsiteX5" fmla="*/ 207219 w 255547"/>
                <a:gd name="connsiteY5" fmla="*/ 176833 h 229256"/>
                <a:gd name="connsiteX6" fmla="*/ 157213 w 255547"/>
                <a:gd name="connsiteY6" fmla="*/ 229221 h 229256"/>
                <a:gd name="connsiteX7" fmla="*/ 61963 w 255547"/>
                <a:gd name="connsiteY7" fmla="*/ 183977 h 229256"/>
                <a:gd name="connsiteX8" fmla="*/ 4813 w 255547"/>
                <a:gd name="connsiteY8" fmla="*/ 124446 h 229256"/>
                <a:gd name="connsiteX9" fmla="*/ 11956 w 255547"/>
                <a:gd name="connsiteY9" fmla="*/ 69677 h 229256"/>
                <a:gd name="connsiteX0" fmla="*/ 11956 w 255238"/>
                <a:gd name="connsiteY0" fmla="*/ 69677 h 229256"/>
                <a:gd name="connsiteX1" fmla="*/ 92919 w 255238"/>
                <a:gd name="connsiteY1" fmla="*/ 24433 h 229256"/>
                <a:gd name="connsiteX2" fmla="*/ 169119 w 255238"/>
                <a:gd name="connsiteY2" fmla="*/ 621 h 229256"/>
                <a:gd name="connsiteX3" fmla="*/ 231031 w 255238"/>
                <a:gd name="connsiteY3" fmla="*/ 14908 h 229256"/>
                <a:gd name="connsiteX4" fmla="*/ 254844 w 255238"/>
                <a:gd name="connsiteY4" fmla="*/ 93490 h 229256"/>
                <a:gd name="connsiteX5" fmla="*/ 214363 w 255238"/>
                <a:gd name="connsiteY5" fmla="*/ 176833 h 229256"/>
                <a:gd name="connsiteX6" fmla="*/ 157213 w 255238"/>
                <a:gd name="connsiteY6" fmla="*/ 229221 h 229256"/>
                <a:gd name="connsiteX7" fmla="*/ 61963 w 255238"/>
                <a:gd name="connsiteY7" fmla="*/ 183977 h 229256"/>
                <a:gd name="connsiteX8" fmla="*/ 4813 w 255238"/>
                <a:gd name="connsiteY8" fmla="*/ 124446 h 229256"/>
                <a:gd name="connsiteX9" fmla="*/ 11956 w 255238"/>
                <a:gd name="connsiteY9" fmla="*/ 69677 h 2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238" h="229256">
                  <a:moveTo>
                    <a:pt x="11956" y="69677"/>
                  </a:moveTo>
                  <a:cubicBezTo>
                    <a:pt x="26640" y="53008"/>
                    <a:pt x="66725" y="35942"/>
                    <a:pt x="92919" y="24433"/>
                  </a:cubicBezTo>
                  <a:cubicBezTo>
                    <a:pt x="119113" y="12924"/>
                    <a:pt x="146100" y="2208"/>
                    <a:pt x="169119" y="621"/>
                  </a:cubicBezTo>
                  <a:cubicBezTo>
                    <a:pt x="192138" y="-966"/>
                    <a:pt x="216744" y="-570"/>
                    <a:pt x="231031" y="14908"/>
                  </a:cubicBezTo>
                  <a:cubicBezTo>
                    <a:pt x="245318" y="30386"/>
                    <a:pt x="257622" y="66503"/>
                    <a:pt x="254844" y="93490"/>
                  </a:cubicBezTo>
                  <a:cubicBezTo>
                    <a:pt x="252066" y="120478"/>
                    <a:pt x="230635" y="154211"/>
                    <a:pt x="214363" y="176833"/>
                  </a:cubicBezTo>
                  <a:cubicBezTo>
                    <a:pt x="198091" y="199455"/>
                    <a:pt x="182613" y="228030"/>
                    <a:pt x="157213" y="229221"/>
                  </a:cubicBezTo>
                  <a:cubicBezTo>
                    <a:pt x="131813" y="230412"/>
                    <a:pt x="87363" y="201440"/>
                    <a:pt x="61963" y="183977"/>
                  </a:cubicBezTo>
                  <a:cubicBezTo>
                    <a:pt x="36563" y="166514"/>
                    <a:pt x="11957" y="143099"/>
                    <a:pt x="4813" y="124446"/>
                  </a:cubicBezTo>
                  <a:cubicBezTo>
                    <a:pt x="-2331" y="105793"/>
                    <a:pt x="-2728" y="86346"/>
                    <a:pt x="11956" y="69677"/>
                  </a:cubicBezTo>
                  <a:close/>
                </a:path>
              </a:pathLst>
            </a:custGeom>
            <a:solidFill>
              <a:srgbClr val="E985A4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456510" y="2236221"/>
              <a:ext cx="260350" cy="141534"/>
            </a:xfrm>
            <a:custGeom>
              <a:avLst/>
              <a:gdLst>
                <a:gd name="connsiteX0" fmla="*/ 0 w 260350"/>
                <a:gd name="connsiteY0" fmla="*/ 141534 h 141534"/>
                <a:gd name="connsiteX1" fmla="*/ 57150 w 260350"/>
                <a:gd name="connsiteY1" fmla="*/ 52634 h 141534"/>
                <a:gd name="connsiteX2" fmla="*/ 120650 w 260350"/>
                <a:gd name="connsiteY2" fmla="*/ 5009 h 141534"/>
                <a:gd name="connsiteX3" fmla="*/ 196850 w 260350"/>
                <a:gd name="connsiteY3" fmla="*/ 5009 h 141534"/>
                <a:gd name="connsiteX4" fmla="*/ 260350 w 260350"/>
                <a:gd name="connsiteY4" fmla="*/ 36759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41534">
                  <a:moveTo>
                    <a:pt x="0" y="141534"/>
                  </a:moveTo>
                  <a:cubicBezTo>
                    <a:pt x="18521" y="108461"/>
                    <a:pt x="37042" y="75388"/>
                    <a:pt x="57150" y="52634"/>
                  </a:cubicBezTo>
                  <a:cubicBezTo>
                    <a:pt x="77258" y="29880"/>
                    <a:pt x="97367" y="12946"/>
                    <a:pt x="120650" y="5009"/>
                  </a:cubicBezTo>
                  <a:cubicBezTo>
                    <a:pt x="143933" y="-2929"/>
                    <a:pt x="173567" y="-283"/>
                    <a:pt x="196850" y="5009"/>
                  </a:cubicBezTo>
                  <a:cubicBezTo>
                    <a:pt x="220133" y="10301"/>
                    <a:pt x="240241" y="23530"/>
                    <a:pt x="260350" y="3675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4872560" y="1818896"/>
              <a:ext cx="304800" cy="98484"/>
            </a:xfrm>
            <a:custGeom>
              <a:avLst/>
              <a:gdLst>
                <a:gd name="connsiteX0" fmla="*/ 0 w 304800"/>
                <a:gd name="connsiteY0" fmla="*/ 98484 h 98484"/>
                <a:gd name="connsiteX1" fmla="*/ 66675 w 304800"/>
                <a:gd name="connsiteY1" fmla="*/ 28634 h 98484"/>
                <a:gd name="connsiteX2" fmla="*/ 152400 w 304800"/>
                <a:gd name="connsiteY2" fmla="*/ 59 h 98484"/>
                <a:gd name="connsiteX3" fmla="*/ 238125 w 304800"/>
                <a:gd name="connsiteY3" fmla="*/ 34984 h 98484"/>
                <a:gd name="connsiteX4" fmla="*/ 304800 w 304800"/>
                <a:gd name="connsiteY4" fmla="*/ 98484 h 9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98484">
                  <a:moveTo>
                    <a:pt x="0" y="98484"/>
                  </a:moveTo>
                  <a:cubicBezTo>
                    <a:pt x="20637" y="71761"/>
                    <a:pt x="41275" y="45038"/>
                    <a:pt x="66675" y="28634"/>
                  </a:cubicBezTo>
                  <a:cubicBezTo>
                    <a:pt x="92075" y="12230"/>
                    <a:pt x="123825" y="-999"/>
                    <a:pt x="152400" y="59"/>
                  </a:cubicBezTo>
                  <a:cubicBezTo>
                    <a:pt x="180975" y="1117"/>
                    <a:pt x="212725" y="18580"/>
                    <a:pt x="238125" y="34984"/>
                  </a:cubicBezTo>
                  <a:cubicBezTo>
                    <a:pt x="263525" y="51388"/>
                    <a:pt x="284162" y="74936"/>
                    <a:pt x="304800" y="9848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471517" y="2731881"/>
              <a:ext cx="720080" cy="756000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581923" y="2820545"/>
              <a:ext cx="532904" cy="570830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 rot="19847660">
              <a:off x="4937261" y="2303303"/>
              <a:ext cx="608687" cy="709808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 rot="19847660">
              <a:off x="4979391" y="2397083"/>
              <a:ext cx="468628" cy="542905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690666" y="4408168"/>
              <a:ext cx="740674" cy="953039"/>
            </a:xfrm>
            <a:custGeom>
              <a:avLst/>
              <a:gdLst>
                <a:gd name="connsiteX0" fmla="*/ 0 w 763413"/>
                <a:gd name="connsiteY0" fmla="*/ 0 h 969177"/>
                <a:gd name="connsiteX1" fmla="*/ 45244 w 763413"/>
                <a:gd name="connsiteY1" fmla="*/ 228600 h 969177"/>
                <a:gd name="connsiteX2" fmla="*/ 150019 w 763413"/>
                <a:gd name="connsiteY2" fmla="*/ 519112 h 969177"/>
                <a:gd name="connsiteX3" fmla="*/ 392907 w 763413"/>
                <a:gd name="connsiteY3" fmla="*/ 859631 h 969177"/>
                <a:gd name="connsiteX4" fmla="*/ 685800 w 763413"/>
                <a:gd name="connsiteY4" fmla="*/ 969169 h 969177"/>
                <a:gd name="connsiteX5" fmla="*/ 762000 w 763413"/>
                <a:gd name="connsiteY5" fmla="*/ 864394 h 969177"/>
                <a:gd name="connsiteX6" fmla="*/ 640557 w 763413"/>
                <a:gd name="connsiteY6" fmla="*/ 657225 h 969177"/>
                <a:gd name="connsiteX7" fmla="*/ 490538 w 763413"/>
                <a:gd name="connsiteY7" fmla="*/ 447675 h 969177"/>
                <a:gd name="connsiteX8" fmla="*/ 404813 w 763413"/>
                <a:gd name="connsiteY8" fmla="*/ 219075 h 969177"/>
                <a:gd name="connsiteX0" fmla="*/ 0 w 752084"/>
                <a:gd name="connsiteY0" fmla="*/ 0 h 969615"/>
                <a:gd name="connsiteX1" fmla="*/ 45244 w 752084"/>
                <a:gd name="connsiteY1" fmla="*/ 228600 h 969615"/>
                <a:gd name="connsiteX2" fmla="*/ 150019 w 752084"/>
                <a:gd name="connsiteY2" fmla="*/ 519112 h 969615"/>
                <a:gd name="connsiteX3" fmla="*/ 392907 w 752084"/>
                <a:gd name="connsiteY3" fmla="*/ 859631 h 969615"/>
                <a:gd name="connsiteX4" fmla="*/ 685800 w 752084"/>
                <a:gd name="connsiteY4" fmla="*/ 969169 h 969615"/>
                <a:gd name="connsiteX5" fmla="*/ 750094 w 752084"/>
                <a:gd name="connsiteY5" fmla="*/ 828675 h 969615"/>
                <a:gd name="connsiteX6" fmla="*/ 640557 w 752084"/>
                <a:gd name="connsiteY6" fmla="*/ 657225 h 969615"/>
                <a:gd name="connsiteX7" fmla="*/ 490538 w 752084"/>
                <a:gd name="connsiteY7" fmla="*/ 447675 h 969615"/>
                <a:gd name="connsiteX8" fmla="*/ 404813 w 752084"/>
                <a:gd name="connsiteY8" fmla="*/ 219075 h 969615"/>
                <a:gd name="connsiteX0" fmla="*/ 0 w 750199"/>
                <a:gd name="connsiteY0" fmla="*/ 0 h 960183"/>
                <a:gd name="connsiteX1" fmla="*/ 45244 w 750199"/>
                <a:gd name="connsiteY1" fmla="*/ 228600 h 960183"/>
                <a:gd name="connsiteX2" fmla="*/ 150019 w 750199"/>
                <a:gd name="connsiteY2" fmla="*/ 519112 h 960183"/>
                <a:gd name="connsiteX3" fmla="*/ 392907 w 750199"/>
                <a:gd name="connsiteY3" fmla="*/ 859631 h 960183"/>
                <a:gd name="connsiteX4" fmla="*/ 654844 w 750199"/>
                <a:gd name="connsiteY4" fmla="*/ 959644 h 960183"/>
                <a:gd name="connsiteX5" fmla="*/ 750094 w 750199"/>
                <a:gd name="connsiteY5" fmla="*/ 828675 h 960183"/>
                <a:gd name="connsiteX6" fmla="*/ 640557 w 750199"/>
                <a:gd name="connsiteY6" fmla="*/ 657225 h 960183"/>
                <a:gd name="connsiteX7" fmla="*/ 490538 w 750199"/>
                <a:gd name="connsiteY7" fmla="*/ 447675 h 960183"/>
                <a:gd name="connsiteX8" fmla="*/ 404813 w 750199"/>
                <a:gd name="connsiteY8" fmla="*/ 219075 h 960183"/>
                <a:gd name="connsiteX0" fmla="*/ 0 w 754961"/>
                <a:gd name="connsiteY0" fmla="*/ 0 h 953039"/>
                <a:gd name="connsiteX1" fmla="*/ 50006 w 754961"/>
                <a:gd name="connsiteY1" fmla="*/ 221456 h 953039"/>
                <a:gd name="connsiteX2" fmla="*/ 154781 w 754961"/>
                <a:gd name="connsiteY2" fmla="*/ 511968 h 953039"/>
                <a:gd name="connsiteX3" fmla="*/ 397669 w 754961"/>
                <a:gd name="connsiteY3" fmla="*/ 852487 h 953039"/>
                <a:gd name="connsiteX4" fmla="*/ 659606 w 754961"/>
                <a:gd name="connsiteY4" fmla="*/ 952500 h 953039"/>
                <a:gd name="connsiteX5" fmla="*/ 754856 w 754961"/>
                <a:gd name="connsiteY5" fmla="*/ 821531 h 953039"/>
                <a:gd name="connsiteX6" fmla="*/ 645319 w 754961"/>
                <a:gd name="connsiteY6" fmla="*/ 650081 h 953039"/>
                <a:gd name="connsiteX7" fmla="*/ 495300 w 754961"/>
                <a:gd name="connsiteY7" fmla="*/ 440531 h 953039"/>
                <a:gd name="connsiteX8" fmla="*/ 409575 w 754961"/>
                <a:gd name="connsiteY8" fmla="*/ 211931 h 953039"/>
                <a:gd name="connsiteX0" fmla="*/ 0 w 740674"/>
                <a:gd name="connsiteY0" fmla="*/ 0 h 953039"/>
                <a:gd name="connsiteX1" fmla="*/ 35719 w 740674"/>
                <a:gd name="connsiteY1" fmla="*/ 221456 h 953039"/>
                <a:gd name="connsiteX2" fmla="*/ 140494 w 740674"/>
                <a:gd name="connsiteY2" fmla="*/ 511968 h 953039"/>
                <a:gd name="connsiteX3" fmla="*/ 383382 w 740674"/>
                <a:gd name="connsiteY3" fmla="*/ 852487 h 953039"/>
                <a:gd name="connsiteX4" fmla="*/ 645319 w 740674"/>
                <a:gd name="connsiteY4" fmla="*/ 952500 h 953039"/>
                <a:gd name="connsiteX5" fmla="*/ 740569 w 740674"/>
                <a:gd name="connsiteY5" fmla="*/ 821531 h 953039"/>
                <a:gd name="connsiteX6" fmla="*/ 631032 w 740674"/>
                <a:gd name="connsiteY6" fmla="*/ 650081 h 953039"/>
                <a:gd name="connsiteX7" fmla="*/ 481013 w 740674"/>
                <a:gd name="connsiteY7" fmla="*/ 440531 h 953039"/>
                <a:gd name="connsiteX8" fmla="*/ 395288 w 740674"/>
                <a:gd name="connsiteY8" fmla="*/ 211931 h 95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674" h="953039">
                  <a:moveTo>
                    <a:pt x="0" y="0"/>
                  </a:moveTo>
                  <a:cubicBezTo>
                    <a:pt x="10120" y="71040"/>
                    <a:pt x="12303" y="136128"/>
                    <a:pt x="35719" y="221456"/>
                  </a:cubicBezTo>
                  <a:cubicBezTo>
                    <a:pt x="59135" y="306784"/>
                    <a:pt x="82550" y="406796"/>
                    <a:pt x="140494" y="511968"/>
                  </a:cubicBezTo>
                  <a:cubicBezTo>
                    <a:pt x="198438" y="617140"/>
                    <a:pt x="299245" y="779065"/>
                    <a:pt x="383382" y="852487"/>
                  </a:cubicBezTo>
                  <a:cubicBezTo>
                    <a:pt x="467519" y="925909"/>
                    <a:pt x="585788" y="957659"/>
                    <a:pt x="645319" y="952500"/>
                  </a:cubicBezTo>
                  <a:cubicBezTo>
                    <a:pt x="704850" y="947341"/>
                    <a:pt x="742950" y="871934"/>
                    <a:pt x="740569" y="821531"/>
                  </a:cubicBezTo>
                  <a:cubicBezTo>
                    <a:pt x="738188" y="771128"/>
                    <a:pt x="674291" y="713581"/>
                    <a:pt x="631032" y="650081"/>
                  </a:cubicBezTo>
                  <a:cubicBezTo>
                    <a:pt x="587773" y="586581"/>
                    <a:pt x="520304" y="513556"/>
                    <a:pt x="481013" y="440531"/>
                  </a:cubicBezTo>
                  <a:cubicBezTo>
                    <a:pt x="441722" y="367506"/>
                    <a:pt x="418505" y="289718"/>
                    <a:pt x="395288" y="211931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3642248" y="4539137"/>
              <a:ext cx="62706" cy="565150"/>
            </a:xfrm>
            <a:custGeom>
              <a:avLst/>
              <a:gdLst>
                <a:gd name="connsiteX0" fmla="*/ 54769 w 54769"/>
                <a:gd name="connsiteY0" fmla="*/ 0 h 495300"/>
                <a:gd name="connsiteX1" fmla="*/ 16669 w 54769"/>
                <a:gd name="connsiteY1" fmla="*/ 271463 h 495300"/>
                <a:gd name="connsiteX2" fmla="*/ 0 w 54769"/>
                <a:gd name="connsiteY2" fmla="*/ 495300 h 495300"/>
                <a:gd name="connsiteX0" fmla="*/ 57944 w 57944"/>
                <a:gd name="connsiteY0" fmla="*/ 0 h 536575"/>
                <a:gd name="connsiteX1" fmla="*/ 19844 w 57944"/>
                <a:gd name="connsiteY1" fmla="*/ 271463 h 536575"/>
                <a:gd name="connsiteX2" fmla="*/ 0 w 57944"/>
                <a:gd name="connsiteY2" fmla="*/ 536575 h 536575"/>
                <a:gd name="connsiteX0" fmla="*/ 62706 w 62706"/>
                <a:gd name="connsiteY0" fmla="*/ 0 h 565150"/>
                <a:gd name="connsiteX1" fmla="*/ 24606 w 62706"/>
                <a:gd name="connsiteY1" fmla="*/ 271463 h 565150"/>
                <a:gd name="connsiteX2" fmla="*/ 0 w 62706"/>
                <a:gd name="connsiteY2" fmla="*/ 56515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06" h="565150">
                  <a:moveTo>
                    <a:pt x="62706" y="0"/>
                  </a:moveTo>
                  <a:cubicBezTo>
                    <a:pt x="48220" y="94456"/>
                    <a:pt x="35057" y="177271"/>
                    <a:pt x="24606" y="271463"/>
                  </a:cubicBezTo>
                  <a:cubicBezTo>
                    <a:pt x="14155" y="365655"/>
                    <a:pt x="3770" y="494506"/>
                    <a:pt x="0" y="56515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3134641" y="4860025"/>
              <a:ext cx="712394" cy="800729"/>
            </a:xfrm>
            <a:custGeom>
              <a:avLst/>
              <a:gdLst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2394" h="800729">
                  <a:moveTo>
                    <a:pt x="617144" y="194255"/>
                  </a:moveTo>
                  <a:cubicBezTo>
                    <a:pt x="578515" y="228121"/>
                    <a:pt x="546236" y="230238"/>
                    <a:pt x="512369" y="245055"/>
                  </a:cubicBezTo>
                  <a:cubicBezTo>
                    <a:pt x="481677" y="174147"/>
                    <a:pt x="486440" y="132342"/>
                    <a:pt x="452044" y="92655"/>
                  </a:cubicBezTo>
                  <a:cubicBezTo>
                    <a:pt x="417648" y="52968"/>
                    <a:pt x="360498" y="18572"/>
                    <a:pt x="305994" y="6930"/>
                  </a:cubicBezTo>
                  <a:cubicBezTo>
                    <a:pt x="251490" y="-4712"/>
                    <a:pt x="172115" y="-3124"/>
                    <a:pt x="125019" y="22805"/>
                  </a:cubicBezTo>
                  <a:cubicBezTo>
                    <a:pt x="77923" y="48734"/>
                    <a:pt x="43527" y="100593"/>
                    <a:pt x="23419" y="162505"/>
                  </a:cubicBezTo>
                  <a:cubicBezTo>
                    <a:pt x="3311" y="224417"/>
                    <a:pt x="-6214" y="317551"/>
                    <a:pt x="4369" y="394280"/>
                  </a:cubicBezTo>
                  <a:cubicBezTo>
                    <a:pt x="14952" y="471009"/>
                    <a:pt x="46173" y="562555"/>
                    <a:pt x="86919" y="622880"/>
                  </a:cubicBezTo>
                  <a:cubicBezTo>
                    <a:pt x="127665" y="683205"/>
                    <a:pt x="190107" y="726597"/>
                    <a:pt x="248844" y="756230"/>
                  </a:cubicBezTo>
                  <a:cubicBezTo>
                    <a:pt x="307581" y="785863"/>
                    <a:pt x="377961" y="801738"/>
                    <a:pt x="439344" y="800680"/>
                  </a:cubicBezTo>
                  <a:cubicBezTo>
                    <a:pt x="500727" y="799622"/>
                    <a:pt x="571636" y="774751"/>
                    <a:pt x="617144" y="749880"/>
                  </a:cubicBezTo>
                  <a:cubicBezTo>
                    <a:pt x="662652" y="725009"/>
                    <a:pt x="687523" y="688232"/>
                    <a:pt x="712394" y="65145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3793854" y="5462363"/>
              <a:ext cx="1253332" cy="118967"/>
            </a:xfrm>
            <a:custGeom>
              <a:avLst/>
              <a:gdLst>
                <a:gd name="connsiteX0" fmla="*/ 0 w 1222375"/>
                <a:gd name="connsiteY0" fmla="*/ 101485 h 101485"/>
                <a:gd name="connsiteX1" fmla="*/ 171450 w 1222375"/>
                <a:gd name="connsiteY1" fmla="*/ 44335 h 101485"/>
                <a:gd name="connsiteX2" fmla="*/ 393700 w 1222375"/>
                <a:gd name="connsiteY2" fmla="*/ 3060 h 101485"/>
                <a:gd name="connsiteX3" fmla="*/ 679450 w 1222375"/>
                <a:gd name="connsiteY3" fmla="*/ 6235 h 101485"/>
                <a:gd name="connsiteX4" fmla="*/ 990600 w 1222375"/>
                <a:gd name="connsiteY4" fmla="*/ 31635 h 101485"/>
                <a:gd name="connsiteX5" fmla="*/ 1222375 w 1222375"/>
                <a:gd name="connsiteY5" fmla="*/ 53860 h 101485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17736 h 117736"/>
                <a:gd name="connsiteX1" fmla="*/ 171450 w 1222375"/>
                <a:gd name="connsiteY1" fmla="*/ 60586 h 117736"/>
                <a:gd name="connsiteX2" fmla="*/ 393700 w 1222375"/>
                <a:gd name="connsiteY2" fmla="*/ 19311 h 117736"/>
                <a:gd name="connsiteX3" fmla="*/ 682625 w 1222375"/>
                <a:gd name="connsiteY3" fmla="*/ 261 h 117736"/>
                <a:gd name="connsiteX4" fmla="*/ 981075 w 1222375"/>
                <a:gd name="connsiteY4" fmla="*/ 32011 h 117736"/>
                <a:gd name="connsiteX5" fmla="*/ 1222375 w 1222375"/>
                <a:gd name="connsiteY5" fmla="*/ 70111 h 117736"/>
                <a:gd name="connsiteX0" fmla="*/ 0 w 1222375"/>
                <a:gd name="connsiteY0" fmla="*/ 117769 h 117769"/>
                <a:gd name="connsiteX1" fmla="*/ 171450 w 1222375"/>
                <a:gd name="connsiteY1" fmla="*/ 60619 h 117769"/>
                <a:gd name="connsiteX2" fmla="*/ 393700 w 1222375"/>
                <a:gd name="connsiteY2" fmla="*/ 19344 h 117769"/>
                <a:gd name="connsiteX3" fmla="*/ 682625 w 1222375"/>
                <a:gd name="connsiteY3" fmla="*/ 294 h 117769"/>
                <a:gd name="connsiteX4" fmla="*/ 981075 w 1222375"/>
                <a:gd name="connsiteY4" fmla="*/ 32044 h 117769"/>
                <a:gd name="connsiteX5" fmla="*/ 1222375 w 1222375"/>
                <a:gd name="connsiteY5" fmla="*/ 70144 h 117769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22375"/>
                <a:gd name="connsiteY0" fmla="*/ 103388 h 103388"/>
                <a:gd name="connsiteX1" fmla="*/ 171450 w 1222375"/>
                <a:gd name="connsiteY1" fmla="*/ 46238 h 103388"/>
                <a:gd name="connsiteX2" fmla="*/ 393700 w 1222375"/>
                <a:gd name="connsiteY2" fmla="*/ 4963 h 103388"/>
                <a:gd name="connsiteX3" fmla="*/ 682625 w 1222375"/>
                <a:gd name="connsiteY3" fmla="*/ 4963 h 103388"/>
                <a:gd name="connsiteX4" fmla="*/ 981075 w 1222375"/>
                <a:gd name="connsiteY4" fmla="*/ 17663 h 103388"/>
                <a:gd name="connsiteX5" fmla="*/ 1222375 w 1222375"/>
                <a:gd name="connsiteY5" fmla="*/ 55763 h 103388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55713"/>
                <a:gd name="connsiteY0" fmla="*/ 118967 h 118967"/>
                <a:gd name="connsiteX1" fmla="*/ 171450 w 1255713"/>
                <a:gd name="connsiteY1" fmla="*/ 61817 h 118967"/>
                <a:gd name="connsiteX2" fmla="*/ 393700 w 1255713"/>
                <a:gd name="connsiteY2" fmla="*/ 20542 h 118967"/>
                <a:gd name="connsiteX3" fmla="*/ 682625 w 1255713"/>
                <a:gd name="connsiteY3" fmla="*/ 1492 h 118967"/>
                <a:gd name="connsiteX4" fmla="*/ 981075 w 1255713"/>
                <a:gd name="connsiteY4" fmla="*/ 33242 h 118967"/>
                <a:gd name="connsiteX5" fmla="*/ 1255713 w 1255713"/>
                <a:gd name="connsiteY5" fmla="*/ 78486 h 118967"/>
                <a:gd name="connsiteX0" fmla="*/ 0 w 1241426"/>
                <a:gd name="connsiteY0" fmla="*/ 118967 h 118967"/>
                <a:gd name="connsiteX1" fmla="*/ 171450 w 1241426"/>
                <a:gd name="connsiteY1" fmla="*/ 61817 h 118967"/>
                <a:gd name="connsiteX2" fmla="*/ 393700 w 1241426"/>
                <a:gd name="connsiteY2" fmla="*/ 20542 h 118967"/>
                <a:gd name="connsiteX3" fmla="*/ 682625 w 1241426"/>
                <a:gd name="connsiteY3" fmla="*/ 1492 h 118967"/>
                <a:gd name="connsiteX4" fmla="*/ 981075 w 1241426"/>
                <a:gd name="connsiteY4" fmla="*/ 33242 h 118967"/>
                <a:gd name="connsiteX5" fmla="*/ 1241426 w 1241426"/>
                <a:gd name="connsiteY5" fmla="*/ 76105 h 118967"/>
                <a:gd name="connsiteX0" fmla="*/ 0 w 1253332"/>
                <a:gd name="connsiteY0" fmla="*/ 118967 h 118967"/>
                <a:gd name="connsiteX1" fmla="*/ 183356 w 1253332"/>
                <a:gd name="connsiteY1" fmla="*/ 61817 h 118967"/>
                <a:gd name="connsiteX2" fmla="*/ 405606 w 1253332"/>
                <a:gd name="connsiteY2" fmla="*/ 20542 h 118967"/>
                <a:gd name="connsiteX3" fmla="*/ 694531 w 1253332"/>
                <a:gd name="connsiteY3" fmla="*/ 1492 h 118967"/>
                <a:gd name="connsiteX4" fmla="*/ 992981 w 1253332"/>
                <a:gd name="connsiteY4" fmla="*/ 33242 h 118967"/>
                <a:gd name="connsiteX5" fmla="*/ 1253332 w 1253332"/>
                <a:gd name="connsiteY5" fmla="*/ 76105 h 11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332" h="118967">
                  <a:moveTo>
                    <a:pt x="0" y="118967"/>
                  </a:moveTo>
                  <a:cubicBezTo>
                    <a:pt x="52916" y="98594"/>
                    <a:pt x="115755" y="78221"/>
                    <a:pt x="183356" y="61817"/>
                  </a:cubicBezTo>
                  <a:cubicBezTo>
                    <a:pt x="250957" y="45413"/>
                    <a:pt x="320410" y="30596"/>
                    <a:pt x="405606" y="20542"/>
                  </a:cubicBezTo>
                  <a:cubicBezTo>
                    <a:pt x="490802" y="10488"/>
                    <a:pt x="508264" y="-4858"/>
                    <a:pt x="694531" y="1492"/>
                  </a:cubicBezTo>
                  <a:cubicBezTo>
                    <a:pt x="880798" y="7842"/>
                    <a:pt x="899848" y="20807"/>
                    <a:pt x="992981" y="33242"/>
                  </a:cubicBezTo>
                  <a:cubicBezTo>
                    <a:pt x="1086114" y="45677"/>
                    <a:pt x="1172899" y="63405"/>
                    <a:pt x="1253332" y="76105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4455849" y="4670105"/>
              <a:ext cx="702461" cy="775098"/>
            </a:xfrm>
            <a:custGeom>
              <a:avLst/>
              <a:gdLst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33266 w 699966"/>
                <a:gd name="connsiteY8" fmla="*/ 539750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55491 w 699966"/>
                <a:gd name="connsiteY8" fmla="*/ 549275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51367 w 710142"/>
                <a:gd name="connsiteY0" fmla="*/ 0 h 778492"/>
                <a:gd name="connsiteX1" fmla="*/ 243417 w 710142"/>
                <a:gd name="connsiteY1" fmla="*/ 263525 h 778492"/>
                <a:gd name="connsiteX2" fmla="*/ 21167 w 710142"/>
                <a:gd name="connsiteY2" fmla="*/ 584200 h 778492"/>
                <a:gd name="connsiteX3" fmla="*/ 14817 w 710142"/>
                <a:gd name="connsiteY3" fmla="*/ 685800 h 778492"/>
                <a:gd name="connsiteX4" fmla="*/ 71967 w 710142"/>
                <a:gd name="connsiteY4" fmla="*/ 762000 h 778492"/>
                <a:gd name="connsiteX5" fmla="*/ 164042 w 710142"/>
                <a:gd name="connsiteY5" fmla="*/ 774700 h 778492"/>
                <a:gd name="connsiteX6" fmla="*/ 322792 w 710142"/>
                <a:gd name="connsiteY6" fmla="*/ 711200 h 778492"/>
                <a:gd name="connsiteX7" fmla="*/ 465667 w 710142"/>
                <a:gd name="connsiteY7" fmla="*/ 549275 h 778492"/>
                <a:gd name="connsiteX8" fmla="*/ 560917 w 710142"/>
                <a:gd name="connsiteY8" fmla="*/ 396875 h 778492"/>
                <a:gd name="connsiteX9" fmla="*/ 643467 w 710142"/>
                <a:gd name="connsiteY9" fmla="*/ 171450 h 778492"/>
                <a:gd name="connsiteX10" fmla="*/ 710142 w 710142"/>
                <a:gd name="connsiteY10" fmla="*/ 15875 h 778492"/>
                <a:gd name="connsiteX0" fmla="*/ 346124 w 704899"/>
                <a:gd name="connsiteY0" fmla="*/ 0 h 778492"/>
                <a:gd name="connsiteX1" fmla="*/ 238174 w 704899"/>
                <a:gd name="connsiteY1" fmla="*/ 263525 h 778492"/>
                <a:gd name="connsiteX2" fmla="*/ 15924 w 704899"/>
                <a:gd name="connsiteY2" fmla="*/ 584200 h 778492"/>
                <a:gd name="connsiteX3" fmla="*/ 9574 w 704899"/>
                <a:gd name="connsiteY3" fmla="*/ 685800 h 778492"/>
                <a:gd name="connsiteX4" fmla="*/ 66724 w 704899"/>
                <a:gd name="connsiteY4" fmla="*/ 762000 h 778492"/>
                <a:gd name="connsiteX5" fmla="*/ 158799 w 704899"/>
                <a:gd name="connsiteY5" fmla="*/ 774700 h 778492"/>
                <a:gd name="connsiteX6" fmla="*/ 317549 w 704899"/>
                <a:gd name="connsiteY6" fmla="*/ 711200 h 778492"/>
                <a:gd name="connsiteX7" fmla="*/ 460424 w 704899"/>
                <a:gd name="connsiteY7" fmla="*/ 549275 h 778492"/>
                <a:gd name="connsiteX8" fmla="*/ 555674 w 704899"/>
                <a:gd name="connsiteY8" fmla="*/ 396875 h 778492"/>
                <a:gd name="connsiteX9" fmla="*/ 638224 w 704899"/>
                <a:gd name="connsiteY9" fmla="*/ 171450 h 778492"/>
                <a:gd name="connsiteX10" fmla="*/ 704899 w 704899"/>
                <a:gd name="connsiteY10" fmla="*/ 15875 h 778492"/>
                <a:gd name="connsiteX0" fmla="*/ 338178 w 696953"/>
                <a:gd name="connsiteY0" fmla="*/ 0 h 783441"/>
                <a:gd name="connsiteX1" fmla="*/ 230228 w 696953"/>
                <a:gd name="connsiteY1" fmla="*/ 263525 h 783441"/>
                <a:gd name="connsiteX2" fmla="*/ 7978 w 696953"/>
                <a:gd name="connsiteY2" fmla="*/ 584200 h 783441"/>
                <a:gd name="connsiteX3" fmla="*/ 58778 w 696953"/>
                <a:gd name="connsiteY3" fmla="*/ 762000 h 783441"/>
                <a:gd name="connsiteX4" fmla="*/ 150853 w 696953"/>
                <a:gd name="connsiteY4" fmla="*/ 774700 h 783441"/>
                <a:gd name="connsiteX5" fmla="*/ 309603 w 696953"/>
                <a:gd name="connsiteY5" fmla="*/ 711200 h 783441"/>
                <a:gd name="connsiteX6" fmla="*/ 452478 w 696953"/>
                <a:gd name="connsiteY6" fmla="*/ 549275 h 783441"/>
                <a:gd name="connsiteX7" fmla="*/ 547728 w 696953"/>
                <a:gd name="connsiteY7" fmla="*/ 396875 h 783441"/>
                <a:gd name="connsiteX8" fmla="*/ 630278 w 696953"/>
                <a:gd name="connsiteY8" fmla="*/ 171450 h 783441"/>
                <a:gd name="connsiteX9" fmla="*/ 696953 w 696953"/>
                <a:gd name="connsiteY9" fmla="*/ 15875 h 783441"/>
                <a:gd name="connsiteX0" fmla="*/ 343686 w 702461"/>
                <a:gd name="connsiteY0" fmla="*/ 0 h 775098"/>
                <a:gd name="connsiteX1" fmla="*/ 235736 w 702461"/>
                <a:gd name="connsiteY1" fmla="*/ 263525 h 775098"/>
                <a:gd name="connsiteX2" fmla="*/ 13486 w 702461"/>
                <a:gd name="connsiteY2" fmla="*/ 584200 h 775098"/>
                <a:gd name="connsiteX3" fmla="*/ 38886 w 702461"/>
                <a:gd name="connsiteY3" fmla="*/ 730250 h 775098"/>
                <a:gd name="connsiteX4" fmla="*/ 156361 w 702461"/>
                <a:gd name="connsiteY4" fmla="*/ 774700 h 775098"/>
                <a:gd name="connsiteX5" fmla="*/ 315111 w 702461"/>
                <a:gd name="connsiteY5" fmla="*/ 711200 h 775098"/>
                <a:gd name="connsiteX6" fmla="*/ 457986 w 702461"/>
                <a:gd name="connsiteY6" fmla="*/ 549275 h 775098"/>
                <a:gd name="connsiteX7" fmla="*/ 553236 w 702461"/>
                <a:gd name="connsiteY7" fmla="*/ 396875 h 775098"/>
                <a:gd name="connsiteX8" fmla="*/ 635786 w 702461"/>
                <a:gd name="connsiteY8" fmla="*/ 171450 h 775098"/>
                <a:gd name="connsiteX9" fmla="*/ 702461 w 702461"/>
                <a:gd name="connsiteY9" fmla="*/ 15875 h 7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461" h="775098">
                  <a:moveTo>
                    <a:pt x="343686" y="0"/>
                  </a:moveTo>
                  <a:cubicBezTo>
                    <a:pt x="312200" y="89164"/>
                    <a:pt x="290769" y="166158"/>
                    <a:pt x="235736" y="263525"/>
                  </a:cubicBezTo>
                  <a:cubicBezTo>
                    <a:pt x="180703" y="360892"/>
                    <a:pt x="46294" y="506412"/>
                    <a:pt x="13486" y="584200"/>
                  </a:cubicBezTo>
                  <a:cubicBezTo>
                    <a:pt x="-19322" y="661988"/>
                    <a:pt x="15074" y="698500"/>
                    <a:pt x="38886" y="730250"/>
                  </a:cubicBezTo>
                  <a:cubicBezTo>
                    <a:pt x="62698" y="762000"/>
                    <a:pt x="110324" y="777875"/>
                    <a:pt x="156361" y="774700"/>
                  </a:cubicBezTo>
                  <a:cubicBezTo>
                    <a:pt x="202398" y="771525"/>
                    <a:pt x="264840" y="748771"/>
                    <a:pt x="315111" y="711200"/>
                  </a:cubicBezTo>
                  <a:cubicBezTo>
                    <a:pt x="365382" y="673629"/>
                    <a:pt x="418299" y="601663"/>
                    <a:pt x="457986" y="549275"/>
                  </a:cubicBezTo>
                  <a:cubicBezTo>
                    <a:pt x="497674" y="496888"/>
                    <a:pt x="523603" y="459846"/>
                    <a:pt x="553236" y="396875"/>
                  </a:cubicBezTo>
                  <a:cubicBezTo>
                    <a:pt x="582869" y="333904"/>
                    <a:pt x="610915" y="234950"/>
                    <a:pt x="635786" y="171450"/>
                  </a:cubicBezTo>
                  <a:cubicBezTo>
                    <a:pt x="660657" y="107950"/>
                    <a:pt x="681559" y="61912"/>
                    <a:pt x="702461" y="1587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5224985" y="3714108"/>
              <a:ext cx="1327150" cy="1831503"/>
            </a:xfrm>
            <a:custGeom>
              <a:avLst/>
              <a:gdLst>
                <a:gd name="connsiteX0" fmla="*/ 0 w 1320800"/>
                <a:gd name="connsiteY0" fmla="*/ 746237 h 746237"/>
                <a:gd name="connsiteX1" fmla="*/ 136525 w 1320800"/>
                <a:gd name="connsiteY1" fmla="*/ 635112 h 746237"/>
                <a:gd name="connsiteX2" fmla="*/ 238125 w 1320800"/>
                <a:gd name="connsiteY2" fmla="*/ 454137 h 746237"/>
                <a:gd name="connsiteX3" fmla="*/ 476250 w 1320800"/>
                <a:gd name="connsiteY3" fmla="*/ 219187 h 746237"/>
                <a:gd name="connsiteX4" fmla="*/ 809625 w 1320800"/>
                <a:gd name="connsiteY4" fmla="*/ 41387 h 746237"/>
                <a:gd name="connsiteX5" fmla="*/ 1101725 w 1320800"/>
                <a:gd name="connsiteY5" fmla="*/ 112 h 746237"/>
                <a:gd name="connsiteX6" fmla="*/ 1320800 w 1320800"/>
                <a:gd name="connsiteY6" fmla="*/ 47737 h 746237"/>
                <a:gd name="connsiteX0" fmla="*/ 0 w 1107636"/>
                <a:gd name="connsiteY0" fmla="*/ 787531 h 787531"/>
                <a:gd name="connsiteX1" fmla="*/ 136525 w 1107636"/>
                <a:gd name="connsiteY1" fmla="*/ 676406 h 787531"/>
                <a:gd name="connsiteX2" fmla="*/ 238125 w 1107636"/>
                <a:gd name="connsiteY2" fmla="*/ 495431 h 787531"/>
                <a:gd name="connsiteX3" fmla="*/ 476250 w 1107636"/>
                <a:gd name="connsiteY3" fmla="*/ 260481 h 787531"/>
                <a:gd name="connsiteX4" fmla="*/ 809625 w 1107636"/>
                <a:gd name="connsiteY4" fmla="*/ 82681 h 787531"/>
                <a:gd name="connsiteX5" fmla="*/ 1101725 w 1107636"/>
                <a:gd name="connsiteY5" fmla="*/ 41406 h 787531"/>
                <a:gd name="connsiteX6" fmla="*/ 1041400 w 1107636"/>
                <a:gd name="connsiteY6" fmla="*/ 673231 h 787531"/>
                <a:gd name="connsiteX0" fmla="*/ 0 w 1123859"/>
                <a:gd name="connsiteY0" fmla="*/ 874392 h 1934842"/>
                <a:gd name="connsiteX1" fmla="*/ 136525 w 1123859"/>
                <a:gd name="connsiteY1" fmla="*/ 763267 h 1934842"/>
                <a:gd name="connsiteX2" fmla="*/ 238125 w 1123859"/>
                <a:gd name="connsiteY2" fmla="*/ 582292 h 1934842"/>
                <a:gd name="connsiteX3" fmla="*/ 476250 w 1123859"/>
                <a:gd name="connsiteY3" fmla="*/ 347342 h 1934842"/>
                <a:gd name="connsiteX4" fmla="*/ 809625 w 1123859"/>
                <a:gd name="connsiteY4" fmla="*/ 169542 h 1934842"/>
                <a:gd name="connsiteX5" fmla="*/ 1101725 w 1123859"/>
                <a:gd name="connsiteY5" fmla="*/ 128267 h 1934842"/>
                <a:gd name="connsiteX6" fmla="*/ 184150 w 1123859"/>
                <a:gd name="connsiteY6" fmla="*/ 1934842 h 1934842"/>
                <a:gd name="connsiteX0" fmla="*/ 0 w 1123859"/>
                <a:gd name="connsiteY0" fmla="*/ 874392 h 1934908"/>
                <a:gd name="connsiteX1" fmla="*/ 136525 w 1123859"/>
                <a:gd name="connsiteY1" fmla="*/ 763267 h 1934908"/>
                <a:gd name="connsiteX2" fmla="*/ 238125 w 1123859"/>
                <a:gd name="connsiteY2" fmla="*/ 582292 h 1934908"/>
                <a:gd name="connsiteX3" fmla="*/ 476250 w 1123859"/>
                <a:gd name="connsiteY3" fmla="*/ 347342 h 1934908"/>
                <a:gd name="connsiteX4" fmla="*/ 809625 w 1123859"/>
                <a:gd name="connsiteY4" fmla="*/ 169542 h 1934908"/>
                <a:gd name="connsiteX5" fmla="*/ 1101725 w 1123859"/>
                <a:gd name="connsiteY5" fmla="*/ 128267 h 1934908"/>
                <a:gd name="connsiteX6" fmla="*/ 184150 w 1123859"/>
                <a:gd name="connsiteY6" fmla="*/ 1934842 h 1934908"/>
                <a:gd name="connsiteX0" fmla="*/ 0 w 1313918"/>
                <a:gd name="connsiteY0" fmla="*/ 802945 h 1863465"/>
                <a:gd name="connsiteX1" fmla="*/ 136525 w 1313918"/>
                <a:gd name="connsiteY1" fmla="*/ 691820 h 1863465"/>
                <a:gd name="connsiteX2" fmla="*/ 238125 w 1313918"/>
                <a:gd name="connsiteY2" fmla="*/ 510845 h 1863465"/>
                <a:gd name="connsiteX3" fmla="*/ 476250 w 1313918"/>
                <a:gd name="connsiteY3" fmla="*/ 275895 h 1863465"/>
                <a:gd name="connsiteX4" fmla="*/ 809625 w 1313918"/>
                <a:gd name="connsiteY4" fmla="*/ 98095 h 1863465"/>
                <a:gd name="connsiteX5" fmla="*/ 1298575 w 1313918"/>
                <a:gd name="connsiteY5" fmla="*/ 152070 h 1863465"/>
                <a:gd name="connsiteX6" fmla="*/ 184150 w 1313918"/>
                <a:gd name="connsiteY6" fmla="*/ 1863395 h 1863465"/>
                <a:gd name="connsiteX0" fmla="*/ 0 w 1302583"/>
                <a:gd name="connsiteY0" fmla="*/ 758830 h 1819280"/>
                <a:gd name="connsiteX1" fmla="*/ 136525 w 1302583"/>
                <a:gd name="connsiteY1" fmla="*/ 647705 h 1819280"/>
                <a:gd name="connsiteX2" fmla="*/ 238125 w 1302583"/>
                <a:gd name="connsiteY2" fmla="*/ 466730 h 1819280"/>
                <a:gd name="connsiteX3" fmla="*/ 476250 w 1302583"/>
                <a:gd name="connsiteY3" fmla="*/ 231780 h 1819280"/>
                <a:gd name="connsiteX4" fmla="*/ 809625 w 1302583"/>
                <a:gd name="connsiteY4" fmla="*/ 53980 h 1819280"/>
                <a:gd name="connsiteX5" fmla="*/ 1298575 w 1302583"/>
                <a:gd name="connsiteY5" fmla="*/ 107955 h 1819280"/>
                <a:gd name="connsiteX6" fmla="*/ 993774 w 1302583"/>
                <a:gd name="connsiteY6" fmla="*/ 1200155 h 1819280"/>
                <a:gd name="connsiteX7" fmla="*/ 184150 w 1302583"/>
                <a:gd name="connsiteY7" fmla="*/ 1819280 h 1819280"/>
                <a:gd name="connsiteX0" fmla="*/ 0 w 1300467"/>
                <a:gd name="connsiteY0" fmla="*/ 758830 h 1819280"/>
                <a:gd name="connsiteX1" fmla="*/ 136525 w 1300467"/>
                <a:gd name="connsiteY1" fmla="*/ 647705 h 1819280"/>
                <a:gd name="connsiteX2" fmla="*/ 238125 w 1300467"/>
                <a:gd name="connsiteY2" fmla="*/ 466730 h 1819280"/>
                <a:gd name="connsiteX3" fmla="*/ 476250 w 1300467"/>
                <a:gd name="connsiteY3" fmla="*/ 231780 h 1819280"/>
                <a:gd name="connsiteX4" fmla="*/ 809625 w 1300467"/>
                <a:gd name="connsiteY4" fmla="*/ 53980 h 1819280"/>
                <a:gd name="connsiteX5" fmla="*/ 1298575 w 1300467"/>
                <a:gd name="connsiteY5" fmla="*/ 107955 h 1819280"/>
                <a:gd name="connsiteX6" fmla="*/ 993774 w 1300467"/>
                <a:gd name="connsiteY6" fmla="*/ 1200155 h 1819280"/>
                <a:gd name="connsiteX7" fmla="*/ 184150 w 1300467"/>
                <a:gd name="connsiteY7" fmla="*/ 1819280 h 1819280"/>
                <a:gd name="connsiteX0" fmla="*/ 0 w 1302433"/>
                <a:gd name="connsiteY0" fmla="*/ 758830 h 1819280"/>
                <a:gd name="connsiteX1" fmla="*/ 136525 w 1302433"/>
                <a:gd name="connsiteY1" fmla="*/ 647705 h 1819280"/>
                <a:gd name="connsiteX2" fmla="*/ 238125 w 1302433"/>
                <a:gd name="connsiteY2" fmla="*/ 466730 h 1819280"/>
                <a:gd name="connsiteX3" fmla="*/ 476250 w 1302433"/>
                <a:gd name="connsiteY3" fmla="*/ 231780 h 1819280"/>
                <a:gd name="connsiteX4" fmla="*/ 809625 w 1302433"/>
                <a:gd name="connsiteY4" fmla="*/ 53980 h 1819280"/>
                <a:gd name="connsiteX5" fmla="*/ 1298575 w 1302433"/>
                <a:gd name="connsiteY5" fmla="*/ 107955 h 1819280"/>
                <a:gd name="connsiteX6" fmla="*/ 993774 w 1302433"/>
                <a:gd name="connsiteY6" fmla="*/ 1200155 h 1819280"/>
                <a:gd name="connsiteX7" fmla="*/ 184150 w 1302433"/>
                <a:gd name="connsiteY7" fmla="*/ 1819280 h 1819280"/>
                <a:gd name="connsiteX0" fmla="*/ 0 w 1300985"/>
                <a:gd name="connsiteY0" fmla="*/ 758830 h 1819280"/>
                <a:gd name="connsiteX1" fmla="*/ 136525 w 1300985"/>
                <a:gd name="connsiteY1" fmla="*/ 647705 h 1819280"/>
                <a:gd name="connsiteX2" fmla="*/ 238125 w 1300985"/>
                <a:gd name="connsiteY2" fmla="*/ 466730 h 1819280"/>
                <a:gd name="connsiteX3" fmla="*/ 476250 w 1300985"/>
                <a:gd name="connsiteY3" fmla="*/ 231780 h 1819280"/>
                <a:gd name="connsiteX4" fmla="*/ 809625 w 1300985"/>
                <a:gd name="connsiteY4" fmla="*/ 53980 h 1819280"/>
                <a:gd name="connsiteX5" fmla="*/ 1298575 w 1300985"/>
                <a:gd name="connsiteY5" fmla="*/ 107955 h 1819280"/>
                <a:gd name="connsiteX6" fmla="*/ 993774 w 1300985"/>
                <a:gd name="connsiteY6" fmla="*/ 1200155 h 1819280"/>
                <a:gd name="connsiteX7" fmla="*/ 184150 w 1300985"/>
                <a:gd name="connsiteY7" fmla="*/ 1819280 h 1819280"/>
                <a:gd name="connsiteX0" fmla="*/ 0 w 1301515"/>
                <a:gd name="connsiteY0" fmla="*/ 719324 h 1779774"/>
                <a:gd name="connsiteX1" fmla="*/ 136525 w 1301515"/>
                <a:gd name="connsiteY1" fmla="*/ 608199 h 1779774"/>
                <a:gd name="connsiteX2" fmla="*/ 238125 w 1301515"/>
                <a:gd name="connsiteY2" fmla="*/ 427224 h 1779774"/>
                <a:gd name="connsiteX3" fmla="*/ 476250 w 1301515"/>
                <a:gd name="connsiteY3" fmla="*/ 192274 h 1779774"/>
                <a:gd name="connsiteX4" fmla="*/ 809625 w 1301515"/>
                <a:gd name="connsiteY4" fmla="*/ 14474 h 1779774"/>
                <a:gd name="connsiteX5" fmla="*/ 1298575 w 1301515"/>
                <a:gd name="connsiteY5" fmla="*/ 68449 h 1779774"/>
                <a:gd name="connsiteX6" fmla="*/ 1012825 w 1301515"/>
                <a:gd name="connsiteY6" fmla="*/ 525648 h 1779774"/>
                <a:gd name="connsiteX7" fmla="*/ 993774 w 1301515"/>
                <a:gd name="connsiteY7" fmla="*/ 1160649 h 1779774"/>
                <a:gd name="connsiteX8" fmla="*/ 184150 w 1301515"/>
                <a:gd name="connsiteY8" fmla="*/ 1779774 h 1779774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0356 h 1820806"/>
                <a:gd name="connsiteX1" fmla="*/ 136525 w 1329829"/>
                <a:gd name="connsiteY1" fmla="*/ 649231 h 1820806"/>
                <a:gd name="connsiteX2" fmla="*/ 238125 w 1329829"/>
                <a:gd name="connsiteY2" fmla="*/ 468256 h 1820806"/>
                <a:gd name="connsiteX3" fmla="*/ 476250 w 1329829"/>
                <a:gd name="connsiteY3" fmla="*/ 233306 h 1820806"/>
                <a:gd name="connsiteX4" fmla="*/ 809625 w 1329829"/>
                <a:gd name="connsiteY4" fmla="*/ 55506 h 1820806"/>
                <a:gd name="connsiteX5" fmla="*/ 1327150 w 1329829"/>
                <a:gd name="connsiteY5" fmla="*/ 39631 h 1820806"/>
                <a:gd name="connsiteX6" fmla="*/ 1012825 w 1329829"/>
                <a:gd name="connsiteY6" fmla="*/ 566680 h 1820806"/>
                <a:gd name="connsiteX7" fmla="*/ 993774 w 1329829"/>
                <a:gd name="connsiteY7" fmla="*/ 1201681 h 1820806"/>
                <a:gd name="connsiteX8" fmla="*/ 184150 w 1329829"/>
                <a:gd name="connsiteY8" fmla="*/ 1820806 h 1820806"/>
                <a:gd name="connsiteX0" fmla="*/ 0 w 1327150"/>
                <a:gd name="connsiteY0" fmla="*/ 760356 h 1820806"/>
                <a:gd name="connsiteX1" fmla="*/ 136525 w 1327150"/>
                <a:gd name="connsiteY1" fmla="*/ 649231 h 1820806"/>
                <a:gd name="connsiteX2" fmla="*/ 238125 w 1327150"/>
                <a:gd name="connsiteY2" fmla="*/ 468256 h 1820806"/>
                <a:gd name="connsiteX3" fmla="*/ 476250 w 1327150"/>
                <a:gd name="connsiteY3" fmla="*/ 233306 h 1820806"/>
                <a:gd name="connsiteX4" fmla="*/ 809625 w 1327150"/>
                <a:gd name="connsiteY4" fmla="*/ 55506 h 1820806"/>
                <a:gd name="connsiteX5" fmla="*/ 1327150 w 1327150"/>
                <a:gd name="connsiteY5" fmla="*/ 39631 h 1820806"/>
                <a:gd name="connsiteX6" fmla="*/ 1012825 w 1327150"/>
                <a:gd name="connsiteY6" fmla="*/ 566680 h 1820806"/>
                <a:gd name="connsiteX7" fmla="*/ 993774 w 1327150"/>
                <a:gd name="connsiteY7" fmla="*/ 1201681 h 1820806"/>
                <a:gd name="connsiteX8" fmla="*/ 184150 w 1327150"/>
                <a:gd name="connsiteY8" fmla="*/ 1820806 h 1820806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27150"/>
                <a:gd name="connsiteY0" fmla="*/ 743982 h 1804432"/>
                <a:gd name="connsiteX1" fmla="*/ 136525 w 1327150"/>
                <a:gd name="connsiteY1" fmla="*/ 632857 h 1804432"/>
                <a:gd name="connsiteX2" fmla="*/ 238125 w 1327150"/>
                <a:gd name="connsiteY2" fmla="*/ 451882 h 1804432"/>
                <a:gd name="connsiteX3" fmla="*/ 476250 w 1327150"/>
                <a:gd name="connsiteY3" fmla="*/ 216932 h 1804432"/>
                <a:gd name="connsiteX4" fmla="*/ 809625 w 1327150"/>
                <a:gd name="connsiteY4" fmla="*/ 39132 h 1804432"/>
                <a:gd name="connsiteX5" fmla="*/ 1327150 w 1327150"/>
                <a:gd name="connsiteY5" fmla="*/ 23257 h 1804432"/>
                <a:gd name="connsiteX6" fmla="*/ 1117600 w 1327150"/>
                <a:gd name="connsiteY6" fmla="*/ 286781 h 1804432"/>
                <a:gd name="connsiteX7" fmla="*/ 1012825 w 1327150"/>
                <a:gd name="connsiteY7" fmla="*/ 550306 h 1804432"/>
                <a:gd name="connsiteX8" fmla="*/ 993774 w 1327150"/>
                <a:gd name="connsiteY8" fmla="*/ 1185307 h 1804432"/>
                <a:gd name="connsiteX9" fmla="*/ 184150 w 1327150"/>
                <a:gd name="connsiteY9" fmla="*/ 1804432 h 1804432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809625 w 1327150"/>
                <a:gd name="connsiteY4" fmla="*/ 73347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45791"/>
                <a:gd name="connsiteX1" fmla="*/ 136525 w 1327150"/>
                <a:gd name="connsiteY1" fmla="*/ 667072 h 1845791"/>
                <a:gd name="connsiteX2" fmla="*/ 263525 w 1327150"/>
                <a:gd name="connsiteY2" fmla="*/ 492447 h 1845791"/>
                <a:gd name="connsiteX3" fmla="*/ 476250 w 1327150"/>
                <a:gd name="connsiteY3" fmla="*/ 251147 h 1845791"/>
                <a:gd name="connsiteX4" fmla="*/ 768350 w 1327150"/>
                <a:gd name="connsiteY4" fmla="*/ 57472 h 1845791"/>
                <a:gd name="connsiteX5" fmla="*/ 1063625 w 1327150"/>
                <a:gd name="connsiteY5" fmla="*/ 321 h 1845791"/>
                <a:gd name="connsiteX6" fmla="*/ 1327150 w 1327150"/>
                <a:gd name="connsiteY6" fmla="*/ 57472 h 1845791"/>
                <a:gd name="connsiteX7" fmla="*/ 1117600 w 1327150"/>
                <a:gd name="connsiteY7" fmla="*/ 320996 h 1845791"/>
                <a:gd name="connsiteX8" fmla="*/ 1012825 w 1327150"/>
                <a:gd name="connsiteY8" fmla="*/ 584521 h 1845791"/>
                <a:gd name="connsiteX9" fmla="*/ 977900 w 1327150"/>
                <a:gd name="connsiteY9" fmla="*/ 825822 h 1845791"/>
                <a:gd name="connsiteX10" fmla="*/ 958849 w 1327150"/>
                <a:gd name="connsiteY10" fmla="*/ 1267147 h 1845791"/>
                <a:gd name="connsiteX11" fmla="*/ 644525 w 1327150"/>
                <a:gd name="connsiteY11" fmla="*/ 1721172 h 1845791"/>
                <a:gd name="connsiteX12" fmla="*/ 136525 w 1327150"/>
                <a:gd name="connsiteY12" fmla="*/ 1845791 h 1845791"/>
                <a:gd name="connsiteX0" fmla="*/ 0 w 1327150"/>
                <a:gd name="connsiteY0" fmla="*/ 778197 h 1831503"/>
                <a:gd name="connsiteX1" fmla="*/ 136525 w 1327150"/>
                <a:gd name="connsiteY1" fmla="*/ 667072 h 1831503"/>
                <a:gd name="connsiteX2" fmla="*/ 263525 w 1327150"/>
                <a:gd name="connsiteY2" fmla="*/ 492447 h 1831503"/>
                <a:gd name="connsiteX3" fmla="*/ 476250 w 1327150"/>
                <a:gd name="connsiteY3" fmla="*/ 251147 h 1831503"/>
                <a:gd name="connsiteX4" fmla="*/ 768350 w 1327150"/>
                <a:gd name="connsiteY4" fmla="*/ 57472 h 1831503"/>
                <a:gd name="connsiteX5" fmla="*/ 1063625 w 1327150"/>
                <a:gd name="connsiteY5" fmla="*/ 321 h 1831503"/>
                <a:gd name="connsiteX6" fmla="*/ 1327150 w 1327150"/>
                <a:gd name="connsiteY6" fmla="*/ 57472 h 1831503"/>
                <a:gd name="connsiteX7" fmla="*/ 1117600 w 1327150"/>
                <a:gd name="connsiteY7" fmla="*/ 320996 h 1831503"/>
                <a:gd name="connsiteX8" fmla="*/ 1012825 w 1327150"/>
                <a:gd name="connsiteY8" fmla="*/ 584521 h 1831503"/>
                <a:gd name="connsiteX9" fmla="*/ 977900 w 1327150"/>
                <a:gd name="connsiteY9" fmla="*/ 825822 h 1831503"/>
                <a:gd name="connsiteX10" fmla="*/ 958849 w 1327150"/>
                <a:gd name="connsiteY10" fmla="*/ 1267147 h 1831503"/>
                <a:gd name="connsiteX11" fmla="*/ 644525 w 1327150"/>
                <a:gd name="connsiteY11" fmla="*/ 1721172 h 1831503"/>
                <a:gd name="connsiteX12" fmla="*/ 157956 w 1327150"/>
                <a:gd name="connsiteY12" fmla="*/ 1831503 h 183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150" h="1831503">
                  <a:moveTo>
                    <a:pt x="0" y="778197"/>
                  </a:moveTo>
                  <a:cubicBezTo>
                    <a:pt x="48419" y="746976"/>
                    <a:pt x="92604" y="714697"/>
                    <a:pt x="136525" y="667072"/>
                  </a:cubicBezTo>
                  <a:cubicBezTo>
                    <a:pt x="180446" y="619447"/>
                    <a:pt x="206904" y="561768"/>
                    <a:pt x="263525" y="492447"/>
                  </a:cubicBezTo>
                  <a:cubicBezTo>
                    <a:pt x="320146" y="423126"/>
                    <a:pt x="392113" y="323643"/>
                    <a:pt x="476250" y="251147"/>
                  </a:cubicBezTo>
                  <a:cubicBezTo>
                    <a:pt x="560387" y="178651"/>
                    <a:pt x="670454" y="99276"/>
                    <a:pt x="768350" y="57472"/>
                  </a:cubicBezTo>
                  <a:cubicBezTo>
                    <a:pt x="866246" y="15668"/>
                    <a:pt x="977371" y="2967"/>
                    <a:pt x="1063625" y="321"/>
                  </a:cubicBezTo>
                  <a:cubicBezTo>
                    <a:pt x="1149879" y="-2325"/>
                    <a:pt x="1318154" y="10905"/>
                    <a:pt x="1327150" y="57472"/>
                  </a:cubicBezTo>
                  <a:cubicBezTo>
                    <a:pt x="1271588" y="165951"/>
                    <a:pt x="1169988" y="233155"/>
                    <a:pt x="1117600" y="320996"/>
                  </a:cubicBezTo>
                  <a:cubicBezTo>
                    <a:pt x="1065213" y="408838"/>
                    <a:pt x="1030287" y="500913"/>
                    <a:pt x="1012825" y="584521"/>
                  </a:cubicBezTo>
                  <a:cubicBezTo>
                    <a:pt x="995363" y="668129"/>
                    <a:pt x="981075" y="719989"/>
                    <a:pt x="977900" y="825822"/>
                  </a:cubicBezTo>
                  <a:cubicBezTo>
                    <a:pt x="974725" y="931656"/>
                    <a:pt x="1014411" y="1117922"/>
                    <a:pt x="958849" y="1267147"/>
                  </a:cubicBezTo>
                  <a:cubicBezTo>
                    <a:pt x="903287" y="1416372"/>
                    <a:pt x="779462" y="1617984"/>
                    <a:pt x="644525" y="1721172"/>
                  </a:cubicBezTo>
                  <a:cubicBezTo>
                    <a:pt x="515409" y="1816422"/>
                    <a:pt x="253868" y="1807029"/>
                    <a:pt x="157956" y="1831503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5005909" y="4785795"/>
              <a:ext cx="625885" cy="808279"/>
            </a:xfrm>
            <a:custGeom>
              <a:avLst/>
              <a:gdLst>
                <a:gd name="connsiteX0" fmla="*/ 69850 w 626722"/>
                <a:gd name="connsiteY0" fmla="*/ 227210 h 808279"/>
                <a:gd name="connsiteX1" fmla="*/ 222250 w 626722"/>
                <a:gd name="connsiteY1" fmla="*/ 55760 h 808279"/>
                <a:gd name="connsiteX2" fmla="*/ 333375 w 626722"/>
                <a:gd name="connsiteY2" fmla="*/ 1785 h 808279"/>
                <a:gd name="connsiteX3" fmla="*/ 476250 w 626722"/>
                <a:gd name="connsiteY3" fmla="*/ 30360 h 808279"/>
                <a:gd name="connsiteX4" fmla="*/ 612775 w 626722"/>
                <a:gd name="connsiteY4" fmla="*/ 192285 h 808279"/>
                <a:gd name="connsiteX5" fmla="*/ 606425 w 626722"/>
                <a:gd name="connsiteY5" fmla="*/ 449460 h 808279"/>
                <a:gd name="connsiteX6" fmla="*/ 473075 w 626722"/>
                <a:gd name="connsiteY6" fmla="*/ 662185 h 808279"/>
                <a:gd name="connsiteX7" fmla="*/ 361950 w 626722"/>
                <a:gd name="connsiteY7" fmla="*/ 766960 h 808279"/>
                <a:gd name="connsiteX8" fmla="*/ 203200 w 626722"/>
                <a:gd name="connsiteY8" fmla="*/ 808235 h 808279"/>
                <a:gd name="connsiteX9" fmla="*/ 57150 w 626722"/>
                <a:gd name="connsiteY9" fmla="*/ 760610 h 808279"/>
                <a:gd name="connsiteX10" fmla="*/ 0 w 626722"/>
                <a:gd name="connsiteY10" fmla="*/ 697110 h 808279"/>
                <a:gd name="connsiteX0" fmla="*/ 69850 w 625885"/>
                <a:gd name="connsiteY0" fmla="*/ 227210 h 808279"/>
                <a:gd name="connsiteX1" fmla="*/ 222250 w 625885"/>
                <a:gd name="connsiteY1" fmla="*/ 55760 h 808279"/>
                <a:gd name="connsiteX2" fmla="*/ 333375 w 625885"/>
                <a:gd name="connsiteY2" fmla="*/ 1785 h 808279"/>
                <a:gd name="connsiteX3" fmla="*/ 476250 w 625885"/>
                <a:gd name="connsiteY3" fmla="*/ 30360 h 808279"/>
                <a:gd name="connsiteX4" fmla="*/ 612775 w 625885"/>
                <a:gd name="connsiteY4" fmla="*/ 192285 h 808279"/>
                <a:gd name="connsiteX5" fmla="*/ 606425 w 625885"/>
                <a:gd name="connsiteY5" fmla="*/ 449460 h 808279"/>
                <a:gd name="connsiteX6" fmla="*/ 488950 w 625885"/>
                <a:gd name="connsiteY6" fmla="*/ 662185 h 808279"/>
                <a:gd name="connsiteX7" fmla="*/ 361950 w 625885"/>
                <a:gd name="connsiteY7" fmla="*/ 766960 h 808279"/>
                <a:gd name="connsiteX8" fmla="*/ 203200 w 625885"/>
                <a:gd name="connsiteY8" fmla="*/ 808235 h 808279"/>
                <a:gd name="connsiteX9" fmla="*/ 57150 w 625885"/>
                <a:gd name="connsiteY9" fmla="*/ 760610 h 808279"/>
                <a:gd name="connsiteX10" fmla="*/ 0 w 625885"/>
                <a:gd name="connsiteY10" fmla="*/ 697110 h 8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885" h="808279">
                  <a:moveTo>
                    <a:pt x="69850" y="227210"/>
                  </a:moveTo>
                  <a:cubicBezTo>
                    <a:pt x="124089" y="160270"/>
                    <a:pt x="178329" y="93331"/>
                    <a:pt x="222250" y="55760"/>
                  </a:cubicBezTo>
                  <a:cubicBezTo>
                    <a:pt x="266171" y="18189"/>
                    <a:pt x="291042" y="6018"/>
                    <a:pt x="333375" y="1785"/>
                  </a:cubicBezTo>
                  <a:cubicBezTo>
                    <a:pt x="375708" y="-2448"/>
                    <a:pt x="429683" y="-1390"/>
                    <a:pt x="476250" y="30360"/>
                  </a:cubicBezTo>
                  <a:cubicBezTo>
                    <a:pt x="522817" y="62110"/>
                    <a:pt x="591079" y="122435"/>
                    <a:pt x="612775" y="192285"/>
                  </a:cubicBezTo>
                  <a:cubicBezTo>
                    <a:pt x="634471" y="262135"/>
                    <a:pt x="627062" y="371143"/>
                    <a:pt x="606425" y="449460"/>
                  </a:cubicBezTo>
                  <a:cubicBezTo>
                    <a:pt x="585788" y="527777"/>
                    <a:pt x="529696" y="609269"/>
                    <a:pt x="488950" y="662185"/>
                  </a:cubicBezTo>
                  <a:cubicBezTo>
                    <a:pt x="448204" y="715101"/>
                    <a:pt x="409575" y="742618"/>
                    <a:pt x="361950" y="766960"/>
                  </a:cubicBezTo>
                  <a:cubicBezTo>
                    <a:pt x="314325" y="791302"/>
                    <a:pt x="254000" y="809293"/>
                    <a:pt x="203200" y="808235"/>
                  </a:cubicBezTo>
                  <a:cubicBezTo>
                    <a:pt x="152400" y="807177"/>
                    <a:pt x="91017" y="779131"/>
                    <a:pt x="57150" y="760610"/>
                  </a:cubicBezTo>
                  <a:cubicBezTo>
                    <a:pt x="23283" y="742089"/>
                    <a:pt x="11641" y="719599"/>
                    <a:pt x="0" y="69711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5158124" y="4270056"/>
              <a:ext cx="132743" cy="521494"/>
            </a:xfrm>
            <a:custGeom>
              <a:avLst/>
              <a:gdLst>
                <a:gd name="connsiteX0" fmla="*/ 44538 w 130263"/>
                <a:gd name="connsiteY0" fmla="*/ 0 h 542925"/>
                <a:gd name="connsiteX1" fmla="*/ 88 w 130263"/>
                <a:gd name="connsiteY1" fmla="*/ 57150 h 542925"/>
                <a:gd name="connsiteX2" fmla="*/ 35013 w 130263"/>
                <a:gd name="connsiteY2" fmla="*/ 161925 h 542925"/>
                <a:gd name="connsiteX3" fmla="*/ 98513 w 130263"/>
                <a:gd name="connsiteY3" fmla="*/ 320675 h 542925"/>
                <a:gd name="connsiteX4" fmla="*/ 130263 w 130263"/>
                <a:gd name="connsiteY4" fmla="*/ 542925 h 542925"/>
                <a:gd name="connsiteX0" fmla="*/ 56740 w 130559"/>
                <a:gd name="connsiteY0" fmla="*/ 0 h 542925"/>
                <a:gd name="connsiteX1" fmla="*/ 384 w 130559"/>
                <a:gd name="connsiteY1" fmla="*/ 57150 h 542925"/>
                <a:gd name="connsiteX2" fmla="*/ 35309 w 130559"/>
                <a:gd name="connsiteY2" fmla="*/ 161925 h 542925"/>
                <a:gd name="connsiteX3" fmla="*/ 98809 w 130559"/>
                <a:gd name="connsiteY3" fmla="*/ 320675 h 542925"/>
                <a:gd name="connsiteX4" fmla="*/ 130559 w 130559"/>
                <a:gd name="connsiteY4" fmla="*/ 542925 h 542925"/>
                <a:gd name="connsiteX0" fmla="*/ 44539 w 130264"/>
                <a:gd name="connsiteY0" fmla="*/ 0 h 545307"/>
                <a:gd name="connsiteX1" fmla="*/ 89 w 130264"/>
                <a:gd name="connsiteY1" fmla="*/ 59532 h 545307"/>
                <a:gd name="connsiteX2" fmla="*/ 35014 w 130264"/>
                <a:gd name="connsiteY2" fmla="*/ 164307 h 545307"/>
                <a:gd name="connsiteX3" fmla="*/ 98514 w 130264"/>
                <a:gd name="connsiteY3" fmla="*/ 323057 h 545307"/>
                <a:gd name="connsiteX4" fmla="*/ 130264 w 130264"/>
                <a:gd name="connsiteY4" fmla="*/ 545307 h 545307"/>
                <a:gd name="connsiteX0" fmla="*/ 49399 w 130361"/>
                <a:gd name="connsiteY0" fmla="*/ 0 h 542925"/>
                <a:gd name="connsiteX1" fmla="*/ 186 w 130361"/>
                <a:gd name="connsiteY1" fmla="*/ 57150 h 542925"/>
                <a:gd name="connsiteX2" fmla="*/ 35111 w 130361"/>
                <a:gd name="connsiteY2" fmla="*/ 161925 h 542925"/>
                <a:gd name="connsiteX3" fmla="*/ 98611 w 130361"/>
                <a:gd name="connsiteY3" fmla="*/ 320675 h 542925"/>
                <a:gd name="connsiteX4" fmla="*/ 130361 w 130361"/>
                <a:gd name="connsiteY4" fmla="*/ 542925 h 542925"/>
                <a:gd name="connsiteX0" fmla="*/ 49399 w 118455"/>
                <a:gd name="connsiteY0" fmla="*/ 0 h 519113"/>
                <a:gd name="connsiteX1" fmla="*/ 186 w 118455"/>
                <a:gd name="connsiteY1" fmla="*/ 57150 h 519113"/>
                <a:gd name="connsiteX2" fmla="*/ 35111 w 118455"/>
                <a:gd name="connsiteY2" fmla="*/ 161925 h 519113"/>
                <a:gd name="connsiteX3" fmla="*/ 98611 w 118455"/>
                <a:gd name="connsiteY3" fmla="*/ 320675 h 519113"/>
                <a:gd name="connsiteX4" fmla="*/ 118455 w 118455"/>
                <a:gd name="connsiteY4" fmla="*/ 519113 h 519113"/>
                <a:gd name="connsiteX0" fmla="*/ 49399 w 132743"/>
                <a:gd name="connsiteY0" fmla="*/ 0 h 521494"/>
                <a:gd name="connsiteX1" fmla="*/ 186 w 132743"/>
                <a:gd name="connsiteY1" fmla="*/ 57150 h 521494"/>
                <a:gd name="connsiteX2" fmla="*/ 35111 w 132743"/>
                <a:gd name="connsiteY2" fmla="*/ 161925 h 521494"/>
                <a:gd name="connsiteX3" fmla="*/ 98611 w 132743"/>
                <a:gd name="connsiteY3" fmla="*/ 320675 h 521494"/>
                <a:gd name="connsiteX4" fmla="*/ 132743 w 132743"/>
                <a:gd name="connsiteY4" fmla="*/ 521494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43" h="521494">
                  <a:moveTo>
                    <a:pt x="49399" y="0"/>
                  </a:moveTo>
                  <a:cubicBezTo>
                    <a:pt x="27967" y="15081"/>
                    <a:pt x="2567" y="30163"/>
                    <a:pt x="186" y="57150"/>
                  </a:cubicBezTo>
                  <a:cubicBezTo>
                    <a:pt x="-2195" y="84138"/>
                    <a:pt x="18707" y="118004"/>
                    <a:pt x="35111" y="161925"/>
                  </a:cubicBezTo>
                  <a:cubicBezTo>
                    <a:pt x="51515" y="205846"/>
                    <a:pt x="82339" y="260747"/>
                    <a:pt x="98611" y="320675"/>
                  </a:cubicBezTo>
                  <a:cubicBezTo>
                    <a:pt x="114883" y="380603"/>
                    <a:pt x="124805" y="442119"/>
                    <a:pt x="132743" y="52149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4505054" y="3412806"/>
              <a:ext cx="443982" cy="460902"/>
            </a:xfrm>
            <a:custGeom>
              <a:avLst/>
              <a:gdLst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6662"/>
                <a:gd name="connsiteY0" fmla="*/ 58 h 448261"/>
                <a:gd name="connsiteX1" fmla="*/ 222426 w 446662"/>
                <a:gd name="connsiteY1" fmla="*/ 69114 h 448261"/>
                <a:gd name="connsiteX2" fmla="*/ 153370 w 446662"/>
                <a:gd name="connsiteY2" fmla="*/ 133408 h 448261"/>
                <a:gd name="connsiteX3" fmla="*/ 89076 w 446662"/>
                <a:gd name="connsiteY3" fmla="*/ 166746 h 448261"/>
                <a:gd name="connsiteX4" fmla="*/ 970 w 446662"/>
                <a:gd name="connsiteY4" fmla="*/ 188177 h 448261"/>
                <a:gd name="connsiteX5" fmla="*/ 48595 w 446662"/>
                <a:gd name="connsiteY5" fmla="*/ 295333 h 448261"/>
                <a:gd name="connsiteX6" fmla="*/ 148607 w 446662"/>
                <a:gd name="connsiteY6" fmla="*/ 409633 h 448261"/>
                <a:gd name="connsiteX7" fmla="*/ 255764 w 446662"/>
                <a:gd name="connsiteY7" fmla="*/ 447733 h 448261"/>
                <a:gd name="connsiteX8" fmla="*/ 355776 w 446662"/>
                <a:gd name="connsiteY8" fmla="*/ 426302 h 448261"/>
                <a:gd name="connsiteX9" fmla="*/ 408164 w 446662"/>
                <a:gd name="connsiteY9" fmla="*/ 352483 h 448261"/>
                <a:gd name="connsiteX10" fmla="*/ 420070 w 446662"/>
                <a:gd name="connsiteY10" fmla="*/ 354864 h 448261"/>
                <a:gd name="connsiteX11" fmla="*/ 441501 w 446662"/>
                <a:gd name="connsiteY11" fmla="*/ 176271 h 448261"/>
                <a:gd name="connsiteX12" fmla="*/ 436739 w 446662"/>
                <a:gd name="connsiteY12" fmla="*/ 78639 h 448261"/>
                <a:gd name="connsiteX13" fmla="*/ 339107 w 446662"/>
                <a:gd name="connsiteY13" fmla="*/ 81021 h 448261"/>
                <a:gd name="connsiteX14" fmla="*/ 253382 w 446662"/>
                <a:gd name="connsiteY14" fmla="*/ 58 h 448261"/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8496"/>
                <a:gd name="connsiteY0" fmla="*/ 58 h 448261"/>
                <a:gd name="connsiteX1" fmla="*/ 222426 w 448496"/>
                <a:gd name="connsiteY1" fmla="*/ 69114 h 448261"/>
                <a:gd name="connsiteX2" fmla="*/ 153370 w 448496"/>
                <a:gd name="connsiteY2" fmla="*/ 133408 h 448261"/>
                <a:gd name="connsiteX3" fmla="*/ 89076 w 448496"/>
                <a:gd name="connsiteY3" fmla="*/ 166746 h 448261"/>
                <a:gd name="connsiteX4" fmla="*/ 970 w 448496"/>
                <a:gd name="connsiteY4" fmla="*/ 188177 h 448261"/>
                <a:gd name="connsiteX5" fmla="*/ 48595 w 448496"/>
                <a:gd name="connsiteY5" fmla="*/ 295333 h 448261"/>
                <a:gd name="connsiteX6" fmla="*/ 148607 w 448496"/>
                <a:gd name="connsiteY6" fmla="*/ 409633 h 448261"/>
                <a:gd name="connsiteX7" fmla="*/ 255764 w 448496"/>
                <a:gd name="connsiteY7" fmla="*/ 447733 h 448261"/>
                <a:gd name="connsiteX8" fmla="*/ 355776 w 448496"/>
                <a:gd name="connsiteY8" fmla="*/ 426302 h 448261"/>
                <a:gd name="connsiteX9" fmla="*/ 389114 w 448496"/>
                <a:gd name="connsiteY9" fmla="*/ 352483 h 448261"/>
                <a:gd name="connsiteX10" fmla="*/ 441501 w 448496"/>
                <a:gd name="connsiteY10" fmla="*/ 176271 h 448261"/>
                <a:gd name="connsiteX11" fmla="*/ 436739 w 448496"/>
                <a:gd name="connsiteY11" fmla="*/ 78639 h 448261"/>
                <a:gd name="connsiteX12" fmla="*/ 339107 w 448496"/>
                <a:gd name="connsiteY12" fmla="*/ 81021 h 448261"/>
                <a:gd name="connsiteX13" fmla="*/ 253382 w 448496"/>
                <a:gd name="connsiteY13" fmla="*/ 58 h 448261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4952"/>
                <a:gd name="connsiteY0" fmla="*/ 58 h 450114"/>
                <a:gd name="connsiteX1" fmla="*/ 222426 w 444952"/>
                <a:gd name="connsiteY1" fmla="*/ 69114 h 450114"/>
                <a:gd name="connsiteX2" fmla="*/ 153370 w 444952"/>
                <a:gd name="connsiteY2" fmla="*/ 133408 h 450114"/>
                <a:gd name="connsiteX3" fmla="*/ 89076 w 444952"/>
                <a:gd name="connsiteY3" fmla="*/ 166746 h 450114"/>
                <a:gd name="connsiteX4" fmla="*/ 970 w 444952"/>
                <a:gd name="connsiteY4" fmla="*/ 188177 h 450114"/>
                <a:gd name="connsiteX5" fmla="*/ 48595 w 444952"/>
                <a:gd name="connsiteY5" fmla="*/ 295333 h 450114"/>
                <a:gd name="connsiteX6" fmla="*/ 148607 w 444952"/>
                <a:gd name="connsiteY6" fmla="*/ 409633 h 450114"/>
                <a:gd name="connsiteX7" fmla="*/ 255764 w 444952"/>
                <a:gd name="connsiteY7" fmla="*/ 447733 h 450114"/>
                <a:gd name="connsiteX8" fmla="*/ 334345 w 444952"/>
                <a:gd name="connsiteY8" fmla="*/ 435827 h 450114"/>
                <a:gd name="connsiteX9" fmla="*/ 389114 w 444952"/>
                <a:gd name="connsiteY9" fmla="*/ 352483 h 450114"/>
                <a:gd name="connsiteX10" fmla="*/ 441501 w 444952"/>
                <a:gd name="connsiteY10" fmla="*/ 176271 h 450114"/>
                <a:gd name="connsiteX11" fmla="*/ 436739 w 444952"/>
                <a:gd name="connsiteY11" fmla="*/ 78639 h 450114"/>
                <a:gd name="connsiteX12" fmla="*/ 339107 w 444952"/>
                <a:gd name="connsiteY12" fmla="*/ 81021 h 450114"/>
                <a:gd name="connsiteX13" fmla="*/ 253382 w 444952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2412 w 443982"/>
                <a:gd name="connsiteY0" fmla="*/ 58 h 450114"/>
                <a:gd name="connsiteX1" fmla="*/ 221456 w 443982"/>
                <a:gd name="connsiteY1" fmla="*/ 69114 h 450114"/>
                <a:gd name="connsiteX2" fmla="*/ 152400 w 443982"/>
                <a:gd name="connsiteY2" fmla="*/ 133408 h 450114"/>
                <a:gd name="connsiteX3" fmla="*/ 88106 w 443982"/>
                <a:gd name="connsiteY3" fmla="*/ 166746 h 450114"/>
                <a:gd name="connsiteX4" fmla="*/ 0 w 443982"/>
                <a:gd name="connsiteY4" fmla="*/ 188177 h 450114"/>
                <a:gd name="connsiteX5" fmla="*/ 47625 w 443982"/>
                <a:gd name="connsiteY5" fmla="*/ 295333 h 450114"/>
                <a:gd name="connsiteX6" fmla="*/ 147637 w 443982"/>
                <a:gd name="connsiteY6" fmla="*/ 409633 h 450114"/>
                <a:gd name="connsiteX7" fmla="*/ 254794 w 443982"/>
                <a:gd name="connsiteY7" fmla="*/ 447733 h 450114"/>
                <a:gd name="connsiteX8" fmla="*/ 333375 w 443982"/>
                <a:gd name="connsiteY8" fmla="*/ 435827 h 450114"/>
                <a:gd name="connsiteX9" fmla="*/ 388144 w 443982"/>
                <a:gd name="connsiteY9" fmla="*/ 352483 h 450114"/>
                <a:gd name="connsiteX10" fmla="*/ 440531 w 443982"/>
                <a:gd name="connsiteY10" fmla="*/ 176271 h 450114"/>
                <a:gd name="connsiteX11" fmla="*/ 435769 w 443982"/>
                <a:gd name="connsiteY11" fmla="*/ 78639 h 450114"/>
                <a:gd name="connsiteX12" fmla="*/ 338137 w 443982"/>
                <a:gd name="connsiteY12" fmla="*/ 81021 h 450114"/>
                <a:gd name="connsiteX13" fmla="*/ 252412 w 443982"/>
                <a:gd name="connsiteY13" fmla="*/ 58 h 450114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60902"/>
                <a:gd name="connsiteX1" fmla="*/ 221456 w 443982"/>
                <a:gd name="connsiteY1" fmla="*/ 69056 h 460902"/>
                <a:gd name="connsiteX2" fmla="*/ 152400 w 443982"/>
                <a:gd name="connsiteY2" fmla="*/ 133350 h 460902"/>
                <a:gd name="connsiteX3" fmla="*/ 88106 w 443982"/>
                <a:gd name="connsiteY3" fmla="*/ 166688 h 460902"/>
                <a:gd name="connsiteX4" fmla="*/ 0 w 443982"/>
                <a:gd name="connsiteY4" fmla="*/ 188119 h 460902"/>
                <a:gd name="connsiteX5" fmla="*/ 47625 w 443982"/>
                <a:gd name="connsiteY5" fmla="*/ 295275 h 460902"/>
                <a:gd name="connsiteX6" fmla="*/ 147637 w 443982"/>
                <a:gd name="connsiteY6" fmla="*/ 409575 h 460902"/>
                <a:gd name="connsiteX7" fmla="*/ 252413 w 443982"/>
                <a:gd name="connsiteY7" fmla="*/ 459581 h 460902"/>
                <a:gd name="connsiteX8" fmla="*/ 328612 w 443982"/>
                <a:gd name="connsiteY8" fmla="*/ 438151 h 460902"/>
                <a:gd name="connsiteX9" fmla="*/ 388144 w 443982"/>
                <a:gd name="connsiteY9" fmla="*/ 352425 h 460902"/>
                <a:gd name="connsiteX10" fmla="*/ 440531 w 443982"/>
                <a:gd name="connsiteY10" fmla="*/ 176213 h 460902"/>
                <a:gd name="connsiteX11" fmla="*/ 435769 w 443982"/>
                <a:gd name="connsiteY11" fmla="*/ 78581 h 460902"/>
                <a:gd name="connsiteX12" fmla="*/ 338137 w 443982"/>
                <a:gd name="connsiteY12" fmla="*/ 80963 h 460902"/>
                <a:gd name="connsiteX13" fmla="*/ 252412 w 443982"/>
                <a:gd name="connsiteY13" fmla="*/ 0 h 4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3982" h="460902">
                  <a:moveTo>
                    <a:pt x="252412" y="0"/>
                  </a:moveTo>
                  <a:cubicBezTo>
                    <a:pt x="221058" y="74216"/>
                    <a:pt x="238125" y="46831"/>
                    <a:pt x="221456" y="69056"/>
                  </a:cubicBezTo>
                  <a:cubicBezTo>
                    <a:pt x="204787" y="91281"/>
                    <a:pt x="174625" y="117078"/>
                    <a:pt x="152400" y="133350"/>
                  </a:cubicBezTo>
                  <a:cubicBezTo>
                    <a:pt x="130175" y="149622"/>
                    <a:pt x="113506" y="157560"/>
                    <a:pt x="88106" y="166688"/>
                  </a:cubicBezTo>
                  <a:cubicBezTo>
                    <a:pt x="62706" y="175816"/>
                    <a:pt x="42466" y="185738"/>
                    <a:pt x="0" y="188119"/>
                  </a:cubicBezTo>
                  <a:cubicBezTo>
                    <a:pt x="9921" y="223837"/>
                    <a:pt x="23019" y="258366"/>
                    <a:pt x="47625" y="295275"/>
                  </a:cubicBezTo>
                  <a:cubicBezTo>
                    <a:pt x="72231" y="332184"/>
                    <a:pt x="113506" y="382191"/>
                    <a:pt x="147637" y="409575"/>
                  </a:cubicBezTo>
                  <a:cubicBezTo>
                    <a:pt x="181768" y="436959"/>
                    <a:pt x="222251" y="454818"/>
                    <a:pt x="252413" y="459581"/>
                  </a:cubicBezTo>
                  <a:cubicBezTo>
                    <a:pt x="282576" y="464344"/>
                    <a:pt x="305990" y="456010"/>
                    <a:pt x="328612" y="438151"/>
                  </a:cubicBezTo>
                  <a:cubicBezTo>
                    <a:pt x="351234" y="420292"/>
                    <a:pt x="369491" y="396081"/>
                    <a:pt x="388144" y="352425"/>
                  </a:cubicBezTo>
                  <a:cubicBezTo>
                    <a:pt x="406797" y="308769"/>
                    <a:pt x="432594" y="221854"/>
                    <a:pt x="440531" y="176213"/>
                  </a:cubicBezTo>
                  <a:cubicBezTo>
                    <a:pt x="448468" y="130572"/>
                    <a:pt x="440929" y="123031"/>
                    <a:pt x="435769" y="78581"/>
                  </a:cubicBezTo>
                  <a:cubicBezTo>
                    <a:pt x="418703" y="62706"/>
                    <a:pt x="366315" y="88503"/>
                    <a:pt x="338137" y="80963"/>
                  </a:cubicBezTo>
                  <a:cubicBezTo>
                    <a:pt x="309959" y="73423"/>
                    <a:pt x="288528" y="40084"/>
                    <a:pt x="252412" y="0"/>
                  </a:cubicBezTo>
                  <a:close/>
                </a:path>
              </a:pathLst>
            </a:custGeom>
            <a:solidFill>
              <a:srgbClr val="FFCCFF"/>
            </a:solidFill>
            <a:ln w="127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4515773" y="3414313"/>
              <a:ext cx="437146" cy="269081"/>
            </a:xfrm>
            <a:custGeom>
              <a:avLst/>
              <a:gdLst>
                <a:gd name="connsiteX0" fmla="*/ 42933 w 456829"/>
                <a:gd name="connsiteY0" fmla="*/ 275141 h 275280"/>
                <a:gd name="connsiteX1" fmla="*/ 135802 w 456829"/>
                <a:gd name="connsiteY1" fmla="*/ 210847 h 275280"/>
                <a:gd name="connsiteX2" fmla="*/ 226289 w 456829"/>
                <a:gd name="connsiteY2" fmla="*/ 182272 h 275280"/>
                <a:gd name="connsiteX3" fmla="*/ 326302 w 456829"/>
                <a:gd name="connsiteY3" fmla="*/ 179891 h 275280"/>
                <a:gd name="connsiteX4" fmla="*/ 428695 w 456829"/>
                <a:gd name="connsiteY4" fmla="*/ 241803 h 275280"/>
                <a:gd name="connsiteX5" fmla="*/ 442983 w 456829"/>
                <a:gd name="connsiteY5" fmla="*/ 63210 h 275280"/>
                <a:gd name="connsiteX6" fmla="*/ 250102 w 456829"/>
                <a:gd name="connsiteY6" fmla="*/ 6060 h 275280"/>
                <a:gd name="connsiteX7" fmla="*/ 11977 w 456829"/>
                <a:gd name="connsiteY7" fmla="*/ 191797 h 275280"/>
                <a:gd name="connsiteX8" fmla="*/ 42933 w 456829"/>
                <a:gd name="connsiteY8" fmla="*/ 275141 h 275280"/>
                <a:gd name="connsiteX0" fmla="*/ 43102 w 457527"/>
                <a:gd name="connsiteY0" fmla="*/ 231256 h 231395"/>
                <a:gd name="connsiteX1" fmla="*/ 135971 w 457527"/>
                <a:gd name="connsiteY1" fmla="*/ 166962 h 231395"/>
                <a:gd name="connsiteX2" fmla="*/ 226458 w 457527"/>
                <a:gd name="connsiteY2" fmla="*/ 138387 h 231395"/>
                <a:gd name="connsiteX3" fmla="*/ 326471 w 457527"/>
                <a:gd name="connsiteY3" fmla="*/ 136006 h 231395"/>
                <a:gd name="connsiteX4" fmla="*/ 428864 w 457527"/>
                <a:gd name="connsiteY4" fmla="*/ 197918 h 231395"/>
                <a:gd name="connsiteX5" fmla="*/ 443152 w 457527"/>
                <a:gd name="connsiteY5" fmla="*/ 19325 h 231395"/>
                <a:gd name="connsiteX6" fmla="*/ 243127 w 457527"/>
                <a:gd name="connsiteY6" fmla="*/ 19325 h 231395"/>
                <a:gd name="connsiteX7" fmla="*/ 12146 w 457527"/>
                <a:gd name="connsiteY7" fmla="*/ 147912 h 231395"/>
                <a:gd name="connsiteX8" fmla="*/ 43102 w 457527"/>
                <a:gd name="connsiteY8" fmla="*/ 231256 h 231395"/>
                <a:gd name="connsiteX0" fmla="*/ 43612 w 457508"/>
                <a:gd name="connsiteY0" fmla="*/ 275141 h 275280"/>
                <a:gd name="connsiteX1" fmla="*/ 136481 w 457508"/>
                <a:gd name="connsiteY1" fmla="*/ 210847 h 275280"/>
                <a:gd name="connsiteX2" fmla="*/ 226968 w 457508"/>
                <a:gd name="connsiteY2" fmla="*/ 182272 h 275280"/>
                <a:gd name="connsiteX3" fmla="*/ 326981 w 457508"/>
                <a:gd name="connsiteY3" fmla="*/ 179891 h 275280"/>
                <a:gd name="connsiteX4" fmla="*/ 429374 w 457508"/>
                <a:gd name="connsiteY4" fmla="*/ 241803 h 275280"/>
                <a:gd name="connsiteX5" fmla="*/ 443662 w 457508"/>
                <a:gd name="connsiteY5" fmla="*/ 63210 h 275280"/>
                <a:gd name="connsiteX6" fmla="*/ 250781 w 457508"/>
                <a:gd name="connsiteY6" fmla="*/ 6060 h 275280"/>
                <a:gd name="connsiteX7" fmla="*/ 12656 w 457508"/>
                <a:gd name="connsiteY7" fmla="*/ 191797 h 275280"/>
                <a:gd name="connsiteX8" fmla="*/ 43612 w 457508"/>
                <a:gd name="connsiteY8" fmla="*/ 275141 h 27528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4778 w 458674"/>
                <a:gd name="connsiteY0" fmla="*/ 269081 h 269220"/>
                <a:gd name="connsiteX1" fmla="*/ 137647 w 458674"/>
                <a:gd name="connsiteY1" fmla="*/ 204787 h 269220"/>
                <a:gd name="connsiteX2" fmla="*/ 228134 w 458674"/>
                <a:gd name="connsiteY2" fmla="*/ 176212 h 269220"/>
                <a:gd name="connsiteX3" fmla="*/ 328147 w 458674"/>
                <a:gd name="connsiteY3" fmla="*/ 173831 h 269220"/>
                <a:gd name="connsiteX4" fmla="*/ 430540 w 458674"/>
                <a:gd name="connsiteY4" fmla="*/ 235743 h 269220"/>
                <a:gd name="connsiteX5" fmla="*/ 444828 w 458674"/>
                <a:gd name="connsiteY5" fmla="*/ 57150 h 269220"/>
                <a:gd name="connsiteX6" fmla="*/ 251947 w 458674"/>
                <a:gd name="connsiteY6" fmla="*/ 0 h 269220"/>
                <a:gd name="connsiteX7" fmla="*/ 13822 w 458674"/>
                <a:gd name="connsiteY7" fmla="*/ 185737 h 269220"/>
                <a:gd name="connsiteX8" fmla="*/ 44778 w 458674"/>
                <a:gd name="connsiteY8" fmla="*/ 269081 h 269220"/>
                <a:gd name="connsiteX0" fmla="*/ 44778 w 458674"/>
                <a:gd name="connsiteY0" fmla="*/ 269081 h 269081"/>
                <a:gd name="connsiteX1" fmla="*/ 137647 w 458674"/>
                <a:gd name="connsiteY1" fmla="*/ 204787 h 269081"/>
                <a:gd name="connsiteX2" fmla="*/ 228134 w 458674"/>
                <a:gd name="connsiteY2" fmla="*/ 176212 h 269081"/>
                <a:gd name="connsiteX3" fmla="*/ 328147 w 458674"/>
                <a:gd name="connsiteY3" fmla="*/ 173831 h 269081"/>
                <a:gd name="connsiteX4" fmla="*/ 430540 w 458674"/>
                <a:gd name="connsiteY4" fmla="*/ 235743 h 269081"/>
                <a:gd name="connsiteX5" fmla="*/ 444828 w 458674"/>
                <a:gd name="connsiteY5" fmla="*/ 57150 h 269081"/>
                <a:gd name="connsiteX6" fmla="*/ 251947 w 458674"/>
                <a:gd name="connsiteY6" fmla="*/ 0 h 269081"/>
                <a:gd name="connsiteX7" fmla="*/ 13822 w 458674"/>
                <a:gd name="connsiteY7" fmla="*/ 185737 h 269081"/>
                <a:gd name="connsiteX8" fmla="*/ 44778 w 458674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38326"/>
                <a:gd name="connsiteY0" fmla="*/ 271661 h 271661"/>
                <a:gd name="connsiteX1" fmla="*/ 123825 w 438326"/>
                <a:gd name="connsiteY1" fmla="*/ 207367 h 271661"/>
                <a:gd name="connsiteX2" fmla="*/ 214312 w 438326"/>
                <a:gd name="connsiteY2" fmla="*/ 178792 h 271661"/>
                <a:gd name="connsiteX3" fmla="*/ 314325 w 438326"/>
                <a:gd name="connsiteY3" fmla="*/ 176411 h 271661"/>
                <a:gd name="connsiteX4" fmla="*/ 416718 w 438326"/>
                <a:gd name="connsiteY4" fmla="*/ 238323 h 271661"/>
                <a:gd name="connsiteX5" fmla="*/ 431006 w 438326"/>
                <a:gd name="connsiteY5" fmla="*/ 59730 h 271661"/>
                <a:gd name="connsiteX6" fmla="*/ 326230 w 438326"/>
                <a:gd name="connsiteY6" fmla="*/ 93068 h 271661"/>
                <a:gd name="connsiteX7" fmla="*/ 238125 w 438326"/>
                <a:gd name="connsiteY7" fmla="*/ 2580 h 271661"/>
                <a:gd name="connsiteX8" fmla="*/ 157161 w 438326"/>
                <a:gd name="connsiteY8" fmla="*/ 133550 h 271661"/>
                <a:gd name="connsiteX9" fmla="*/ 0 w 438326"/>
                <a:gd name="connsiteY9" fmla="*/ 188317 h 271661"/>
                <a:gd name="connsiteX10" fmla="*/ 30956 w 438326"/>
                <a:gd name="connsiteY10" fmla="*/ 271661 h 271661"/>
                <a:gd name="connsiteX0" fmla="*/ 30956 w 438503"/>
                <a:gd name="connsiteY0" fmla="*/ 272174 h 272174"/>
                <a:gd name="connsiteX1" fmla="*/ 123825 w 438503"/>
                <a:gd name="connsiteY1" fmla="*/ 207880 h 272174"/>
                <a:gd name="connsiteX2" fmla="*/ 214312 w 438503"/>
                <a:gd name="connsiteY2" fmla="*/ 179305 h 272174"/>
                <a:gd name="connsiteX3" fmla="*/ 314325 w 438503"/>
                <a:gd name="connsiteY3" fmla="*/ 176924 h 272174"/>
                <a:gd name="connsiteX4" fmla="*/ 416718 w 438503"/>
                <a:gd name="connsiteY4" fmla="*/ 238836 h 272174"/>
                <a:gd name="connsiteX5" fmla="*/ 431006 w 438503"/>
                <a:gd name="connsiteY5" fmla="*/ 60243 h 272174"/>
                <a:gd name="connsiteX6" fmla="*/ 323849 w 438503"/>
                <a:gd name="connsiteY6" fmla="*/ 74531 h 272174"/>
                <a:gd name="connsiteX7" fmla="*/ 238125 w 438503"/>
                <a:gd name="connsiteY7" fmla="*/ 3093 h 272174"/>
                <a:gd name="connsiteX8" fmla="*/ 157161 w 438503"/>
                <a:gd name="connsiteY8" fmla="*/ 134063 h 272174"/>
                <a:gd name="connsiteX9" fmla="*/ 0 w 438503"/>
                <a:gd name="connsiteY9" fmla="*/ 188830 h 272174"/>
                <a:gd name="connsiteX10" fmla="*/ 30956 w 438503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146" h="269081">
                  <a:moveTo>
                    <a:pt x="30956" y="269081"/>
                  </a:moveTo>
                  <a:cubicBezTo>
                    <a:pt x="87313" y="217488"/>
                    <a:pt x="93266" y="220265"/>
                    <a:pt x="123825" y="204787"/>
                  </a:cubicBezTo>
                  <a:cubicBezTo>
                    <a:pt x="154384" y="189309"/>
                    <a:pt x="182562" y="181371"/>
                    <a:pt x="214312" y="176212"/>
                  </a:cubicBezTo>
                  <a:cubicBezTo>
                    <a:pt x="246062" y="171053"/>
                    <a:pt x="280591" y="163909"/>
                    <a:pt x="314325" y="173831"/>
                  </a:cubicBezTo>
                  <a:cubicBezTo>
                    <a:pt x="348059" y="183753"/>
                    <a:pt x="370284" y="208358"/>
                    <a:pt x="416718" y="235743"/>
                  </a:cubicBezTo>
                  <a:cubicBezTo>
                    <a:pt x="436958" y="217884"/>
                    <a:pt x="439340" y="127396"/>
                    <a:pt x="435768" y="66675"/>
                  </a:cubicBezTo>
                  <a:cubicBezTo>
                    <a:pt x="391715" y="84535"/>
                    <a:pt x="355996" y="80963"/>
                    <a:pt x="323849" y="71438"/>
                  </a:cubicBezTo>
                  <a:cubicBezTo>
                    <a:pt x="291702" y="61913"/>
                    <a:pt x="301625" y="53974"/>
                    <a:pt x="238125" y="0"/>
                  </a:cubicBezTo>
                  <a:cubicBezTo>
                    <a:pt x="217488" y="69851"/>
                    <a:pt x="196849" y="100014"/>
                    <a:pt x="157161" y="130970"/>
                  </a:cubicBezTo>
                  <a:cubicBezTo>
                    <a:pt x="117474" y="161926"/>
                    <a:pt x="67469" y="179784"/>
                    <a:pt x="0" y="185737"/>
                  </a:cubicBezTo>
                  <a:cubicBezTo>
                    <a:pt x="20241" y="256778"/>
                    <a:pt x="3174" y="215900"/>
                    <a:pt x="30956" y="2690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4507434" y="3481861"/>
              <a:ext cx="444264" cy="397680"/>
            </a:xfrm>
            <a:custGeom>
              <a:avLst/>
              <a:gdLst>
                <a:gd name="connsiteX0" fmla="*/ 0 w 444409"/>
                <a:gd name="connsiteY0" fmla="*/ 109538 h 390536"/>
                <a:gd name="connsiteX1" fmla="*/ 52388 w 444409"/>
                <a:gd name="connsiteY1" fmla="*/ 238125 h 390536"/>
                <a:gd name="connsiteX2" fmla="*/ 121444 w 444409"/>
                <a:gd name="connsiteY2" fmla="*/ 316706 h 390536"/>
                <a:gd name="connsiteX3" fmla="*/ 197644 w 444409"/>
                <a:gd name="connsiteY3" fmla="*/ 369094 h 390536"/>
                <a:gd name="connsiteX4" fmla="*/ 266700 w 444409"/>
                <a:gd name="connsiteY4" fmla="*/ 390525 h 390536"/>
                <a:gd name="connsiteX5" fmla="*/ 323850 w 444409"/>
                <a:gd name="connsiteY5" fmla="*/ 366713 h 390536"/>
                <a:gd name="connsiteX6" fmla="*/ 378619 w 444409"/>
                <a:gd name="connsiteY6" fmla="*/ 295275 h 390536"/>
                <a:gd name="connsiteX7" fmla="*/ 409575 w 444409"/>
                <a:gd name="connsiteY7" fmla="*/ 204788 h 390536"/>
                <a:gd name="connsiteX8" fmla="*/ 440531 w 444409"/>
                <a:gd name="connsiteY8" fmla="*/ 114300 h 390536"/>
                <a:gd name="connsiteX9" fmla="*/ 442913 w 444409"/>
                <a:gd name="connsiteY9" fmla="*/ 0 h 390536"/>
                <a:gd name="connsiteX0" fmla="*/ 0 w 444272"/>
                <a:gd name="connsiteY0" fmla="*/ 109538 h 390536"/>
                <a:gd name="connsiteX1" fmla="*/ 52388 w 444272"/>
                <a:gd name="connsiteY1" fmla="*/ 238125 h 390536"/>
                <a:gd name="connsiteX2" fmla="*/ 121444 w 444272"/>
                <a:gd name="connsiteY2" fmla="*/ 316706 h 390536"/>
                <a:gd name="connsiteX3" fmla="*/ 197644 w 444272"/>
                <a:gd name="connsiteY3" fmla="*/ 369094 h 390536"/>
                <a:gd name="connsiteX4" fmla="*/ 266700 w 444272"/>
                <a:gd name="connsiteY4" fmla="*/ 390525 h 390536"/>
                <a:gd name="connsiteX5" fmla="*/ 323850 w 444272"/>
                <a:gd name="connsiteY5" fmla="*/ 366713 h 390536"/>
                <a:gd name="connsiteX6" fmla="*/ 378619 w 444272"/>
                <a:gd name="connsiteY6" fmla="*/ 295275 h 390536"/>
                <a:gd name="connsiteX7" fmla="*/ 411957 w 444272"/>
                <a:gd name="connsiteY7" fmla="*/ 207169 h 390536"/>
                <a:gd name="connsiteX8" fmla="*/ 440531 w 444272"/>
                <a:gd name="connsiteY8" fmla="*/ 114300 h 390536"/>
                <a:gd name="connsiteX9" fmla="*/ 442913 w 444272"/>
                <a:gd name="connsiteY9" fmla="*/ 0 h 390536"/>
                <a:gd name="connsiteX0" fmla="*/ 0 w 444141"/>
                <a:gd name="connsiteY0" fmla="*/ 109538 h 390536"/>
                <a:gd name="connsiteX1" fmla="*/ 52388 w 444141"/>
                <a:gd name="connsiteY1" fmla="*/ 238125 h 390536"/>
                <a:gd name="connsiteX2" fmla="*/ 121444 w 444141"/>
                <a:gd name="connsiteY2" fmla="*/ 316706 h 390536"/>
                <a:gd name="connsiteX3" fmla="*/ 197644 w 444141"/>
                <a:gd name="connsiteY3" fmla="*/ 369094 h 390536"/>
                <a:gd name="connsiteX4" fmla="*/ 266700 w 444141"/>
                <a:gd name="connsiteY4" fmla="*/ 390525 h 390536"/>
                <a:gd name="connsiteX5" fmla="*/ 323850 w 444141"/>
                <a:gd name="connsiteY5" fmla="*/ 366713 h 390536"/>
                <a:gd name="connsiteX6" fmla="*/ 378619 w 444141"/>
                <a:gd name="connsiteY6" fmla="*/ 295275 h 390536"/>
                <a:gd name="connsiteX7" fmla="*/ 414338 w 444141"/>
                <a:gd name="connsiteY7" fmla="*/ 207169 h 390536"/>
                <a:gd name="connsiteX8" fmla="*/ 440531 w 444141"/>
                <a:gd name="connsiteY8" fmla="*/ 114300 h 390536"/>
                <a:gd name="connsiteX9" fmla="*/ 442913 w 444141"/>
                <a:gd name="connsiteY9" fmla="*/ 0 h 390536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14338 w 442874"/>
                <a:gd name="connsiteY7" fmla="*/ 221457 h 404824"/>
                <a:gd name="connsiteX8" fmla="*/ 440531 w 442874"/>
                <a:gd name="connsiteY8" fmla="*/ 128588 h 404824"/>
                <a:gd name="connsiteX9" fmla="*/ 440532 w 442874"/>
                <a:gd name="connsiteY9" fmla="*/ 0 h 404824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40531 w 442874"/>
                <a:gd name="connsiteY7" fmla="*/ 128588 h 404824"/>
                <a:gd name="connsiteX8" fmla="*/ 440532 w 442874"/>
                <a:gd name="connsiteY8" fmla="*/ 0 h 404824"/>
                <a:gd name="connsiteX0" fmla="*/ 0 w 444264"/>
                <a:gd name="connsiteY0" fmla="*/ 123826 h 404824"/>
                <a:gd name="connsiteX1" fmla="*/ 52388 w 444264"/>
                <a:gd name="connsiteY1" fmla="*/ 252413 h 404824"/>
                <a:gd name="connsiteX2" fmla="*/ 121444 w 444264"/>
                <a:gd name="connsiteY2" fmla="*/ 330994 h 404824"/>
                <a:gd name="connsiteX3" fmla="*/ 197644 w 444264"/>
                <a:gd name="connsiteY3" fmla="*/ 383382 h 404824"/>
                <a:gd name="connsiteX4" fmla="*/ 266700 w 444264"/>
                <a:gd name="connsiteY4" fmla="*/ 404813 h 404824"/>
                <a:gd name="connsiteX5" fmla="*/ 323850 w 444264"/>
                <a:gd name="connsiteY5" fmla="*/ 381001 h 404824"/>
                <a:gd name="connsiteX6" fmla="*/ 395288 w 444264"/>
                <a:gd name="connsiteY6" fmla="*/ 283370 h 404824"/>
                <a:gd name="connsiteX7" fmla="*/ 440531 w 444264"/>
                <a:gd name="connsiteY7" fmla="*/ 128588 h 404824"/>
                <a:gd name="connsiteX8" fmla="*/ 440532 w 444264"/>
                <a:gd name="connsiteY8" fmla="*/ 0 h 404824"/>
                <a:gd name="connsiteX0" fmla="*/ 0 w 444264"/>
                <a:gd name="connsiteY0" fmla="*/ 116682 h 397680"/>
                <a:gd name="connsiteX1" fmla="*/ 52388 w 444264"/>
                <a:gd name="connsiteY1" fmla="*/ 245269 h 397680"/>
                <a:gd name="connsiteX2" fmla="*/ 121444 w 444264"/>
                <a:gd name="connsiteY2" fmla="*/ 323850 h 397680"/>
                <a:gd name="connsiteX3" fmla="*/ 197644 w 444264"/>
                <a:gd name="connsiteY3" fmla="*/ 376238 h 397680"/>
                <a:gd name="connsiteX4" fmla="*/ 266700 w 444264"/>
                <a:gd name="connsiteY4" fmla="*/ 397669 h 397680"/>
                <a:gd name="connsiteX5" fmla="*/ 323850 w 444264"/>
                <a:gd name="connsiteY5" fmla="*/ 373857 h 397680"/>
                <a:gd name="connsiteX6" fmla="*/ 395288 w 444264"/>
                <a:gd name="connsiteY6" fmla="*/ 276226 h 397680"/>
                <a:gd name="connsiteX7" fmla="*/ 440531 w 444264"/>
                <a:gd name="connsiteY7" fmla="*/ 121444 h 397680"/>
                <a:gd name="connsiteX8" fmla="*/ 440532 w 444264"/>
                <a:gd name="connsiteY8" fmla="*/ 0 h 3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264" h="397680">
                  <a:moveTo>
                    <a:pt x="0" y="116682"/>
                  </a:moveTo>
                  <a:cubicBezTo>
                    <a:pt x="16073" y="163711"/>
                    <a:pt x="32147" y="210741"/>
                    <a:pt x="52388" y="245269"/>
                  </a:cubicBezTo>
                  <a:cubicBezTo>
                    <a:pt x="72629" y="279797"/>
                    <a:pt x="97235" y="302022"/>
                    <a:pt x="121444" y="323850"/>
                  </a:cubicBezTo>
                  <a:cubicBezTo>
                    <a:pt x="145653" y="345678"/>
                    <a:pt x="173435" y="363935"/>
                    <a:pt x="197644" y="376238"/>
                  </a:cubicBezTo>
                  <a:cubicBezTo>
                    <a:pt x="221853" y="388541"/>
                    <a:pt x="245666" y="398066"/>
                    <a:pt x="266700" y="397669"/>
                  </a:cubicBezTo>
                  <a:cubicBezTo>
                    <a:pt x="287734" y="397272"/>
                    <a:pt x="302419" y="394097"/>
                    <a:pt x="323850" y="373857"/>
                  </a:cubicBezTo>
                  <a:cubicBezTo>
                    <a:pt x="345281" y="353617"/>
                    <a:pt x="375841" y="318295"/>
                    <a:pt x="395288" y="276226"/>
                  </a:cubicBezTo>
                  <a:cubicBezTo>
                    <a:pt x="414735" y="234157"/>
                    <a:pt x="432990" y="167482"/>
                    <a:pt x="440531" y="121444"/>
                  </a:cubicBezTo>
                  <a:cubicBezTo>
                    <a:pt x="448072" y="75406"/>
                    <a:pt x="442119" y="40084"/>
                    <a:pt x="440532" y="0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4419329" y="3258024"/>
              <a:ext cx="328177" cy="339609"/>
            </a:xfrm>
            <a:custGeom>
              <a:avLst/>
              <a:gdLst>
                <a:gd name="connsiteX0" fmla="*/ 285750 w 328177"/>
                <a:gd name="connsiteY0" fmla="*/ 0 h 339609"/>
                <a:gd name="connsiteX1" fmla="*/ 323850 w 328177"/>
                <a:gd name="connsiteY1" fmla="*/ 126206 h 339609"/>
                <a:gd name="connsiteX2" fmla="*/ 323850 w 328177"/>
                <a:gd name="connsiteY2" fmla="*/ 169069 h 339609"/>
                <a:gd name="connsiteX3" fmla="*/ 292894 w 328177"/>
                <a:gd name="connsiteY3" fmla="*/ 242887 h 339609"/>
                <a:gd name="connsiteX4" fmla="*/ 223837 w 328177"/>
                <a:gd name="connsiteY4" fmla="*/ 297656 h 339609"/>
                <a:gd name="connsiteX5" fmla="*/ 130969 w 328177"/>
                <a:gd name="connsiteY5" fmla="*/ 338137 h 339609"/>
                <a:gd name="connsiteX6" fmla="*/ 54769 w 328177"/>
                <a:gd name="connsiteY6" fmla="*/ 326231 h 339609"/>
                <a:gd name="connsiteX7" fmla="*/ 0 w 328177"/>
                <a:gd name="connsiteY7" fmla="*/ 283369 h 33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177" h="339609">
                  <a:moveTo>
                    <a:pt x="285750" y="0"/>
                  </a:moveTo>
                  <a:cubicBezTo>
                    <a:pt x="301625" y="49014"/>
                    <a:pt x="317500" y="98028"/>
                    <a:pt x="323850" y="126206"/>
                  </a:cubicBezTo>
                  <a:cubicBezTo>
                    <a:pt x="330200" y="154384"/>
                    <a:pt x="329009" y="149622"/>
                    <a:pt x="323850" y="169069"/>
                  </a:cubicBezTo>
                  <a:cubicBezTo>
                    <a:pt x="318691" y="188516"/>
                    <a:pt x="309563" y="221456"/>
                    <a:pt x="292894" y="242887"/>
                  </a:cubicBezTo>
                  <a:cubicBezTo>
                    <a:pt x="276225" y="264318"/>
                    <a:pt x="250824" y="281781"/>
                    <a:pt x="223837" y="297656"/>
                  </a:cubicBezTo>
                  <a:cubicBezTo>
                    <a:pt x="196849" y="313531"/>
                    <a:pt x="159147" y="333375"/>
                    <a:pt x="130969" y="338137"/>
                  </a:cubicBezTo>
                  <a:cubicBezTo>
                    <a:pt x="102791" y="342900"/>
                    <a:pt x="76597" y="335359"/>
                    <a:pt x="54769" y="326231"/>
                  </a:cubicBezTo>
                  <a:cubicBezTo>
                    <a:pt x="32941" y="317103"/>
                    <a:pt x="16470" y="300236"/>
                    <a:pt x="0" y="2833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4752704" y="3405661"/>
              <a:ext cx="245269" cy="85746"/>
            </a:xfrm>
            <a:custGeom>
              <a:avLst/>
              <a:gdLst>
                <a:gd name="connsiteX0" fmla="*/ 0 w 245269"/>
                <a:gd name="connsiteY0" fmla="*/ 0 h 85746"/>
                <a:gd name="connsiteX1" fmla="*/ 66675 w 245269"/>
                <a:gd name="connsiteY1" fmla="*/ 66675 h 85746"/>
                <a:gd name="connsiteX2" fmla="*/ 138113 w 245269"/>
                <a:gd name="connsiteY2" fmla="*/ 85725 h 85746"/>
                <a:gd name="connsiteX3" fmla="*/ 207169 w 245269"/>
                <a:gd name="connsiteY3" fmla="*/ 64294 h 85746"/>
                <a:gd name="connsiteX4" fmla="*/ 245269 w 245269"/>
                <a:gd name="connsiteY4" fmla="*/ 16669 h 8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9" h="85746">
                  <a:moveTo>
                    <a:pt x="0" y="0"/>
                  </a:moveTo>
                  <a:cubicBezTo>
                    <a:pt x="21828" y="26194"/>
                    <a:pt x="43656" y="52388"/>
                    <a:pt x="66675" y="66675"/>
                  </a:cubicBezTo>
                  <a:cubicBezTo>
                    <a:pt x="89694" y="80962"/>
                    <a:pt x="114697" y="86122"/>
                    <a:pt x="138113" y="85725"/>
                  </a:cubicBezTo>
                  <a:cubicBezTo>
                    <a:pt x="161529" y="85328"/>
                    <a:pt x="189310" y="75803"/>
                    <a:pt x="207169" y="64294"/>
                  </a:cubicBezTo>
                  <a:cubicBezTo>
                    <a:pt x="225028" y="52785"/>
                    <a:pt x="235148" y="34727"/>
                    <a:pt x="245269" y="166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653050" y="1541300"/>
            <a:ext cx="62183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イントロダクション（今日の目標）</a:t>
            </a: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光のおさらい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望遠鏡の一般論</a:t>
            </a:r>
            <a:endParaRPr lang="en-US" altLang="ja-JP" sz="2800" dirty="0"/>
          </a:p>
          <a:p>
            <a:endParaRPr kumimoji="1"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望遠鏡各論</a:t>
            </a:r>
            <a:endParaRPr kumimoji="1" lang="en-US" altLang="ja-JP" sz="2800" dirty="0"/>
          </a:p>
          <a:p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参考文献</a:t>
            </a:r>
            <a:endParaRPr lang="en-US" altLang="ja-JP" sz="2800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251520" y="365755"/>
            <a:ext cx="8640960" cy="903005"/>
            <a:chOff x="251520" y="365755"/>
            <a:chExt cx="8640960" cy="903005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467544" y="365755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目次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12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81868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大きく見る／写すということ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56608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焦点距離の短い接眼レンズ，焦点距離の長い望遠鏡を使えば，</a:t>
            </a:r>
            <a:endParaRPr kumimoji="1" lang="en-US" altLang="ja-JP" sz="2400" dirty="0"/>
          </a:p>
          <a:p>
            <a:r>
              <a:rPr kumimoji="1" lang="ja-JP" altLang="en-US" sz="2400" dirty="0"/>
              <a:t>いくらでも拡大できるが</a:t>
            </a:r>
            <a:r>
              <a:rPr kumimoji="1"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2637322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像が暗くなる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- </a:t>
            </a:r>
            <a:r>
              <a:rPr kumimoji="1" lang="ja-JP" altLang="en-US" sz="2400" dirty="0"/>
              <a:t>細い光束を無理やり拡大しているため．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像がぼやける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- </a:t>
            </a:r>
            <a:r>
              <a:rPr kumimoji="1" lang="ja-JP" altLang="en-US" sz="2400" dirty="0"/>
              <a:t>「分解能」の限界があるため．</a:t>
            </a:r>
            <a:endParaRPr kumimoji="1" lang="en-US" altLang="ja-JP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18500" r="18540" b="28983"/>
          <a:stretch/>
        </p:blipFill>
        <p:spPr>
          <a:xfrm>
            <a:off x="4275108" y="5479712"/>
            <a:ext cx="736170" cy="70995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18500" r="18540" b="28983"/>
          <a:stretch/>
        </p:blipFill>
        <p:spPr>
          <a:xfrm>
            <a:off x="6185560" y="3915248"/>
            <a:ext cx="2620293" cy="2526990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右矢印 11"/>
          <p:cNvSpPr/>
          <p:nvPr/>
        </p:nvSpPr>
        <p:spPr>
          <a:xfrm rot="20775386">
            <a:off x="5314475" y="5332397"/>
            <a:ext cx="567891" cy="530013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4347746"/>
            <a:ext cx="5742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どちらも口径を大きくすることで改善可．</a:t>
            </a:r>
          </a:p>
        </p:txBody>
      </p:sp>
    </p:spTree>
    <p:extLst>
      <p:ext uri="{BB962C8B-B14F-4D97-AF65-F5344CB8AC3E}">
        <p14:creationId xmlns:p14="http://schemas.microsoft.com/office/powerpoint/2010/main" val="31721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51090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口径と像の明るさ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51520" y="1566084"/>
                <a:ext cx="8640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天体観測で利用できる光量は，</a:t>
                </a:r>
                <a:endParaRPr kumimoji="1" lang="en-US" altLang="ja-JP" sz="2400" dirty="0"/>
              </a:p>
              <a:p>
                <a:r>
                  <a:rPr kumimoji="1" lang="ja-JP" altLang="en-US" sz="2400" dirty="0"/>
                  <a:t>レンズの面の受光量で決まっている．</a:t>
                </a:r>
                <a:endParaRPr kumimoji="1" lang="en-US" altLang="ja-JP" sz="2400" dirty="0"/>
              </a:p>
              <a:p>
                <a:r>
                  <a:rPr kumimoji="1" lang="ja-JP" altLang="en-US" sz="2400" dirty="0"/>
                  <a:t>→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明るさ</m:t>
                    </m:r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66084"/>
                <a:ext cx="8640960" cy="1200329"/>
              </a:xfrm>
              <a:prstGeom prst="rect">
                <a:avLst/>
              </a:prstGeom>
              <a:blipFill>
                <a:blip r:embed="rId2"/>
                <a:stretch>
                  <a:fillRect l="-1058" t="-4061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1660217" y="2982080"/>
            <a:ext cx="5846608" cy="1983659"/>
            <a:chOff x="1193289" y="2718621"/>
            <a:chExt cx="5846608" cy="1983659"/>
          </a:xfrm>
        </p:grpSpPr>
        <p:sp>
          <p:nvSpPr>
            <p:cNvPr id="9" name="楕円 8"/>
            <p:cNvSpPr/>
            <p:nvPr/>
          </p:nvSpPr>
          <p:spPr>
            <a:xfrm>
              <a:off x="1193289" y="3796482"/>
              <a:ext cx="1828800" cy="658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193289" y="2718621"/>
              <a:ext cx="1828800" cy="1746456"/>
            </a:xfrm>
            <a:custGeom>
              <a:avLst/>
              <a:gdLst>
                <a:gd name="connsiteX0" fmla="*/ 0 w 1828800"/>
                <a:gd name="connsiteY0" fmla="*/ 0 h 1746456"/>
                <a:gd name="connsiteX1" fmla="*/ 1828800 w 1828800"/>
                <a:gd name="connsiteY1" fmla="*/ 0 h 1746456"/>
                <a:gd name="connsiteX2" fmla="*/ 1828800 w 1828800"/>
                <a:gd name="connsiteY2" fmla="*/ 1417075 h 1746456"/>
                <a:gd name="connsiteX3" fmla="*/ 1828800 w 1828800"/>
                <a:gd name="connsiteY3" fmla="*/ 1425678 h 1746456"/>
                <a:gd name="connsiteX4" fmla="*/ 1827594 w 1828800"/>
                <a:gd name="connsiteY4" fmla="*/ 1425678 h 1746456"/>
                <a:gd name="connsiteX5" fmla="*/ 1824079 w 1828800"/>
                <a:gd name="connsiteY5" fmla="*/ 1450753 h 1746456"/>
                <a:gd name="connsiteX6" fmla="*/ 914400 w 1828800"/>
                <a:gd name="connsiteY6" fmla="*/ 1746456 h 1746456"/>
                <a:gd name="connsiteX7" fmla="*/ 4721 w 1828800"/>
                <a:gd name="connsiteY7" fmla="*/ 1450753 h 1746456"/>
                <a:gd name="connsiteX8" fmla="*/ 1206 w 1828800"/>
                <a:gd name="connsiteY8" fmla="*/ 1425678 h 1746456"/>
                <a:gd name="connsiteX9" fmla="*/ 0 w 1828800"/>
                <a:gd name="connsiteY9" fmla="*/ 1425678 h 1746456"/>
                <a:gd name="connsiteX10" fmla="*/ 0 w 1828800"/>
                <a:gd name="connsiteY10" fmla="*/ 1417075 h 174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800" h="1746456">
                  <a:moveTo>
                    <a:pt x="0" y="0"/>
                  </a:moveTo>
                  <a:lnTo>
                    <a:pt x="1828800" y="0"/>
                  </a:lnTo>
                  <a:lnTo>
                    <a:pt x="1828800" y="1417075"/>
                  </a:lnTo>
                  <a:lnTo>
                    <a:pt x="1828800" y="1425678"/>
                  </a:lnTo>
                  <a:lnTo>
                    <a:pt x="1827594" y="1425678"/>
                  </a:lnTo>
                  <a:lnTo>
                    <a:pt x="1824079" y="1450753"/>
                  </a:lnTo>
                  <a:cubicBezTo>
                    <a:pt x="1777253" y="1616845"/>
                    <a:pt x="1387846" y="1746456"/>
                    <a:pt x="914400" y="1746456"/>
                  </a:cubicBezTo>
                  <a:cubicBezTo>
                    <a:pt x="440954" y="1746456"/>
                    <a:pt x="51547" y="1616845"/>
                    <a:pt x="4721" y="1450753"/>
                  </a:cubicBezTo>
                  <a:lnTo>
                    <a:pt x="1206" y="1425678"/>
                  </a:lnTo>
                  <a:lnTo>
                    <a:pt x="0" y="1425678"/>
                  </a:lnTo>
                  <a:lnTo>
                    <a:pt x="0" y="14170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FF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楕円 20"/>
            <p:cNvSpPr>
              <a:spLocks noChangeAspect="1"/>
            </p:cNvSpPr>
            <p:nvPr/>
          </p:nvSpPr>
          <p:spPr>
            <a:xfrm>
              <a:off x="3839497" y="3549446"/>
              <a:ext cx="3200400" cy="11528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3839497" y="2718621"/>
              <a:ext cx="3200400" cy="1983659"/>
            </a:xfrm>
            <a:custGeom>
              <a:avLst/>
              <a:gdLst>
                <a:gd name="connsiteX0" fmla="*/ 0 w 3200400"/>
                <a:gd name="connsiteY0" fmla="*/ 0 h 1983659"/>
                <a:gd name="connsiteX1" fmla="*/ 3200400 w 3200400"/>
                <a:gd name="connsiteY1" fmla="*/ 0 h 1983659"/>
                <a:gd name="connsiteX2" fmla="*/ 3200400 w 3200400"/>
                <a:gd name="connsiteY2" fmla="*/ 1407242 h 1983659"/>
                <a:gd name="connsiteX3" fmla="*/ 3200400 w 3200400"/>
                <a:gd name="connsiteY3" fmla="*/ 1421579 h 1983659"/>
                <a:gd name="connsiteX4" fmla="*/ 3198390 w 3200400"/>
                <a:gd name="connsiteY4" fmla="*/ 1421579 h 1983659"/>
                <a:gd name="connsiteX5" fmla="*/ 3192139 w 3200400"/>
                <a:gd name="connsiteY5" fmla="*/ 1466177 h 1983659"/>
                <a:gd name="connsiteX6" fmla="*/ 1600200 w 3200400"/>
                <a:gd name="connsiteY6" fmla="*/ 1983659 h 1983659"/>
                <a:gd name="connsiteX7" fmla="*/ 8262 w 3200400"/>
                <a:gd name="connsiteY7" fmla="*/ 1466177 h 1983659"/>
                <a:gd name="connsiteX8" fmla="*/ 2010 w 3200400"/>
                <a:gd name="connsiteY8" fmla="*/ 1421579 h 1983659"/>
                <a:gd name="connsiteX9" fmla="*/ 0 w 3200400"/>
                <a:gd name="connsiteY9" fmla="*/ 1421579 h 1983659"/>
                <a:gd name="connsiteX10" fmla="*/ 0 w 3200400"/>
                <a:gd name="connsiteY10" fmla="*/ 1407242 h 198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0400" h="1983659">
                  <a:moveTo>
                    <a:pt x="0" y="0"/>
                  </a:moveTo>
                  <a:lnTo>
                    <a:pt x="3200400" y="0"/>
                  </a:lnTo>
                  <a:lnTo>
                    <a:pt x="3200400" y="1407242"/>
                  </a:lnTo>
                  <a:lnTo>
                    <a:pt x="3200400" y="1421579"/>
                  </a:lnTo>
                  <a:lnTo>
                    <a:pt x="3198390" y="1421579"/>
                  </a:lnTo>
                  <a:lnTo>
                    <a:pt x="3192139" y="1466177"/>
                  </a:lnTo>
                  <a:cubicBezTo>
                    <a:pt x="3110192" y="1756839"/>
                    <a:pt x="2428731" y="1983659"/>
                    <a:pt x="1600200" y="1983659"/>
                  </a:cubicBezTo>
                  <a:cubicBezTo>
                    <a:pt x="771670" y="1983659"/>
                    <a:pt x="90208" y="1756839"/>
                    <a:pt x="8262" y="1466177"/>
                  </a:cubicBezTo>
                  <a:lnTo>
                    <a:pt x="2010" y="1421579"/>
                  </a:lnTo>
                  <a:lnTo>
                    <a:pt x="0" y="1421579"/>
                  </a:lnTo>
                  <a:lnTo>
                    <a:pt x="0" y="14072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51000"/>
                  </a:schemeClr>
                </a:gs>
                <a:gs pos="85000">
                  <a:srgbClr val="FFFF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59532" y="5214024"/>
                <a:ext cx="784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/>
                  <a:t>集光力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ja-JP" sz="2400" dirty="0"/>
                  <a:t>…</a:t>
                </a:r>
                <a:r>
                  <a:rPr kumimoji="1" lang="ja-JP" altLang="en-US" sz="2400" dirty="0"/>
                  <a:t>人間の眼（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kumimoji="1" lang="ja-JP" altLang="en-US" sz="2400" dirty="0"/>
                  <a:t>）に対する受光量の比．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5214024"/>
                <a:ext cx="7843750" cy="461665"/>
              </a:xfrm>
              <a:prstGeom prst="rect">
                <a:avLst/>
              </a:prstGeom>
              <a:blipFill>
                <a:blip r:embed="rId3"/>
                <a:stretch>
                  <a:fillRect l="-1243" t="-9211" r="-155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P=\frac{(D/\mathrm{mm})^2}{49}&#10;\end{align*}&lt;/body&gt;&#10;  &lt;fcolor&gt;FF000000&lt;/fcolor&gt;&#10;  &lt;bcolor&gt;FFFFFFFF&lt;/bcolor&gt;&#10;  &lt;transparent&gt;True&lt;/transparent&gt;&#10;  &lt;resolution&gt;1800&lt;/resolution&gt;&#10;  &lt;imageh&gt;547&lt;/imageh&gt;&#10;  &lt;imagew&gt;1606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76" y="5714722"/>
            <a:ext cx="3059048" cy="10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拡大率と明るさ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270007" y="1614792"/>
                <a:ext cx="6233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/>
                  <a:t>像が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倍の拡大率→単位面辺りの光量は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7" y="1614792"/>
                <a:ext cx="6233245" cy="461665"/>
              </a:xfrm>
              <a:prstGeom prst="rect">
                <a:avLst/>
              </a:prstGeom>
              <a:blipFill>
                <a:blip r:embed="rId2"/>
                <a:stretch>
                  <a:fillRect l="-1466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1520" y="2301402"/>
                <a:ext cx="8640960" cy="830997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源柔ゴシックL等幅 Medium" panose="020B0409020203020207" pitchFamily="49" charset="-128"/>
                    <a:ea typeface="源柔ゴシックL等幅 Medium" panose="020B0409020203020207" pitchFamily="49" charset="-128"/>
                    <a:cs typeface="源柔ゴシックL等幅 Medium" panose="020B0409020203020207" pitchFamily="49" charset="-128"/>
                  </a:rPr>
                  <a:t>直焦点撮影</a:t>
                </a:r>
                <a:endParaRPr kumimoji="1" lang="en-US" altLang="ja-JP" sz="2400" dirty="0"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dirty="0">
                          <a:latin typeface="Cambria Math" panose="02040503050406030204" pitchFamily="18" charset="0"/>
                        </a:rPr>
                        <m:t>明るさ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∝1/</m:t>
                      </m:r>
                      <m:sSup>
                        <m:sSup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01402"/>
                <a:ext cx="8640960" cy="830997"/>
              </a:xfrm>
              <a:prstGeom prst="rect">
                <a:avLst/>
              </a:prstGeom>
              <a:blipFill>
                <a:blip r:embed="rId3"/>
                <a:stretch>
                  <a:fillRect l="-914" t="-4286" b="-785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51520" y="3383884"/>
                <a:ext cx="8640960" cy="830997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2400" dirty="0">
                    <a:latin typeface="源柔ゴシックL等幅 Medium" panose="020B0409020203020207" pitchFamily="49" charset="-128"/>
                    <a:ea typeface="源柔ゴシックL等幅 Medium" panose="020B0409020203020207" pitchFamily="49" charset="-128"/>
                    <a:cs typeface="源柔ゴシックL等幅 Medium" panose="020B0409020203020207" pitchFamily="49" charset="-128"/>
                  </a:rPr>
                  <a:t>眼視観察</a:t>
                </a:r>
                <a:endParaRPr kumimoji="1" lang="en-US" altLang="ja-JP" sz="2400" dirty="0"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dirty="0">
                          <a:latin typeface="Cambria Math" panose="02040503050406030204" pitchFamily="18" charset="0"/>
                        </a:rPr>
                        <m:t>明るさ</m:t>
                      </m:r>
                      <m:r>
                        <a:rPr kumimoji="1" lang="en-US" altLang="ja-JP" sz="2400" i="1" dirty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dirty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kumimoji="1" lang="en-US" altLang="ja-JP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83884"/>
                <a:ext cx="8640960" cy="830997"/>
              </a:xfrm>
              <a:prstGeom prst="rect">
                <a:avLst/>
              </a:prstGeom>
              <a:blipFill>
                <a:blip r:embed="rId4"/>
                <a:stretch>
                  <a:fillRect l="-914" t="-4286" b="-785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2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総合的な明るさの指標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51520" y="1651000"/>
                <a:ext cx="8640960" cy="1938992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直焦点撮影：</a:t>
                </a:r>
                <a:r>
                  <a:rPr kumimoji="1" lang="en-US" altLang="ja-JP" sz="2400" dirty="0">
                    <a:latin typeface="源柔ゴシックL等幅 Medium" panose="020B0409020203020207" pitchFamily="49" charset="-128"/>
                    <a:ea typeface="源柔ゴシックL等幅 Medium" panose="020B0409020203020207" pitchFamily="49" charset="-128"/>
                    <a:cs typeface="源柔ゴシックL等幅 Medium" panose="020B0409020203020207" pitchFamily="49" charset="-128"/>
                  </a:rPr>
                  <a:t>F</a:t>
                </a:r>
                <a:r>
                  <a:rPr kumimoji="1" lang="ja-JP" altLang="en-US" sz="2400" dirty="0">
                    <a:latin typeface="源柔ゴシックL等幅 Medium" panose="020B0409020203020207" pitchFamily="49" charset="-128"/>
                    <a:ea typeface="源柔ゴシックL等幅 Medium" panose="020B0409020203020207" pitchFamily="49" charset="-128"/>
                    <a:cs typeface="源柔ゴシックL等幅 Medium" panose="020B0409020203020207" pitchFamily="49" charset="-128"/>
                  </a:rPr>
                  <a:t>値（口径比）</a:t>
                </a:r>
                <a:endParaRPr kumimoji="1" lang="en-US" altLang="ja-JP" sz="2400" dirty="0"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endParaRPr>
              </a:p>
              <a:p>
                <a:endParaRPr kumimoji="1" lang="en-US" altLang="ja-JP" sz="2400" dirty="0"/>
              </a:p>
              <a:p>
                <a:endParaRPr kumimoji="1" lang="en-US" altLang="ja-JP" sz="2400" dirty="0"/>
              </a:p>
              <a:p>
                <a:endParaRPr kumimoji="1" lang="en-US" altLang="ja-JP" sz="2400" dirty="0"/>
              </a:p>
              <a:p>
                <a:r>
                  <a:rPr kumimoji="1" lang="ja-JP" altLang="en-US" sz="2400" dirty="0"/>
                  <a:t>明るさは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に反比例する（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が</m:t>
                    </m:r>
                  </m:oMath>
                </a14:m>
                <a:r>
                  <a:rPr kumimoji="1" lang="ja-JP" altLang="en-US" sz="2400" dirty="0"/>
                  <a:t>大きいと暗い）．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51000"/>
                <a:ext cx="8640960" cy="1938992"/>
              </a:xfrm>
              <a:prstGeom prst="rect">
                <a:avLst/>
              </a:prstGeom>
              <a:blipFill>
                <a:blip r:embed="rId2"/>
                <a:stretch>
                  <a:fillRect l="-914" t="-1863" b="-5901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F=\frac{f_\mathrm{obj}}{D}&#10;\end{align*}&lt;/body&gt;&#10;  &lt;fcolor&gt;FF000000&lt;/fcolor&gt;&#10;  &lt;bcolor&gt;FFFFFFFF&lt;/bcolor&gt;&#10;  &lt;transparent&gt;True&lt;/transparent&gt;&#10;  &lt;resolution&gt;1800&lt;/resolution&gt;&#10;  &lt;imageh&gt;514&lt;/imageh&gt;&#10;  &lt;imagew&gt;96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05" y="2130972"/>
            <a:ext cx="1836190" cy="979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1520" y="4069964"/>
                <a:ext cx="8640960" cy="1938992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眼視観察：</a:t>
                </a:r>
                <a:r>
                  <a:rPr kumimoji="1" lang="en-US" altLang="ja-JP" sz="2400" dirty="0">
                    <a:latin typeface="源柔ゴシックL等幅 Medium" panose="020B0409020203020207" pitchFamily="49" charset="-128"/>
                    <a:ea typeface="源柔ゴシックL等幅 Medium" panose="020B0409020203020207" pitchFamily="49" charset="-128"/>
                    <a:cs typeface="源柔ゴシックL等幅 Medium" panose="020B0409020203020207" pitchFamily="49" charset="-128"/>
                  </a:rPr>
                  <a:t>RB</a:t>
                </a:r>
                <a:r>
                  <a:rPr kumimoji="1" lang="ja-JP" altLang="en-US" sz="2400" dirty="0">
                    <a:latin typeface="源柔ゴシックL等幅 Medium" panose="020B0409020203020207" pitchFamily="49" charset="-128"/>
                    <a:ea typeface="源柔ゴシックL等幅 Medium" panose="020B0409020203020207" pitchFamily="49" charset="-128"/>
                    <a:cs typeface="源柔ゴシックL等幅 Medium" panose="020B0409020203020207" pitchFamily="49" charset="-128"/>
                  </a:rPr>
                  <a:t>値（相対的明度）</a:t>
                </a:r>
                <a:endParaRPr kumimoji="1" lang="en-US" altLang="ja-JP" sz="2400" dirty="0"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endParaRPr>
              </a:p>
              <a:p>
                <a:endParaRPr kumimoji="1" lang="en-US" altLang="ja-JP" sz="2400" dirty="0"/>
              </a:p>
              <a:p>
                <a:endParaRPr kumimoji="1" lang="en-US" altLang="ja-JP" sz="2400" dirty="0"/>
              </a:p>
              <a:p>
                <a:endParaRPr kumimoji="1" lang="en-US" altLang="ja-JP" sz="2400" dirty="0"/>
              </a:p>
              <a:p>
                <a:r>
                  <a:rPr kumimoji="1" lang="ja-JP" altLang="en-US" sz="2400" dirty="0"/>
                  <a:t>明るさは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𝑅𝐵</m:t>
                    </m:r>
                  </m:oMath>
                </a14:m>
                <a:r>
                  <a:rPr kumimoji="1" lang="ja-JP" altLang="en-US" sz="2400" dirty="0"/>
                  <a:t>に比例する．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69964"/>
                <a:ext cx="8640960" cy="1938992"/>
              </a:xfrm>
              <a:prstGeom prst="rect">
                <a:avLst/>
              </a:prstGeom>
              <a:blipFill>
                <a:blip r:embed="rId4"/>
                <a:stretch>
                  <a:fillRect l="-914" t="-1863" b="-5901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RB=\frac{(D/\mathrm{mm})^2}{m^2}&#10;\end{align*}&lt;/body&gt;&#10;  &lt;fcolor&gt;FF000000&lt;/fcolor&gt;&#10;  &lt;bcolor&gt;FFFFFFFF&lt;/bcolor&gt;&#10;  &lt;transparent&gt;True&lt;/transparent&gt;&#10;  &lt;resolution&gt;1800&lt;/resolution&gt;&#10;  &lt;imageh&gt;546&lt;/imageh&gt;&#10;  &lt;imagew&gt;18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05" y="4519460"/>
            <a:ext cx="3436190" cy="1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分解能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51520" y="1462373"/>
                <a:ext cx="8640960" cy="23083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源柔ゴシックL等幅 Medium" panose="020B0409020203020207" pitchFamily="49" charset="-128"/>
                    <a:ea typeface="源柔ゴシックL等幅 Medium" panose="020B0409020203020207" pitchFamily="49" charset="-128"/>
                    <a:cs typeface="源柔ゴシックL等幅 Medium" panose="020B0409020203020207" pitchFamily="49" charset="-128"/>
                  </a:rPr>
                  <a:t>分解能</a:t>
                </a:r>
                <a:endParaRPr kumimoji="1" lang="en-US" altLang="ja-JP" sz="2400" dirty="0">
                  <a:latin typeface="源柔ゴシックL等幅 Medium" panose="020B0409020203020207" pitchFamily="49" charset="-128"/>
                  <a:ea typeface="源柔ゴシックL等幅 Medium" panose="020B0409020203020207" pitchFamily="49" charset="-128"/>
                  <a:cs typeface="源柔ゴシックL等幅 Medium" panose="020B0409020203020207" pitchFamily="49" charset="-128"/>
                </a:endParaRPr>
              </a:p>
              <a:p>
                <a:r>
                  <a:rPr kumimoji="1" lang="ja-JP" altLang="en-US" sz="2400" dirty="0"/>
                  <a:t>連続像のきめ細かさを表す指標（解像度とは違う）．</a:t>
                </a:r>
                <a:endParaRPr kumimoji="1" lang="en-US" altLang="ja-JP" sz="2400" dirty="0"/>
              </a:p>
              <a:p>
                <a:r>
                  <a:rPr kumimoji="1" lang="ja-JP" altLang="en-US" sz="2400" dirty="0"/>
                  <a:t>接近した二つの点光源（例えば二重星）で，どのくらい離れれば分解できるかを見る．</a:t>
                </a:r>
                <a:endParaRPr kumimoji="1" lang="en-US" altLang="ja-JP" sz="2400" dirty="0"/>
              </a:p>
              <a:p>
                <a:r>
                  <a:rPr kumimoji="1" lang="ja-JP" altLang="en-US" sz="2400" dirty="0"/>
                  <a:t>口径（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ja-JP" altLang="en-US" sz="2400" dirty="0"/>
                  <a:t>）と波長（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ja-JP" altLang="en-US" sz="2400" dirty="0"/>
                  <a:t>）を用いて，</a:t>
                </a:r>
                <a:r>
                  <a:rPr kumimoji="1" lang="ja-JP" altLang="en-US" sz="2400" dirty="0">
                    <a:solidFill>
                      <a:srgbClr val="FF0000"/>
                    </a:solidFill>
                  </a:rPr>
                  <a:t>概</a:t>
                </a:r>
                <a14:m>
                  <m:oMath xmlns:m="http://schemas.openxmlformats.org/officeDocument/2006/math">
                    <m:r>
                      <a:rPr kumimoji="1" lang="ja-JP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ね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ja-JP" altLang="en-US" sz="2400" dirty="0">
                    <a:solidFill>
                      <a:srgbClr val="FF0000"/>
                    </a:solidFill>
                  </a:rPr>
                  <a:t>のオーダー</a:t>
                </a:r>
                <a:r>
                  <a:rPr kumimoji="1" lang="ja-JP" altLang="en-US" sz="2400" dirty="0"/>
                  <a:t>．</a:t>
                </a:r>
                <a:endParaRPr kumimoji="1" lang="en-US" altLang="ja-JP" sz="2400" dirty="0"/>
              </a:p>
              <a:p>
                <a:r>
                  <a:rPr kumimoji="1" lang="ja-JP" altLang="en-US" sz="2400" dirty="0"/>
                  <a:t>→口径が大きく，波長が短いほど分解能が高い．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62373"/>
                <a:ext cx="8640960" cy="2308324"/>
              </a:xfrm>
              <a:prstGeom prst="rect">
                <a:avLst/>
              </a:prstGeom>
              <a:blipFill>
                <a:blip r:embed="rId2"/>
                <a:stretch>
                  <a:fillRect l="-914" t="-1567" b="-4439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251521" y="3916183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なぜ星は無限小の像を結ばないのか？</a:t>
            </a:r>
            <a:endParaRPr kumimoji="1" lang="en-US" altLang="ja-JP" sz="2400" dirty="0"/>
          </a:p>
          <a:p>
            <a:r>
              <a:rPr kumimoji="1" lang="ja-JP" altLang="en-US" sz="2400" dirty="0"/>
              <a:t>→光が波であることに起因．開口部で回折した光が像にまとわりつく（</a:t>
            </a:r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エアリーディスク</a:t>
            </a:r>
            <a:r>
              <a:rPr kumimoji="1" lang="ja-JP" altLang="en-US" sz="2400" dirty="0"/>
              <a:t>）．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85" y="5116512"/>
            <a:ext cx="1558029" cy="152686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511922" y="6066300"/>
            <a:ext cx="321965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/>
              <a:t>https://upload.wikimedia.org/wikipedia/commons/thumb/4/4b/Diffraction_disc_calculated.png/200px-Diffraction_disc_calculated.png</a:t>
            </a:r>
          </a:p>
        </p:txBody>
      </p:sp>
    </p:spTree>
    <p:extLst>
      <p:ext uri="{BB962C8B-B14F-4D97-AF65-F5344CB8AC3E}">
        <p14:creationId xmlns:p14="http://schemas.microsoft.com/office/powerpoint/2010/main" val="4825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波長と分解能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楕円 7"/>
          <p:cNvSpPr/>
          <p:nvPr/>
        </p:nvSpPr>
        <p:spPr>
          <a:xfrm>
            <a:off x="251519" y="4021955"/>
            <a:ext cx="501145" cy="4922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15482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「波でモノを見る」ということは，モノに当たった光の時間的に分解すること，すなわち，モノに当たった光が有意に干渉し合う様を見ることである．</a:t>
            </a:r>
            <a:endParaRPr kumimoji="1" lang="en-US" altLang="ja-JP" sz="2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530969" y="5190106"/>
            <a:ext cx="3443984" cy="1438770"/>
            <a:chOff x="686618" y="2305088"/>
            <a:chExt cx="3443984" cy="1438770"/>
          </a:xfrm>
        </p:grpSpPr>
        <p:sp>
          <p:nvSpPr>
            <p:cNvPr id="10" name="フリーフォーム 9"/>
            <p:cNvSpPr/>
            <p:nvPr/>
          </p:nvSpPr>
          <p:spPr>
            <a:xfrm>
              <a:off x="686618" y="2305088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 flipV="1">
              <a:off x="1547547" y="3024225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2408744" y="2305584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フリーフォーム 12"/>
            <p:cNvSpPr/>
            <p:nvPr/>
          </p:nvSpPr>
          <p:spPr>
            <a:xfrm flipV="1">
              <a:off x="3269673" y="3024721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51520" y="301270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光の波長よりも小さい物体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760957" y="3553811"/>
            <a:ext cx="3443984" cy="1438770"/>
            <a:chOff x="686618" y="2305088"/>
            <a:chExt cx="3443984" cy="1438770"/>
          </a:xfrm>
        </p:grpSpPr>
        <p:sp>
          <p:nvSpPr>
            <p:cNvPr id="17" name="フリーフォーム 16"/>
            <p:cNvSpPr/>
            <p:nvPr/>
          </p:nvSpPr>
          <p:spPr>
            <a:xfrm>
              <a:off x="686618" y="2305088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flipV="1">
              <a:off x="1547547" y="3024225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2408744" y="2305584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フリーフォーム 19"/>
            <p:cNvSpPr/>
            <p:nvPr/>
          </p:nvSpPr>
          <p:spPr>
            <a:xfrm flipV="1">
              <a:off x="3269673" y="3024721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4" name="直線コネクタ 23"/>
          <p:cNvCxnSpPr/>
          <p:nvPr/>
        </p:nvCxnSpPr>
        <p:spPr>
          <a:xfrm>
            <a:off x="2683561" y="3491230"/>
            <a:ext cx="0" cy="325196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910051" y="3491230"/>
            <a:ext cx="0" cy="325196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815429" y="338891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物体表面で反射した光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15429" y="527892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物体中央で反射した光</a:t>
            </a:r>
          </a:p>
        </p:txBody>
      </p:sp>
      <p:cxnSp>
        <p:nvCxnSpPr>
          <p:cNvPr id="37" name="直線コネクタ 36"/>
          <p:cNvCxnSpPr/>
          <p:nvPr/>
        </p:nvCxnSpPr>
        <p:spPr>
          <a:xfrm>
            <a:off x="506643" y="3422249"/>
            <a:ext cx="0" cy="325196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6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波長と分解能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楕円 7"/>
          <p:cNvSpPr/>
          <p:nvPr/>
        </p:nvSpPr>
        <p:spPr>
          <a:xfrm>
            <a:off x="251519" y="3438348"/>
            <a:ext cx="1642160" cy="169545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15482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「波でモノを見る」ということは，モノに当たった光の時間的に分解すること，すなわち，モノに当たった光が有意に干渉し合う様を見ることである．</a:t>
            </a:r>
            <a:endParaRPr kumimoji="1" lang="en-US" altLang="ja-JP" sz="2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1108482" y="5190106"/>
            <a:ext cx="3443984" cy="1438770"/>
            <a:chOff x="686618" y="2305088"/>
            <a:chExt cx="3443984" cy="1438770"/>
          </a:xfrm>
        </p:grpSpPr>
        <p:sp>
          <p:nvSpPr>
            <p:cNvPr id="10" name="フリーフォーム 9"/>
            <p:cNvSpPr/>
            <p:nvPr/>
          </p:nvSpPr>
          <p:spPr>
            <a:xfrm>
              <a:off x="686618" y="2305088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 flipV="1">
              <a:off x="1547547" y="3024225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2408744" y="2305584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フリーフォーム 12"/>
            <p:cNvSpPr/>
            <p:nvPr/>
          </p:nvSpPr>
          <p:spPr>
            <a:xfrm flipV="1">
              <a:off x="3269673" y="3024721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51520" y="301270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光の波長程度の物体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1906358" y="3678936"/>
            <a:ext cx="3443984" cy="1438770"/>
            <a:chOff x="686618" y="2305088"/>
            <a:chExt cx="3443984" cy="1438770"/>
          </a:xfrm>
        </p:grpSpPr>
        <p:sp>
          <p:nvSpPr>
            <p:cNvPr id="17" name="フリーフォーム 16"/>
            <p:cNvSpPr/>
            <p:nvPr/>
          </p:nvSpPr>
          <p:spPr>
            <a:xfrm>
              <a:off x="686618" y="2305088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flipV="1">
              <a:off x="1547547" y="3024225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2408744" y="2305584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フリーフォーム 19"/>
            <p:cNvSpPr/>
            <p:nvPr/>
          </p:nvSpPr>
          <p:spPr>
            <a:xfrm flipV="1">
              <a:off x="3269673" y="3024721"/>
              <a:ext cx="860929" cy="719137"/>
            </a:xfrm>
            <a:custGeom>
              <a:avLst/>
              <a:gdLst>
                <a:gd name="connsiteX0" fmla="*/ 0 w 1440656"/>
                <a:gd name="connsiteY0" fmla="*/ 719137 h 719137"/>
                <a:gd name="connsiteX1" fmla="*/ 716756 w 1440656"/>
                <a:gd name="connsiteY1" fmla="*/ 0 h 719137"/>
                <a:gd name="connsiteX2" fmla="*/ 1440656 w 1440656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656" h="719137">
                  <a:moveTo>
                    <a:pt x="0" y="719137"/>
                  </a:moveTo>
                  <a:cubicBezTo>
                    <a:pt x="238323" y="359568"/>
                    <a:pt x="476647" y="0"/>
                    <a:pt x="716756" y="0"/>
                  </a:cubicBezTo>
                  <a:cubicBezTo>
                    <a:pt x="956865" y="0"/>
                    <a:pt x="1198760" y="359568"/>
                    <a:pt x="1440656" y="719137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2337046" y="4937760"/>
            <a:ext cx="948387" cy="0"/>
          </a:xfrm>
          <a:prstGeom prst="straightConnector1">
            <a:avLst/>
          </a:prstGeom>
          <a:ln w="25400">
            <a:solidFill>
              <a:srgbClr val="FF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337046" y="3491230"/>
            <a:ext cx="0" cy="325196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285433" y="3491230"/>
            <a:ext cx="0" cy="325196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991018" y="330656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物体表面で反射した光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40558" y="527892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物体中央で反射した光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54291" y="4210469"/>
            <a:ext cx="2838189" cy="92333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時間的に分解可能であり，</a:t>
            </a:r>
            <a:endParaRPr kumimoji="1" lang="en-US" altLang="ja-JP" dirty="0"/>
          </a:p>
          <a:p>
            <a:r>
              <a:rPr kumimoji="1" lang="ja-JP" altLang="en-US" dirty="0"/>
              <a:t>物体内部からの光と有意に干渉できる．</a:t>
            </a:r>
          </a:p>
        </p:txBody>
      </p:sp>
      <p:cxnSp>
        <p:nvCxnSpPr>
          <p:cNvPr id="27" name="直線コネクタ 26"/>
          <p:cNvCxnSpPr/>
          <p:nvPr/>
        </p:nvCxnSpPr>
        <p:spPr>
          <a:xfrm>
            <a:off x="1074534" y="3431873"/>
            <a:ext cx="0" cy="325196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29" grpId="0"/>
      <p:bldP spid="30" grpId="0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口径と分解能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251520" y="3081743"/>
            <a:ext cx="864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焦点から微小にずれた点で光がどれだけ干渉して消えるかを見る．</a:t>
            </a:r>
          </a:p>
        </p:txBody>
      </p:sp>
      <p:grpSp>
        <p:nvGrpSpPr>
          <p:cNvPr id="53" name="グループ化 52"/>
          <p:cNvGrpSpPr/>
          <p:nvPr/>
        </p:nvGrpSpPr>
        <p:grpSpPr>
          <a:xfrm>
            <a:off x="1323256" y="1358917"/>
            <a:ext cx="6510273" cy="1389838"/>
            <a:chOff x="1323256" y="1358917"/>
            <a:chExt cx="6510273" cy="1389838"/>
          </a:xfrm>
        </p:grpSpPr>
        <p:sp>
          <p:nvSpPr>
            <p:cNvPr id="9" name="楕円 8"/>
            <p:cNvSpPr/>
            <p:nvPr/>
          </p:nvSpPr>
          <p:spPr>
            <a:xfrm>
              <a:off x="2654811" y="1544118"/>
              <a:ext cx="252000" cy="12046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1339377" y="1604404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1339377" y="2688973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cxnSpLocks noChangeAspect="1"/>
            </p:cNvCxnSpPr>
            <p:nvPr/>
          </p:nvCxnSpPr>
          <p:spPr>
            <a:xfrm>
              <a:off x="2780744" y="1604400"/>
              <a:ext cx="5040000" cy="632601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cxnSpLocks noChangeAspect="1"/>
            </p:cNvCxnSpPr>
            <p:nvPr/>
          </p:nvCxnSpPr>
          <p:spPr>
            <a:xfrm flipH="1">
              <a:off x="2779377" y="2055730"/>
              <a:ext cx="5040000" cy="632601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1323256" y="2145887"/>
              <a:ext cx="6496121" cy="549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444" y="1358917"/>
              <a:ext cx="178858" cy="178858"/>
            </a:xfrm>
            <a:prstGeom prst="rect">
              <a:avLst/>
            </a:prstGeom>
          </p:spPr>
        </p:pic>
        <p:pic>
          <p:nvPicPr>
            <p:cNvPr id="25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O&#10;\end{align*}&lt;/body&gt;&#10;  &lt;fcolor&gt;FF000000&lt;/fcolor&gt;&#10;  &lt;bcolor&gt;FFFFFFFF&lt;/bcolor&gt;&#10;  &lt;transparent&gt;True&lt;/transparent&gt;&#10;  &lt;resolution&gt;1800&lt;/resolution&gt;&#10;  &lt;imageh&gt;176&lt;/imageh&gt;&#10;  &lt;imagew&gt;171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935" y="1885295"/>
              <a:ext cx="180975" cy="186267"/>
            </a:xfrm>
            <a:prstGeom prst="rect">
              <a:avLst/>
            </a:prstGeom>
          </p:spPr>
        </p:pic>
        <p:pic>
          <p:nvPicPr>
            <p:cNvPr id="28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F&#10;\end{align*}&lt;/body&gt;&#10;  &lt;fcolor&gt;FF000000&lt;/fcolor&gt;&#10;  &lt;bcolor&gt;FFFFFFFF&lt;/bcolor&gt;&#10;  &lt;transparent&gt;True&lt;/transparent&gt;&#10;  &lt;resolution&gt;1800&lt;/resolution&gt;&#10;  &lt;imageh&gt;169&lt;/imageh&gt;&#10;  &lt;imagew&gt;178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376" y="2264322"/>
              <a:ext cx="188383" cy="178858"/>
            </a:xfrm>
            <a:prstGeom prst="rect">
              <a:avLst/>
            </a:prstGeom>
          </p:spPr>
        </p:pic>
        <p:cxnSp>
          <p:nvCxnSpPr>
            <p:cNvPr id="35" name="直線コネクタ 34"/>
            <p:cNvCxnSpPr/>
            <p:nvPr/>
          </p:nvCxnSpPr>
          <p:spPr>
            <a:xfrm rot="-120000" flipV="1">
              <a:off x="1339132" y="1628890"/>
              <a:ext cx="1440000" cy="0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-120000" flipV="1">
              <a:off x="1339132" y="2713459"/>
              <a:ext cx="1440000" cy="0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-120000">
              <a:off x="1337408" y="2084125"/>
              <a:ext cx="6496121" cy="549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2782930" y="1879763"/>
              <a:ext cx="5036447" cy="808156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2782931" y="1605460"/>
              <a:ext cx="5036446" cy="448653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F'&#10;\end{align*}&lt;/body&gt;&#10;  &lt;fcolor&gt;FF000000&lt;/fcolor&gt;&#10;  &lt;bcolor&gt;FFFFFFFF&lt;/bcolor&gt;&#10;  &lt;transparent&gt;True&lt;/transparent&gt;&#10;  &lt;resolution&gt;1800&lt;/resolution&gt;&#10;  &lt;imageh&gt;201&lt;/imageh&gt;&#10;  &lt;imagew&gt;235&lt;/imagew&gt;&#10;  &lt;scale&gt;50&lt;/scale&gt;&#10;  &lt;cursor&gt;18&lt;/cursor&gt;&#10;&lt;/TeXTeX&gt;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375" y="1694557"/>
              <a:ext cx="248708" cy="212725"/>
            </a:xfrm>
            <a:prstGeom prst="rect">
              <a:avLst/>
            </a:prstGeom>
          </p:spPr>
        </p:pic>
        <p:pic>
          <p:nvPicPr>
            <p:cNvPr id="47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B&#10;\end{align*}&lt;/body&gt;&#10;  &lt;fcolor&gt;FF000000&lt;/fcolor&gt;&#10;  &lt;bcolor&gt;FFFFFFFF&lt;/bcolor&gt;&#10;  &lt;transparent&gt;True&lt;/transparent&gt;&#10;  &lt;resolution&gt;1800&lt;/resolution&gt;&#10;  &lt;imageh&gt;170&lt;/imageh&gt;&#10;  &lt;imagew&gt;178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85" y="2399633"/>
              <a:ext cx="188383" cy="179917"/>
            </a:xfrm>
            <a:prstGeom prst="rect">
              <a:avLst/>
            </a:prstGeom>
          </p:spPr>
        </p:pic>
      </p:grpSp>
      <p:grpSp>
        <p:nvGrpSpPr>
          <p:cNvPr id="51" name="グループ化 50"/>
          <p:cNvGrpSpPr/>
          <p:nvPr/>
        </p:nvGrpSpPr>
        <p:grpSpPr>
          <a:xfrm>
            <a:off x="3510116" y="4610002"/>
            <a:ext cx="2930013" cy="968241"/>
            <a:chOff x="3510116" y="4757482"/>
            <a:chExt cx="2930013" cy="968241"/>
          </a:xfrm>
        </p:grpSpPr>
        <p:sp>
          <p:nvSpPr>
            <p:cNvPr id="50" name="角丸四角形吹き出し 49"/>
            <p:cNvSpPr/>
            <p:nvPr/>
          </p:nvSpPr>
          <p:spPr>
            <a:xfrm>
              <a:off x="3510116" y="4757482"/>
              <a:ext cx="2930013" cy="968241"/>
            </a:xfrm>
            <a:prstGeom prst="wedgeRoundRectCallout">
              <a:avLst>
                <a:gd name="adj1" fmla="val -59088"/>
                <a:gd name="adj2" fmla="val -66466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8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|TF'-BF'|&#10;\end{align*}&lt;/body&gt;&#10;  &lt;fcolor&gt;FF000000&lt;/fcolor&gt;&#10;  &lt;bcolor&gt;FFFFFFFF&lt;/bcolor&gt;&#10;  &lt;transparent&gt;True&lt;/transparent&gt;&#10;  &lt;resolution&gt;1800&lt;/resolution&gt;&#10;  &lt;imageh&gt;263&lt;/imageh&gt;&#10;  &lt;imagew&gt;1295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788" y="4991126"/>
              <a:ext cx="2466667" cy="500952"/>
            </a:xfrm>
            <a:prstGeom prst="rect">
              <a:avLst/>
            </a:prstGeom>
          </p:spPr>
        </p:pic>
      </p:grpSp>
      <p:sp>
        <p:nvSpPr>
          <p:cNvPr id="49" name="テキスト ボックス 48"/>
          <p:cNvSpPr txBox="1"/>
          <p:nvPr/>
        </p:nvSpPr>
        <p:spPr>
          <a:xfrm>
            <a:off x="256448" y="401422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干渉で消すには光路差が長くなれば良い．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48012" y="5712360"/>
            <a:ext cx="6647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口径が大きくすると光路差が大きくなるので，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口径大⇒高分解能 となる．</a:t>
            </a:r>
          </a:p>
        </p:txBody>
      </p:sp>
    </p:spTree>
    <p:extLst>
      <p:ext uri="{BB962C8B-B14F-4D97-AF65-F5344CB8AC3E}">
        <p14:creationId xmlns:p14="http://schemas.microsoft.com/office/powerpoint/2010/main" val="2620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より詳細な議論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13040"/>
            <a:ext cx="6096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51521" y="1553497"/>
                <a:ext cx="86409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円形開口からの回折を考えれば，エアリーディスク典型幅が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ja-JP" altLang="en-US" sz="2400" dirty="0"/>
                  <a:t>のオーダーであることが分かる．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553497"/>
                <a:ext cx="8640960" cy="830997"/>
              </a:xfrm>
              <a:prstGeom prst="rect">
                <a:avLst/>
              </a:prstGeom>
              <a:blipFill>
                <a:blip r:embed="rId3"/>
                <a:stretch>
                  <a:fillRect l="-1058" t="-5882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1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様々な分解能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6122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どこまでを「分離した」と見做すかによって異なる分解能の定義が存在する．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89" y="2532538"/>
            <a:ext cx="1733550" cy="26289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2532538"/>
            <a:ext cx="1733550" cy="26289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93" y="2532538"/>
            <a:ext cx="1733550" cy="26289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68431" y="5240893"/>
            <a:ext cx="2169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レイリーリミット</a:t>
            </a:r>
            <a:endParaRPr kumimoji="1" lang="en-US" altLang="ja-JP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pPr algn="ctr"/>
            <a:r>
              <a:rPr kumimoji="1" lang="ja-JP" altLang="en-US" dirty="0"/>
              <a:t>エアリーディスク半径の半分で規定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10151" y="5240893"/>
            <a:ext cx="232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ドーズリミット</a:t>
            </a:r>
            <a:endParaRPr kumimoji="1" lang="en-US" altLang="ja-JP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pPr algn="ctr"/>
            <a:r>
              <a:rPr kumimoji="1" lang="ja-JP" altLang="en-US" dirty="0"/>
              <a:t>ドーズによる経験式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よく使う</a:t>
            </a:r>
            <a:endParaRPr kumimoji="1" lang="en-US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38719" y="5240892"/>
            <a:ext cx="232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スパローリミット</a:t>
            </a:r>
            <a:endParaRPr kumimoji="1" lang="en-US" altLang="ja-JP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pPr algn="ctr"/>
            <a:r>
              <a:rPr kumimoji="1" lang="ja-JP" altLang="en-US" dirty="0"/>
              <a:t>ピークが一つになる距離で規定</a:t>
            </a:r>
            <a:endParaRPr kumimoji="1" lang="en-US" altLang="ja-JP" dirty="0"/>
          </a:p>
        </p:txBody>
      </p:sp>
      <p:pic>
        <p:nvPicPr>
          <p:cNvPr id="17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\frac{128}{D/\mathrm{mm}}('')&#10;\end{align*}&lt;/body&gt;&#10;  &lt;fcolor&gt;FF000000&lt;/fcolor&gt;&#10;  &lt;bcolor&gt;FFFFFFFF&lt;/bcolor&gt;&#10;  &lt;transparent&gt;True&lt;/transparent&gt;&#10;  &lt;resolution&gt;1800&lt;/resolution&gt;&#10;  &lt;imageh&gt;565&lt;/imageh&gt;&#10;  &lt;imagew&gt;107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00" y="6164222"/>
            <a:ext cx="1141942" cy="59795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\frac{116}{D/\mathrm{mm}}('')&#10;\end{align*}&lt;/body&gt;&#10;  &lt;fcolor&gt;FF000000&lt;/fcolor&gt;&#10;  &lt;bcolor&gt;FFFFFFFF&lt;/bcolor&gt;&#10;  &lt;transparent&gt;True&lt;/transparent&gt;&#10;  &lt;resolution&gt;1800&lt;/resolution&gt;&#10;  &lt;imageh&gt;565&lt;/imageh&gt;&#10;  &lt;imagew&gt;107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29" y="6164222"/>
            <a:ext cx="1141942" cy="59795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[120pt]{jarticle}&#10;\usepackage{amsmath,amssymb,amsfonts}&#10;\usepackage{bm}&#10;\pagestyle{empty}&lt;/preamble&gt;&#10;  &lt;body&gt;\begin{align*} &#10;\frac{100}{D/\mathrm{mm}}('')&#10;\end{align*}&lt;/body&gt;&#10;  &lt;fcolor&gt;FF000000&lt;/fcolor&gt;&#10;  &lt;bcolor&gt;FFFFFFFF&lt;/bcolor&gt;&#10;  &lt;transparent&gt;True&lt;/transparent&gt;&#10;  &lt;resolution&gt;1800&lt;/resolution&gt;&#10;  &lt;imageh&gt;565&lt;/imageh&gt;&#10;  &lt;imagew&gt;107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97" y="6164222"/>
            <a:ext cx="1141942" cy="597958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4803058" y="222136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50" dirty="0"/>
              <a:t>http://www7a.biglobe.ne.jp/~tomoyu/column/co072.htm</a:t>
            </a:r>
          </a:p>
        </p:txBody>
      </p:sp>
    </p:spTree>
    <p:extLst>
      <p:ext uri="{BB962C8B-B14F-4D97-AF65-F5344CB8AC3E}">
        <p14:creationId xmlns:p14="http://schemas.microsoft.com/office/powerpoint/2010/main" val="26858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5724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/>
                <a:t>イントロダクション</a:t>
              </a:r>
              <a:endParaRPr kumimoji="1" lang="ja-JP" altLang="en-US" sz="4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67544" y="1943775"/>
            <a:ext cx="4320479" cy="830997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  <a:cs typeface="源柔ゴシック Light" panose="020B0103020203020207" pitchFamily="50" charset="-128"/>
              </a:rPr>
              <a:t>望遠鏡の</a:t>
            </a:r>
            <a:r>
              <a:rPr kumimoji="1" lang="en-US" altLang="ja-JP" sz="2400" dirty="0">
                <a:latin typeface="+mj-ea"/>
                <a:ea typeface="+mj-ea"/>
                <a:cs typeface="源柔ゴシック Light" panose="020B0103020203020207" pitchFamily="50" charset="-128"/>
              </a:rPr>
              <a:t>3</a:t>
            </a:r>
            <a:r>
              <a:rPr kumimoji="1" lang="ja-JP" altLang="en-US" sz="2400" dirty="0">
                <a:latin typeface="+mj-ea"/>
                <a:ea typeface="+mj-ea"/>
                <a:cs typeface="源柔ゴシック Light" panose="020B0103020203020207" pitchFamily="50" charset="-128"/>
              </a:rPr>
              <a:t>大要素</a:t>
            </a:r>
            <a:endParaRPr kumimoji="1" lang="en-US" altLang="ja-JP" sz="2400" dirty="0">
              <a:latin typeface="+mj-ea"/>
              <a:ea typeface="+mj-ea"/>
              <a:cs typeface="源柔ゴシック Light" panose="020B0103020203020207" pitchFamily="50" charset="-128"/>
            </a:endParaRPr>
          </a:p>
          <a:p>
            <a:r>
              <a:rPr lang="en-US" altLang="ja-JP" sz="2400" dirty="0">
                <a:latin typeface="+mj-ea"/>
                <a:ea typeface="+mj-ea"/>
                <a:cs typeface="源柔ゴシック Light" panose="020B0103020203020207" pitchFamily="50" charset="-128"/>
              </a:rPr>
              <a:t>= </a:t>
            </a:r>
            <a:r>
              <a:rPr lang="ja-JP" altLang="en-US" sz="2400" dirty="0">
                <a:latin typeface="+mj-ea"/>
                <a:ea typeface="+mj-ea"/>
                <a:cs typeface="源柔ゴシック Light" panose="020B0103020203020207" pitchFamily="50" charset="-128"/>
              </a:rPr>
              <a:t>鏡筒 </a:t>
            </a:r>
            <a:r>
              <a:rPr lang="en-US" altLang="ja-JP" sz="2400" dirty="0">
                <a:latin typeface="+mj-ea"/>
                <a:ea typeface="+mj-ea"/>
                <a:cs typeface="源柔ゴシック Light" panose="020B0103020203020207" pitchFamily="50" charset="-128"/>
              </a:rPr>
              <a:t>+</a:t>
            </a:r>
            <a:r>
              <a:rPr lang="ja-JP" altLang="en-US" sz="2400" dirty="0">
                <a:latin typeface="+mj-ea"/>
                <a:ea typeface="+mj-ea"/>
                <a:cs typeface="源柔ゴシック Light" panose="020B0103020203020207" pitchFamily="50" charset="-128"/>
              </a:rPr>
              <a:t> 架台 </a:t>
            </a:r>
            <a:r>
              <a:rPr lang="en-US" altLang="ja-JP" sz="2400" dirty="0">
                <a:latin typeface="+mj-ea"/>
                <a:ea typeface="+mj-ea"/>
                <a:cs typeface="源柔ゴシック Light" panose="020B0103020203020207" pitchFamily="50" charset="-128"/>
              </a:rPr>
              <a:t>+ </a:t>
            </a:r>
            <a:r>
              <a:rPr lang="ja-JP" altLang="en-US" sz="2400" dirty="0">
                <a:latin typeface="+mj-ea"/>
                <a:ea typeface="+mj-ea"/>
                <a:cs typeface="源柔ゴシック Light" panose="020B0103020203020207" pitchFamily="50" charset="-128"/>
              </a:rPr>
              <a:t>脚</a:t>
            </a:r>
            <a:endParaRPr kumimoji="1" lang="ja-JP" altLang="en-US" sz="2400" dirty="0">
              <a:latin typeface="+mj-ea"/>
              <a:ea typeface="+mj-ea"/>
              <a:cs typeface="源柔ゴシック Light" panose="020B0103020203020207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492400" cy="456414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7544" y="3284984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・鏡筒の構造はどうなっているか</a:t>
            </a:r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・なぜ拡大されて見えるのか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・鏡筒の性能を決めるものは何か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7544" y="566124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望遠鏡の話 </a:t>
            </a:r>
            <a:r>
              <a:rPr kumimoji="1" lang="en-US" altLang="ja-JP" sz="2400" dirty="0"/>
              <a:t>= </a:t>
            </a:r>
            <a:r>
              <a:rPr kumimoji="1" lang="ja-JP" altLang="en-US" sz="2400" dirty="0"/>
              <a:t>幾何光学．</a:t>
            </a:r>
            <a:endParaRPr kumimoji="1" lang="en-US" altLang="ja-JP" sz="2400" dirty="0"/>
          </a:p>
          <a:p>
            <a:r>
              <a:rPr kumimoji="1" lang="ja-JP" altLang="en-US" sz="2400" dirty="0"/>
              <a:t>宇宙のお話ではないので注意！</a:t>
            </a:r>
          </a:p>
        </p:txBody>
      </p:sp>
    </p:spTree>
    <p:extLst>
      <p:ext uri="{BB962C8B-B14F-4D97-AF65-F5344CB8AC3E}">
        <p14:creationId xmlns:p14="http://schemas.microsoft.com/office/powerpoint/2010/main" val="41388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262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要するに</a:t>
              </a:r>
              <a:r>
                <a:rPr kumimoji="1" lang="en-US" altLang="ja-JP" sz="4800" dirty="0"/>
                <a:t>…</a:t>
              </a:r>
              <a:endParaRPr kumimoji="1" lang="ja-JP" altLang="en-US" sz="4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5407742" y="2329482"/>
            <a:ext cx="3091185" cy="3597013"/>
            <a:chOff x="2591864" y="1052441"/>
            <a:chExt cx="3960271" cy="4608313"/>
          </a:xfrm>
        </p:grpSpPr>
        <p:sp>
          <p:nvSpPr>
            <p:cNvPr id="9" name="円/楕円 47"/>
            <p:cNvSpPr/>
            <p:nvPr/>
          </p:nvSpPr>
          <p:spPr>
            <a:xfrm>
              <a:off x="3646578" y="4264948"/>
              <a:ext cx="1637557" cy="1307649"/>
            </a:xfrm>
            <a:custGeom>
              <a:avLst/>
              <a:gdLst>
                <a:gd name="connsiteX0" fmla="*/ 0 w 2088269"/>
                <a:gd name="connsiteY0" fmla="*/ 662009 h 1324018"/>
                <a:gd name="connsiteX1" fmla="*/ 1044135 w 2088269"/>
                <a:gd name="connsiteY1" fmla="*/ 0 h 1324018"/>
                <a:gd name="connsiteX2" fmla="*/ 2088270 w 2088269"/>
                <a:gd name="connsiteY2" fmla="*/ 662009 h 1324018"/>
                <a:gd name="connsiteX3" fmla="*/ 1044135 w 2088269"/>
                <a:gd name="connsiteY3" fmla="*/ 1324018 h 1324018"/>
                <a:gd name="connsiteX4" fmla="*/ 0 w 2088269"/>
                <a:gd name="connsiteY4" fmla="*/ 662009 h 1324018"/>
                <a:gd name="connsiteX0" fmla="*/ 145 w 2088415"/>
                <a:gd name="connsiteY0" fmla="*/ 597715 h 1259724"/>
                <a:gd name="connsiteX1" fmla="*/ 989512 w 2088415"/>
                <a:gd name="connsiteY1" fmla="*/ 0 h 1259724"/>
                <a:gd name="connsiteX2" fmla="*/ 2088415 w 2088415"/>
                <a:gd name="connsiteY2" fmla="*/ 597715 h 1259724"/>
                <a:gd name="connsiteX3" fmla="*/ 1044280 w 2088415"/>
                <a:gd name="connsiteY3" fmla="*/ 1259724 h 1259724"/>
                <a:gd name="connsiteX4" fmla="*/ 145 w 2088415"/>
                <a:gd name="connsiteY4" fmla="*/ 597715 h 1259724"/>
                <a:gd name="connsiteX0" fmla="*/ 145 w 2088415"/>
                <a:gd name="connsiteY0" fmla="*/ 602558 h 1264567"/>
                <a:gd name="connsiteX1" fmla="*/ 989512 w 2088415"/>
                <a:gd name="connsiteY1" fmla="*/ 4843 h 1264567"/>
                <a:gd name="connsiteX2" fmla="*/ 2088415 w 2088415"/>
                <a:gd name="connsiteY2" fmla="*/ 602558 h 1264567"/>
                <a:gd name="connsiteX3" fmla="*/ 1044280 w 2088415"/>
                <a:gd name="connsiteY3" fmla="*/ 1264567 h 1264567"/>
                <a:gd name="connsiteX4" fmla="*/ 145 w 2088415"/>
                <a:gd name="connsiteY4" fmla="*/ 602558 h 126456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099726"/>
                <a:gd name="connsiteY0" fmla="*/ 707638 h 1369647"/>
                <a:gd name="connsiteX1" fmla="*/ 989453 w 2099726"/>
                <a:gd name="connsiteY1" fmla="*/ 109923 h 1369647"/>
                <a:gd name="connsiteX2" fmla="*/ 1640271 w 2099726"/>
                <a:gd name="connsiteY2" fmla="*/ 55154 h 1369647"/>
                <a:gd name="connsiteX3" fmla="*/ 2088356 w 2099726"/>
                <a:gd name="connsiteY3" fmla="*/ 707638 h 1369647"/>
                <a:gd name="connsiteX4" fmla="*/ 1044221 w 2099726"/>
                <a:gd name="connsiteY4" fmla="*/ 1369647 h 1369647"/>
                <a:gd name="connsiteX5" fmla="*/ 86 w 2099726"/>
                <a:gd name="connsiteY5" fmla="*/ 707638 h 1369647"/>
                <a:gd name="connsiteX0" fmla="*/ 86 w 2099726"/>
                <a:gd name="connsiteY0" fmla="*/ 660556 h 1322565"/>
                <a:gd name="connsiteX1" fmla="*/ 989453 w 2099726"/>
                <a:gd name="connsiteY1" fmla="*/ 62841 h 1322565"/>
                <a:gd name="connsiteX2" fmla="*/ 1640271 w 2099726"/>
                <a:gd name="connsiteY2" fmla="*/ 8072 h 1322565"/>
                <a:gd name="connsiteX3" fmla="*/ 2088356 w 2099726"/>
                <a:gd name="connsiteY3" fmla="*/ 660556 h 1322565"/>
                <a:gd name="connsiteX4" fmla="*/ 1044221 w 2099726"/>
                <a:gd name="connsiteY4" fmla="*/ 1322565 h 1322565"/>
                <a:gd name="connsiteX5" fmla="*/ 86 w 2099726"/>
                <a:gd name="connsiteY5" fmla="*/ 660556 h 1322565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38927 w 2138567"/>
                <a:gd name="connsiteY0" fmla="*/ 652484 h 1314493"/>
                <a:gd name="connsiteX1" fmla="*/ 197974 w 2138567"/>
                <a:gd name="connsiteY1" fmla="*/ 126206 h 1314493"/>
                <a:gd name="connsiteX2" fmla="*/ 1028294 w 2138567"/>
                <a:gd name="connsiteY2" fmla="*/ 54769 h 1314493"/>
                <a:gd name="connsiteX3" fmla="*/ 1679112 w 2138567"/>
                <a:gd name="connsiteY3" fmla="*/ 0 h 1314493"/>
                <a:gd name="connsiteX4" fmla="*/ 2127197 w 2138567"/>
                <a:gd name="connsiteY4" fmla="*/ 652484 h 1314493"/>
                <a:gd name="connsiteX5" fmla="*/ 1083062 w 2138567"/>
                <a:gd name="connsiteY5" fmla="*/ 1314493 h 1314493"/>
                <a:gd name="connsiteX6" fmla="*/ 38927 w 2138567"/>
                <a:gd name="connsiteY6" fmla="*/ 652484 h 1314493"/>
                <a:gd name="connsiteX0" fmla="*/ 52253 w 2044737"/>
                <a:gd name="connsiteY0" fmla="*/ 783453 h 1315455"/>
                <a:gd name="connsiteX1" fmla="*/ 104144 w 2044737"/>
                <a:gd name="connsiteY1" fmla="*/ 126206 h 1315455"/>
                <a:gd name="connsiteX2" fmla="*/ 934464 w 2044737"/>
                <a:gd name="connsiteY2" fmla="*/ 54769 h 1315455"/>
                <a:gd name="connsiteX3" fmla="*/ 1585282 w 2044737"/>
                <a:gd name="connsiteY3" fmla="*/ 0 h 1315455"/>
                <a:gd name="connsiteX4" fmla="*/ 2033367 w 2044737"/>
                <a:gd name="connsiteY4" fmla="*/ 652484 h 1315455"/>
                <a:gd name="connsiteX5" fmla="*/ 989232 w 2044737"/>
                <a:gd name="connsiteY5" fmla="*/ 1314493 h 1315455"/>
                <a:gd name="connsiteX6" fmla="*/ 52253 w 2044737"/>
                <a:gd name="connsiteY6" fmla="*/ 783453 h 1315455"/>
                <a:gd name="connsiteX0" fmla="*/ 1227 w 1993711"/>
                <a:gd name="connsiteY0" fmla="*/ 783453 h 1315480"/>
                <a:gd name="connsiteX1" fmla="*/ 53118 w 1993711"/>
                <a:gd name="connsiteY1" fmla="*/ 126206 h 1315480"/>
                <a:gd name="connsiteX2" fmla="*/ 883438 w 1993711"/>
                <a:gd name="connsiteY2" fmla="*/ 54769 h 1315480"/>
                <a:gd name="connsiteX3" fmla="*/ 1534256 w 1993711"/>
                <a:gd name="connsiteY3" fmla="*/ 0 h 1315480"/>
                <a:gd name="connsiteX4" fmla="*/ 1982341 w 1993711"/>
                <a:gd name="connsiteY4" fmla="*/ 652484 h 1315480"/>
                <a:gd name="connsiteX5" fmla="*/ 938206 w 1993711"/>
                <a:gd name="connsiteY5" fmla="*/ 1314493 h 1315480"/>
                <a:gd name="connsiteX6" fmla="*/ 1227 w 1993711"/>
                <a:gd name="connsiteY6" fmla="*/ 783453 h 1315480"/>
                <a:gd name="connsiteX0" fmla="*/ 40485 w 2032969"/>
                <a:gd name="connsiteY0" fmla="*/ 783453 h 1194369"/>
                <a:gd name="connsiteX1" fmla="*/ 92376 w 2032969"/>
                <a:gd name="connsiteY1" fmla="*/ 126206 h 1194369"/>
                <a:gd name="connsiteX2" fmla="*/ 922696 w 2032969"/>
                <a:gd name="connsiteY2" fmla="*/ 54769 h 1194369"/>
                <a:gd name="connsiteX3" fmla="*/ 1573514 w 2032969"/>
                <a:gd name="connsiteY3" fmla="*/ 0 h 1194369"/>
                <a:gd name="connsiteX4" fmla="*/ 2021599 w 2032969"/>
                <a:gd name="connsiteY4" fmla="*/ 652484 h 1194369"/>
                <a:gd name="connsiteX5" fmla="*/ 810777 w 2032969"/>
                <a:gd name="connsiteY5" fmla="*/ 1193049 h 1194369"/>
                <a:gd name="connsiteX6" fmla="*/ 40485 w 2032969"/>
                <a:gd name="connsiteY6" fmla="*/ 783453 h 1194369"/>
                <a:gd name="connsiteX0" fmla="*/ 40152 w 2032636"/>
                <a:gd name="connsiteY0" fmla="*/ 783453 h 1182512"/>
                <a:gd name="connsiteX1" fmla="*/ 92043 w 2032636"/>
                <a:gd name="connsiteY1" fmla="*/ 126206 h 1182512"/>
                <a:gd name="connsiteX2" fmla="*/ 922363 w 2032636"/>
                <a:gd name="connsiteY2" fmla="*/ 54769 h 1182512"/>
                <a:gd name="connsiteX3" fmla="*/ 1573181 w 2032636"/>
                <a:gd name="connsiteY3" fmla="*/ 0 h 1182512"/>
                <a:gd name="connsiteX4" fmla="*/ 2021266 w 2032636"/>
                <a:gd name="connsiteY4" fmla="*/ 652484 h 1182512"/>
                <a:gd name="connsiteX5" fmla="*/ 805681 w 2032636"/>
                <a:gd name="connsiteY5" fmla="*/ 1181143 h 1182512"/>
                <a:gd name="connsiteX6" fmla="*/ 40152 w 2032636"/>
                <a:gd name="connsiteY6" fmla="*/ 783453 h 1182512"/>
                <a:gd name="connsiteX0" fmla="*/ 2519 w 1995003"/>
                <a:gd name="connsiteY0" fmla="*/ 783453 h 1328838"/>
                <a:gd name="connsiteX1" fmla="*/ 54410 w 1995003"/>
                <a:gd name="connsiteY1" fmla="*/ 126206 h 1328838"/>
                <a:gd name="connsiteX2" fmla="*/ 884730 w 1995003"/>
                <a:gd name="connsiteY2" fmla="*/ 54769 h 1328838"/>
                <a:gd name="connsiteX3" fmla="*/ 1535548 w 1995003"/>
                <a:gd name="connsiteY3" fmla="*/ 0 h 1328838"/>
                <a:gd name="connsiteX4" fmla="*/ 1983633 w 1995003"/>
                <a:gd name="connsiteY4" fmla="*/ 652484 h 1328838"/>
                <a:gd name="connsiteX5" fmla="*/ 768048 w 1995003"/>
                <a:gd name="connsiteY5" fmla="*/ 1181143 h 1328838"/>
                <a:gd name="connsiteX6" fmla="*/ 161565 w 1995003"/>
                <a:gd name="connsiteY6" fmla="*/ 1304925 h 1328838"/>
                <a:gd name="connsiteX7" fmla="*/ 2519 w 1995003"/>
                <a:gd name="connsiteY7" fmla="*/ 783453 h 1328838"/>
                <a:gd name="connsiteX0" fmla="*/ 2425 w 1994909"/>
                <a:gd name="connsiteY0" fmla="*/ 783453 h 1337156"/>
                <a:gd name="connsiteX1" fmla="*/ 54316 w 1994909"/>
                <a:gd name="connsiteY1" fmla="*/ 126206 h 1337156"/>
                <a:gd name="connsiteX2" fmla="*/ 884636 w 1994909"/>
                <a:gd name="connsiteY2" fmla="*/ 54769 h 1337156"/>
                <a:gd name="connsiteX3" fmla="*/ 1535454 w 1994909"/>
                <a:gd name="connsiteY3" fmla="*/ 0 h 1337156"/>
                <a:gd name="connsiteX4" fmla="*/ 1983539 w 1994909"/>
                <a:gd name="connsiteY4" fmla="*/ 652484 h 1337156"/>
                <a:gd name="connsiteX5" fmla="*/ 767954 w 1994909"/>
                <a:gd name="connsiteY5" fmla="*/ 1181143 h 1337156"/>
                <a:gd name="connsiteX6" fmla="*/ 159090 w 1994909"/>
                <a:gd name="connsiteY6" fmla="*/ 1314450 h 1337156"/>
                <a:gd name="connsiteX7" fmla="*/ 2425 w 1994909"/>
                <a:gd name="connsiteY7" fmla="*/ 783453 h 1337156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768635 w 1674384"/>
                <a:gd name="connsiteY5" fmla="*/ 1181143 h 1293019"/>
                <a:gd name="connsiteX6" fmla="*/ 176440 w 1674384"/>
                <a:gd name="connsiteY6" fmla="*/ 1293019 h 1293019"/>
                <a:gd name="connsiteX7" fmla="*/ 3106 w 1674384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626621 w 1674384"/>
                <a:gd name="connsiteY5" fmla="*/ 521495 h 1293019"/>
                <a:gd name="connsiteX6" fmla="*/ 1359921 w 1674384"/>
                <a:gd name="connsiteY6" fmla="*/ 1254920 h 1293019"/>
                <a:gd name="connsiteX7" fmla="*/ 768635 w 1674384"/>
                <a:gd name="connsiteY7" fmla="*/ 1181143 h 1293019"/>
                <a:gd name="connsiteX8" fmla="*/ 176440 w 1674384"/>
                <a:gd name="connsiteY8" fmla="*/ 1293019 h 1293019"/>
                <a:gd name="connsiteX9" fmla="*/ 3106 w 1674384"/>
                <a:gd name="connsiteY9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653226 w 1653226"/>
                <a:gd name="connsiteY4" fmla="*/ 514371 h 1293019"/>
                <a:gd name="connsiteX5" fmla="*/ 1359921 w 1653226"/>
                <a:gd name="connsiteY5" fmla="*/ 1254920 h 1293019"/>
                <a:gd name="connsiteX6" fmla="*/ 768635 w 1653226"/>
                <a:gd name="connsiteY6" fmla="*/ 1181143 h 1293019"/>
                <a:gd name="connsiteX7" fmla="*/ 176440 w 1653226"/>
                <a:gd name="connsiteY7" fmla="*/ 1293019 h 1293019"/>
                <a:gd name="connsiteX8" fmla="*/ 3106 w 1653226"/>
                <a:gd name="connsiteY8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557564 w 1653226"/>
                <a:gd name="connsiteY4" fmla="*/ 178595 h 1293019"/>
                <a:gd name="connsiteX5" fmla="*/ 1653226 w 1653226"/>
                <a:gd name="connsiteY5" fmla="*/ 514371 h 1293019"/>
                <a:gd name="connsiteX6" fmla="*/ 1359921 w 1653226"/>
                <a:gd name="connsiteY6" fmla="*/ 1254920 h 1293019"/>
                <a:gd name="connsiteX7" fmla="*/ 768635 w 1653226"/>
                <a:gd name="connsiteY7" fmla="*/ 1181143 h 1293019"/>
                <a:gd name="connsiteX8" fmla="*/ 176440 w 1653226"/>
                <a:gd name="connsiteY8" fmla="*/ 1293019 h 1293019"/>
                <a:gd name="connsiteX9" fmla="*/ 3106 w 1653226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51499"/>
                <a:gd name="connsiteY0" fmla="*/ 783453 h 1293019"/>
                <a:gd name="connsiteX1" fmla="*/ 54997 w 1651499"/>
                <a:gd name="connsiteY1" fmla="*/ 126206 h 1293019"/>
                <a:gd name="connsiteX2" fmla="*/ 885317 w 1651499"/>
                <a:gd name="connsiteY2" fmla="*/ 54769 h 1293019"/>
                <a:gd name="connsiteX3" fmla="*/ 1536135 w 1651499"/>
                <a:gd name="connsiteY3" fmla="*/ 0 h 1293019"/>
                <a:gd name="connsiteX4" fmla="*/ 1636557 w 1651499"/>
                <a:gd name="connsiteY4" fmla="*/ 516752 h 1293019"/>
                <a:gd name="connsiteX5" fmla="*/ 1359921 w 1651499"/>
                <a:gd name="connsiteY5" fmla="*/ 1254920 h 1293019"/>
                <a:gd name="connsiteX6" fmla="*/ 768635 w 1651499"/>
                <a:gd name="connsiteY6" fmla="*/ 1181143 h 1293019"/>
                <a:gd name="connsiteX7" fmla="*/ 176440 w 1651499"/>
                <a:gd name="connsiteY7" fmla="*/ 1293019 h 1293019"/>
                <a:gd name="connsiteX8" fmla="*/ 3106 w 1651499"/>
                <a:gd name="connsiteY8" fmla="*/ 783453 h 1293019"/>
                <a:gd name="connsiteX0" fmla="*/ 3106 w 1639433"/>
                <a:gd name="connsiteY0" fmla="*/ 783453 h 1293019"/>
                <a:gd name="connsiteX1" fmla="*/ 54997 w 1639433"/>
                <a:gd name="connsiteY1" fmla="*/ 126206 h 1293019"/>
                <a:gd name="connsiteX2" fmla="*/ 885317 w 1639433"/>
                <a:gd name="connsiteY2" fmla="*/ 54769 h 1293019"/>
                <a:gd name="connsiteX3" fmla="*/ 1536135 w 1639433"/>
                <a:gd name="connsiteY3" fmla="*/ 0 h 1293019"/>
                <a:gd name="connsiteX4" fmla="*/ 1636557 w 1639433"/>
                <a:gd name="connsiteY4" fmla="*/ 516752 h 1293019"/>
                <a:gd name="connsiteX5" fmla="*/ 1359921 w 1639433"/>
                <a:gd name="connsiteY5" fmla="*/ 1254920 h 1293019"/>
                <a:gd name="connsiteX6" fmla="*/ 768635 w 1639433"/>
                <a:gd name="connsiteY6" fmla="*/ 1181143 h 1293019"/>
                <a:gd name="connsiteX7" fmla="*/ 176440 w 1639433"/>
                <a:gd name="connsiteY7" fmla="*/ 1293019 h 1293019"/>
                <a:gd name="connsiteX8" fmla="*/ 3106 w 1639433"/>
                <a:gd name="connsiteY8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636557 w 1636557"/>
                <a:gd name="connsiteY4" fmla="*/ 516752 h 1293019"/>
                <a:gd name="connsiteX5" fmla="*/ 1359921 w 1636557"/>
                <a:gd name="connsiteY5" fmla="*/ 1254920 h 1293019"/>
                <a:gd name="connsiteX6" fmla="*/ 768635 w 1636557"/>
                <a:gd name="connsiteY6" fmla="*/ 1181143 h 1293019"/>
                <a:gd name="connsiteX7" fmla="*/ 176440 w 1636557"/>
                <a:gd name="connsiteY7" fmla="*/ 1293019 h 1293019"/>
                <a:gd name="connsiteX8" fmla="*/ 3106 w 1636557"/>
                <a:gd name="connsiteY8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245"/>
                <a:gd name="connsiteY0" fmla="*/ 783453 h 1293019"/>
                <a:gd name="connsiteX1" fmla="*/ 54997 w 1645245"/>
                <a:gd name="connsiteY1" fmla="*/ 126206 h 1293019"/>
                <a:gd name="connsiteX2" fmla="*/ 885317 w 1645245"/>
                <a:gd name="connsiteY2" fmla="*/ 54769 h 1293019"/>
                <a:gd name="connsiteX3" fmla="*/ 1536135 w 1645245"/>
                <a:gd name="connsiteY3" fmla="*/ 0 h 1293019"/>
                <a:gd name="connsiteX4" fmla="*/ 1583759 w 1645245"/>
                <a:gd name="connsiteY4" fmla="*/ 242889 h 1293019"/>
                <a:gd name="connsiteX5" fmla="*/ 1636557 w 1645245"/>
                <a:gd name="connsiteY5" fmla="*/ 516752 h 1293019"/>
                <a:gd name="connsiteX6" fmla="*/ 1359921 w 1645245"/>
                <a:gd name="connsiteY6" fmla="*/ 1254920 h 1293019"/>
                <a:gd name="connsiteX7" fmla="*/ 768635 w 1645245"/>
                <a:gd name="connsiteY7" fmla="*/ 1181143 h 1293019"/>
                <a:gd name="connsiteX8" fmla="*/ 176440 w 1645245"/>
                <a:gd name="connsiteY8" fmla="*/ 1293019 h 1293019"/>
                <a:gd name="connsiteX9" fmla="*/ 3106 w 1645245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93914 h 1303480"/>
                <a:gd name="connsiteX1" fmla="*/ 54997 w 1636559"/>
                <a:gd name="connsiteY1" fmla="*/ 136667 h 1303480"/>
                <a:gd name="connsiteX2" fmla="*/ 832929 w 1636559"/>
                <a:gd name="connsiteY2" fmla="*/ 17605 h 1303480"/>
                <a:gd name="connsiteX3" fmla="*/ 1536135 w 1636559"/>
                <a:gd name="connsiteY3" fmla="*/ 10461 h 1303480"/>
                <a:gd name="connsiteX4" fmla="*/ 1583759 w 1636559"/>
                <a:gd name="connsiteY4" fmla="*/ 253350 h 1303480"/>
                <a:gd name="connsiteX5" fmla="*/ 1636557 w 1636559"/>
                <a:gd name="connsiteY5" fmla="*/ 527213 h 1303480"/>
                <a:gd name="connsiteX6" fmla="*/ 1359921 w 1636559"/>
                <a:gd name="connsiteY6" fmla="*/ 1265381 h 1303480"/>
                <a:gd name="connsiteX7" fmla="*/ 768635 w 1636559"/>
                <a:gd name="connsiteY7" fmla="*/ 1191604 h 1303480"/>
                <a:gd name="connsiteX8" fmla="*/ 176440 w 1636559"/>
                <a:gd name="connsiteY8" fmla="*/ 1303480 h 1303480"/>
                <a:gd name="connsiteX9" fmla="*/ 3106 w 1636559"/>
                <a:gd name="connsiteY9" fmla="*/ 793914 h 1303480"/>
                <a:gd name="connsiteX0" fmla="*/ 4104 w 1637557"/>
                <a:gd name="connsiteY0" fmla="*/ 798083 h 1307649"/>
                <a:gd name="connsiteX1" fmla="*/ 44089 w 1637557"/>
                <a:gd name="connsiteY1" fmla="*/ 136073 h 1307649"/>
                <a:gd name="connsiteX2" fmla="*/ 833927 w 1637557"/>
                <a:gd name="connsiteY2" fmla="*/ 21774 h 1307649"/>
                <a:gd name="connsiteX3" fmla="*/ 1537133 w 1637557"/>
                <a:gd name="connsiteY3" fmla="*/ 14630 h 1307649"/>
                <a:gd name="connsiteX4" fmla="*/ 1584757 w 1637557"/>
                <a:gd name="connsiteY4" fmla="*/ 257519 h 1307649"/>
                <a:gd name="connsiteX5" fmla="*/ 1637555 w 1637557"/>
                <a:gd name="connsiteY5" fmla="*/ 531382 h 1307649"/>
                <a:gd name="connsiteX6" fmla="*/ 1360919 w 1637557"/>
                <a:gd name="connsiteY6" fmla="*/ 1269550 h 1307649"/>
                <a:gd name="connsiteX7" fmla="*/ 769633 w 1637557"/>
                <a:gd name="connsiteY7" fmla="*/ 1195773 h 1307649"/>
                <a:gd name="connsiteX8" fmla="*/ 177438 w 1637557"/>
                <a:gd name="connsiteY8" fmla="*/ 1307649 h 1307649"/>
                <a:gd name="connsiteX9" fmla="*/ 4104 w 1637557"/>
                <a:gd name="connsiteY9" fmla="*/ 798083 h 130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7557" h="1307649">
                  <a:moveTo>
                    <a:pt x="4104" y="798083"/>
                  </a:moveTo>
                  <a:cubicBezTo>
                    <a:pt x="-18121" y="602820"/>
                    <a:pt x="57789" y="438099"/>
                    <a:pt x="44089" y="136073"/>
                  </a:cubicBezTo>
                  <a:cubicBezTo>
                    <a:pt x="230415" y="74553"/>
                    <a:pt x="585086" y="42014"/>
                    <a:pt x="833927" y="21774"/>
                  </a:cubicBezTo>
                  <a:cubicBezTo>
                    <a:pt x="1082768" y="1534"/>
                    <a:pt x="1300350" y="-11564"/>
                    <a:pt x="1537133" y="14630"/>
                  </a:cubicBezTo>
                  <a:cubicBezTo>
                    <a:pt x="1464231" y="91227"/>
                    <a:pt x="1568020" y="171394"/>
                    <a:pt x="1584757" y="257519"/>
                  </a:cubicBezTo>
                  <a:cubicBezTo>
                    <a:pt x="1596731" y="350788"/>
                    <a:pt x="1637952" y="353185"/>
                    <a:pt x="1637555" y="531382"/>
                  </a:cubicBezTo>
                  <a:cubicBezTo>
                    <a:pt x="1624855" y="740535"/>
                    <a:pt x="1508351" y="1158421"/>
                    <a:pt x="1360919" y="1269550"/>
                  </a:cubicBezTo>
                  <a:cubicBezTo>
                    <a:pt x="1175387" y="1235422"/>
                    <a:pt x="966880" y="1189423"/>
                    <a:pt x="769633" y="1195773"/>
                  </a:cubicBezTo>
                  <a:cubicBezTo>
                    <a:pt x="572386" y="1202123"/>
                    <a:pt x="333601" y="1231056"/>
                    <a:pt x="177438" y="1307649"/>
                  </a:cubicBezTo>
                  <a:cubicBezTo>
                    <a:pt x="83188" y="1198504"/>
                    <a:pt x="26329" y="993346"/>
                    <a:pt x="4104" y="798083"/>
                  </a:cubicBezTo>
                  <a:close/>
                </a:path>
              </a:pathLst>
            </a:custGeom>
            <a:solidFill>
              <a:srgbClr val="FFFF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5112495" y="1052441"/>
              <a:ext cx="410714" cy="702369"/>
            </a:xfrm>
            <a:custGeom>
              <a:avLst/>
              <a:gdLst>
                <a:gd name="connsiteX0" fmla="*/ 10611 w 409641"/>
                <a:gd name="connsiteY0" fmla="*/ 702369 h 705931"/>
                <a:gd name="connsiteX1" fmla="*/ 8230 w 409641"/>
                <a:gd name="connsiteY1" fmla="*/ 502344 h 705931"/>
                <a:gd name="connsiteX2" fmla="*/ 32042 w 409641"/>
                <a:gd name="connsiteY2" fmla="*/ 295176 h 705931"/>
                <a:gd name="connsiteX3" fmla="*/ 117767 w 409641"/>
                <a:gd name="connsiteY3" fmla="*/ 126107 h 705931"/>
                <a:gd name="connsiteX4" fmla="*/ 224923 w 409641"/>
                <a:gd name="connsiteY4" fmla="*/ 9426 h 705931"/>
                <a:gd name="connsiteX5" fmla="*/ 332080 w 409641"/>
                <a:gd name="connsiteY5" fmla="*/ 16569 h 705931"/>
                <a:gd name="connsiteX6" fmla="*/ 401136 w 409641"/>
                <a:gd name="connsiteY6" fmla="*/ 92769 h 705931"/>
                <a:gd name="connsiteX7" fmla="*/ 393992 w 409641"/>
                <a:gd name="connsiteY7" fmla="*/ 223738 h 705931"/>
                <a:gd name="connsiteX8" fmla="*/ 270167 w 409641"/>
                <a:gd name="connsiteY8" fmla="*/ 435669 h 705931"/>
                <a:gd name="connsiteX9" fmla="*/ 129673 w 409641"/>
                <a:gd name="connsiteY9" fmla="*/ 616644 h 705931"/>
                <a:gd name="connsiteX10" fmla="*/ 10611 w 409641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0068 w 409098"/>
                <a:gd name="connsiteY0" fmla="*/ 702369 h 705931"/>
                <a:gd name="connsiteX1" fmla="*/ 7687 w 409098"/>
                <a:gd name="connsiteY1" fmla="*/ 502344 h 705931"/>
                <a:gd name="connsiteX2" fmla="*/ 19593 w 409098"/>
                <a:gd name="connsiteY2" fmla="*/ 492819 h 705931"/>
                <a:gd name="connsiteX3" fmla="*/ 52931 w 409098"/>
                <a:gd name="connsiteY3" fmla="*/ 295176 h 705931"/>
                <a:gd name="connsiteX4" fmla="*/ 117224 w 409098"/>
                <a:gd name="connsiteY4" fmla="*/ 126107 h 705931"/>
                <a:gd name="connsiteX5" fmla="*/ 224380 w 409098"/>
                <a:gd name="connsiteY5" fmla="*/ 9426 h 705931"/>
                <a:gd name="connsiteX6" fmla="*/ 331537 w 409098"/>
                <a:gd name="connsiteY6" fmla="*/ 16569 h 705931"/>
                <a:gd name="connsiteX7" fmla="*/ 400593 w 409098"/>
                <a:gd name="connsiteY7" fmla="*/ 92769 h 705931"/>
                <a:gd name="connsiteX8" fmla="*/ 393449 w 409098"/>
                <a:gd name="connsiteY8" fmla="*/ 223738 h 705931"/>
                <a:gd name="connsiteX9" fmla="*/ 269624 w 409098"/>
                <a:gd name="connsiteY9" fmla="*/ 435669 h 705931"/>
                <a:gd name="connsiteX10" fmla="*/ 129130 w 409098"/>
                <a:gd name="connsiteY10" fmla="*/ 616644 h 705931"/>
                <a:gd name="connsiteX11" fmla="*/ 10068 w 409098"/>
                <a:gd name="connsiteY11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714" h="702369">
                  <a:moveTo>
                    <a:pt x="11684" y="702369"/>
                  </a:moveTo>
                  <a:cubicBezTo>
                    <a:pt x="-8557" y="652363"/>
                    <a:pt x="2159" y="570209"/>
                    <a:pt x="9303" y="502344"/>
                  </a:cubicBezTo>
                  <a:cubicBezTo>
                    <a:pt x="16447" y="434479"/>
                    <a:pt x="36291" y="357882"/>
                    <a:pt x="54547" y="295176"/>
                  </a:cubicBezTo>
                  <a:cubicBezTo>
                    <a:pt x="72803" y="232470"/>
                    <a:pt x="90265" y="173732"/>
                    <a:pt x="118840" y="126107"/>
                  </a:cubicBezTo>
                  <a:cubicBezTo>
                    <a:pt x="147415" y="78482"/>
                    <a:pt x="190277" y="27682"/>
                    <a:pt x="225996" y="9426"/>
                  </a:cubicBezTo>
                  <a:cubicBezTo>
                    <a:pt x="261715" y="-8830"/>
                    <a:pt x="303784" y="2679"/>
                    <a:pt x="333153" y="16569"/>
                  </a:cubicBezTo>
                  <a:cubicBezTo>
                    <a:pt x="362522" y="30459"/>
                    <a:pt x="391890" y="58241"/>
                    <a:pt x="402209" y="92769"/>
                  </a:cubicBezTo>
                  <a:cubicBezTo>
                    <a:pt x="412528" y="127297"/>
                    <a:pt x="416893" y="166588"/>
                    <a:pt x="395065" y="223738"/>
                  </a:cubicBezTo>
                  <a:cubicBezTo>
                    <a:pt x="373237" y="280888"/>
                    <a:pt x="315293" y="370185"/>
                    <a:pt x="271240" y="435669"/>
                  </a:cubicBezTo>
                  <a:cubicBezTo>
                    <a:pt x="227187" y="501153"/>
                    <a:pt x="170433" y="573385"/>
                    <a:pt x="130746" y="616644"/>
                  </a:cubicBezTo>
                  <a:cubicBezTo>
                    <a:pt x="91059" y="659903"/>
                    <a:pt x="43831" y="683320"/>
                    <a:pt x="11684" y="702369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591864" y="1455703"/>
              <a:ext cx="631434" cy="619784"/>
            </a:xfrm>
            <a:custGeom>
              <a:avLst/>
              <a:gdLst>
                <a:gd name="connsiteX0" fmla="*/ 627315 w 631434"/>
                <a:gd name="connsiteY0" fmla="*/ 614077 h 619784"/>
                <a:gd name="connsiteX1" fmla="*/ 477296 w 631434"/>
                <a:gd name="connsiteY1" fmla="*/ 578358 h 619784"/>
                <a:gd name="connsiteX2" fmla="*/ 248696 w 631434"/>
                <a:gd name="connsiteY2" fmla="*/ 483108 h 619784"/>
                <a:gd name="connsiteX3" fmla="*/ 93915 w 631434"/>
                <a:gd name="connsiteY3" fmla="*/ 347377 h 619784"/>
                <a:gd name="connsiteX4" fmla="*/ 10571 w 631434"/>
                <a:gd name="connsiteY4" fmla="*/ 214027 h 619784"/>
                <a:gd name="connsiteX5" fmla="*/ 8190 w 631434"/>
                <a:gd name="connsiteY5" fmla="*/ 104490 h 619784"/>
                <a:gd name="connsiteX6" fmla="*/ 74865 w 631434"/>
                <a:gd name="connsiteY6" fmla="*/ 16383 h 619784"/>
                <a:gd name="connsiteX7" fmla="*/ 184402 w 631434"/>
                <a:gd name="connsiteY7" fmla="*/ 6858 h 619784"/>
                <a:gd name="connsiteX8" fmla="*/ 312990 w 631434"/>
                <a:gd name="connsiteY8" fmla="*/ 92583 h 619784"/>
                <a:gd name="connsiteX9" fmla="*/ 443959 w 631434"/>
                <a:gd name="connsiteY9" fmla="*/ 242602 h 619784"/>
                <a:gd name="connsiteX10" fmla="*/ 574927 w 631434"/>
                <a:gd name="connsiteY10" fmla="*/ 464058 h 619784"/>
                <a:gd name="connsiteX11" fmla="*/ 627315 w 631434"/>
                <a:gd name="connsiteY11" fmla="*/ 614077 h 61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434" h="619784">
                  <a:moveTo>
                    <a:pt x="627315" y="614077"/>
                  </a:moveTo>
                  <a:cubicBezTo>
                    <a:pt x="611043" y="633127"/>
                    <a:pt x="540399" y="600186"/>
                    <a:pt x="477296" y="578358"/>
                  </a:cubicBezTo>
                  <a:cubicBezTo>
                    <a:pt x="414193" y="556530"/>
                    <a:pt x="312593" y="521605"/>
                    <a:pt x="248696" y="483108"/>
                  </a:cubicBezTo>
                  <a:cubicBezTo>
                    <a:pt x="184799" y="444611"/>
                    <a:pt x="133602" y="392224"/>
                    <a:pt x="93915" y="347377"/>
                  </a:cubicBezTo>
                  <a:cubicBezTo>
                    <a:pt x="54228" y="302530"/>
                    <a:pt x="24858" y="254508"/>
                    <a:pt x="10571" y="214027"/>
                  </a:cubicBezTo>
                  <a:cubicBezTo>
                    <a:pt x="-3716" y="173546"/>
                    <a:pt x="-2526" y="137431"/>
                    <a:pt x="8190" y="104490"/>
                  </a:cubicBezTo>
                  <a:cubicBezTo>
                    <a:pt x="18906" y="71549"/>
                    <a:pt x="45496" y="32655"/>
                    <a:pt x="74865" y="16383"/>
                  </a:cubicBezTo>
                  <a:cubicBezTo>
                    <a:pt x="104234" y="111"/>
                    <a:pt x="144714" y="-5842"/>
                    <a:pt x="184402" y="6858"/>
                  </a:cubicBezTo>
                  <a:cubicBezTo>
                    <a:pt x="224089" y="19558"/>
                    <a:pt x="269730" y="53292"/>
                    <a:pt x="312990" y="92583"/>
                  </a:cubicBezTo>
                  <a:cubicBezTo>
                    <a:pt x="356249" y="131874"/>
                    <a:pt x="400303" y="180689"/>
                    <a:pt x="443959" y="242602"/>
                  </a:cubicBezTo>
                  <a:cubicBezTo>
                    <a:pt x="487615" y="304514"/>
                    <a:pt x="541193" y="406511"/>
                    <a:pt x="574927" y="464058"/>
                  </a:cubicBezTo>
                  <a:cubicBezTo>
                    <a:pt x="608661" y="521605"/>
                    <a:pt x="643587" y="595027"/>
                    <a:pt x="627315" y="614077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2804801" y="1490717"/>
              <a:ext cx="3056555" cy="2912688"/>
            </a:xfrm>
            <a:custGeom>
              <a:avLst/>
              <a:gdLst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911811 h 2911811"/>
                <a:gd name="connsiteX1" fmla="*/ 507529 w 3031020"/>
                <a:gd name="connsiteY1" fmla="*/ 2689561 h 2911811"/>
                <a:gd name="connsiteX2" fmla="*/ 272579 w 3031020"/>
                <a:gd name="connsiteY2" fmla="*/ 2422861 h 2911811"/>
                <a:gd name="connsiteX3" fmla="*/ 94779 w 3031020"/>
                <a:gd name="connsiteY3" fmla="*/ 2092661 h 2911811"/>
                <a:gd name="connsiteX4" fmla="*/ 5879 w 3031020"/>
                <a:gd name="connsiteY4" fmla="*/ 1692611 h 2911811"/>
                <a:gd name="connsiteX5" fmla="*/ 24929 w 3031020"/>
                <a:gd name="connsiteY5" fmla="*/ 1254461 h 2911811"/>
                <a:gd name="connsiteX6" fmla="*/ 158279 w 3031020"/>
                <a:gd name="connsiteY6" fmla="*/ 835361 h 2911811"/>
                <a:gd name="connsiteX7" fmla="*/ 399579 w 3031020"/>
                <a:gd name="connsiteY7" fmla="*/ 524211 h 2911811"/>
                <a:gd name="connsiteX8" fmla="*/ 698029 w 3031020"/>
                <a:gd name="connsiteY8" fmla="*/ 270211 h 2911811"/>
                <a:gd name="connsiteX9" fmla="*/ 1091729 w 3031020"/>
                <a:gd name="connsiteY9" fmla="*/ 92411 h 2911811"/>
                <a:gd name="connsiteX10" fmla="*/ 1434629 w 3031020"/>
                <a:gd name="connsiteY10" fmla="*/ 336 h 2911811"/>
                <a:gd name="connsiteX11" fmla="*/ 1777529 w 3031020"/>
                <a:gd name="connsiteY11" fmla="*/ 67011 h 2911811"/>
                <a:gd name="connsiteX12" fmla="*/ 2171229 w 3031020"/>
                <a:gd name="connsiteY12" fmla="*/ 206711 h 2911811"/>
                <a:gd name="connsiteX13" fmla="*/ 2463329 w 3031020"/>
                <a:gd name="connsiteY13" fmla="*/ 378161 h 2911811"/>
                <a:gd name="connsiteX14" fmla="*/ 2717329 w 3031020"/>
                <a:gd name="connsiteY14" fmla="*/ 632161 h 2911811"/>
                <a:gd name="connsiteX15" fmla="*/ 2907829 w 3031020"/>
                <a:gd name="connsiteY15" fmla="*/ 949661 h 2911811"/>
                <a:gd name="connsiteX16" fmla="*/ 3003079 w 3031020"/>
                <a:gd name="connsiteY16" fmla="*/ 1311611 h 2911811"/>
                <a:gd name="connsiteX17" fmla="*/ 3028479 w 3031020"/>
                <a:gd name="connsiteY17" fmla="*/ 1679911 h 2911811"/>
                <a:gd name="connsiteX18" fmla="*/ 2952279 w 3031020"/>
                <a:gd name="connsiteY18" fmla="*/ 2035511 h 2911811"/>
                <a:gd name="connsiteX19" fmla="*/ 2812579 w 3031020"/>
                <a:gd name="connsiteY19" fmla="*/ 2308561 h 2911811"/>
                <a:gd name="connsiteX20" fmla="*/ 2666529 w 3031020"/>
                <a:gd name="connsiteY20" fmla="*/ 2511761 h 2911811"/>
                <a:gd name="connsiteX21" fmla="*/ 2355379 w 3031020"/>
                <a:gd name="connsiteY21" fmla="*/ 2784811 h 2911811"/>
                <a:gd name="connsiteX0" fmla="*/ 837729 w 3031020"/>
                <a:gd name="connsiteY0" fmla="*/ 2915612 h 2915612"/>
                <a:gd name="connsiteX1" fmla="*/ 507529 w 3031020"/>
                <a:gd name="connsiteY1" fmla="*/ 2693362 h 2915612"/>
                <a:gd name="connsiteX2" fmla="*/ 272579 w 3031020"/>
                <a:gd name="connsiteY2" fmla="*/ 2426662 h 2915612"/>
                <a:gd name="connsiteX3" fmla="*/ 94779 w 3031020"/>
                <a:gd name="connsiteY3" fmla="*/ 2096462 h 2915612"/>
                <a:gd name="connsiteX4" fmla="*/ 5879 w 3031020"/>
                <a:gd name="connsiteY4" fmla="*/ 1696412 h 2915612"/>
                <a:gd name="connsiteX5" fmla="*/ 24929 w 3031020"/>
                <a:gd name="connsiteY5" fmla="*/ 1258262 h 2915612"/>
                <a:gd name="connsiteX6" fmla="*/ 158279 w 3031020"/>
                <a:gd name="connsiteY6" fmla="*/ 839162 h 2915612"/>
                <a:gd name="connsiteX7" fmla="*/ 399579 w 3031020"/>
                <a:gd name="connsiteY7" fmla="*/ 528012 h 2915612"/>
                <a:gd name="connsiteX8" fmla="*/ 698029 w 3031020"/>
                <a:gd name="connsiteY8" fmla="*/ 274012 h 2915612"/>
                <a:gd name="connsiteX9" fmla="*/ 1091729 w 3031020"/>
                <a:gd name="connsiteY9" fmla="*/ 96212 h 2915612"/>
                <a:gd name="connsiteX10" fmla="*/ 1434629 w 3031020"/>
                <a:gd name="connsiteY10" fmla="*/ 4137 h 2915612"/>
                <a:gd name="connsiteX11" fmla="*/ 1821979 w 3031020"/>
                <a:gd name="connsiteY11" fmla="*/ 35887 h 2915612"/>
                <a:gd name="connsiteX12" fmla="*/ 2171229 w 3031020"/>
                <a:gd name="connsiteY12" fmla="*/ 210512 h 2915612"/>
                <a:gd name="connsiteX13" fmla="*/ 2463329 w 3031020"/>
                <a:gd name="connsiteY13" fmla="*/ 381962 h 2915612"/>
                <a:gd name="connsiteX14" fmla="*/ 2717329 w 3031020"/>
                <a:gd name="connsiteY14" fmla="*/ 635962 h 2915612"/>
                <a:gd name="connsiteX15" fmla="*/ 2907829 w 3031020"/>
                <a:gd name="connsiteY15" fmla="*/ 953462 h 2915612"/>
                <a:gd name="connsiteX16" fmla="*/ 3003079 w 3031020"/>
                <a:gd name="connsiteY16" fmla="*/ 1315412 h 2915612"/>
                <a:gd name="connsiteX17" fmla="*/ 3028479 w 3031020"/>
                <a:gd name="connsiteY17" fmla="*/ 1683712 h 2915612"/>
                <a:gd name="connsiteX18" fmla="*/ 2952279 w 3031020"/>
                <a:gd name="connsiteY18" fmla="*/ 2039312 h 2915612"/>
                <a:gd name="connsiteX19" fmla="*/ 2812579 w 3031020"/>
                <a:gd name="connsiteY19" fmla="*/ 2312362 h 2915612"/>
                <a:gd name="connsiteX20" fmla="*/ 2666529 w 3031020"/>
                <a:gd name="connsiteY20" fmla="*/ 2515562 h 2915612"/>
                <a:gd name="connsiteX21" fmla="*/ 2355379 w 3031020"/>
                <a:gd name="connsiteY21" fmla="*/ 2788612 h 2915612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463329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33204 w 3031020"/>
                <a:gd name="connsiteY14" fmla="*/ 61599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98029 w 3031020"/>
                <a:gd name="connsiteY8" fmla="*/ 2710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3579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6754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60526 w 3030067"/>
                <a:gd name="connsiteY7" fmla="*/ 51556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38301 w 3030067"/>
                <a:gd name="connsiteY7" fmla="*/ 50921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7908 w 3051199"/>
                <a:gd name="connsiteY0" fmla="*/ 2912688 h 2912688"/>
                <a:gd name="connsiteX1" fmla="*/ 527708 w 3051199"/>
                <a:gd name="connsiteY1" fmla="*/ 2690438 h 2912688"/>
                <a:gd name="connsiteX2" fmla="*/ 292758 w 3051199"/>
                <a:gd name="connsiteY2" fmla="*/ 2423738 h 2912688"/>
                <a:gd name="connsiteX3" fmla="*/ 114958 w 3051199"/>
                <a:gd name="connsiteY3" fmla="*/ 2093538 h 2912688"/>
                <a:gd name="connsiteX4" fmla="*/ 26058 w 3051199"/>
                <a:gd name="connsiteY4" fmla="*/ 1693488 h 2912688"/>
                <a:gd name="connsiteX5" fmla="*/ 7008 w 3051199"/>
                <a:gd name="connsiteY5" fmla="*/ 1255338 h 2912688"/>
                <a:gd name="connsiteX6" fmla="*/ 149883 w 3051199"/>
                <a:gd name="connsiteY6" fmla="*/ 833063 h 2912688"/>
                <a:gd name="connsiteX7" fmla="*/ 359433 w 3051199"/>
                <a:gd name="connsiteY7" fmla="*/ 509213 h 2912688"/>
                <a:gd name="connsiteX8" fmla="*/ 676933 w 3051199"/>
                <a:gd name="connsiteY8" fmla="*/ 242513 h 2912688"/>
                <a:gd name="connsiteX9" fmla="*/ 1089683 w 3051199"/>
                <a:gd name="connsiteY9" fmla="*/ 61538 h 2912688"/>
                <a:gd name="connsiteX10" fmla="*/ 1454808 w 3051199"/>
                <a:gd name="connsiteY10" fmla="*/ 1213 h 2912688"/>
                <a:gd name="connsiteX11" fmla="*/ 1842158 w 3051199"/>
                <a:gd name="connsiteY11" fmla="*/ 32963 h 2912688"/>
                <a:gd name="connsiteX12" fmla="*/ 2213633 w 3051199"/>
                <a:gd name="connsiteY12" fmla="*/ 166313 h 2912688"/>
                <a:gd name="connsiteX13" fmla="*/ 2537483 w 3051199"/>
                <a:gd name="connsiteY13" fmla="*/ 379038 h 2912688"/>
                <a:gd name="connsiteX14" fmla="*/ 2753383 w 3051199"/>
                <a:gd name="connsiteY14" fmla="*/ 613988 h 2912688"/>
                <a:gd name="connsiteX15" fmla="*/ 2928008 w 3051199"/>
                <a:gd name="connsiteY15" fmla="*/ 950538 h 2912688"/>
                <a:gd name="connsiteX16" fmla="*/ 3023258 w 3051199"/>
                <a:gd name="connsiteY16" fmla="*/ 1312488 h 2912688"/>
                <a:gd name="connsiteX17" fmla="*/ 3048658 w 3051199"/>
                <a:gd name="connsiteY17" fmla="*/ 1680788 h 2912688"/>
                <a:gd name="connsiteX18" fmla="*/ 2972458 w 3051199"/>
                <a:gd name="connsiteY18" fmla="*/ 2036388 h 2912688"/>
                <a:gd name="connsiteX19" fmla="*/ 2832758 w 3051199"/>
                <a:gd name="connsiteY19" fmla="*/ 2309438 h 2912688"/>
                <a:gd name="connsiteX20" fmla="*/ 2686708 w 3051199"/>
                <a:gd name="connsiteY20" fmla="*/ 2512638 h 2912688"/>
                <a:gd name="connsiteX21" fmla="*/ 2375558 w 3051199"/>
                <a:gd name="connsiteY21" fmla="*/ 2785688 h 2912688"/>
                <a:gd name="connsiteX0" fmla="*/ 879013 w 3072304"/>
                <a:gd name="connsiteY0" fmla="*/ 2912688 h 2912688"/>
                <a:gd name="connsiteX1" fmla="*/ 548813 w 3072304"/>
                <a:gd name="connsiteY1" fmla="*/ 2690438 h 2912688"/>
                <a:gd name="connsiteX2" fmla="*/ 313863 w 3072304"/>
                <a:gd name="connsiteY2" fmla="*/ 2423738 h 2912688"/>
                <a:gd name="connsiteX3" fmla="*/ 136063 w 3072304"/>
                <a:gd name="connsiteY3" fmla="*/ 2093538 h 2912688"/>
                <a:gd name="connsiteX4" fmla="*/ 9063 w 3072304"/>
                <a:gd name="connsiteY4" fmla="*/ 1690313 h 2912688"/>
                <a:gd name="connsiteX5" fmla="*/ 28113 w 3072304"/>
                <a:gd name="connsiteY5" fmla="*/ 1255338 h 2912688"/>
                <a:gd name="connsiteX6" fmla="*/ 170988 w 3072304"/>
                <a:gd name="connsiteY6" fmla="*/ 833063 h 2912688"/>
                <a:gd name="connsiteX7" fmla="*/ 380538 w 3072304"/>
                <a:gd name="connsiteY7" fmla="*/ 509213 h 2912688"/>
                <a:gd name="connsiteX8" fmla="*/ 698038 w 3072304"/>
                <a:gd name="connsiteY8" fmla="*/ 242513 h 2912688"/>
                <a:gd name="connsiteX9" fmla="*/ 1110788 w 3072304"/>
                <a:gd name="connsiteY9" fmla="*/ 61538 h 2912688"/>
                <a:gd name="connsiteX10" fmla="*/ 1475913 w 3072304"/>
                <a:gd name="connsiteY10" fmla="*/ 1213 h 2912688"/>
                <a:gd name="connsiteX11" fmla="*/ 1863263 w 3072304"/>
                <a:gd name="connsiteY11" fmla="*/ 32963 h 2912688"/>
                <a:gd name="connsiteX12" fmla="*/ 2234738 w 3072304"/>
                <a:gd name="connsiteY12" fmla="*/ 166313 h 2912688"/>
                <a:gd name="connsiteX13" fmla="*/ 2558588 w 3072304"/>
                <a:gd name="connsiteY13" fmla="*/ 379038 h 2912688"/>
                <a:gd name="connsiteX14" fmla="*/ 2774488 w 3072304"/>
                <a:gd name="connsiteY14" fmla="*/ 613988 h 2912688"/>
                <a:gd name="connsiteX15" fmla="*/ 2949113 w 3072304"/>
                <a:gd name="connsiteY15" fmla="*/ 950538 h 2912688"/>
                <a:gd name="connsiteX16" fmla="*/ 3044363 w 3072304"/>
                <a:gd name="connsiteY16" fmla="*/ 1312488 h 2912688"/>
                <a:gd name="connsiteX17" fmla="*/ 3069763 w 3072304"/>
                <a:gd name="connsiteY17" fmla="*/ 1680788 h 2912688"/>
                <a:gd name="connsiteX18" fmla="*/ 2993563 w 3072304"/>
                <a:gd name="connsiteY18" fmla="*/ 2036388 h 2912688"/>
                <a:gd name="connsiteX19" fmla="*/ 2853863 w 3072304"/>
                <a:gd name="connsiteY19" fmla="*/ 2309438 h 2912688"/>
                <a:gd name="connsiteX20" fmla="*/ 2707813 w 3072304"/>
                <a:gd name="connsiteY20" fmla="*/ 2512638 h 2912688"/>
                <a:gd name="connsiteX21" fmla="*/ 2396663 w 3072304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31198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693234 w 3070425"/>
                <a:gd name="connsiteY20" fmla="*/ 2506288 h 2912688"/>
                <a:gd name="connsiteX21" fmla="*/ 2394784 w 3070425"/>
                <a:gd name="connsiteY21" fmla="*/ 2785688 h 2912688"/>
                <a:gd name="connsiteX0" fmla="*/ 877134 w 3055251"/>
                <a:gd name="connsiteY0" fmla="*/ 2912688 h 2912688"/>
                <a:gd name="connsiteX1" fmla="*/ 546934 w 3055251"/>
                <a:gd name="connsiteY1" fmla="*/ 2690438 h 2912688"/>
                <a:gd name="connsiteX2" fmla="*/ 292934 w 3055251"/>
                <a:gd name="connsiteY2" fmla="*/ 2423738 h 2912688"/>
                <a:gd name="connsiteX3" fmla="*/ 108784 w 3055251"/>
                <a:gd name="connsiteY3" fmla="*/ 2096713 h 2912688"/>
                <a:gd name="connsiteX4" fmla="*/ 7184 w 3055251"/>
                <a:gd name="connsiteY4" fmla="*/ 1690313 h 2912688"/>
                <a:gd name="connsiteX5" fmla="*/ 26234 w 3055251"/>
                <a:gd name="connsiteY5" fmla="*/ 1255338 h 2912688"/>
                <a:gd name="connsiteX6" fmla="*/ 169109 w 3055251"/>
                <a:gd name="connsiteY6" fmla="*/ 833063 h 2912688"/>
                <a:gd name="connsiteX7" fmla="*/ 378659 w 3055251"/>
                <a:gd name="connsiteY7" fmla="*/ 509213 h 2912688"/>
                <a:gd name="connsiteX8" fmla="*/ 696159 w 3055251"/>
                <a:gd name="connsiteY8" fmla="*/ 242513 h 2912688"/>
                <a:gd name="connsiteX9" fmla="*/ 1108909 w 3055251"/>
                <a:gd name="connsiteY9" fmla="*/ 61538 h 2912688"/>
                <a:gd name="connsiteX10" fmla="*/ 1474034 w 3055251"/>
                <a:gd name="connsiteY10" fmla="*/ 1213 h 2912688"/>
                <a:gd name="connsiteX11" fmla="*/ 1861384 w 3055251"/>
                <a:gd name="connsiteY11" fmla="*/ 32963 h 2912688"/>
                <a:gd name="connsiteX12" fmla="*/ 2232859 w 3055251"/>
                <a:gd name="connsiteY12" fmla="*/ 166313 h 2912688"/>
                <a:gd name="connsiteX13" fmla="*/ 2556709 w 3055251"/>
                <a:gd name="connsiteY13" fmla="*/ 379038 h 2912688"/>
                <a:gd name="connsiteX14" fmla="*/ 2772609 w 3055251"/>
                <a:gd name="connsiteY14" fmla="*/ 613988 h 2912688"/>
                <a:gd name="connsiteX15" fmla="*/ 2947234 w 3055251"/>
                <a:gd name="connsiteY15" fmla="*/ 950538 h 2912688"/>
                <a:gd name="connsiteX16" fmla="*/ 3042484 w 3055251"/>
                <a:gd name="connsiteY16" fmla="*/ 1312488 h 2912688"/>
                <a:gd name="connsiteX17" fmla="*/ 3048834 w 3055251"/>
                <a:gd name="connsiteY17" fmla="*/ 1687138 h 2912688"/>
                <a:gd name="connsiteX18" fmla="*/ 2991684 w 3055251"/>
                <a:gd name="connsiteY18" fmla="*/ 2036388 h 2912688"/>
                <a:gd name="connsiteX19" fmla="*/ 2851984 w 3055251"/>
                <a:gd name="connsiteY19" fmla="*/ 2309438 h 2912688"/>
                <a:gd name="connsiteX20" fmla="*/ 2693234 w 3055251"/>
                <a:gd name="connsiteY20" fmla="*/ 2506288 h 2912688"/>
                <a:gd name="connsiteX21" fmla="*/ 2394784 w 3055251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836109 w 3056555"/>
                <a:gd name="connsiteY20" fmla="*/ 2312613 h 2912688"/>
                <a:gd name="connsiteX21" fmla="*/ 2693234 w 3056555"/>
                <a:gd name="connsiteY21" fmla="*/ 2506288 h 2912688"/>
                <a:gd name="connsiteX22" fmla="*/ 2394784 w 3056555"/>
                <a:gd name="connsiteY22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36109 w 3056555"/>
                <a:gd name="connsiteY19" fmla="*/ 2312613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6555" h="2912688">
                  <a:moveTo>
                    <a:pt x="877134" y="2912688"/>
                  </a:moveTo>
                  <a:cubicBezTo>
                    <a:pt x="759130" y="2842309"/>
                    <a:pt x="644301" y="2771930"/>
                    <a:pt x="546934" y="2690438"/>
                  </a:cubicBezTo>
                  <a:cubicBezTo>
                    <a:pt x="449567" y="2608946"/>
                    <a:pt x="365959" y="2522692"/>
                    <a:pt x="292934" y="2423738"/>
                  </a:cubicBezTo>
                  <a:cubicBezTo>
                    <a:pt x="219909" y="2324784"/>
                    <a:pt x="156409" y="2218951"/>
                    <a:pt x="108784" y="2096713"/>
                  </a:cubicBezTo>
                  <a:cubicBezTo>
                    <a:pt x="61159" y="1974475"/>
                    <a:pt x="20942" y="1830542"/>
                    <a:pt x="7184" y="1690313"/>
                  </a:cubicBezTo>
                  <a:cubicBezTo>
                    <a:pt x="-6574" y="1550084"/>
                    <a:pt x="-753" y="1398213"/>
                    <a:pt x="26234" y="1255338"/>
                  </a:cubicBezTo>
                  <a:cubicBezTo>
                    <a:pt x="53221" y="1112463"/>
                    <a:pt x="110372" y="957417"/>
                    <a:pt x="169109" y="833063"/>
                  </a:cubicBezTo>
                  <a:cubicBezTo>
                    <a:pt x="227846" y="708709"/>
                    <a:pt x="290817" y="607638"/>
                    <a:pt x="378659" y="509213"/>
                  </a:cubicBezTo>
                  <a:cubicBezTo>
                    <a:pt x="466501" y="410788"/>
                    <a:pt x="574451" y="317125"/>
                    <a:pt x="696159" y="242513"/>
                  </a:cubicBezTo>
                  <a:cubicBezTo>
                    <a:pt x="817867" y="167901"/>
                    <a:pt x="979263" y="101755"/>
                    <a:pt x="1108909" y="61538"/>
                  </a:cubicBezTo>
                  <a:cubicBezTo>
                    <a:pt x="1238555" y="21321"/>
                    <a:pt x="1348622" y="5975"/>
                    <a:pt x="1474034" y="1213"/>
                  </a:cubicBezTo>
                  <a:cubicBezTo>
                    <a:pt x="1599446" y="-3549"/>
                    <a:pt x="1734913" y="5446"/>
                    <a:pt x="1861384" y="32963"/>
                  </a:cubicBezTo>
                  <a:cubicBezTo>
                    <a:pt x="1987855" y="60480"/>
                    <a:pt x="2116972" y="108634"/>
                    <a:pt x="2232859" y="166313"/>
                  </a:cubicBezTo>
                  <a:cubicBezTo>
                    <a:pt x="2348746" y="223992"/>
                    <a:pt x="2466751" y="304426"/>
                    <a:pt x="2556709" y="379038"/>
                  </a:cubicBezTo>
                  <a:cubicBezTo>
                    <a:pt x="2646667" y="453650"/>
                    <a:pt x="2707522" y="518738"/>
                    <a:pt x="2772609" y="613988"/>
                  </a:cubicBezTo>
                  <a:cubicBezTo>
                    <a:pt x="2837697" y="709238"/>
                    <a:pt x="2902255" y="834121"/>
                    <a:pt x="2947234" y="950538"/>
                  </a:cubicBezTo>
                  <a:cubicBezTo>
                    <a:pt x="2992213" y="1066955"/>
                    <a:pt x="3025551" y="1189721"/>
                    <a:pt x="3042484" y="1312488"/>
                  </a:cubicBezTo>
                  <a:cubicBezTo>
                    <a:pt x="3059417" y="1435255"/>
                    <a:pt x="3060476" y="1567017"/>
                    <a:pt x="3048834" y="1687138"/>
                  </a:cubicBezTo>
                  <a:cubicBezTo>
                    <a:pt x="3037192" y="1807259"/>
                    <a:pt x="3008088" y="1928967"/>
                    <a:pt x="2972634" y="2033213"/>
                  </a:cubicBezTo>
                  <a:cubicBezTo>
                    <a:pt x="2937180" y="2137459"/>
                    <a:pt x="2882676" y="2233767"/>
                    <a:pt x="2836109" y="2312613"/>
                  </a:cubicBezTo>
                  <a:cubicBezTo>
                    <a:pt x="2809651" y="2345421"/>
                    <a:pt x="2766788" y="2427442"/>
                    <a:pt x="2693234" y="2506288"/>
                  </a:cubicBezTo>
                  <a:cubicBezTo>
                    <a:pt x="2619680" y="2585134"/>
                    <a:pt x="2512259" y="2688850"/>
                    <a:pt x="2394784" y="2785688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4535960" y="3019278"/>
              <a:ext cx="255238" cy="229256"/>
            </a:xfrm>
            <a:custGeom>
              <a:avLst/>
              <a:gdLst>
                <a:gd name="connsiteX0" fmla="*/ 11956 w 255547"/>
                <a:gd name="connsiteY0" fmla="*/ 69677 h 229256"/>
                <a:gd name="connsiteX1" fmla="*/ 92919 w 255547"/>
                <a:gd name="connsiteY1" fmla="*/ 24433 h 229256"/>
                <a:gd name="connsiteX2" fmla="*/ 169119 w 255547"/>
                <a:gd name="connsiteY2" fmla="*/ 621 h 229256"/>
                <a:gd name="connsiteX3" fmla="*/ 231031 w 255547"/>
                <a:gd name="connsiteY3" fmla="*/ 14908 h 229256"/>
                <a:gd name="connsiteX4" fmla="*/ 254844 w 255547"/>
                <a:gd name="connsiteY4" fmla="*/ 93490 h 229256"/>
                <a:gd name="connsiteX5" fmla="*/ 207219 w 255547"/>
                <a:gd name="connsiteY5" fmla="*/ 176833 h 229256"/>
                <a:gd name="connsiteX6" fmla="*/ 157213 w 255547"/>
                <a:gd name="connsiteY6" fmla="*/ 229221 h 229256"/>
                <a:gd name="connsiteX7" fmla="*/ 61963 w 255547"/>
                <a:gd name="connsiteY7" fmla="*/ 183977 h 229256"/>
                <a:gd name="connsiteX8" fmla="*/ 4813 w 255547"/>
                <a:gd name="connsiteY8" fmla="*/ 124446 h 229256"/>
                <a:gd name="connsiteX9" fmla="*/ 11956 w 255547"/>
                <a:gd name="connsiteY9" fmla="*/ 69677 h 229256"/>
                <a:gd name="connsiteX0" fmla="*/ 11956 w 255238"/>
                <a:gd name="connsiteY0" fmla="*/ 69677 h 229256"/>
                <a:gd name="connsiteX1" fmla="*/ 92919 w 255238"/>
                <a:gd name="connsiteY1" fmla="*/ 24433 h 229256"/>
                <a:gd name="connsiteX2" fmla="*/ 169119 w 255238"/>
                <a:gd name="connsiteY2" fmla="*/ 621 h 229256"/>
                <a:gd name="connsiteX3" fmla="*/ 231031 w 255238"/>
                <a:gd name="connsiteY3" fmla="*/ 14908 h 229256"/>
                <a:gd name="connsiteX4" fmla="*/ 254844 w 255238"/>
                <a:gd name="connsiteY4" fmla="*/ 93490 h 229256"/>
                <a:gd name="connsiteX5" fmla="*/ 214363 w 255238"/>
                <a:gd name="connsiteY5" fmla="*/ 176833 h 229256"/>
                <a:gd name="connsiteX6" fmla="*/ 157213 w 255238"/>
                <a:gd name="connsiteY6" fmla="*/ 229221 h 229256"/>
                <a:gd name="connsiteX7" fmla="*/ 61963 w 255238"/>
                <a:gd name="connsiteY7" fmla="*/ 183977 h 229256"/>
                <a:gd name="connsiteX8" fmla="*/ 4813 w 255238"/>
                <a:gd name="connsiteY8" fmla="*/ 124446 h 229256"/>
                <a:gd name="connsiteX9" fmla="*/ 11956 w 255238"/>
                <a:gd name="connsiteY9" fmla="*/ 69677 h 2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238" h="229256">
                  <a:moveTo>
                    <a:pt x="11956" y="69677"/>
                  </a:moveTo>
                  <a:cubicBezTo>
                    <a:pt x="26640" y="53008"/>
                    <a:pt x="66725" y="35942"/>
                    <a:pt x="92919" y="24433"/>
                  </a:cubicBezTo>
                  <a:cubicBezTo>
                    <a:pt x="119113" y="12924"/>
                    <a:pt x="146100" y="2208"/>
                    <a:pt x="169119" y="621"/>
                  </a:cubicBezTo>
                  <a:cubicBezTo>
                    <a:pt x="192138" y="-966"/>
                    <a:pt x="216744" y="-570"/>
                    <a:pt x="231031" y="14908"/>
                  </a:cubicBezTo>
                  <a:cubicBezTo>
                    <a:pt x="245318" y="30386"/>
                    <a:pt x="257622" y="66503"/>
                    <a:pt x="254844" y="93490"/>
                  </a:cubicBezTo>
                  <a:cubicBezTo>
                    <a:pt x="252066" y="120478"/>
                    <a:pt x="230635" y="154211"/>
                    <a:pt x="214363" y="176833"/>
                  </a:cubicBezTo>
                  <a:cubicBezTo>
                    <a:pt x="198091" y="199455"/>
                    <a:pt x="182613" y="228030"/>
                    <a:pt x="157213" y="229221"/>
                  </a:cubicBezTo>
                  <a:cubicBezTo>
                    <a:pt x="131813" y="230412"/>
                    <a:pt x="87363" y="201440"/>
                    <a:pt x="61963" y="183977"/>
                  </a:cubicBezTo>
                  <a:cubicBezTo>
                    <a:pt x="36563" y="166514"/>
                    <a:pt x="11957" y="143099"/>
                    <a:pt x="4813" y="124446"/>
                  </a:cubicBezTo>
                  <a:cubicBezTo>
                    <a:pt x="-2331" y="105793"/>
                    <a:pt x="-2728" y="86346"/>
                    <a:pt x="11956" y="69677"/>
                  </a:cubicBezTo>
                  <a:close/>
                </a:path>
              </a:pathLst>
            </a:custGeom>
            <a:solidFill>
              <a:srgbClr val="E985A4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3456510" y="2236221"/>
              <a:ext cx="260350" cy="141534"/>
            </a:xfrm>
            <a:custGeom>
              <a:avLst/>
              <a:gdLst>
                <a:gd name="connsiteX0" fmla="*/ 0 w 260350"/>
                <a:gd name="connsiteY0" fmla="*/ 141534 h 141534"/>
                <a:gd name="connsiteX1" fmla="*/ 57150 w 260350"/>
                <a:gd name="connsiteY1" fmla="*/ 52634 h 141534"/>
                <a:gd name="connsiteX2" fmla="*/ 120650 w 260350"/>
                <a:gd name="connsiteY2" fmla="*/ 5009 h 141534"/>
                <a:gd name="connsiteX3" fmla="*/ 196850 w 260350"/>
                <a:gd name="connsiteY3" fmla="*/ 5009 h 141534"/>
                <a:gd name="connsiteX4" fmla="*/ 260350 w 260350"/>
                <a:gd name="connsiteY4" fmla="*/ 36759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41534">
                  <a:moveTo>
                    <a:pt x="0" y="141534"/>
                  </a:moveTo>
                  <a:cubicBezTo>
                    <a:pt x="18521" y="108461"/>
                    <a:pt x="37042" y="75388"/>
                    <a:pt x="57150" y="52634"/>
                  </a:cubicBezTo>
                  <a:cubicBezTo>
                    <a:pt x="77258" y="29880"/>
                    <a:pt x="97367" y="12946"/>
                    <a:pt x="120650" y="5009"/>
                  </a:cubicBezTo>
                  <a:cubicBezTo>
                    <a:pt x="143933" y="-2929"/>
                    <a:pt x="173567" y="-283"/>
                    <a:pt x="196850" y="5009"/>
                  </a:cubicBezTo>
                  <a:cubicBezTo>
                    <a:pt x="220133" y="10301"/>
                    <a:pt x="240241" y="23530"/>
                    <a:pt x="260350" y="3675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4872560" y="1818896"/>
              <a:ext cx="304800" cy="98484"/>
            </a:xfrm>
            <a:custGeom>
              <a:avLst/>
              <a:gdLst>
                <a:gd name="connsiteX0" fmla="*/ 0 w 304800"/>
                <a:gd name="connsiteY0" fmla="*/ 98484 h 98484"/>
                <a:gd name="connsiteX1" fmla="*/ 66675 w 304800"/>
                <a:gd name="connsiteY1" fmla="*/ 28634 h 98484"/>
                <a:gd name="connsiteX2" fmla="*/ 152400 w 304800"/>
                <a:gd name="connsiteY2" fmla="*/ 59 h 98484"/>
                <a:gd name="connsiteX3" fmla="*/ 238125 w 304800"/>
                <a:gd name="connsiteY3" fmla="*/ 34984 h 98484"/>
                <a:gd name="connsiteX4" fmla="*/ 304800 w 304800"/>
                <a:gd name="connsiteY4" fmla="*/ 98484 h 9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98484">
                  <a:moveTo>
                    <a:pt x="0" y="98484"/>
                  </a:moveTo>
                  <a:cubicBezTo>
                    <a:pt x="20637" y="71761"/>
                    <a:pt x="41275" y="45038"/>
                    <a:pt x="66675" y="28634"/>
                  </a:cubicBezTo>
                  <a:cubicBezTo>
                    <a:pt x="92075" y="12230"/>
                    <a:pt x="123825" y="-999"/>
                    <a:pt x="152400" y="59"/>
                  </a:cubicBezTo>
                  <a:cubicBezTo>
                    <a:pt x="180975" y="1117"/>
                    <a:pt x="212725" y="18580"/>
                    <a:pt x="238125" y="34984"/>
                  </a:cubicBezTo>
                  <a:cubicBezTo>
                    <a:pt x="263525" y="51388"/>
                    <a:pt x="284162" y="74936"/>
                    <a:pt x="304800" y="9848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1"/>
            <p:cNvSpPr/>
            <p:nvPr/>
          </p:nvSpPr>
          <p:spPr>
            <a:xfrm>
              <a:off x="3471517" y="2731881"/>
              <a:ext cx="720080" cy="756000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2"/>
            <p:cNvSpPr/>
            <p:nvPr/>
          </p:nvSpPr>
          <p:spPr>
            <a:xfrm>
              <a:off x="3581923" y="2820545"/>
              <a:ext cx="532904" cy="570830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3"/>
            <p:cNvSpPr/>
            <p:nvPr/>
          </p:nvSpPr>
          <p:spPr>
            <a:xfrm rot="19847660">
              <a:off x="4937261" y="2303303"/>
              <a:ext cx="608687" cy="709808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4"/>
            <p:cNvSpPr/>
            <p:nvPr/>
          </p:nvSpPr>
          <p:spPr>
            <a:xfrm rot="19847660">
              <a:off x="4979391" y="2397083"/>
              <a:ext cx="468628" cy="542905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3690666" y="4408168"/>
              <a:ext cx="740674" cy="953039"/>
            </a:xfrm>
            <a:custGeom>
              <a:avLst/>
              <a:gdLst>
                <a:gd name="connsiteX0" fmla="*/ 0 w 763413"/>
                <a:gd name="connsiteY0" fmla="*/ 0 h 969177"/>
                <a:gd name="connsiteX1" fmla="*/ 45244 w 763413"/>
                <a:gd name="connsiteY1" fmla="*/ 228600 h 969177"/>
                <a:gd name="connsiteX2" fmla="*/ 150019 w 763413"/>
                <a:gd name="connsiteY2" fmla="*/ 519112 h 969177"/>
                <a:gd name="connsiteX3" fmla="*/ 392907 w 763413"/>
                <a:gd name="connsiteY3" fmla="*/ 859631 h 969177"/>
                <a:gd name="connsiteX4" fmla="*/ 685800 w 763413"/>
                <a:gd name="connsiteY4" fmla="*/ 969169 h 969177"/>
                <a:gd name="connsiteX5" fmla="*/ 762000 w 763413"/>
                <a:gd name="connsiteY5" fmla="*/ 864394 h 969177"/>
                <a:gd name="connsiteX6" fmla="*/ 640557 w 763413"/>
                <a:gd name="connsiteY6" fmla="*/ 657225 h 969177"/>
                <a:gd name="connsiteX7" fmla="*/ 490538 w 763413"/>
                <a:gd name="connsiteY7" fmla="*/ 447675 h 969177"/>
                <a:gd name="connsiteX8" fmla="*/ 404813 w 763413"/>
                <a:gd name="connsiteY8" fmla="*/ 219075 h 969177"/>
                <a:gd name="connsiteX0" fmla="*/ 0 w 752084"/>
                <a:gd name="connsiteY0" fmla="*/ 0 h 969615"/>
                <a:gd name="connsiteX1" fmla="*/ 45244 w 752084"/>
                <a:gd name="connsiteY1" fmla="*/ 228600 h 969615"/>
                <a:gd name="connsiteX2" fmla="*/ 150019 w 752084"/>
                <a:gd name="connsiteY2" fmla="*/ 519112 h 969615"/>
                <a:gd name="connsiteX3" fmla="*/ 392907 w 752084"/>
                <a:gd name="connsiteY3" fmla="*/ 859631 h 969615"/>
                <a:gd name="connsiteX4" fmla="*/ 685800 w 752084"/>
                <a:gd name="connsiteY4" fmla="*/ 969169 h 969615"/>
                <a:gd name="connsiteX5" fmla="*/ 750094 w 752084"/>
                <a:gd name="connsiteY5" fmla="*/ 828675 h 969615"/>
                <a:gd name="connsiteX6" fmla="*/ 640557 w 752084"/>
                <a:gd name="connsiteY6" fmla="*/ 657225 h 969615"/>
                <a:gd name="connsiteX7" fmla="*/ 490538 w 752084"/>
                <a:gd name="connsiteY7" fmla="*/ 447675 h 969615"/>
                <a:gd name="connsiteX8" fmla="*/ 404813 w 752084"/>
                <a:gd name="connsiteY8" fmla="*/ 219075 h 969615"/>
                <a:gd name="connsiteX0" fmla="*/ 0 w 750199"/>
                <a:gd name="connsiteY0" fmla="*/ 0 h 960183"/>
                <a:gd name="connsiteX1" fmla="*/ 45244 w 750199"/>
                <a:gd name="connsiteY1" fmla="*/ 228600 h 960183"/>
                <a:gd name="connsiteX2" fmla="*/ 150019 w 750199"/>
                <a:gd name="connsiteY2" fmla="*/ 519112 h 960183"/>
                <a:gd name="connsiteX3" fmla="*/ 392907 w 750199"/>
                <a:gd name="connsiteY3" fmla="*/ 859631 h 960183"/>
                <a:gd name="connsiteX4" fmla="*/ 654844 w 750199"/>
                <a:gd name="connsiteY4" fmla="*/ 959644 h 960183"/>
                <a:gd name="connsiteX5" fmla="*/ 750094 w 750199"/>
                <a:gd name="connsiteY5" fmla="*/ 828675 h 960183"/>
                <a:gd name="connsiteX6" fmla="*/ 640557 w 750199"/>
                <a:gd name="connsiteY6" fmla="*/ 657225 h 960183"/>
                <a:gd name="connsiteX7" fmla="*/ 490538 w 750199"/>
                <a:gd name="connsiteY7" fmla="*/ 447675 h 960183"/>
                <a:gd name="connsiteX8" fmla="*/ 404813 w 750199"/>
                <a:gd name="connsiteY8" fmla="*/ 219075 h 960183"/>
                <a:gd name="connsiteX0" fmla="*/ 0 w 754961"/>
                <a:gd name="connsiteY0" fmla="*/ 0 h 953039"/>
                <a:gd name="connsiteX1" fmla="*/ 50006 w 754961"/>
                <a:gd name="connsiteY1" fmla="*/ 221456 h 953039"/>
                <a:gd name="connsiteX2" fmla="*/ 154781 w 754961"/>
                <a:gd name="connsiteY2" fmla="*/ 511968 h 953039"/>
                <a:gd name="connsiteX3" fmla="*/ 397669 w 754961"/>
                <a:gd name="connsiteY3" fmla="*/ 852487 h 953039"/>
                <a:gd name="connsiteX4" fmla="*/ 659606 w 754961"/>
                <a:gd name="connsiteY4" fmla="*/ 952500 h 953039"/>
                <a:gd name="connsiteX5" fmla="*/ 754856 w 754961"/>
                <a:gd name="connsiteY5" fmla="*/ 821531 h 953039"/>
                <a:gd name="connsiteX6" fmla="*/ 645319 w 754961"/>
                <a:gd name="connsiteY6" fmla="*/ 650081 h 953039"/>
                <a:gd name="connsiteX7" fmla="*/ 495300 w 754961"/>
                <a:gd name="connsiteY7" fmla="*/ 440531 h 953039"/>
                <a:gd name="connsiteX8" fmla="*/ 409575 w 754961"/>
                <a:gd name="connsiteY8" fmla="*/ 211931 h 953039"/>
                <a:gd name="connsiteX0" fmla="*/ 0 w 740674"/>
                <a:gd name="connsiteY0" fmla="*/ 0 h 953039"/>
                <a:gd name="connsiteX1" fmla="*/ 35719 w 740674"/>
                <a:gd name="connsiteY1" fmla="*/ 221456 h 953039"/>
                <a:gd name="connsiteX2" fmla="*/ 140494 w 740674"/>
                <a:gd name="connsiteY2" fmla="*/ 511968 h 953039"/>
                <a:gd name="connsiteX3" fmla="*/ 383382 w 740674"/>
                <a:gd name="connsiteY3" fmla="*/ 852487 h 953039"/>
                <a:gd name="connsiteX4" fmla="*/ 645319 w 740674"/>
                <a:gd name="connsiteY4" fmla="*/ 952500 h 953039"/>
                <a:gd name="connsiteX5" fmla="*/ 740569 w 740674"/>
                <a:gd name="connsiteY5" fmla="*/ 821531 h 953039"/>
                <a:gd name="connsiteX6" fmla="*/ 631032 w 740674"/>
                <a:gd name="connsiteY6" fmla="*/ 650081 h 953039"/>
                <a:gd name="connsiteX7" fmla="*/ 481013 w 740674"/>
                <a:gd name="connsiteY7" fmla="*/ 440531 h 953039"/>
                <a:gd name="connsiteX8" fmla="*/ 395288 w 740674"/>
                <a:gd name="connsiteY8" fmla="*/ 211931 h 95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674" h="953039">
                  <a:moveTo>
                    <a:pt x="0" y="0"/>
                  </a:moveTo>
                  <a:cubicBezTo>
                    <a:pt x="10120" y="71040"/>
                    <a:pt x="12303" y="136128"/>
                    <a:pt x="35719" y="221456"/>
                  </a:cubicBezTo>
                  <a:cubicBezTo>
                    <a:pt x="59135" y="306784"/>
                    <a:pt x="82550" y="406796"/>
                    <a:pt x="140494" y="511968"/>
                  </a:cubicBezTo>
                  <a:cubicBezTo>
                    <a:pt x="198438" y="617140"/>
                    <a:pt x="299245" y="779065"/>
                    <a:pt x="383382" y="852487"/>
                  </a:cubicBezTo>
                  <a:cubicBezTo>
                    <a:pt x="467519" y="925909"/>
                    <a:pt x="585788" y="957659"/>
                    <a:pt x="645319" y="952500"/>
                  </a:cubicBezTo>
                  <a:cubicBezTo>
                    <a:pt x="704850" y="947341"/>
                    <a:pt x="742950" y="871934"/>
                    <a:pt x="740569" y="821531"/>
                  </a:cubicBezTo>
                  <a:cubicBezTo>
                    <a:pt x="738188" y="771128"/>
                    <a:pt x="674291" y="713581"/>
                    <a:pt x="631032" y="650081"/>
                  </a:cubicBezTo>
                  <a:cubicBezTo>
                    <a:pt x="587773" y="586581"/>
                    <a:pt x="520304" y="513556"/>
                    <a:pt x="481013" y="440531"/>
                  </a:cubicBezTo>
                  <a:cubicBezTo>
                    <a:pt x="441722" y="367506"/>
                    <a:pt x="418505" y="289718"/>
                    <a:pt x="395288" y="211931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3642248" y="4539137"/>
              <a:ext cx="62706" cy="565150"/>
            </a:xfrm>
            <a:custGeom>
              <a:avLst/>
              <a:gdLst>
                <a:gd name="connsiteX0" fmla="*/ 54769 w 54769"/>
                <a:gd name="connsiteY0" fmla="*/ 0 h 495300"/>
                <a:gd name="connsiteX1" fmla="*/ 16669 w 54769"/>
                <a:gd name="connsiteY1" fmla="*/ 271463 h 495300"/>
                <a:gd name="connsiteX2" fmla="*/ 0 w 54769"/>
                <a:gd name="connsiteY2" fmla="*/ 495300 h 495300"/>
                <a:gd name="connsiteX0" fmla="*/ 57944 w 57944"/>
                <a:gd name="connsiteY0" fmla="*/ 0 h 536575"/>
                <a:gd name="connsiteX1" fmla="*/ 19844 w 57944"/>
                <a:gd name="connsiteY1" fmla="*/ 271463 h 536575"/>
                <a:gd name="connsiteX2" fmla="*/ 0 w 57944"/>
                <a:gd name="connsiteY2" fmla="*/ 536575 h 536575"/>
                <a:gd name="connsiteX0" fmla="*/ 62706 w 62706"/>
                <a:gd name="connsiteY0" fmla="*/ 0 h 565150"/>
                <a:gd name="connsiteX1" fmla="*/ 24606 w 62706"/>
                <a:gd name="connsiteY1" fmla="*/ 271463 h 565150"/>
                <a:gd name="connsiteX2" fmla="*/ 0 w 62706"/>
                <a:gd name="connsiteY2" fmla="*/ 56515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06" h="565150">
                  <a:moveTo>
                    <a:pt x="62706" y="0"/>
                  </a:moveTo>
                  <a:cubicBezTo>
                    <a:pt x="48220" y="94456"/>
                    <a:pt x="35057" y="177271"/>
                    <a:pt x="24606" y="271463"/>
                  </a:cubicBezTo>
                  <a:cubicBezTo>
                    <a:pt x="14155" y="365655"/>
                    <a:pt x="3770" y="494506"/>
                    <a:pt x="0" y="56515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3134641" y="4860025"/>
              <a:ext cx="712394" cy="800729"/>
            </a:xfrm>
            <a:custGeom>
              <a:avLst/>
              <a:gdLst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2394" h="800729">
                  <a:moveTo>
                    <a:pt x="617144" y="194255"/>
                  </a:moveTo>
                  <a:cubicBezTo>
                    <a:pt x="578515" y="228121"/>
                    <a:pt x="546236" y="230238"/>
                    <a:pt x="512369" y="245055"/>
                  </a:cubicBezTo>
                  <a:cubicBezTo>
                    <a:pt x="481677" y="174147"/>
                    <a:pt x="486440" y="132342"/>
                    <a:pt x="452044" y="92655"/>
                  </a:cubicBezTo>
                  <a:cubicBezTo>
                    <a:pt x="417648" y="52968"/>
                    <a:pt x="360498" y="18572"/>
                    <a:pt x="305994" y="6930"/>
                  </a:cubicBezTo>
                  <a:cubicBezTo>
                    <a:pt x="251490" y="-4712"/>
                    <a:pt x="172115" y="-3124"/>
                    <a:pt x="125019" y="22805"/>
                  </a:cubicBezTo>
                  <a:cubicBezTo>
                    <a:pt x="77923" y="48734"/>
                    <a:pt x="43527" y="100593"/>
                    <a:pt x="23419" y="162505"/>
                  </a:cubicBezTo>
                  <a:cubicBezTo>
                    <a:pt x="3311" y="224417"/>
                    <a:pt x="-6214" y="317551"/>
                    <a:pt x="4369" y="394280"/>
                  </a:cubicBezTo>
                  <a:cubicBezTo>
                    <a:pt x="14952" y="471009"/>
                    <a:pt x="46173" y="562555"/>
                    <a:pt x="86919" y="622880"/>
                  </a:cubicBezTo>
                  <a:cubicBezTo>
                    <a:pt x="127665" y="683205"/>
                    <a:pt x="190107" y="726597"/>
                    <a:pt x="248844" y="756230"/>
                  </a:cubicBezTo>
                  <a:cubicBezTo>
                    <a:pt x="307581" y="785863"/>
                    <a:pt x="377961" y="801738"/>
                    <a:pt x="439344" y="800680"/>
                  </a:cubicBezTo>
                  <a:cubicBezTo>
                    <a:pt x="500727" y="799622"/>
                    <a:pt x="571636" y="774751"/>
                    <a:pt x="617144" y="749880"/>
                  </a:cubicBezTo>
                  <a:cubicBezTo>
                    <a:pt x="662652" y="725009"/>
                    <a:pt x="687523" y="688232"/>
                    <a:pt x="712394" y="65145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3793854" y="5462363"/>
              <a:ext cx="1253332" cy="118967"/>
            </a:xfrm>
            <a:custGeom>
              <a:avLst/>
              <a:gdLst>
                <a:gd name="connsiteX0" fmla="*/ 0 w 1222375"/>
                <a:gd name="connsiteY0" fmla="*/ 101485 h 101485"/>
                <a:gd name="connsiteX1" fmla="*/ 171450 w 1222375"/>
                <a:gd name="connsiteY1" fmla="*/ 44335 h 101485"/>
                <a:gd name="connsiteX2" fmla="*/ 393700 w 1222375"/>
                <a:gd name="connsiteY2" fmla="*/ 3060 h 101485"/>
                <a:gd name="connsiteX3" fmla="*/ 679450 w 1222375"/>
                <a:gd name="connsiteY3" fmla="*/ 6235 h 101485"/>
                <a:gd name="connsiteX4" fmla="*/ 990600 w 1222375"/>
                <a:gd name="connsiteY4" fmla="*/ 31635 h 101485"/>
                <a:gd name="connsiteX5" fmla="*/ 1222375 w 1222375"/>
                <a:gd name="connsiteY5" fmla="*/ 53860 h 101485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17736 h 117736"/>
                <a:gd name="connsiteX1" fmla="*/ 171450 w 1222375"/>
                <a:gd name="connsiteY1" fmla="*/ 60586 h 117736"/>
                <a:gd name="connsiteX2" fmla="*/ 393700 w 1222375"/>
                <a:gd name="connsiteY2" fmla="*/ 19311 h 117736"/>
                <a:gd name="connsiteX3" fmla="*/ 682625 w 1222375"/>
                <a:gd name="connsiteY3" fmla="*/ 261 h 117736"/>
                <a:gd name="connsiteX4" fmla="*/ 981075 w 1222375"/>
                <a:gd name="connsiteY4" fmla="*/ 32011 h 117736"/>
                <a:gd name="connsiteX5" fmla="*/ 1222375 w 1222375"/>
                <a:gd name="connsiteY5" fmla="*/ 70111 h 117736"/>
                <a:gd name="connsiteX0" fmla="*/ 0 w 1222375"/>
                <a:gd name="connsiteY0" fmla="*/ 117769 h 117769"/>
                <a:gd name="connsiteX1" fmla="*/ 171450 w 1222375"/>
                <a:gd name="connsiteY1" fmla="*/ 60619 h 117769"/>
                <a:gd name="connsiteX2" fmla="*/ 393700 w 1222375"/>
                <a:gd name="connsiteY2" fmla="*/ 19344 h 117769"/>
                <a:gd name="connsiteX3" fmla="*/ 682625 w 1222375"/>
                <a:gd name="connsiteY3" fmla="*/ 294 h 117769"/>
                <a:gd name="connsiteX4" fmla="*/ 981075 w 1222375"/>
                <a:gd name="connsiteY4" fmla="*/ 32044 h 117769"/>
                <a:gd name="connsiteX5" fmla="*/ 1222375 w 1222375"/>
                <a:gd name="connsiteY5" fmla="*/ 70144 h 117769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22375"/>
                <a:gd name="connsiteY0" fmla="*/ 103388 h 103388"/>
                <a:gd name="connsiteX1" fmla="*/ 171450 w 1222375"/>
                <a:gd name="connsiteY1" fmla="*/ 46238 h 103388"/>
                <a:gd name="connsiteX2" fmla="*/ 393700 w 1222375"/>
                <a:gd name="connsiteY2" fmla="*/ 4963 h 103388"/>
                <a:gd name="connsiteX3" fmla="*/ 682625 w 1222375"/>
                <a:gd name="connsiteY3" fmla="*/ 4963 h 103388"/>
                <a:gd name="connsiteX4" fmla="*/ 981075 w 1222375"/>
                <a:gd name="connsiteY4" fmla="*/ 17663 h 103388"/>
                <a:gd name="connsiteX5" fmla="*/ 1222375 w 1222375"/>
                <a:gd name="connsiteY5" fmla="*/ 55763 h 103388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55713"/>
                <a:gd name="connsiteY0" fmla="*/ 118967 h 118967"/>
                <a:gd name="connsiteX1" fmla="*/ 171450 w 1255713"/>
                <a:gd name="connsiteY1" fmla="*/ 61817 h 118967"/>
                <a:gd name="connsiteX2" fmla="*/ 393700 w 1255713"/>
                <a:gd name="connsiteY2" fmla="*/ 20542 h 118967"/>
                <a:gd name="connsiteX3" fmla="*/ 682625 w 1255713"/>
                <a:gd name="connsiteY3" fmla="*/ 1492 h 118967"/>
                <a:gd name="connsiteX4" fmla="*/ 981075 w 1255713"/>
                <a:gd name="connsiteY4" fmla="*/ 33242 h 118967"/>
                <a:gd name="connsiteX5" fmla="*/ 1255713 w 1255713"/>
                <a:gd name="connsiteY5" fmla="*/ 78486 h 118967"/>
                <a:gd name="connsiteX0" fmla="*/ 0 w 1241426"/>
                <a:gd name="connsiteY0" fmla="*/ 118967 h 118967"/>
                <a:gd name="connsiteX1" fmla="*/ 171450 w 1241426"/>
                <a:gd name="connsiteY1" fmla="*/ 61817 h 118967"/>
                <a:gd name="connsiteX2" fmla="*/ 393700 w 1241426"/>
                <a:gd name="connsiteY2" fmla="*/ 20542 h 118967"/>
                <a:gd name="connsiteX3" fmla="*/ 682625 w 1241426"/>
                <a:gd name="connsiteY3" fmla="*/ 1492 h 118967"/>
                <a:gd name="connsiteX4" fmla="*/ 981075 w 1241426"/>
                <a:gd name="connsiteY4" fmla="*/ 33242 h 118967"/>
                <a:gd name="connsiteX5" fmla="*/ 1241426 w 1241426"/>
                <a:gd name="connsiteY5" fmla="*/ 76105 h 118967"/>
                <a:gd name="connsiteX0" fmla="*/ 0 w 1253332"/>
                <a:gd name="connsiteY0" fmla="*/ 118967 h 118967"/>
                <a:gd name="connsiteX1" fmla="*/ 183356 w 1253332"/>
                <a:gd name="connsiteY1" fmla="*/ 61817 h 118967"/>
                <a:gd name="connsiteX2" fmla="*/ 405606 w 1253332"/>
                <a:gd name="connsiteY2" fmla="*/ 20542 h 118967"/>
                <a:gd name="connsiteX3" fmla="*/ 694531 w 1253332"/>
                <a:gd name="connsiteY3" fmla="*/ 1492 h 118967"/>
                <a:gd name="connsiteX4" fmla="*/ 992981 w 1253332"/>
                <a:gd name="connsiteY4" fmla="*/ 33242 h 118967"/>
                <a:gd name="connsiteX5" fmla="*/ 1253332 w 1253332"/>
                <a:gd name="connsiteY5" fmla="*/ 76105 h 11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332" h="118967">
                  <a:moveTo>
                    <a:pt x="0" y="118967"/>
                  </a:moveTo>
                  <a:cubicBezTo>
                    <a:pt x="52916" y="98594"/>
                    <a:pt x="115755" y="78221"/>
                    <a:pt x="183356" y="61817"/>
                  </a:cubicBezTo>
                  <a:cubicBezTo>
                    <a:pt x="250957" y="45413"/>
                    <a:pt x="320410" y="30596"/>
                    <a:pt x="405606" y="20542"/>
                  </a:cubicBezTo>
                  <a:cubicBezTo>
                    <a:pt x="490802" y="10488"/>
                    <a:pt x="508264" y="-4858"/>
                    <a:pt x="694531" y="1492"/>
                  </a:cubicBezTo>
                  <a:cubicBezTo>
                    <a:pt x="880798" y="7842"/>
                    <a:pt x="899848" y="20807"/>
                    <a:pt x="992981" y="33242"/>
                  </a:cubicBezTo>
                  <a:cubicBezTo>
                    <a:pt x="1086114" y="45677"/>
                    <a:pt x="1172899" y="63405"/>
                    <a:pt x="1253332" y="76105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4455849" y="4670105"/>
              <a:ext cx="702461" cy="775098"/>
            </a:xfrm>
            <a:custGeom>
              <a:avLst/>
              <a:gdLst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33266 w 699966"/>
                <a:gd name="connsiteY8" fmla="*/ 539750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55491 w 699966"/>
                <a:gd name="connsiteY8" fmla="*/ 549275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51367 w 710142"/>
                <a:gd name="connsiteY0" fmla="*/ 0 h 778492"/>
                <a:gd name="connsiteX1" fmla="*/ 243417 w 710142"/>
                <a:gd name="connsiteY1" fmla="*/ 263525 h 778492"/>
                <a:gd name="connsiteX2" fmla="*/ 21167 w 710142"/>
                <a:gd name="connsiteY2" fmla="*/ 584200 h 778492"/>
                <a:gd name="connsiteX3" fmla="*/ 14817 w 710142"/>
                <a:gd name="connsiteY3" fmla="*/ 685800 h 778492"/>
                <a:gd name="connsiteX4" fmla="*/ 71967 w 710142"/>
                <a:gd name="connsiteY4" fmla="*/ 762000 h 778492"/>
                <a:gd name="connsiteX5" fmla="*/ 164042 w 710142"/>
                <a:gd name="connsiteY5" fmla="*/ 774700 h 778492"/>
                <a:gd name="connsiteX6" fmla="*/ 322792 w 710142"/>
                <a:gd name="connsiteY6" fmla="*/ 711200 h 778492"/>
                <a:gd name="connsiteX7" fmla="*/ 465667 w 710142"/>
                <a:gd name="connsiteY7" fmla="*/ 549275 h 778492"/>
                <a:gd name="connsiteX8" fmla="*/ 560917 w 710142"/>
                <a:gd name="connsiteY8" fmla="*/ 396875 h 778492"/>
                <a:gd name="connsiteX9" fmla="*/ 643467 w 710142"/>
                <a:gd name="connsiteY9" fmla="*/ 171450 h 778492"/>
                <a:gd name="connsiteX10" fmla="*/ 710142 w 710142"/>
                <a:gd name="connsiteY10" fmla="*/ 15875 h 778492"/>
                <a:gd name="connsiteX0" fmla="*/ 346124 w 704899"/>
                <a:gd name="connsiteY0" fmla="*/ 0 h 778492"/>
                <a:gd name="connsiteX1" fmla="*/ 238174 w 704899"/>
                <a:gd name="connsiteY1" fmla="*/ 263525 h 778492"/>
                <a:gd name="connsiteX2" fmla="*/ 15924 w 704899"/>
                <a:gd name="connsiteY2" fmla="*/ 584200 h 778492"/>
                <a:gd name="connsiteX3" fmla="*/ 9574 w 704899"/>
                <a:gd name="connsiteY3" fmla="*/ 685800 h 778492"/>
                <a:gd name="connsiteX4" fmla="*/ 66724 w 704899"/>
                <a:gd name="connsiteY4" fmla="*/ 762000 h 778492"/>
                <a:gd name="connsiteX5" fmla="*/ 158799 w 704899"/>
                <a:gd name="connsiteY5" fmla="*/ 774700 h 778492"/>
                <a:gd name="connsiteX6" fmla="*/ 317549 w 704899"/>
                <a:gd name="connsiteY6" fmla="*/ 711200 h 778492"/>
                <a:gd name="connsiteX7" fmla="*/ 460424 w 704899"/>
                <a:gd name="connsiteY7" fmla="*/ 549275 h 778492"/>
                <a:gd name="connsiteX8" fmla="*/ 555674 w 704899"/>
                <a:gd name="connsiteY8" fmla="*/ 396875 h 778492"/>
                <a:gd name="connsiteX9" fmla="*/ 638224 w 704899"/>
                <a:gd name="connsiteY9" fmla="*/ 171450 h 778492"/>
                <a:gd name="connsiteX10" fmla="*/ 704899 w 704899"/>
                <a:gd name="connsiteY10" fmla="*/ 15875 h 778492"/>
                <a:gd name="connsiteX0" fmla="*/ 338178 w 696953"/>
                <a:gd name="connsiteY0" fmla="*/ 0 h 783441"/>
                <a:gd name="connsiteX1" fmla="*/ 230228 w 696953"/>
                <a:gd name="connsiteY1" fmla="*/ 263525 h 783441"/>
                <a:gd name="connsiteX2" fmla="*/ 7978 w 696953"/>
                <a:gd name="connsiteY2" fmla="*/ 584200 h 783441"/>
                <a:gd name="connsiteX3" fmla="*/ 58778 w 696953"/>
                <a:gd name="connsiteY3" fmla="*/ 762000 h 783441"/>
                <a:gd name="connsiteX4" fmla="*/ 150853 w 696953"/>
                <a:gd name="connsiteY4" fmla="*/ 774700 h 783441"/>
                <a:gd name="connsiteX5" fmla="*/ 309603 w 696953"/>
                <a:gd name="connsiteY5" fmla="*/ 711200 h 783441"/>
                <a:gd name="connsiteX6" fmla="*/ 452478 w 696953"/>
                <a:gd name="connsiteY6" fmla="*/ 549275 h 783441"/>
                <a:gd name="connsiteX7" fmla="*/ 547728 w 696953"/>
                <a:gd name="connsiteY7" fmla="*/ 396875 h 783441"/>
                <a:gd name="connsiteX8" fmla="*/ 630278 w 696953"/>
                <a:gd name="connsiteY8" fmla="*/ 171450 h 783441"/>
                <a:gd name="connsiteX9" fmla="*/ 696953 w 696953"/>
                <a:gd name="connsiteY9" fmla="*/ 15875 h 783441"/>
                <a:gd name="connsiteX0" fmla="*/ 343686 w 702461"/>
                <a:gd name="connsiteY0" fmla="*/ 0 h 775098"/>
                <a:gd name="connsiteX1" fmla="*/ 235736 w 702461"/>
                <a:gd name="connsiteY1" fmla="*/ 263525 h 775098"/>
                <a:gd name="connsiteX2" fmla="*/ 13486 w 702461"/>
                <a:gd name="connsiteY2" fmla="*/ 584200 h 775098"/>
                <a:gd name="connsiteX3" fmla="*/ 38886 w 702461"/>
                <a:gd name="connsiteY3" fmla="*/ 730250 h 775098"/>
                <a:gd name="connsiteX4" fmla="*/ 156361 w 702461"/>
                <a:gd name="connsiteY4" fmla="*/ 774700 h 775098"/>
                <a:gd name="connsiteX5" fmla="*/ 315111 w 702461"/>
                <a:gd name="connsiteY5" fmla="*/ 711200 h 775098"/>
                <a:gd name="connsiteX6" fmla="*/ 457986 w 702461"/>
                <a:gd name="connsiteY6" fmla="*/ 549275 h 775098"/>
                <a:gd name="connsiteX7" fmla="*/ 553236 w 702461"/>
                <a:gd name="connsiteY7" fmla="*/ 396875 h 775098"/>
                <a:gd name="connsiteX8" fmla="*/ 635786 w 702461"/>
                <a:gd name="connsiteY8" fmla="*/ 171450 h 775098"/>
                <a:gd name="connsiteX9" fmla="*/ 702461 w 702461"/>
                <a:gd name="connsiteY9" fmla="*/ 15875 h 7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461" h="775098">
                  <a:moveTo>
                    <a:pt x="343686" y="0"/>
                  </a:moveTo>
                  <a:cubicBezTo>
                    <a:pt x="312200" y="89164"/>
                    <a:pt x="290769" y="166158"/>
                    <a:pt x="235736" y="263525"/>
                  </a:cubicBezTo>
                  <a:cubicBezTo>
                    <a:pt x="180703" y="360892"/>
                    <a:pt x="46294" y="506412"/>
                    <a:pt x="13486" y="584200"/>
                  </a:cubicBezTo>
                  <a:cubicBezTo>
                    <a:pt x="-19322" y="661988"/>
                    <a:pt x="15074" y="698500"/>
                    <a:pt x="38886" y="730250"/>
                  </a:cubicBezTo>
                  <a:cubicBezTo>
                    <a:pt x="62698" y="762000"/>
                    <a:pt x="110324" y="777875"/>
                    <a:pt x="156361" y="774700"/>
                  </a:cubicBezTo>
                  <a:cubicBezTo>
                    <a:pt x="202398" y="771525"/>
                    <a:pt x="264840" y="748771"/>
                    <a:pt x="315111" y="711200"/>
                  </a:cubicBezTo>
                  <a:cubicBezTo>
                    <a:pt x="365382" y="673629"/>
                    <a:pt x="418299" y="601663"/>
                    <a:pt x="457986" y="549275"/>
                  </a:cubicBezTo>
                  <a:cubicBezTo>
                    <a:pt x="497674" y="496888"/>
                    <a:pt x="523603" y="459846"/>
                    <a:pt x="553236" y="396875"/>
                  </a:cubicBezTo>
                  <a:cubicBezTo>
                    <a:pt x="582869" y="333904"/>
                    <a:pt x="610915" y="234950"/>
                    <a:pt x="635786" y="171450"/>
                  </a:cubicBezTo>
                  <a:cubicBezTo>
                    <a:pt x="660657" y="107950"/>
                    <a:pt x="681559" y="61912"/>
                    <a:pt x="702461" y="1587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5224985" y="3714108"/>
              <a:ext cx="1327150" cy="1831503"/>
            </a:xfrm>
            <a:custGeom>
              <a:avLst/>
              <a:gdLst>
                <a:gd name="connsiteX0" fmla="*/ 0 w 1320800"/>
                <a:gd name="connsiteY0" fmla="*/ 746237 h 746237"/>
                <a:gd name="connsiteX1" fmla="*/ 136525 w 1320800"/>
                <a:gd name="connsiteY1" fmla="*/ 635112 h 746237"/>
                <a:gd name="connsiteX2" fmla="*/ 238125 w 1320800"/>
                <a:gd name="connsiteY2" fmla="*/ 454137 h 746237"/>
                <a:gd name="connsiteX3" fmla="*/ 476250 w 1320800"/>
                <a:gd name="connsiteY3" fmla="*/ 219187 h 746237"/>
                <a:gd name="connsiteX4" fmla="*/ 809625 w 1320800"/>
                <a:gd name="connsiteY4" fmla="*/ 41387 h 746237"/>
                <a:gd name="connsiteX5" fmla="*/ 1101725 w 1320800"/>
                <a:gd name="connsiteY5" fmla="*/ 112 h 746237"/>
                <a:gd name="connsiteX6" fmla="*/ 1320800 w 1320800"/>
                <a:gd name="connsiteY6" fmla="*/ 47737 h 746237"/>
                <a:gd name="connsiteX0" fmla="*/ 0 w 1107636"/>
                <a:gd name="connsiteY0" fmla="*/ 787531 h 787531"/>
                <a:gd name="connsiteX1" fmla="*/ 136525 w 1107636"/>
                <a:gd name="connsiteY1" fmla="*/ 676406 h 787531"/>
                <a:gd name="connsiteX2" fmla="*/ 238125 w 1107636"/>
                <a:gd name="connsiteY2" fmla="*/ 495431 h 787531"/>
                <a:gd name="connsiteX3" fmla="*/ 476250 w 1107636"/>
                <a:gd name="connsiteY3" fmla="*/ 260481 h 787531"/>
                <a:gd name="connsiteX4" fmla="*/ 809625 w 1107636"/>
                <a:gd name="connsiteY4" fmla="*/ 82681 h 787531"/>
                <a:gd name="connsiteX5" fmla="*/ 1101725 w 1107636"/>
                <a:gd name="connsiteY5" fmla="*/ 41406 h 787531"/>
                <a:gd name="connsiteX6" fmla="*/ 1041400 w 1107636"/>
                <a:gd name="connsiteY6" fmla="*/ 673231 h 787531"/>
                <a:gd name="connsiteX0" fmla="*/ 0 w 1123859"/>
                <a:gd name="connsiteY0" fmla="*/ 874392 h 1934842"/>
                <a:gd name="connsiteX1" fmla="*/ 136525 w 1123859"/>
                <a:gd name="connsiteY1" fmla="*/ 763267 h 1934842"/>
                <a:gd name="connsiteX2" fmla="*/ 238125 w 1123859"/>
                <a:gd name="connsiteY2" fmla="*/ 582292 h 1934842"/>
                <a:gd name="connsiteX3" fmla="*/ 476250 w 1123859"/>
                <a:gd name="connsiteY3" fmla="*/ 347342 h 1934842"/>
                <a:gd name="connsiteX4" fmla="*/ 809625 w 1123859"/>
                <a:gd name="connsiteY4" fmla="*/ 169542 h 1934842"/>
                <a:gd name="connsiteX5" fmla="*/ 1101725 w 1123859"/>
                <a:gd name="connsiteY5" fmla="*/ 128267 h 1934842"/>
                <a:gd name="connsiteX6" fmla="*/ 184150 w 1123859"/>
                <a:gd name="connsiteY6" fmla="*/ 1934842 h 1934842"/>
                <a:gd name="connsiteX0" fmla="*/ 0 w 1123859"/>
                <a:gd name="connsiteY0" fmla="*/ 874392 h 1934908"/>
                <a:gd name="connsiteX1" fmla="*/ 136525 w 1123859"/>
                <a:gd name="connsiteY1" fmla="*/ 763267 h 1934908"/>
                <a:gd name="connsiteX2" fmla="*/ 238125 w 1123859"/>
                <a:gd name="connsiteY2" fmla="*/ 582292 h 1934908"/>
                <a:gd name="connsiteX3" fmla="*/ 476250 w 1123859"/>
                <a:gd name="connsiteY3" fmla="*/ 347342 h 1934908"/>
                <a:gd name="connsiteX4" fmla="*/ 809625 w 1123859"/>
                <a:gd name="connsiteY4" fmla="*/ 169542 h 1934908"/>
                <a:gd name="connsiteX5" fmla="*/ 1101725 w 1123859"/>
                <a:gd name="connsiteY5" fmla="*/ 128267 h 1934908"/>
                <a:gd name="connsiteX6" fmla="*/ 184150 w 1123859"/>
                <a:gd name="connsiteY6" fmla="*/ 1934842 h 1934908"/>
                <a:gd name="connsiteX0" fmla="*/ 0 w 1313918"/>
                <a:gd name="connsiteY0" fmla="*/ 802945 h 1863465"/>
                <a:gd name="connsiteX1" fmla="*/ 136525 w 1313918"/>
                <a:gd name="connsiteY1" fmla="*/ 691820 h 1863465"/>
                <a:gd name="connsiteX2" fmla="*/ 238125 w 1313918"/>
                <a:gd name="connsiteY2" fmla="*/ 510845 h 1863465"/>
                <a:gd name="connsiteX3" fmla="*/ 476250 w 1313918"/>
                <a:gd name="connsiteY3" fmla="*/ 275895 h 1863465"/>
                <a:gd name="connsiteX4" fmla="*/ 809625 w 1313918"/>
                <a:gd name="connsiteY4" fmla="*/ 98095 h 1863465"/>
                <a:gd name="connsiteX5" fmla="*/ 1298575 w 1313918"/>
                <a:gd name="connsiteY5" fmla="*/ 152070 h 1863465"/>
                <a:gd name="connsiteX6" fmla="*/ 184150 w 1313918"/>
                <a:gd name="connsiteY6" fmla="*/ 1863395 h 1863465"/>
                <a:gd name="connsiteX0" fmla="*/ 0 w 1302583"/>
                <a:gd name="connsiteY0" fmla="*/ 758830 h 1819280"/>
                <a:gd name="connsiteX1" fmla="*/ 136525 w 1302583"/>
                <a:gd name="connsiteY1" fmla="*/ 647705 h 1819280"/>
                <a:gd name="connsiteX2" fmla="*/ 238125 w 1302583"/>
                <a:gd name="connsiteY2" fmla="*/ 466730 h 1819280"/>
                <a:gd name="connsiteX3" fmla="*/ 476250 w 1302583"/>
                <a:gd name="connsiteY3" fmla="*/ 231780 h 1819280"/>
                <a:gd name="connsiteX4" fmla="*/ 809625 w 1302583"/>
                <a:gd name="connsiteY4" fmla="*/ 53980 h 1819280"/>
                <a:gd name="connsiteX5" fmla="*/ 1298575 w 1302583"/>
                <a:gd name="connsiteY5" fmla="*/ 107955 h 1819280"/>
                <a:gd name="connsiteX6" fmla="*/ 993774 w 1302583"/>
                <a:gd name="connsiteY6" fmla="*/ 1200155 h 1819280"/>
                <a:gd name="connsiteX7" fmla="*/ 184150 w 1302583"/>
                <a:gd name="connsiteY7" fmla="*/ 1819280 h 1819280"/>
                <a:gd name="connsiteX0" fmla="*/ 0 w 1300467"/>
                <a:gd name="connsiteY0" fmla="*/ 758830 h 1819280"/>
                <a:gd name="connsiteX1" fmla="*/ 136525 w 1300467"/>
                <a:gd name="connsiteY1" fmla="*/ 647705 h 1819280"/>
                <a:gd name="connsiteX2" fmla="*/ 238125 w 1300467"/>
                <a:gd name="connsiteY2" fmla="*/ 466730 h 1819280"/>
                <a:gd name="connsiteX3" fmla="*/ 476250 w 1300467"/>
                <a:gd name="connsiteY3" fmla="*/ 231780 h 1819280"/>
                <a:gd name="connsiteX4" fmla="*/ 809625 w 1300467"/>
                <a:gd name="connsiteY4" fmla="*/ 53980 h 1819280"/>
                <a:gd name="connsiteX5" fmla="*/ 1298575 w 1300467"/>
                <a:gd name="connsiteY5" fmla="*/ 107955 h 1819280"/>
                <a:gd name="connsiteX6" fmla="*/ 993774 w 1300467"/>
                <a:gd name="connsiteY6" fmla="*/ 1200155 h 1819280"/>
                <a:gd name="connsiteX7" fmla="*/ 184150 w 1300467"/>
                <a:gd name="connsiteY7" fmla="*/ 1819280 h 1819280"/>
                <a:gd name="connsiteX0" fmla="*/ 0 w 1302433"/>
                <a:gd name="connsiteY0" fmla="*/ 758830 h 1819280"/>
                <a:gd name="connsiteX1" fmla="*/ 136525 w 1302433"/>
                <a:gd name="connsiteY1" fmla="*/ 647705 h 1819280"/>
                <a:gd name="connsiteX2" fmla="*/ 238125 w 1302433"/>
                <a:gd name="connsiteY2" fmla="*/ 466730 h 1819280"/>
                <a:gd name="connsiteX3" fmla="*/ 476250 w 1302433"/>
                <a:gd name="connsiteY3" fmla="*/ 231780 h 1819280"/>
                <a:gd name="connsiteX4" fmla="*/ 809625 w 1302433"/>
                <a:gd name="connsiteY4" fmla="*/ 53980 h 1819280"/>
                <a:gd name="connsiteX5" fmla="*/ 1298575 w 1302433"/>
                <a:gd name="connsiteY5" fmla="*/ 107955 h 1819280"/>
                <a:gd name="connsiteX6" fmla="*/ 993774 w 1302433"/>
                <a:gd name="connsiteY6" fmla="*/ 1200155 h 1819280"/>
                <a:gd name="connsiteX7" fmla="*/ 184150 w 1302433"/>
                <a:gd name="connsiteY7" fmla="*/ 1819280 h 1819280"/>
                <a:gd name="connsiteX0" fmla="*/ 0 w 1300985"/>
                <a:gd name="connsiteY0" fmla="*/ 758830 h 1819280"/>
                <a:gd name="connsiteX1" fmla="*/ 136525 w 1300985"/>
                <a:gd name="connsiteY1" fmla="*/ 647705 h 1819280"/>
                <a:gd name="connsiteX2" fmla="*/ 238125 w 1300985"/>
                <a:gd name="connsiteY2" fmla="*/ 466730 h 1819280"/>
                <a:gd name="connsiteX3" fmla="*/ 476250 w 1300985"/>
                <a:gd name="connsiteY3" fmla="*/ 231780 h 1819280"/>
                <a:gd name="connsiteX4" fmla="*/ 809625 w 1300985"/>
                <a:gd name="connsiteY4" fmla="*/ 53980 h 1819280"/>
                <a:gd name="connsiteX5" fmla="*/ 1298575 w 1300985"/>
                <a:gd name="connsiteY5" fmla="*/ 107955 h 1819280"/>
                <a:gd name="connsiteX6" fmla="*/ 993774 w 1300985"/>
                <a:gd name="connsiteY6" fmla="*/ 1200155 h 1819280"/>
                <a:gd name="connsiteX7" fmla="*/ 184150 w 1300985"/>
                <a:gd name="connsiteY7" fmla="*/ 1819280 h 1819280"/>
                <a:gd name="connsiteX0" fmla="*/ 0 w 1301515"/>
                <a:gd name="connsiteY0" fmla="*/ 719324 h 1779774"/>
                <a:gd name="connsiteX1" fmla="*/ 136525 w 1301515"/>
                <a:gd name="connsiteY1" fmla="*/ 608199 h 1779774"/>
                <a:gd name="connsiteX2" fmla="*/ 238125 w 1301515"/>
                <a:gd name="connsiteY2" fmla="*/ 427224 h 1779774"/>
                <a:gd name="connsiteX3" fmla="*/ 476250 w 1301515"/>
                <a:gd name="connsiteY3" fmla="*/ 192274 h 1779774"/>
                <a:gd name="connsiteX4" fmla="*/ 809625 w 1301515"/>
                <a:gd name="connsiteY4" fmla="*/ 14474 h 1779774"/>
                <a:gd name="connsiteX5" fmla="*/ 1298575 w 1301515"/>
                <a:gd name="connsiteY5" fmla="*/ 68449 h 1779774"/>
                <a:gd name="connsiteX6" fmla="*/ 1012825 w 1301515"/>
                <a:gd name="connsiteY6" fmla="*/ 525648 h 1779774"/>
                <a:gd name="connsiteX7" fmla="*/ 993774 w 1301515"/>
                <a:gd name="connsiteY7" fmla="*/ 1160649 h 1779774"/>
                <a:gd name="connsiteX8" fmla="*/ 184150 w 1301515"/>
                <a:gd name="connsiteY8" fmla="*/ 1779774 h 1779774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0356 h 1820806"/>
                <a:gd name="connsiteX1" fmla="*/ 136525 w 1329829"/>
                <a:gd name="connsiteY1" fmla="*/ 649231 h 1820806"/>
                <a:gd name="connsiteX2" fmla="*/ 238125 w 1329829"/>
                <a:gd name="connsiteY2" fmla="*/ 468256 h 1820806"/>
                <a:gd name="connsiteX3" fmla="*/ 476250 w 1329829"/>
                <a:gd name="connsiteY3" fmla="*/ 233306 h 1820806"/>
                <a:gd name="connsiteX4" fmla="*/ 809625 w 1329829"/>
                <a:gd name="connsiteY4" fmla="*/ 55506 h 1820806"/>
                <a:gd name="connsiteX5" fmla="*/ 1327150 w 1329829"/>
                <a:gd name="connsiteY5" fmla="*/ 39631 h 1820806"/>
                <a:gd name="connsiteX6" fmla="*/ 1012825 w 1329829"/>
                <a:gd name="connsiteY6" fmla="*/ 566680 h 1820806"/>
                <a:gd name="connsiteX7" fmla="*/ 993774 w 1329829"/>
                <a:gd name="connsiteY7" fmla="*/ 1201681 h 1820806"/>
                <a:gd name="connsiteX8" fmla="*/ 184150 w 1329829"/>
                <a:gd name="connsiteY8" fmla="*/ 1820806 h 1820806"/>
                <a:gd name="connsiteX0" fmla="*/ 0 w 1327150"/>
                <a:gd name="connsiteY0" fmla="*/ 760356 h 1820806"/>
                <a:gd name="connsiteX1" fmla="*/ 136525 w 1327150"/>
                <a:gd name="connsiteY1" fmla="*/ 649231 h 1820806"/>
                <a:gd name="connsiteX2" fmla="*/ 238125 w 1327150"/>
                <a:gd name="connsiteY2" fmla="*/ 468256 h 1820806"/>
                <a:gd name="connsiteX3" fmla="*/ 476250 w 1327150"/>
                <a:gd name="connsiteY3" fmla="*/ 233306 h 1820806"/>
                <a:gd name="connsiteX4" fmla="*/ 809625 w 1327150"/>
                <a:gd name="connsiteY4" fmla="*/ 55506 h 1820806"/>
                <a:gd name="connsiteX5" fmla="*/ 1327150 w 1327150"/>
                <a:gd name="connsiteY5" fmla="*/ 39631 h 1820806"/>
                <a:gd name="connsiteX6" fmla="*/ 1012825 w 1327150"/>
                <a:gd name="connsiteY6" fmla="*/ 566680 h 1820806"/>
                <a:gd name="connsiteX7" fmla="*/ 993774 w 1327150"/>
                <a:gd name="connsiteY7" fmla="*/ 1201681 h 1820806"/>
                <a:gd name="connsiteX8" fmla="*/ 184150 w 1327150"/>
                <a:gd name="connsiteY8" fmla="*/ 1820806 h 1820806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27150"/>
                <a:gd name="connsiteY0" fmla="*/ 743982 h 1804432"/>
                <a:gd name="connsiteX1" fmla="*/ 136525 w 1327150"/>
                <a:gd name="connsiteY1" fmla="*/ 632857 h 1804432"/>
                <a:gd name="connsiteX2" fmla="*/ 238125 w 1327150"/>
                <a:gd name="connsiteY2" fmla="*/ 451882 h 1804432"/>
                <a:gd name="connsiteX3" fmla="*/ 476250 w 1327150"/>
                <a:gd name="connsiteY3" fmla="*/ 216932 h 1804432"/>
                <a:gd name="connsiteX4" fmla="*/ 809625 w 1327150"/>
                <a:gd name="connsiteY4" fmla="*/ 39132 h 1804432"/>
                <a:gd name="connsiteX5" fmla="*/ 1327150 w 1327150"/>
                <a:gd name="connsiteY5" fmla="*/ 23257 h 1804432"/>
                <a:gd name="connsiteX6" fmla="*/ 1117600 w 1327150"/>
                <a:gd name="connsiteY6" fmla="*/ 286781 h 1804432"/>
                <a:gd name="connsiteX7" fmla="*/ 1012825 w 1327150"/>
                <a:gd name="connsiteY7" fmla="*/ 550306 h 1804432"/>
                <a:gd name="connsiteX8" fmla="*/ 993774 w 1327150"/>
                <a:gd name="connsiteY8" fmla="*/ 1185307 h 1804432"/>
                <a:gd name="connsiteX9" fmla="*/ 184150 w 1327150"/>
                <a:gd name="connsiteY9" fmla="*/ 1804432 h 1804432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809625 w 1327150"/>
                <a:gd name="connsiteY4" fmla="*/ 73347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45791"/>
                <a:gd name="connsiteX1" fmla="*/ 136525 w 1327150"/>
                <a:gd name="connsiteY1" fmla="*/ 667072 h 1845791"/>
                <a:gd name="connsiteX2" fmla="*/ 263525 w 1327150"/>
                <a:gd name="connsiteY2" fmla="*/ 492447 h 1845791"/>
                <a:gd name="connsiteX3" fmla="*/ 476250 w 1327150"/>
                <a:gd name="connsiteY3" fmla="*/ 251147 h 1845791"/>
                <a:gd name="connsiteX4" fmla="*/ 768350 w 1327150"/>
                <a:gd name="connsiteY4" fmla="*/ 57472 h 1845791"/>
                <a:gd name="connsiteX5" fmla="*/ 1063625 w 1327150"/>
                <a:gd name="connsiteY5" fmla="*/ 321 h 1845791"/>
                <a:gd name="connsiteX6" fmla="*/ 1327150 w 1327150"/>
                <a:gd name="connsiteY6" fmla="*/ 57472 h 1845791"/>
                <a:gd name="connsiteX7" fmla="*/ 1117600 w 1327150"/>
                <a:gd name="connsiteY7" fmla="*/ 320996 h 1845791"/>
                <a:gd name="connsiteX8" fmla="*/ 1012825 w 1327150"/>
                <a:gd name="connsiteY8" fmla="*/ 584521 h 1845791"/>
                <a:gd name="connsiteX9" fmla="*/ 977900 w 1327150"/>
                <a:gd name="connsiteY9" fmla="*/ 825822 h 1845791"/>
                <a:gd name="connsiteX10" fmla="*/ 958849 w 1327150"/>
                <a:gd name="connsiteY10" fmla="*/ 1267147 h 1845791"/>
                <a:gd name="connsiteX11" fmla="*/ 644525 w 1327150"/>
                <a:gd name="connsiteY11" fmla="*/ 1721172 h 1845791"/>
                <a:gd name="connsiteX12" fmla="*/ 136525 w 1327150"/>
                <a:gd name="connsiteY12" fmla="*/ 1845791 h 1845791"/>
                <a:gd name="connsiteX0" fmla="*/ 0 w 1327150"/>
                <a:gd name="connsiteY0" fmla="*/ 778197 h 1831503"/>
                <a:gd name="connsiteX1" fmla="*/ 136525 w 1327150"/>
                <a:gd name="connsiteY1" fmla="*/ 667072 h 1831503"/>
                <a:gd name="connsiteX2" fmla="*/ 263525 w 1327150"/>
                <a:gd name="connsiteY2" fmla="*/ 492447 h 1831503"/>
                <a:gd name="connsiteX3" fmla="*/ 476250 w 1327150"/>
                <a:gd name="connsiteY3" fmla="*/ 251147 h 1831503"/>
                <a:gd name="connsiteX4" fmla="*/ 768350 w 1327150"/>
                <a:gd name="connsiteY4" fmla="*/ 57472 h 1831503"/>
                <a:gd name="connsiteX5" fmla="*/ 1063625 w 1327150"/>
                <a:gd name="connsiteY5" fmla="*/ 321 h 1831503"/>
                <a:gd name="connsiteX6" fmla="*/ 1327150 w 1327150"/>
                <a:gd name="connsiteY6" fmla="*/ 57472 h 1831503"/>
                <a:gd name="connsiteX7" fmla="*/ 1117600 w 1327150"/>
                <a:gd name="connsiteY7" fmla="*/ 320996 h 1831503"/>
                <a:gd name="connsiteX8" fmla="*/ 1012825 w 1327150"/>
                <a:gd name="connsiteY8" fmla="*/ 584521 h 1831503"/>
                <a:gd name="connsiteX9" fmla="*/ 977900 w 1327150"/>
                <a:gd name="connsiteY9" fmla="*/ 825822 h 1831503"/>
                <a:gd name="connsiteX10" fmla="*/ 958849 w 1327150"/>
                <a:gd name="connsiteY10" fmla="*/ 1267147 h 1831503"/>
                <a:gd name="connsiteX11" fmla="*/ 644525 w 1327150"/>
                <a:gd name="connsiteY11" fmla="*/ 1721172 h 1831503"/>
                <a:gd name="connsiteX12" fmla="*/ 157956 w 1327150"/>
                <a:gd name="connsiteY12" fmla="*/ 1831503 h 183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150" h="1831503">
                  <a:moveTo>
                    <a:pt x="0" y="778197"/>
                  </a:moveTo>
                  <a:cubicBezTo>
                    <a:pt x="48419" y="746976"/>
                    <a:pt x="92604" y="714697"/>
                    <a:pt x="136525" y="667072"/>
                  </a:cubicBezTo>
                  <a:cubicBezTo>
                    <a:pt x="180446" y="619447"/>
                    <a:pt x="206904" y="561768"/>
                    <a:pt x="263525" y="492447"/>
                  </a:cubicBezTo>
                  <a:cubicBezTo>
                    <a:pt x="320146" y="423126"/>
                    <a:pt x="392113" y="323643"/>
                    <a:pt x="476250" y="251147"/>
                  </a:cubicBezTo>
                  <a:cubicBezTo>
                    <a:pt x="560387" y="178651"/>
                    <a:pt x="670454" y="99276"/>
                    <a:pt x="768350" y="57472"/>
                  </a:cubicBezTo>
                  <a:cubicBezTo>
                    <a:pt x="866246" y="15668"/>
                    <a:pt x="977371" y="2967"/>
                    <a:pt x="1063625" y="321"/>
                  </a:cubicBezTo>
                  <a:cubicBezTo>
                    <a:pt x="1149879" y="-2325"/>
                    <a:pt x="1318154" y="10905"/>
                    <a:pt x="1327150" y="57472"/>
                  </a:cubicBezTo>
                  <a:cubicBezTo>
                    <a:pt x="1271588" y="165951"/>
                    <a:pt x="1169988" y="233155"/>
                    <a:pt x="1117600" y="320996"/>
                  </a:cubicBezTo>
                  <a:cubicBezTo>
                    <a:pt x="1065213" y="408838"/>
                    <a:pt x="1030287" y="500913"/>
                    <a:pt x="1012825" y="584521"/>
                  </a:cubicBezTo>
                  <a:cubicBezTo>
                    <a:pt x="995363" y="668129"/>
                    <a:pt x="981075" y="719989"/>
                    <a:pt x="977900" y="825822"/>
                  </a:cubicBezTo>
                  <a:cubicBezTo>
                    <a:pt x="974725" y="931656"/>
                    <a:pt x="1014411" y="1117922"/>
                    <a:pt x="958849" y="1267147"/>
                  </a:cubicBezTo>
                  <a:cubicBezTo>
                    <a:pt x="903287" y="1416372"/>
                    <a:pt x="779462" y="1617984"/>
                    <a:pt x="644525" y="1721172"/>
                  </a:cubicBezTo>
                  <a:cubicBezTo>
                    <a:pt x="515409" y="1816422"/>
                    <a:pt x="253868" y="1807029"/>
                    <a:pt x="157956" y="1831503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5005909" y="4785795"/>
              <a:ext cx="625885" cy="808279"/>
            </a:xfrm>
            <a:custGeom>
              <a:avLst/>
              <a:gdLst>
                <a:gd name="connsiteX0" fmla="*/ 69850 w 626722"/>
                <a:gd name="connsiteY0" fmla="*/ 227210 h 808279"/>
                <a:gd name="connsiteX1" fmla="*/ 222250 w 626722"/>
                <a:gd name="connsiteY1" fmla="*/ 55760 h 808279"/>
                <a:gd name="connsiteX2" fmla="*/ 333375 w 626722"/>
                <a:gd name="connsiteY2" fmla="*/ 1785 h 808279"/>
                <a:gd name="connsiteX3" fmla="*/ 476250 w 626722"/>
                <a:gd name="connsiteY3" fmla="*/ 30360 h 808279"/>
                <a:gd name="connsiteX4" fmla="*/ 612775 w 626722"/>
                <a:gd name="connsiteY4" fmla="*/ 192285 h 808279"/>
                <a:gd name="connsiteX5" fmla="*/ 606425 w 626722"/>
                <a:gd name="connsiteY5" fmla="*/ 449460 h 808279"/>
                <a:gd name="connsiteX6" fmla="*/ 473075 w 626722"/>
                <a:gd name="connsiteY6" fmla="*/ 662185 h 808279"/>
                <a:gd name="connsiteX7" fmla="*/ 361950 w 626722"/>
                <a:gd name="connsiteY7" fmla="*/ 766960 h 808279"/>
                <a:gd name="connsiteX8" fmla="*/ 203200 w 626722"/>
                <a:gd name="connsiteY8" fmla="*/ 808235 h 808279"/>
                <a:gd name="connsiteX9" fmla="*/ 57150 w 626722"/>
                <a:gd name="connsiteY9" fmla="*/ 760610 h 808279"/>
                <a:gd name="connsiteX10" fmla="*/ 0 w 626722"/>
                <a:gd name="connsiteY10" fmla="*/ 697110 h 808279"/>
                <a:gd name="connsiteX0" fmla="*/ 69850 w 625885"/>
                <a:gd name="connsiteY0" fmla="*/ 227210 h 808279"/>
                <a:gd name="connsiteX1" fmla="*/ 222250 w 625885"/>
                <a:gd name="connsiteY1" fmla="*/ 55760 h 808279"/>
                <a:gd name="connsiteX2" fmla="*/ 333375 w 625885"/>
                <a:gd name="connsiteY2" fmla="*/ 1785 h 808279"/>
                <a:gd name="connsiteX3" fmla="*/ 476250 w 625885"/>
                <a:gd name="connsiteY3" fmla="*/ 30360 h 808279"/>
                <a:gd name="connsiteX4" fmla="*/ 612775 w 625885"/>
                <a:gd name="connsiteY4" fmla="*/ 192285 h 808279"/>
                <a:gd name="connsiteX5" fmla="*/ 606425 w 625885"/>
                <a:gd name="connsiteY5" fmla="*/ 449460 h 808279"/>
                <a:gd name="connsiteX6" fmla="*/ 488950 w 625885"/>
                <a:gd name="connsiteY6" fmla="*/ 662185 h 808279"/>
                <a:gd name="connsiteX7" fmla="*/ 361950 w 625885"/>
                <a:gd name="connsiteY7" fmla="*/ 766960 h 808279"/>
                <a:gd name="connsiteX8" fmla="*/ 203200 w 625885"/>
                <a:gd name="connsiteY8" fmla="*/ 808235 h 808279"/>
                <a:gd name="connsiteX9" fmla="*/ 57150 w 625885"/>
                <a:gd name="connsiteY9" fmla="*/ 760610 h 808279"/>
                <a:gd name="connsiteX10" fmla="*/ 0 w 625885"/>
                <a:gd name="connsiteY10" fmla="*/ 697110 h 8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885" h="808279">
                  <a:moveTo>
                    <a:pt x="69850" y="227210"/>
                  </a:moveTo>
                  <a:cubicBezTo>
                    <a:pt x="124089" y="160270"/>
                    <a:pt x="178329" y="93331"/>
                    <a:pt x="222250" y="55760"/>
                  </a:cubicBezTo>
                  <a:cubicBezTo>
                    <a:pt x="266171" y="18189"/>
                    <a:pt x="291042" y="6018"/>
                    <a:pt x="333375" y="1785"/>
                  </a:cubicBezTo>
                  <a:cubicBezTo>
                    <a:pt x="375708" y="-2448"/>
                    <a:pt x="429683" y="-1390"/>
                    <a:pt x="476250" y="30360"/>
                  </a:cubicBezTo>
                  <a:cubicBezTo>
                    <a:pt x="522817" y="62110"/>
                    <a:pt x="591079" y="122435"/>
                    <a:pt x="612775" y="192285"/>
                  </a:cubicBezTo>
                  <a:cubicBezTo>
                    <a:pt x="634471" y="262135"/>
                    <a:pt x="627062" y="371143"/>
                    <a:pt x="606425" y="449460"/>
                  </a:cubicBezTo>
                  <a:cubicBezTo>
                    <a:pt x="585788" y="527777"/>
                    <a:pt x="529696" y="609269"/>
                    <a:pt x="488950" y="662185"/>
                  </a:cubicBezTo>
                  <a:cubicBezTo>
                    <a:pt x="448204" y="715101"/>
                    <a:pt x="409575" y="742618"/>
                    <a:pt x="361950" y="766960"/>
                  </a:cubicBezTo>
                  <a:cubicBezTo>
                    <a:pt x="314325" y="791302"/>
                    <a:pt x="254000" y="809293"/>
                    <a:pt x="203200" y="808235"/>
                  </a:cubicBezTo>
                  <a:cubicBezTo>
                    <a:pt x="152400" y="807177"/>
                    <a:pt x="91017" y="779131"/>
                    <a:pt x="57150" y="760610"/>
                  </a:cubicBezTo>
                  <a:cubicBezTo>
                    <a:pt x="23283" y="742089"/>
                    <a:pt x="11641" y="719599"/>
                    <a:pt x="0" y="69711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5158124" y="4270056"/>
              <a:ext cx="132743" cy="521494"/>
            </a:xfrm>
            <a:custGeom>
              <a:avLst/>
              <a:gdLst>
                <a:gd name="connsiteX0" fmla="*/ 44538 w 130263"/>
                <a:gd name="connsiteY0" fmla="*/ 0 h 542925"/>
                <a:gd name="connsiteX1" fmla="*/ 88 w 130263"/>
                <a:gd name="connsiteY1" fmla="*/ 57150 h 542925"/>
                <a:gd name="connsiteX2" fmla="*/ 35013 w 130263"/>
                <a:gd name="connsiteY2" fmla="*/ 161925 h 542925"/>
                <a:gd name="connsiteX3" fmla="*/ 98513 w 130263"/>
                <a:gd name="connsiteY3" fmla="*/ 320675 h 542925"/>
                <a:gd name="connsiteX4" fmla="*/ 130263 w 130263"/>
                <a:gd name="connsiteY4" fmla="*/ 542925 h 542925"/>
                <a:gd name="connsiteX0" fmla="*/ 56740 w 130559"/>
                <a:gd name="connsiteY0" fmla="*/ 0 h 542925"/>
                <a:gd name="connsiteX1" fmla="*/ 384 w 130559"/>
                <a:gd name="connsiteY1" fmla="*/ 57150 h 542925"/>
                <a:gd name="connsiteX2" fmla="*/ 35309 w 130559"/>
                <a:gd name="connsiteY2" fmla="*/ 161925 h 542925"/>
                <a:gd name="connsiteX3" fmla="*/ 98809 w 130559"/>
                <a:gd name="connsiteY3" fmla="*/ 320675 h 542925"/>
                <a:gd name="connsiteX4" fmla="*/ 130559 w 130559"/>
                <a:gd name="connsiteY4" fmla="*/ 542925 h 542925"/>
                <a:gd name="connsiteX0" fmla="*/ 44539 w 130264"/>
                <a:gd name="connsiteY0" fmla="*/ 0 h 545307"/>
                <a:gd name="connsiteX1" fmla="*/ 89 w 130264"/>
                <a:gd name="connsiteY1" fmla="*/ 59532 h 545307"/>
                <a:gd name="connsiteX2" fmla="*/ 35014 w 130264"/>
                <a:gd name="connsiteY2" fmla="*/ 164307 h 545307"/>
                <a:gd name="connsiteX3" fmla="*/ 98514 w 130264"/>
                <a:gd name="connsiteY3" fmla="*/ 323057 h 545307"/>
                <a:gd name="connsiteX4" fmla="*/ 130264 w 130264"/>
                <a:gd name="connsiteY4" fmla="*/ 545307 h 545307"/>
                <a:gd name="connsiteX0" fmla="*/ 49399 w 130361"/>
                <a:gd name="connsiteY0" fmla="*/ 0 h 542925"/>
                <a:gd name="connsiteX1" fmla="*/ 186 w 130361"/>
                <a:gd name="connsiteY1" fmla="*/ 57150 h 542925"/>
                <a:gd name="connsiteX2" fmla="*/ 35111 w 130361"/>
                <a:gd name="connsiteY2" fmla="*/ 161925 h 542925"/>
                <a:gd name="connsiteX3" fmla="*/ 98611 w 130361"/>
                <a:gd name="connsiteY3" fmla="*/ 320675 h 542925"/>
                <a:gd name="connsiteX4" fmla="*/ 130361 w 130361"/>
                <a:gd name="connsiteY4" fmla="*/ 542925 h 542925"/>
                <a:gd name="connsiteX0" fmla="*/ 49399 w 118455"/>
                <a:gd name="connsiteY0" fmla="*/ 0 h 519113"/>
                <a:gd name="connsiteX1" fmla="*/ 186 w 118455"/>
                <a:gd name="connsiteY1" fmla="*/ 57150 h 519113"/>
                <a:gd name="connsiteX2" fmla="*/ 35111 w 118455"/>
                <a:gd name="connsiteY2" fmla="*/ 161925 h 519113"/>
                <a:gd name="connsiteX3" fmla="*/ 98611 w 118455"/>
                <a:gd name="connsiteY3" fmla="*/ 320675 h 519113"/>
                <a:gd name="connsiteX4" fmla="*/ 118455 w 118455"/>
                <a:gd name="connsiteY4" fmla="*/ 519113 h 519113"/>
                <a:gd name="connsiteX0" fmla="*/ 49399 w 132743"/>
                <a:gd name="connsiteY0" fmla="*/ 0 h 521494"/>
                <a:gd name="connsiteX1" fmla="*/ 186 w 132743"/>
                <a:gd name="connsiteY1" fmla="*/ 57150 h 521494"/>
                <a:gd name="connsiteX2" fmla="*/ 35111 w 132743"/>
                <a:gd name="connsiteY2" fmla="*/ 161925 h 521494"/>
                <a:gd name="connsiteX3" fmla="*/ 98611 w 132743"/>
                <a:gd name="connsiteY3" fmla="*/ 320675 h 521494"/>
                <a:gd name="connsiteX4" fmla="*/ 132743 w 132743"/>
                <a:gd name="connsiteY4" fmla="*/ 521494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43" h="521494">
                  <a:moveTo>
                    <a:pt x="49399" y="0"/>
                  </a:moveTo>
                  <a:cubicBezTo>
                    <a:pt x="27967" y="15081"/>
                    <a:pt x="2567" y="30163"/>
                    <a:pt x="186" y="57150"/>
                  </a:cubicBezTo>
                  <a:cubicBezTo>
                    <a:pt x="-2195" y="84138"/>
                    <a:pt x="18707" y="118004"/>
                    <a:pt x="35111" y="161925"/>
                  </a:cubicBezTo>
                  <a:cubicBezTo>
                    <a:pt x="51515" y="205846"/>
                    <a:pt x="82339" y="260747"/>
                    <a:pt x="98611" y="320675"/>
                  </a:cubicBezTo>
                  <a:cubicBezTo>
                    <a:pt x="114883" y="380603"/>
                    <a:pt x="124805" y="442119"/>
                    <a:pt x="132743" y="52149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4505054" y="3412806"/>
              <a:ext cx="443982" cy="460902"/>
            </a:xfrm>
            <a:custGeom>
              <a:avLst/>
              <a:gdLst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6662"/>
                <a:gd name="connsiteY0" fmla="*/ 58 h 448261"/>
                <a:gd name="connsiteX1" fmla="*/ 222426 w 446662"/>
                <a:gd name="connsiteY1" fmla="*/ 69114 h 448261"/>
                <a:gd name="connsiteX2" fmla="*/ 153370 w 446662"/>
                <a:gd name="connsiteY2" fmla="*/ 133408 h 448261"/>
                <a:gd name="connsiteX3" fmla="*/ 89076 w 446662"/>
                <a:gd name="connsiteY3" fmla="*/ 166746 h 448261"/>
                <a:gd name="connsiteX4" fmla="*/ 970 w 446662"/>
                <a:gd name="connsiteY4" fmla="*/ 188177 h 448261"/>
                <a:gd name="connsiteX5" fmla="*/ 48595 w 446662"/>
                <a:gd name="connsiteY5" fmla="*/ 295333 h 448261"/>
                <a:gd name="connsiteX6" fmla="*/ 148607 w 446662"/>
                <a:gd name="connsiteY6" fmla="*/ 409633 h 448261"/>
                <a:gd name="connsiteX7" fmla="*/ 255764 w 446662"/>
                <a:gd name="connsiteY7" fmla="*/ 447733 h 448261"/>
                <a:gd name="connsiteX8" fmla="*/ 355776 w 446662"/>
                <a:gd name="connsiteY8" fmla="*/ 426302 h 448261"/>
                <a:gd name="connsiteX9" fmla="*/ 408164 w 446662"/>
                <a:gd name="connsiteY9" fmla="*/ 352483 h 448261"/>
                <a:gd name="connsiteX10" fmla="*/ 420070 w 446662"/>
                <a:gd name="connsiteY10" fmla="*/ 354864 h 448261"/>
                <a:gd name="connsiteX11" fmla="*/ 441501 w 446662"/>
                <a:gd name="connsiteY11" fmla="*/ 176271 h 448261"/>
                <a:gd name="connsiteX12" fmla="*/ 436739 w 446662"/>
                <a:gd name="connsiteY12" fmla="*/ 78639 h 448261"/>
                <a:gd name="connsiteX13" fmla="*/ 339107 w 446662"/>
                <a:gd name="connsiteY13" fmla="*/ 81021 h 448261"/>
                <a:gd name="connsiteX14" fmla="*/ 253382 w 446662"/>
                <a:gd name="connsiteY14" fmla="*/ 58 h 448261"/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8496"/>
                <a:gd name="connsiteY0" fmla="*/ 58 h 448261"/>
                <a:gd name="connsiteX1" fmla="*/ 222426 w 448496"/>
                <a:gd name="connsiteY1" fmla="*/ 69114 h 448261"/>
                <a:gd name="connsiteX2" fmla="*/ 153370 w 448496"/>
                <a:gd name="connsiteY2" fmla="*/ 133408 h 448261"/>
                <a:gd name="connsiteX3" fmla="*/ 89076 w 448496"/>
                <a:gd name="connsiteY3" fmla="*/ 166746 h 448261"/>
                <a:gd name="connsiteX4" fmla="*/ 970 w 448496"/>
                <a:gd name="connsiteY4" fmla="*/ 188177 h 448261"/>
                <a:gd name="connsiteX5" fmla="*/ 48595 w 448496"/>
                <a:gd name="connsiteY5" fmla="*/ 295333 h 448261"/>
                <a:gd name="connsiteX6" fmla="*/ 148607 w 448496"/>
                <a:gd name="connsiteY6" fmla="*/ 409633 h 448261"/>
                <a:gd name="connsiteX7" fmla="*/ 255764 w 448496"/>
                <a:gd name="connsiteY7" fmla="*/ 447733 h 448261"/>
                <a:gd name="connsiteX8" fmla="*/ 355776 w 448496"/>
                <a:gd name="connsiteY8" fmla="*/ 426302 h 448261"/>
                <a:gd name="connsiteX9" fmla="*/ 389114 w 448496"/>
                <a:gd name="connsiteY9" fmla="*/ 352483 h 448261"/>
                <a:gd name="connsiteX10" fmla="*/ 441501 w 448496"/>
                <a:gd name="connsiteY10" fmla="*/ 176271 h 448261"/>
                <a:gd name="connsiteX11" fmla="*/ 436739 w 448496"/>
                <a:gd name="connsiteY11" fmla="*/ 78639 h 448261"/>
                <a:gd name="connsiteX12" fmla="*/ 339107 w 448496"/>
                <a:gd name="connsiteY12" fmla="*/ 81021 h 448261"/>
                <a:gd name="connsiteX13" fmla="*/ 253382 w 448496"/>
                <a:gd name="connsiteY13" fmla="*/ 58 h 448261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4952"/>
                <a:gd name="connsiteY0" fmla="*/ 58 h 450114"/>
                <a:gd name="connsiteX1" fmla="*/ 222426 w 444952"/>
                <a:gd name="connsiteY1" fmla="*/ 69114 h 450114"/>
                <a:gd name="connsiteX2" fmla="*/ 153370 w 444952"/>
                <a:gd name="connsiteY2" fmla="*/ 133408 h 450114"/>
                <a:gd name="connsiteX3" fmla="*/ 89076 w 444952"/>
                <a:gd name="connsiteY3" fmla="*/ 166746 h 450114"/>
                <a:gd name="connsiteX4" fmla="*/ 970 w 444952"/>
                <a:gd name="connsiteY4" fmla="*/ 188177 h 450114"/>
                <a:gd name="connsiteX5" fmla="*/ 48595 w 444952"/>
                <a:gd name="connsiteY5" fmla="*/ 295333 h 450114"/>
                <a:gd name="connsiteX6" fmla="*/ 148607 w 444952"/>
                <a:gd name="connsiteY6" fmla="*/ 409633 h 450114"/>
                <a:gd name="connsiteX7" fmla="*/ 255764 w 444952"/>
                <a:gd name="connsiteY7" fmla="*/ 447733 h 450114"/>
                <a:gd name="connsiteX8" fmla="*/ 334345 w 444952"/>
                <a:gd name="connsiteY8" fmla="*/ 435827 h 450114"/>
                <a:gd name="connsiteX9" fmla="*/ 389114 w 444952"/>
                <a:gd name="connsiteY9" fmla="*/ 352483 h 450114"/>
                <a:gd name="connsiteX10" fmla="*/ 441501 w 444952"/>
                <a:gd name="connsiteY10" fmla="*/ 176271 h 450114"/>
                <a:gd name="connsiteX11" fmla="*/ 436739 w 444952"/>
                <a:gd name="connsiteY11" fmla="*/ 78639 h 450114"/>
                <a:gd name="connsiteX12" fmla="*/ 339107 w 444952"/>
                <a:gd name="connsiteY12" fmla="*/ 81021 h 450114"/>
                <a:gd name="connsiteX13" fmla="*/ 253382 w 444952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2412 w 443982"/>
                <a:gd name="connsiteY0" fmla="*/ 58 h 450114"/>
                <a:gd name="connsiteX1" fmla="*/ 221456 w 443982"/>
                <a:gd name="connsiteY1" fmla="*/ 69114 h 450114"/>
                <a:gd name="connsiteX2" fmla="*/ 152400 w 443982"/>
                <a:gd name="connsiteY2" fmla="*/ 133408 h 450114"/>
                <a:gd name="connsiteX3" fmla="*/ 88106 w 443982"/>
                <a:gd name="connsiteY3" fmla="*/ 166746 h 450114"/>
                <a:gd name="connsiteX4" fmla="*/ 0 w 443982"/>
                <a:gd name="connsiteY4" fmla="*/ 188177 h 450114"/>
                <a:gd name="connsiteX5" fmla="*/ 47625 w 443982"/>
                <a:gd name="connsiteY5" fmla="*/ 295333 h 450114"/>
                <a:gd name="connsiteX6" fmla="*/ 147637 w 443982"/>
                <a:gd name="connsiteY6" fmla="*/ 409633 h 450114"/>
                <a:gd name="connsiteX7" fmla="*/ 254794 w 443982"/>
                <a:gd name="connsiteY7" fmla="*/ 447733 h 450114"/>
                <a:gd name="connsiteX8" fmla="*/ 333375 w 443982"/>
                <a:gd name="connsiteY8" fmla="*/ 435827 h 450114"/>
                <a:gd name="connsiteX9" fmla="*/ 388144 w 443982"/>
                <a:gd name="connsiteY9" fmla="*/ 352483 h 450114"/>
                <a:gd name="connsiteX10" fmla="*/ 440531 w 443982"/>
                <a:gd name="connsiteY10" fmla="*/ 176271 h 450114"/>
                <a:gd name="connsiteX11" fmla="*/ 435769 w 443982"/>
                <a:gd name="connsiteY11" fmla="*/ 78639 h 450114"/>
                <a:gd name="connsiteX12" fmla="*/ 338137 w 443982"/>
                <a:gd name="connsiteY12" fmla="*/ 81021 h 450114"/>
                <a:gd name="connsiteX13" fmla="*/ 252412 w 443982"/>
                <a:gd name="connsiteY13" fmla="*/ 58 h 450114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60902"/>
                <a:gd name="connsiteX1" fmla="*/ 221456 w 443982"/>
                <a:gd name="connsiteY1" fmla="*/ 69056 h 460902"/>
                <a:gd name="connsiteX2" fmla="*/ 152400 w 443982"/>
                <a:gd name="connsiteY2" fmla="*/ 133350 h 460902"/>
                <a:gd name="connsiteX3" fmla="*/ 88106 w 443982"/>
                <a:gd name="connsiteY3" fmla="*/ 166688 h 460902"/>
                <a:gd name="connsiteX4" fmla="*/ 0 w 443982"/>
                <a:gd name="connsiteY4" fmla="*/ 188119 h 460902"/>
                <a:gd name="connsiteX5" fmla="*/ 47625 w 443982"/>
                <a:gd name="connsiteY5" fmla="*/ 295275 h 460902"/>
                <a:gd name="connsiteX6" fmla="*/ 147637 w 443982"/>
                <a:gd name="connsiteY6" fmla="*/ 409575 h 460902"/>
                <a:gd name="connsiteX7" fmla="*/ 252413 w 443982"/>
                <a:gd name="connsiteY7" fmla="*/ 459581 h 460902"/>
                <a:gd name="connsiteX8" fmla="*/ 328612 w 443982"/>
                <a:gd name="connsiteY8" fmla="*/ 438151 h 460902"/>
                <a:gd name="connsiteX9" fmla="*/ 388144 w 443982"/>
                <a:gd name="connsiteY9" fmla="*/ 352425 h 460902"/>
                <a:gd name="connsiteX10" fmla="*/ 440531 w 443982"/>
                <a:gd name="connsiteY10" fmla="*/ 176213 h 460902"/>
                <a:gd name="connsiteX11" fmla="*/ 435769 w 443982"/>
                <a:gd name="connsiteY11" fmla="*/ 78581 h 460902"/>
                <a:gd name="connsiteX12" fmla="*/ 338137 w 443982"/>
                <a:gd name="connsiteY12" fmla="*/ 80963 h 460902"/>
                <a:gd name="connsiteX13" fmla="*/ 252412 w 443982"/>
                <a:gd name="connsiteY13" fmla="*/ 0 h 4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3982" h="460902">
                  <a:moveTo>
                    <a:pt x="252412" y="0"/>
                  </a:moveTo>
                  <a:cubicBezTo>
                    <a:pt x="221058" y="74216"/>
                    <a:pt x="238125" y="46831"/>
                    <a:pt x="221456" y="69056"/>
                  </a:cubicBezTo>
                  <a:cubicBezTo>
                    <a:pt x="204787" y="91281"/>
                    <a:pt x="174625" y="117078"/>
                    <a:pt x="152400" y="133350"/>
                  </a:cubicBezTo>
                  <a:cubicBezTo>
                    <a:pt x="130175" y="149622"/>
                    <a:pt x="113506" y="157560"/>
                    <a:pt x="88106" y="166688"/>
                  </a:cubicBezTo>
                  <a:cubicBezTo>
                    <a:pt x="62706" y="175816"/>
                    <a:pt x="42466" y="185738"/>
                    <a:pt x="0" y="188119"/>
                  </a:cubicBezTo>
                  <a:cubicBezTo>
                    <a:pt x="9921" y="223837"/>
                    <a:pt x="23019" y="258366"/>
                    <a:pt x="47625" y="295275"/>
                  </a:cubicBezTo>
                  <a:cubicBezTo>
                    <a:pt x="72231" y="332184"/>
                    <a:pt x="113506" y="382191"/>
                    <a:pt x="147637" y="409575"/>
                  </a:cubicBezTo>
                  <a:cubicBezTo>
                    <a:pt x="181768" y="436959"/>
                    <a:pt x="222251" y="454818"/>
                    <a:pt x="252413" y="459581"/>
                  </a:cubicBezTo>
                  <a:cubicBezTo>
                    <a:pt x="282576" y="464344"/>
                    <a:pt x="305990" y="456010"/>
                    <a:pt x="328612" y="438151"/>
                  </a:cubicBezTo>
                  <a:cubicBezTo>
                    <a:pt x="351234" y="420292"/>
                    <a:pt x="369491" y="396081"/>
                    <a:pt x="388144" y="352425"/>
                  </a:cubicBezTo>
                  <a:cubicBezTo>
                    <a:pt x="406797" y="308769"/>
                    <a:pt x="432594" y="221854"/>
                    <a:pt x="440531" y="176213"/>
                  </a:cubicBezTo>
                  <a:cubicBezTo>
                    <a:pt x="448468" y="130572"/>
                    <a:pt x="440929" y="123031"/>
                    <a:pt x="435769" y="78581"/>
                  </a:cubicBezTo>
                  <a:cubicBezTo>
                    <a:pt x="418703" y="62706"/>
                    <a:pt x="366315" y="88503"/>
                    <a:pt x="338137" y="80963"/>
                  </a:cubicBezTo>
                  <a:cubicBezTo>
                    <a:pt x="309959" y="73423"/>
                    <a:pt x="288528" y="40084"/>
                    <a:pt x="252412" y="0"/>
                  </a:cubicBezTo>
                  <a:close/>
                </a:path>
              </a:pathLst>
            </a:custGeom>
            <a:solidFill>
              <a:srgbClr val="FFCCFF"/>
            </a:solidFill>
            <a:ln w="127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4515773" y="3414313"/>
              <a:ext cx="437146" cy="269081"/>
            </a:xfrm>
            <a:custGeom>
              <a:avLst/>
              <a:gdLst>
                <a:gd name="connsiteX0" fmla="*/ 42933 w 456829"/>
                <a:gd name="connsiteY0" fmla="*/ 275141 h 275280"/>
                <a:gd name="connsiteX1" fmla="*/ 135802 w 456829"/>
                <a:gd name="connsiteY1" fmla="*/ 210847 h 275280"/>
                <a:gd name="connsiteX2" fmla="*/ 226289 w 456829"/>
                <a:gd name="connsiteY2" fmla="*/ 182272 h 275280"/>
                <a:gd name="connsiteX3" fmla="*/ 326302 w 456829"/>
                <a:gd name="connsiteY3" fmla="*/ 179891 h 275280"/>
                <a:gd name="connsiteX4" fmla="*/ 428695 w 456829"/>
                <a:gd name="connsiteY4" fmla="*/ 241803 h 275280"/>
                <a:gd name="connsiteX5" fmla="*/ 442983 w 456829"/>
                <a:gd name="connsiteY5" fmla="*/ 63210 h 275280"/>
                <a:gd name="connsiteX6" fmla="*/ 250102 w 456829"/>
                <a:gd name="connsiteY6" fmla="*/ 6060 h 275280"/>
                <a:gd name="connsiteX7" fmla="*/ 11977 w 456829"/>
                <a:gd name="connsiteY7" fmla="*/ 191797 h 275280"/>
                <a:gd name="connsiteX8" fmla="*/ 42933 w 456829"/>
                <a:gd name="connsiteY8" fmla="*/ 275141 h 275280"/>
                <a:gd name="connsiteX0" fmla="*/ 43102 w 457527"/>
                <a:gd name="connsiteY0" fmla="*/ 231256 h 231395"/>
                <a:gd name="connsiteX1" fmla="*/ 135971 w 457527"/>
                <a:gd name="connsiteY1" fmla="*/ 166962 h 231395"/>
                <a:gd name="connsiteX2" fmla="*/ 226458 w 457527"/>
                <a:gd name="connsiteY2" fmla="*/ 138387 h 231395"/>
                <a:gd name="connsiteX3" fmla="*/ 326471 w 457527"/>
                <a:gd name="connsiteY3" fmla="*/ 136006 h 231395"/>
                <a:gd name="connsiteX4" fmla="*/ 428864 w 457527"/>
                <a:gd name="connsiteY4" fmla="*/ 197918 h 231395"/>
                <a:gd name="connsiteX5" fmla="*/ 443152 w 457527"/>
                <a:gd name="connsiteY5" fmla="*/ 19325 h 231395"/>
                <a:gd name="connsiteX6" fmla="*/ 243127 w 457527"/>
                <a:gd name="connsiteY6" fmla="*/ 19325 h 231395"/>
                <a:gd name="connsiteX7" fmla="*/ 12146 w 457527"/>
                <a:gd name="connsiteY7" fmla="*/ 147912 h 231395"/>
                <a:gd name="connsiteX8" fmla="*/ 43102 w 457527"/>
                <a:gd name="connsiteY8" fmla="*/ 231256 h 231395"/>
                <a:gd name="connsiteX0" fmla="*/ 43612 w 457508"/>
                <a:gd name="connsiteY0" fmla="*/ 275141 h 275280"/>
                <a:gd name="connsiteX1" fmla="*/ 136481 w 457508"/>
                <a:gd name="connsiteY1" fmla="*/ 210847 h 275280"/>
                <a:gd name="connsiteX2" fmla="*/ 226968 w 457508"/>
                <a:gd name="connsiteY2" fmla="*/ 182272 h 275280"/>
                <a:gd name="connsiteX3" fmla="*/ 326981 w 457508"/>
                <a:gd name="connsiteY3" fmla="*/ 179891 h 275280"/>
                <a:gd name="connsiteX4" fmla="*/ 429374 w 457508"/>
                <a:gd name="connsiteY4" fmla="*/ 241803 h 275280"/>
                <a:gd name="connsiteX5" fmla="*/ 443662 w 457508"/>
                <a:gd name="connsiteY5" fmla="*/ 63210 h 275280"/>
                <a:gd name="connsiteX6" fmla="*/ 250781 w 457508"/>
                <a:gd name="connsiteY6" fmla="*/ 6060 h 275280"/>
                <a:gd name="connsiteX7" fmla="*/ 12656 w 457508"/>
                <a:gd name="connsiteY7" fmla="*/ 191797 h 275280"/>
                <a:gd name="connsiteX8" fmla="*/ 43612 w 457508"/>
                <a:gd name="connsiteY8" fmla="*/ 275141 h 27528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4778 w 458674"/>
                <a:gd name="connsiteY0" fmla="*/ 269081 h 269220"/>
                <a:gd name="connsiteX1" fmla="*/ 137647 w 458674"/>
                <a:gd name="connsiteY1" fmla="*/ 204787 h 269220"/>
                <a:gd name="connsiteX2" fmla="*/ 228134 w 458674"/>
                <a:gd name="connsiteY2" fmla="*/ 176212 h 269220"/>
                <a:gd name="connsiteX3" fmla="*/ 328147 w 458674"/>
                <a:gd name="connsiteY3" fmla="*/ 173831 h 269220"/>
                <a:gd name="connsiteX4" fmla="*/ 430540 w 458674"/>
                <a:gd name="connsiteY4" fmla="*/ 235743 h 269220"/>
                <a:gd name="connsiteX5" fmla="*/ 444828 w 458674"/>
                <a:gd name="connsiteY5" fmla="*/ 57150 h 269220"/>
                <a:gd name="connsiteX6" fmla="*/ 251947 w 458674"/>
                <a:gd name="connsiteY6" fmla="*/ 0 h 269220"/>
                <a:gd name="connsiteX7" fmla="*/ 13822 w 458674"/>
                <a:gd name="connsiteY7" fmla="*/ 185737 h 269220"/>
                <a:gd name="connsiteX8" fmla="*/ 44778 w 458674"/>
                <a:gd name="connsiteY8" fmla="*/ 269081 h 269220"/>
                <a:gd name="connsiteX0" fmla="*/ 44778 w 458674"/>
                <a:gd name="connsiteY0" fmla="*/ 269081 h 269081"/>
                <a:gd name="connsiteX1" fmla="*/ 137647 w 458674"/>
                <a:gd name="connsiteY1" fmla="*/ 204787 h 269081"/>
                <a:gd name="connsiteX2" fmla="*/ 228134 w 458674"/>
                <a:gd name="connsiteY2" fmla="*/ 176212 h 269081"/>
                <a:gd name="connsiteX3" fmla="*/ 328147 w 458674"/>
                <a:gd name="connsiteY3" fmla="*/ 173831 h 269081"/>
                <a:gd name="connsiteX4" fmla="*/ 430540 w 458674"/>
                <a:gd name="connsiteY4" fmla="*/ 235743 h 269081"/>
                <a:gd name="connsiteX5" fmla="*/ 444828 w 458674"/>
                <a:gd name="connsiteY5" fmla="*/ 57150 h 269081"/>
                <a:gd name="connsiteX6" fmla="*/ 251947 w 458674"/>
                <a:gd name="connsiteY6" fmla="*/ 0 h 269081"/>
                <a:gd name="connsiteX7" fmla="*/ 13822 w 458674"/>
                <a:gd name="connsiteY7" fmla="*/ 185737 h 269081"/>
                <a:gd name="connsiteX8" fmla="*/ 44778 w 458674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38326"/>
                <a:gd name="connsiteY0" fmla="*/ 271661 h 271661"/>
                <a:gd name="connsiteX1" fmla="*/ 123825 w 438326"/>
                <a:gd name="connsiteY1" fmla="*/ 207367 h 271661"/>
                <a:gd name="connsiteX2" fmla="*/ 214312 w 438326"/>
                <a:gd name="connsiteY2" fmla="*/ 178792 h 271661"/>
                <a:gd name="connsiteX3" fmla="*/ 314325 w 438326"/>
                <a:gd name="connsiteY3" fmla="*/ 176411 h 271661"/>
                <a:gd name="connsiteX4" fmla="*/ 416718 w 438326"/>
                <a:gd name="connsiteY4" fmla="*/ 238323 h 271661"/>
                <a:gd name="connsiteX5" fmla="*/ 431006 w 438326"/>
                <a:gd name="connsiteY5" fmla="*/ 59730 h 271661"/>
                <a:gd name="connsiteX6" fmla="*/ 326230 w 438326"/>
                <a:gd name="connsiteY6" fmla="*/ 93068 h 271661"/>
                <a:gd name="connsiteX7" fmla="*/ 238125 w 438326"/>
                <a:gd name="connsiteY7" fmla="*/ 2580 h 271661"/>
                <a:gd name="connsiteX8" fmla="*/ 157161 w 438326"/>
                <a:gd name="connsiteY8" fmla="*/ 133550 h 271661"/>
                <a:gd name="connsiteX9" fmla="*/ 0 w 438326"/>
                <a:gd name="connsiteY9" fmla="*/ 188317 h 271661"/>
                <a:gd name="connsiteX10" fmla="*/ 30956 w 438326"/>
                <a:gd name="connsiteY10" fmla="*/ 271661 h 271661"/>
                <a:gd name="connsiteX0" fmla="*/ 30956 w 438503"/>
                <a:gd name="connsiteY0" fmla="*/ 272174 h 272174"/>
                <a:gd name="connsiteX1" fmla="*/ 123825 w 438503"/>
                <a:gd name="connsiteY1" fmla="*/ 207880 h 272174"/>
                <a:gd name="connsiteX2" fmla="*/ 214312 w 438503"/>
                <a:gd name="connsiteY2" fmla="*/ 179305 h 272174"/>
                <a:gd name="connsiteX3" fmla="*/ 314325 w 438503"/>
                <a:gd name="connsiteY3" fmla="*/ 176924 h 272174"/>
                <a:gd name="connsiteX4" fmla="*/ 416718 w 438503"/>
                <a:gd name="connsiteY4" fmla="*/ 238836 h 272174"/>
                <a:gd name="connsiteX5" fmla="*/ 431006 w 438503"/>
                <a:gd name="connsiteY5" fmla="*/ 60243 h 272174"/>
                <a:gd name="connsiteX6" fmla="*/ 323849 w 438503"/>
                <a:gd name="connsiteY6" fmla="*/ 74531 h 272174"/>
                <a:gd name="connsiteX7" fmla="*/ 238125 w 438503"/>
                <a:gd name="connsiteY7" fmla="*/ 3093 h 272174"/>
                <a:gd name="connsiteX8" fmla="*/ 157161 w 438503"/>
                <a:gd name="connsiteY8" fmla="*/ 134063 h 272174"/>
                <a:gd name="connsiteX9" fmla="*/ 0 w 438503"/>
                <a:gd name="connsiteY9" fmla="*/ 188830 h 272174"/>
                <a:gd name="connsiteX10" fmla="*/ 30956 w 438503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146" h="269081">
                  <a:moveTo>
                    <a:pt x="30956" y="269081"/>
                  </a:moveTo>
                  <a:cubicBezTo>
                    <a:pt x="87313" y="217488"/>
                    <a:pt x="93266" y="220265"/>
                    <a:pt x="123825" y="204787"/>
                  </a:cubicBezTo>
                  <a:cubicBezTo>
                    <a:pt x="154384" y="189309"/>
                    <a:pt x="182562" y="181371"/>
                    <a:pt x="214312" y="176212"/>
                  </a:cubicBezTo>
                  <a:cubicBezTo>
                    <a:pt x="246062" y="171053"/>
                    <a:pt x="280591" y="163909"/>
                    <a:pt x="314325" y="173831"/>
                  </a:cubicBezTo>
                  <a:cubicBezTo>
                    <a:pt x="348059" y="183753"/>
                    <a:pt x="370284" y="208358"/>
                    <a:pt x="416718" y="235743"/>
                  </a:cubicBezTo>
                  <a:cubicBezTo>
                    <a:pt x="436958" y="217884"/>
                    <a:pt x="439340" y="127396"/>
                    <a:pt x="435768" y="66675"/>
                  </a:cubicBezTo>
                  <a:cubicBezTo>
                    <a:pt x="391715" y="84535"/>
                    <a:pt x="355996" y="80963"/>
                    <a:pt x="323849" y="71438"/>
                  </a:cubicBezTo>
                  <a:cubicBezTo>
                    <a:pt x="291702" y="61913"/>
                    <a:pt x="301625" y="53974"/>
                    <a:pt x="238125" y="0"/>
                  </a:cubicBezTo>
                  <a:cubicBezTo>
                    <a:pt x="217488" y="69851"/>
                    <a:pt x="196849" y="100014"/>
                    <a:pt x="157161" y="130970"/>
                  </a:cubicBezTo>
                  <a:cubicBezTo>
                    <a:pt x="117474" y="161926"/>
                    <a:pt x="67469" y="179784"/>
                    <a:pt x="0" y="185737"/>
                  </a:cubicBezTo>
                  <a:cubicBezTo>
                    <a:pt x="20241" y="256778"/>
                    <a:pt x="3174" y="215900"/>
                    <a:pt x="30956" y="2690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4507434" y="3481861"/>
              <a:ext cx="444264" cy="397680"/>
            </a:xfrm>
            <a:custGeom>
              <a:avLst/>
              <a:gdLst>
                <a:gd name="connsiteX0" fmla="*/ 0 w 444409"/>
                <a:gd name="connsiteY0" fmla="*/ 109538 h 390536"/>
                <a:gd name="connsiteX1" fmla="*/ 52388 w 444409"/>
                <a:gd name="connsiteY1" fmla="*/ 238125 h 390536"/>
                <a:gd name="connsiteX2" fmla="*/ 121444 w 444409"/>
                <a:gd name="connsiteY2" fmla="*/ 316706 h 390536"/>
                <a:gd name="connsiteX3" fmla="*/ 197644 w 444409"/>
                <a:gd name="connsiteY3" fmla="*/ 369094 h 390536"/>
                <a:gd name="connsiteX4" fmla="*/ 266700 w 444409"/>
                <a:gd name="connsiteY4" fmla="*/ 390525 h 390536"/>
                <a:gd name="connsiteX5" fmla="*/ 323850 w 444409"/>
                <a:gd name="connsiteY5" fmla="*/ 366713 h 390536"/>
                <a:gd name="connsiteX6" fmla="*/ 378619 w 444409"/>
                <a:gd name="connsiteY6" fmla="*/ 295275 h 390536"/>
                <a:gd name="connsiteX7" fmla="*/ 409575 w 444409"/>
                <a:gd name="connsiteY7" fmla="*/ 204788 h 390536"/>
                <a:gd name="connsiteX8" fmla="*/ 440531 w 444409"/>
                <a:gd name="connsiteY8" fmla="*/ 114300 h 390536"/>
                <a:gd name="connsiteX9" fmla="*/ 442913 w 444409"/>
                <a:gd name="connsiteY9" fmla="*/ 0 h 390536"/>
                <a:gd name="connsiteX0" fmla="*/ 0 w 444272"/>
                <a:gd name="connsiteY0" fmla="*/ 109538 h 390536"/>
                <a:gd name="connsiteX1" fmla="*/ 52388 w 444272"/>
                <a:gd name="connsiteY1" fmla="*/ 238125 h 390536"/>
                <a:gd name="connsiteX2" fmla="*/ 121444 w 444272"/>
                <a:gd name="connsiteY2" fmla="*/ 316706 h 390536"/>
                <a:gd name="connsiteX3" fmla="*/ 197644 w 444272"/>
                <a:gd name="connsiteY3" fmla="*/ 369094 h 390536"/>
                <a:gd name="connsiteX4" fmla="*/ 266700 w 444272"/>
                <a:gd name="connsiteY4" fmla="*/ 390525 h 390536"/>
                <a:gd name="connsiteX5" fmla="*/ 323850 w 444272"/>
                <a:gd name="connsiteY5" fmla="*/ 366713 h 390536"/>
                <a:gd name="connsiteX6" fmla="*/ 378619 w 444272"/>
                <a:gd name="connsiteY6" fmla="*/ 295275 h 390536"/>
                <a:gd name="connsiteX7" fmla="*/ 411957 w 444272"/>
                <a:gd name="connsiteY7" fmla="*/ 207169 h 390536"/>
                <a:gd name="connsiteX8" fmla="*/ 440531 w 444272"/>
                <a:gd name="connsiteY8" fmla="*/ 114300 h 390536"/>
                <a:gd name="connsiteX9" fmla="*/ 442913 w 444272"/>
                <a:gd name="connsiteY9" fmla="*/ 0 h 390536"/>
                <a:gd name="connsiteX0" fmla="*/ 0 w 444141"/>
                <a:gd name="connsiteY0" fmla="*/ 109538 h 390536"/>
                <a:gd name="connsiteX1" fmla="*/ 52388 w 444141"/>
                <a:gd name="connsiteY1" fmla="*/ 238125 h 390536"/>
                <a:gd name="connsiteX2" fmla="*/ 121444 w 444141"/>
                <a:gd name="connsiteY2" fmla="*/ 316706 h 390536"/>
                <a:gd name="connsiteX3" fmla="*/ 197644 w 444141"/>
                <a:gd name="connsiteY3" fmla="*/ 369094 h 390536"/>
                <a:gd name="connsiteX4" fmla="*/ 266700 w 444141"/>
                <a:gd name="connsiteY4" fmla="*/ 390525 h 390536"/>
                <a:gd name="connsiteX5" fmla="*/ 323850 w 444141"/>
                <a:gd name="connsiteY5" fmla="*/ 366713 h 390536"/>
                <a:gd name="connsiteX6" fmla="*/ 378619 w 444141"/>
                <a:gd name="connsiteY6" fmla="*/ 295275 h 390536"/>
                <a:gd name="connsiteX7" fmla="*/ 414338 w 444141"/>
                <a:gd name="connsiteY7" fmla="*/ 207169 h 390536"/>
                <a:gd name="connsiteX8" fmla="*/ 440531 w 444141"/>
                <a:gd name="connsiteY8" fmla="*/ 114300 h 390536"/>
                <a:gd name="connsiteX9" fmla="*/ 442913 w 444141"/>
                <a:gd name="connsiteY9" fmla="*/ 0 h 390536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14338 w 442874"/>
                <a:gd name="connsiteY7" fmla="*/ 221457 h 404824"/>
                <a:gd name="connsiteX8" fmla="*/ 440531 w 442874"/>
                <a:gd name="connsiteY8" fmla="*/ 128588 h 404824"/>
                <a:gd name="connsiteX9" fmla="*/ 440532 w 442874"/>
                <a:gd name="connsiteY9" fmla="*/ 0 h 404824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40531 w 442874"/>
                <a:gd name="connsiteY7" fmla="*/ 128588 h 404824"/>
                <a:gd name="connsiteX8" fmla="*/ 440532 w 442874"/>
                <a:gd name="connsiteY8" fmla="*/ 0 h 404824"/>
                <a:gd name="connsiteX0" fmla="*/ 0 w 444264"/>
                <a:gd name="connsiteY0" fmla="*/ 123826 h 404824"/>
                <a:gd name="connsiteX1" fmla="*/ 52388 w 444264"/>
                <a:gd name="connsiteY1" fmla="*/ 252413 h 404824"/>
                <a:gd name="connsiteX2" fmla="*/ 121444 w 444264"/>
                <a:gd name="connsiteY2" fmla="*/ 330994 h 404824"/>
                <a:gd name="connsiteX3" fmla="*/ 197644 w 444264"/>
                <a:gd name="connsiteY3" fmla="*/ 383382 h 404824"/>
                <a:gd name="connsiteX4" fmla="*/ 266700 w 444264"/>
                <a:gd name="connsiteY4" fmla="*/ 404813 h 404824"/>
                <a:gd name="connsiteX5" fmla="*/ 323850 w 444264"/>
                <a:gd name="connsiteY5" fmla="*/ 381001 h 404824"/>
                <a:gd name="connsiteX6" fmla="*/ 395288 w 444264"/>
                <a:gd name="connsiteY6" fmla="*/ 283370 h 404824"/>
                <a:gd name="connsiteX7" fmla="*/ 440531 w 444264"/>
                <a:gd name="connsiteY7" fmla="*/ 128588 h 404824"/>
                <a:gd name="connsiteX8" fmla="*/ 440532 w 444264"/>
                <a:gd name="connsiteY8" fmla="*/ 0 h 404824"/>
                <a:gd name="connsiteX0" fmla="*/ 0 w 444264"/>
                <a:gd name="connsiteY0" fmla="*/ 116682 h 397680"/>
                <a:gd name="connsiteX1" fmla="*/ 52388 w 444264"/>
                <a:gd name="connsiteY1" fmla="*/ 245269 h 397680"/>
                <a:gd name="connsiteX2" fmla="*/ 121444 w 444264"/>
                <a:gd name="connsiteY2" fmla="*/ 323850 h 397680"/>
                <a:gd name="connsiteX3" fmla="*/ 197644 w 444264"/>
                <a:gd name="connsiteY3" fmla="*/ 376238 h 397680"/>
                <a:gd name="connsiteX4" fmla="*/ 266700 w 444264"/>
                <a:gd name="connsiteY4" fmla="*/ 397669 h 397680"/>
                <a:gd name="connsiteX5" fmla="*/ 323850 w 444264"/>
                <a:gd name="connsiteY5" fmla="*/ 373857 h 397680"/>
                <a:gd name="connsiteX6" fmla="*/ 395288 w 444264"/>
                <a:gd name="connsiteY6" fmla="*/ 276226 h 397680"/>
                <a:gd name="connsiteX7" fmla="*/ 440531 w 444264"/>
                <a:gd name="connsiteY7" fmla="*/ 121444 h 397680"/>
                <a:gd name="connsiteX8" fmla="*/ 440532 w 444264"/>
                <a:gd name="connsiteY8" fmla="*/ 0 h 3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264" h="397680">
                  <a:moveTo>
                    <a:pt x="0" y="116682"/>
                  </a:moveTo>
                  <a:cubicBezTo>
                    <a:pt x="16073" y="163711"/>
                    <a:pt x="32147" y="210741"/>
                    <a:pt x="52388" y="245269"/>
                  </a:cubicBezTo>
                  <a:cubicBezTo>
                    <a:pt x="72629" y="279797"/>
                    <a:pt x="97235" y="302022"/>
                    <a:pt x="121444" y="323850"/>
                  </a:cubicBezTo>
                  <a:cubicBezTo>
                    <a:pt x="145653" y="345678"/>
                    <a:pt x="173435" y="363935"/>
                    <a:pt x="197644" y="376238"/>
                  </a:cubicBezTo>
                  <a:cubicBezTo>
                    <a:pt x="221853" y="388541"/>
                    <a:pt x="245666" y="398066"/>
                    <a:pt x="266700" y="397669"/>
                  </a:cubicBezTo>
                  <a:cubicBezTo>
                    <a:pt x="287734" y="397272"/>
                    <a:pt x="302419" y="394097"/>
                    <a:pt x="323850" y="373857"/>
                  </a:cubicBezTo>
                  <a:cubicBezTo>
                    <a:pt x="345281" y="353617"/>
                    <a:pt x="375841" y="318295"/>
                    <a:pt x="395288" y="276226"/>
                  </a:cubicBezTo>
                  <a:cubicBezTo>
                    <a:pt x="414735" y="234157"/>
                    <a:pt x="432990" y="167482"/>
                    <a:pt x="440531" y="121444"/>
                  </a:cubicBezTo>
                  <a:cubicBezTo>
                    <a:pt x="448072" y="75406"/>
                    <a:pt x="442119" y="40084"/>
                    <a:pt x="440532" y="0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4419329" y="3258024"/>
              <a:ext cx="328177" cy="339609"/>
            </a:xfrm>
            <a:custGeom>
              <a:avLst/>
              <a:gdLst>
                <a:gd name="connsiteX0" fmla="*/ 285750 w 328177"/>
                <a:gd name="connsiteY0" fmla="*/ 0 h 339609"/>
                <a:gd name="connsiteX1" fmla="*/ 323850 w 328177"/>
                <a:gd name="connsiteY1" fmla="*/ 126206 h 339609"/>
                <a:gd name="connsiteX2" fmla="*/ 323850 w 328177"/>
                <a:gd name="connsiteY2" fmla="*/ 169069 h 339609"/>
                <a:gd name="connsiteX3" fmla="*/ 292894 w 328177"/>
                <a:gd name="connsiteY3" fmla="*/ 242887 h 339609"/>
                <a:gd name="connsiteX4" fmla="*/ 223837 w 328177"/>
                <a:gd name="connsiteY4" fmla="*/ 297656 h 339609"/>
                <a:gd name="connsiteX5" fmla="*/ 130969 w 328177"/>
                <a:gd name="connsiteY5" fmla="*/ 338137 h 339609"/>
                <a:gd name="connsiteX6" fmla="*/ 54769 w 328177"/>
                <a:gd name="connsiteY6" fmla="*/ 326231 h 339609"/>
                <a:gd name="connsiteX7" fmla="*/ 0 w 328177"/>
                <a:gd name="connsiteY7" fmla="*/ 283369 h 33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177" h="339609">
                  <a:moveTo>
                    <a:pt x="285750" y="0"/>
                  </a:moveTo>
                  <a:cubicBezTo>
                    <a:pt x="301625" y="49014"/>
                    <a:pt x="317500" y="98028"/>
                    <a:pt x="323850" y="126206"/>
                  </a:cubicBezTo>
                  <a:cubicBezTo>
                    <a:pt x="330200" y="154384"/>
                    <a:pt x="329009" y="149622"/>
                    <a:pt x="323850" y="169069"/>
                  </a:cubicBezTo>
                  <a:cubicBezTo>
                    <a:pt x="318691" y="188516"/>
                    <a:pt x="309563" y="221456"/>
                    <a:pt x="292894" y="242887"/>
                  </a:cubicBezTo>
                  <a:cubicBezTo>
                    <a:pt x="276225" y="264318"/>
                    <a:pt x="250824" y="281781"/>
                    <a:pt x="223837" y="297656"/>
                  </a:cubicBezTo>
                  <a:cubicBezTo>
                    <a:pt x="196849" y="313531"/>
                    <a:pt x="159147" y="333375"/>
                    <a:pt x="130969" y="338137"/>
                  </a:cubicBezTo>
                  <a:cubicBezTo>
                    <a:pt x="102791" y="342900"/>
                    <a:pt x="76597" y="335359"/>
                    <a:pt x="54769" y="326231"/>
                  </a:cubicBezTo>
                  <a:cubicBezTo>
                    <a:pt x="32941" y="317103"/>
                    <a:pt x="16470" y="300236"/>
                    <a:pt x="0" y="2833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4752704" y="3405661"/>
              <a:ext cx="245269" cy="85746"/>
            </a:xfrm>
            <a:custGeom>
              <a:avLst/>
              <a:gdLst>
                <a:gd name="connsiteX0" fmla="*/ 0 w 245269"/>
                <a:gd name="connsiteY0" fmla="*/ 0 h 85746"/>
                <a:gd name="connsiteX1" fmla="*/ 66675 w 245269"/>
                <a:gd name="connsiteY1" fmla="*/ 66675 h 85746"/>
                <a:gd name="connsiteX2" fmla="*/ 138113 w 245269"/>
                <a:gd name="connsiteY2" fmla="*/ 85725 h 85746"/>
                <a:gd name="connsiteX3" fmla="*/ 207169 w 245269"/>
                <a:gd name="connsiteY3" fmla="*/ 64294 h 85746"/>
                <a:gd name="connsiteX4" fmla="*/ 245269 w 245269"/>
                <a:gd name="connsiteY4" fmla="*/ 16669 h 8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9" h="85746">
                  <a:moveTo>
                    <a:pt x="0" y="0"/>
                  </a:moveTo>
                  <a:cubicBezTo>
                    <a:pt x="21828" y="26194"/>
                    <a:pt x="43656" y="52388"/>
                    <a:pt x="66675" y="66675"/>
                  </a:cubicBezTo>
                  <a:cubicBezTo>
                    <a:pt x="89694" y="80962"/>
                    <a:pt x="114697" y="86122"/>
                    <a:pt x="138113" y="85725"/>
                  </a:cubicBezTo>
                  <a:cubicBezTo>
                    <a:pt x="161529" y="85328"/>
                    <a:pt x="189310" y="75803"/>
                    <a:pt x="207169" y="64294"/>
                  </a:cubicBezTo>
                  <a:cubicBezTo>
                    <a:pt x="225028" y="52785"/>
                    <a:pt x="235148" y="34727"/>
                    <a:pt x="245269" y="166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角丸四角形吹き出し 32"/>
          <p:cNvSpPr/>
          <p:nvPr/>
        </p:nvSpPr>
        <p:spPr>
          <a:xfrm>
            <a:off x="580104" y="2772697"/>
            <a:ext cx="4047880" cy="1149539"/>
          </a:xfrm>
          <a:prstGeom prst="wedgeRoundRectCallout">
            <a:avLst>
              <a:gd name="adj1" fmla="val 67224"/>
              <a:gd name="adj2" fmla="val 50995"/>
              <a:gd name="adj3" fmla="val 1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デカ</a:t>
            </a:r>
            <a:r>
              <a:rPr kumimoji="1" lang="ja-JP" altLang="en-US" sz="2800" dirty="0" err="1">
                <a:solidFill>
                  <a:schemeClr val="tx1"/>
                </a:solidFill>
              </a:rPr>
              <a:t>い</a:t>
            </a:r>
            <a:r>
              <a:rPr kumimoji="1" lang="ja-JP" altLang="en-US" sz="2800" dirty="0">
                <a:solidFill>
                  <a:schemeClr val="tx1"/>
                </a:solidFill>
              </a:rPr>
              <a:t>望遠鏡買っとけ</a:t>
            </a:r>
          </a:p>
        </p:txBody>
      </p:sp>
    </p:spTree>
    <p:extLst>
      <p:ext uri="{BB962C8B-B14F-4D97-AF65-F5344CB8AC3E}">
        <p14:creationId xmlns:p14="http://schemas.microsoft.com/office/powerpoint/2010/main" val="41461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977680" y="6604084"/>
            <a:ext cx="51663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/>
                </a:solidFill>
              </a:rPr>
              <a:t>http://blog.goo.ne.jp/kiyotakeyokohari/e/a9ae009f0e05ef7476270ff9230938e1</a:t>
            </a:r>
            <a:endParaRPr lang="ja-JP" altLang="en-US" sz="1050" dirty="0">
              <a:solidFill>
                <a:schemeClr val="bg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707541" y="1458508"/>
            <a:ext cx="7728918" cy="4283884"/>
            <a:chOff x="2517739" y="1735423"/>
            <a:chExt cx="7728918" cy="428388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739" y="1735423"/>
              <a:ext cx="7728918" cy="3926292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8308371" y="5765391"/>
              <a:ext cx="166584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50" dirty="0"/>
                <a:t>http://www.vixen.co.jp</a:t>
              </a: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645836" y="3044280"/>
            <a:ext cx="3852337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latin typeface="+mn-ea"/>
                <a:cs typeface="源柔ゴシックL等幅 Medium" panose="020B0409020203020207" pitchFamily="49" charset="-128"/>
              </a:rPr>
              <a:t>3. </a:t>
            </a:r>
            <a:r>
              <a:rPr kumimoji="1" lang="ja-JP" altLang="en-US" sz="4400" dirty="0">
                <a:latin typeface="+mn-ea"/>
                <a:cs typeface="源柔ゴシックL等幅 Medium" panose="020B0409020203020207" pitchFamily="49" charset="-128"/>
              </a:rPr>
              <a:t>望遠鏡各論</a:t>
            </a:r>
          </a:p>
        </p:txBody>
      </p:sp>
    </p:spTree>
    <p:extLst>
      <p:ext uri="{BB962C8B-B14F-4D97-AF65-F5344CB8AC3E}">
        <p14:creationId xmlns:p14="http://schemas.microsoft.com/office/powerpoint/2010/main" val="33015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望遠鏡の種類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19" y="1501947"/>
            <a:ext cx="864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望遠鏡は集光機構であればよいので，いろいろな光学系を考えることができる．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89819" y="2175630"/>
            <a:ext cx="7364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 ／）</a:t>
            </a: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／／／）</a:t>
            </a: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 ／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,.=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ﾞ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''"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／　　　</a:t>
            </a: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／　　　　 </a:t>
            </a:r>
            <a:r>
              <a:rPr lang="en-US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f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,.r=‘“-‐’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つ＿＿＿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集光できりゃぁいいんだよ！！</a:t>
            </a: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_,.-‐'~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／⌒　　⌒＼</a:t>
            </a: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／　 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二ﾆ⊃（ ●）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（●）＼</a:t>
            </a: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　　ﾉ　　　 </a:t>
            </a:r>
            <a:r>
              <a:rPr lang="en-US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il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ﾞフ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::::::⌒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__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__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）⌒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:::::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＼</a:t>
            </a: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ｲ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｢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ﾄ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､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,!,!|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|r┬-|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|</a:t>
            </a: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ﾄヾヽ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_/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ｨ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"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＼ 　　 　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`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'´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　 ／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19" y="5083277"/>
            <a:ext cx="864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屈折望遠鏡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凸レンズなどのレンズ群で集光</a:t>
            </a:r>
            <a:endParaRPr kumimoji="1" lang="en-US" altLang="ja-JP" sz="2400" dirty="0"/>
          </a:p>
          <a:p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反射望遠鏡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凹面鏡などの反射鏡群で集光</a:t>
            </a:r>
            <a:endParaRPr kumimoji="1" lang="en-US" altLang="ja-JP" sz="2400" dirty="0"/>
          </a:p>
          <a:p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カタディオプトリック式望遠鏡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屈折と反射の組み合わせ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4947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262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屈折望遠鏡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445341"/>
            <a:ext cx="6070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レンズを用いて集光する．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接眼方向と天体の方向が一致している．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色収差</a:t>
            </a:r>
            <a:r>
              <a:rPr kumimoji="1" lang="ja-JP" altLang="en-US" sz="2400" dirty="0"/>
              <a:t>との闘い．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4886635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色収差を</a:t>
            </a:r>
            <a:endParaRPr kumimoji="1"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それなりに軽減したもの（</a:t>
            </a:r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アクロマート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頑張って軽減したもの（</a:t>
            </a:r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アポクロマート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kumimoji="1" lang="ja-JP" altLang="en-US" sz="2400" dirty="0"/>
              <a:t>が売られている．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59532" y="2822251"/>
            <a:ext cx="4034503" cy="2066072"/>
            <a:chOff x="2554749" y="2820566"/>
            <a:chExt cx="4034503" cy="2066072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749" y="2820566"/>
              <a:ext cx="4034503" cy="1891173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4990737" y="4632722"/>
              <a:ext cx="159851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hlinkClick r:id="rId3"/>
                </a:rPr>
                <a:t>ww1.fukuoka-edu.ac.jp</a:t>
              </a:r>
              <a:endParaRPr lang="ja-JP" altLang="en-US" sz="1050" dirty="0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797795" y="2634008"/>
            <a:ext cx="3942735" cy="2312977"/>
            <a:chOff x="4797795" y="2722497"/>
            <a:chExt cx="3942735" cy="2312977"/>
          </a:xfrm>
        </p:grpSpPr>
        <p:sp>
          <p:nvSpPr>
            <p:cNvPr id="21" name="正方形/長方形 20"/>
            <p:cNvSpPr/>
            <p:nvPr/>
          </p:nvSpPr>
          <p:spPr>
            <a:xfrm>
              <a:off x="4797795" y="2722497"/>
              <a:ext cx="3942735" cy="23129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5122606" y="2897898"/>
              <a:ext cx="3293807" cy="1988737"/>
              <a:chOff x="594821" y="2752285"/>
              <a:chExt cx="6497488" cy="2879973"/>
            </a:xfrm>
          </p:grpSpPr>
          <p:sp>
            <p:nvSpPr>
              <p:cNvPr id="15" name="楕円 14"/>
              <p:cNvSpPr/>
              <p:nvPr/>
            </p:nvSpPr>
            <p:spPr>
              <a:xfrm>
                <a:off x="1926376" y="2752285"/>
                <a:ext cx="252000" cy="287997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 flipV="1">
                <a:off x="610942" y="2896413"/>
                <a:ext cx="1440000" cy="0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610942" y="5489335"/>
                <a:ext cx="1440000" cy="0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>
                <a:cxnSpLocks noChangeAspect="1"/>
              </p:cNvCxnSpPr>
              <p:nvPr/>
            </p:nvCxnSpPr>
            <p:spPr>
              <a:xfrm>
                <a:off x="2052309" y="2896403"/>
                <a:ext cx="5040000" cy="1512385"/>
              </a:xfrm>
              <a:prstGeom prst="line">
                <a:avLst/>
              </a:prstGeom>
              <a:ln w="25400" cap="rnd">
                <a:solidFill>
                  <a:srgbClr val="00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>
                <a:cxnSpLocks noChangeAspect="1"/>
              </p:cNvCxnSpPr>
              <p:nvPr/>
            </p:nvCxnSpPr>
            <p:spPr>
              <a:xfrm flipH="1">
                <a:off x="2050942" y="3975416"/>
                <a:ext cx="5040000" cy="1512385"/>
              </a:xfrm>
              <a:prstGeom prst="line">
                <a:avLst/>
              </a:prstGeom>
              <a:ln w="25400" cap="rnd">
                <a:solidFill>
                  <a:srgbClr val="00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594821" y="4190958"/>
                <a:ext cx="6496121" cy="1313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直線コネクタ 21"/>
            <p:cNvCxnSpPr>
              <a:cxnSpLocks/>
            </p:cNvCxnSpPr>
            <p:nvPr/>
          </p:nvCxnSpPr>
          <p:spPr>
            <a:xfrm flipH="1">
              <a:off x="5860075" y="3813401"/>
              <a:ext cx="2555645" cy="972422"/>
            </a:xfrm>
            <a:prstGeom prst="line">
              <a:avLst/>
            </a:prstGeom>
            <a:ln w="25400" cap="rnd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cxnSpLocks/>
            </p:cNvCxnSpPr>
            <p:nvPr/>
          </p:nvCxnSpPr>
          <p:spPr>
            <a:xfrm flipH="1" flipV="1">
              <a:off x="5860075" y="2991782"/>
              <a:ext cx="2555645" cy="972422"/>
            </a:xfrm>
            <a:prstGeom prst="line">
              <a:avLst/>
            </a:prstGeom>
            <a:ln w="25400" cap="rnd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cxnSpLocks/>
            </p:cNvCxnSpPr>
            <p:nvPr/>
          </p:nvCxnSpPr>
          <p:spPr>
            <a:xfrm flipH="1">
              <a:off x="5859383" y="3878986"/>
              <a:ext cx="2556337" cy="907888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>
              <a:cxnSpLocks/>
            </p:cNvCxnSpPr>
            <p:nvPr/>
          </p:nvCxnSpPr>
          <p:spPr>
            <a:xfrm>
              <a:off x="5859383" y="2997409"/>
              <a:ext cx="2556337" cy="907888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4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262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屈折望遠鏡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396276" y="1944481"/>
            <a:ext cx="6351447" cy="2515031"/>
            <a:chOff x="1396276" y="2298442"/>
            <a:chExt cx="6351447" cy="2515031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276" y="2298442"/>
              <a:ext cx="6351447" cy="2261115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6081882" y="4559557"/>
              <a:ext cx="166584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50" dirty="0"/>
                <a:t>http://www.vixen.co.jp</a:t>
              </a: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796514" y="5004619"/>
            <a:ext cx="3550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比較的細長い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レンズフードがある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小口径～中口径が多い</a:t>
            </a:r>
          </a:p>
        </p:txBody>
      </p:sp>
    </p:spTree>
    <p:extLst>
      <p:ext uri="{BB962C8B-B14F-4D97-AF65-F5344CB8AC3E}">
        <p14:creationId xmlns:p14="http://schemas.microsoft.com/office/powerpoint/2010/main" val="5237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7571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屈折望遠鏡：アクロマート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791547" y="1466307"/>
            <a:ext cx="7560906" cy="2879973"/>
            <a:chOff x="610942" y="1466307"/>
            <a:chExt cx="7560906" cy="2879973"/>
          </a:xfrm>
        </p:grpSpPr>
        <p:sp>
          <p:nvSpPr>
            <p:cNvPr id="9" name="フリーフォーム 8"/>
            <p:cNvSpPr/>
            <p:nvPr/>
          </p:nvSpPr>
          <p:spPr>
            <a:xfrm>
              <a:off x="2050943" y="1466308"/>
              <a:ext cx="252000" cy="2879972"/>
            </a:xfrm>
            <a:custGeom>
              <a:avLst/>
              <a:gdLst>
                <a:gd name="connsiteX0" fmla="*/ 0 w 1010652"/>
                <a:gd name="connsiteY0" fmla="*/ 0 h 2156059"/>
                <a:gd name="connsiteX1" fmla="*/ 1010647 w 1010652"/>
                <a:gd name="connsiteY1" fmla="*/ 0 h 2156059"/>
                <a:gd name="connsiteX2" fmla="*/ 982604 w 1010652"/>
                <a:gd name="connsiteY2" fmla="*/ 5565 h 2156059"/>
                <a:gd name="connsiteX3" fmla="*/ 736332 w 1010652"/>
                <a:gd name="connsiteY3" fmla="*/ 1078029 h 2156059"/>
                <a:gd name="connsiteX4" fmla="*/ 1010652 w 1010652"/>
                <a:gd name="connsiteY4" fmla="*/ 2156059 h 2156059"/>
                <a:gd name="connsiteX5" fmla="*/ 5 w 1010652"/>
                <a:gd name="connsiteY5" fmla="*/ 2156059 h 2156059"/>
                <a:gd name="connsiteX6" fmla="*/ 28048 w 1010652"/>
                <a:gd name="connsiteY6" fmla="*/ 2150494 h 2156059"/>
                <a:gd name="connsiteX7" fmla="*/ 274320 w 1010652"/>
                <a:gd name="connsiteY7" fmla="*/ 1078030 h 2156059"/>
                <a:gd name="connsiteX8" fmla="*/ 0 w 1010652"/>
                <a:gd name="connsiteY8" fmla="*/ 0 h 215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0652" h="2156059">
                  <a:moveTo>
                    <a:pt x="0" y="0"/>
                  </a:moveTo>
                  <a:lnTo>
                    <a:pt x="1010647" y="0"/>
                  </a:lnTo>
                  <a:lnTo>
                    <a:pt x="982604" y="5565"/>
                  </a:lnTo>
                  <a:cubicBezTo>
                    <a:pt x="844277" y="60771"/>
                    <a:pt x="736332" y="519860"/>
                    <a:pt x="736332" y="1078029"/>
                  </a:cubicBezTo>
                  <a:cubicBezTo>
                    <a:pt x="736332" y="1673409"/>
                    <a:pt x="859149" y="2156059"/>
                    <a:pt x="1010652" y="2156059"/>
                  </a:cubicBezTo>
                  <a:lnTo>
                    <a:pt x="5" y="2156059"/>
                  </a:lnTo>
                  <a:lnTo>
                    <a:pt x="28048" y="2150494"/>
                  </a:lnTo>
                  <a:cubicBezTo>
                    <a:pt x="166375" y="2095289"/>
                    <a:pt x="274320" y="1636199"/>
                    <a:pt x="274320" y="1078030"/>
                  </a:cubicBezTo>
                  <a:cubicBezTo>
                    <a:pt x="274320" y="482650"/>
                    <a:pt x="15150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/>
            <p:nvPr/>
          </p:nvSpPr>
          <p:spPr>
            <a:xfrm>
              <a:off x="1926376" y="1466307"/>
              <a:ext cx="252000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flipV="1">
              <a:off x="610942" y="1610435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610942" y="4203357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050940" y="1610435"/>
              <a:ext cx="6120908" cy="127840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610942" y="2888835"/>
              <a:ext cx="7560906" cy="288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2050940" y="2885949"/>
              <a:ext cx="6120908" cy="1317408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459336" y="4902200"/>
            <a:ext cx="8225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凹レンズを組み合わせることで青以外の色収差を軽減．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青ハロが出るため，写真鏡には使わない．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安価（</a:t>
            </a:r>
            <a:r>
              <a:rPr kumimoji="1" lang="en-US" altLang="ja-JP" sz="2400" dirty="0"/>
              <a:t>10cm</a:t>
            </a:r>
            <a:r>
              <a:rPr kumimoji="1" lang="ja-JP" altLang="en-US" sz="2400" dirty="0"/>
              <a:t>で数万円台）．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比較的軽いものが多い．</a:t>
            </a:r>
          </a:p>
        </p:txBody>
      </p:sp>
    </p:spTree>
    <p:extLst>
      <p:ext uri="{BB962C8B-B14F-4D97-AF65-F5344CB8AC3E}">
        <p14:creationId xmlns:p14="http://schemas.microsoft.com/office/powerpoint/2010/main" val="9700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青ハロ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617132"/>
            <a:ext cx="7289800" cy="485986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800600" y="647699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50" dirty="0"/>
              <a:t>http://www.kumacha-bin.com/archives/205tentai.php</a:t>
            </a:r>
          </a:p>
        </p:txBody>
      </p:sp>
    </p:spTree>
    <p:extLst>
      <p:ext uri="{BB962C8B-B14F-4D97-AF65-F5344CB8AC3E}">
        <p14:creationId xmlns:p14="http://schemas.microsoft.com/office/powerpoint/2010/main" val="34235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81868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屈折望遠鏡：アポクロマート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67544" y="1765300"/>
            <a:ext cx="80714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様々な方法で青ハロも抑えた屈折望遠鏡．</a:t>
            </a:r>
            <a:endParaRPr kumimoji="1"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材質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フローライト，異常低分散ガラス（</a:t>
            </a:r>
            <a:r>
              <a:rPr kumimoji="1" lang="en-US" altLang="ja-JP" sz="2400" dirty="0"/>
              <a:t>ED</a:t>
            </a:r>
            <a:r>
              <a:rPr kumimoji="1" lang="ja-JP" altLang="en-US" sz="2400" dirty="0" err="1"/>
              <a:t>，</a:t>
            </a:r>
            <a:r>
              <a:rPr kumimoji="1" lang="en-US" altLang="ja-JP" sz="2400" dirty="0"/>
              <a:t>SD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レンズ組み合わせ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高価（</a:t>
            </a:r>
            <a:r>
              <a:rPr kumimoji="1" lang="en-US" altLang="ja-JP" sz="2400" dirty="0"/>
              <a:t>10cm</a:t>
            </a:r>
            <a:r>
              <a:rPr kumimoji="1" lang="ja-JP" altLang="en-US" sz="2400" dirty="0"/>
              <a:t>でウン十万）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重いものが多い．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6258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51090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青ハロの無さﾊﾟﾈｪ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10370" r="15461" b="6111"/>
          <a:stretch/>
        </p:blipFill>
        <p:spPr>
          <a:xfrm rot="16200000">
            <a:off x="2079340" y="212431"/>
            <a:ext cx="4921829" cy="773430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6731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50" dirty="0"/>
              <a:t>http://ameblo.jp/tadashikjp/image-12103271442-13503936549.html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3100" y="1658417"/>
            <a:ext cx="13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FSQ106-ED</a:t>
            </a:r>
            <a:r>
              <a:rPr kumimoji="1" lang="ja-JP" altLang="en-US" dirty="0" err="1">
                <a:solidFill>
                  <a:schemeClr val="bg1"/>
                </a:solidFill>
              </a:rPr>
              <a:t>での</a:t>
            </a:r>
            <a:r>
              <a:rPr kumimoji="1" lang="ja-JP" altLang="en-US" dirty="0">
                <a:solidFill>
                  <a:schemeClr val="bg1"/>
                </a:solidFill>
              </a:rPr>
              <a:t>作例</a:t>
            </a:r>
          </a:p>
        </p:txBody>
      </p:sp>
    </p:spTree>
    <p:extLst>
      <p:ext uri="{BB962C8B-B14F-4D97-AF65-F5344CB8AC3E}">
        <p14:creationId xmlns:p14="http://schemas.microsoft.com/office/powerpoint/2010/main" val="2908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262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反射望遠鏡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445341"/>
            <a:ext cx="6070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凹面鏡を用いて集光する．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latin typeface="+mn-ea"/>
                <a:cs typeface="源柔ゴシックL等幅 Medium" panose="020B0409020203020207" pitchFamily="49" charset="-128"/>
              </a:rPr>
              <a:t>色収差は全くないが，</a:t>
            </a:r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コマ収差</a:t>
            </a:r>
            <a:r>
              <a:rPr kumimoji="1" lang="ja-JP" altLang="en-US" sz="2400" dirty="0"/>
              <a:t>がある．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52919"/>
            <a:ext cx="3727450" cy="372745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259903" y="5918759"/>
            <a:ext cx="41250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/>
              <a:t>http://www.taiwanryokosha.com/goods1-11-lang3.html</a:t>
            </a:r>
          </a:p>
        </p:txBody>
      </p:sp>
    </p:spTree>
    <p:extLst>
      <p:ext uri="{BB962C8B-B14F-4D97-AF65-F5344CB8AC3E}">
        <p14:creationId xmlns:p14="http://schemas.microsoft.com/office/powerpoint/2010/main" val="16444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5" y="0"/>
            <a:ext cx="8813950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977680" y="6604084"/>
            <a:ext cx="51663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/>
                </a:solidFill>
              </a:rPr>
              <a:t>http://blog.goo.ne.jp/kiyotakeyokohari/e/a9ae009f0e05ef7476270ff9230938e1</a:t>
            </a:r>
            <a:endParaRPr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63705" y="3044280"/>
            <a:ext cx="4416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1. </a:t>
            </a:r>
            <a:r>
              <a:rPr kumimoji="1" lang="ja-JP" altLang="en-US" sz="4400" dirty="0">
                <a:solidFill>
                  <a:schemeClr val="bg1"/>
                </a:solidFill>
              </a:rPr>
              <a:t>光のおさらい</a:t>
            </a:r>
          </a:p>
        </p:txBody>
      </p:sp>
    </p:spTree>
    <p:extLst>
      <p:ext uri="{BB962C8B-B14F-4D97-AF65-F5344CB8AC3E}">
        <p14:creationId xmlns:p14="http://schemas.microsoft.com/office/powerpoint/2010/main" val="11290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7571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反射望遠鏡：ニュートン式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736109" y="1307732"/>
            <a:ext cx="7671783" cy="3250797"/>
            <a:chOff x="882000" y="1988662"/>
            <a:chExt cx="7671783" cy="3250797"/>
          </a:xfrm>
        </p:grpSpPr>
        <p:sp>
          <p:nvSpPr>
            <p:cNvPr id="8" name="フリーフォーム 7"/>
            <p:cNvSpPr/>
            <p:nvPr/>
          </p:nvSpPr>
          <p:spPr>
            <a:xfrm rot="10800000">
              <a:off x="8249298" y="1988662"/>
              <a:ext cx="304485" cy="2160000"/>
            </a:xfrm>
            <a:custGeom>
              <a:avLst/>
              <a:gdLst>
                <a:gd name="connsiteX0" fmla="*/ 0 w 647700"/>
                <a:gd name="connsiteY0" fmla="*/ 0 h 3009900"/>
                <a:gd name="connsiteX1" fmla="*/ 182052 w 647700"/>
                <a:gd name="connsiteY1" fmla="*/ 0 h 3009900"/>
                <a:gd name="connsiteX2" fmla="*/ 508000 w 647700"/>
                <a:gd name="connsiteY2" fmla="*/ 0 h 3009900"/>
                <a:gd name="connsiteX3" fmla="*/ 647700 w 647700"/>
                <a:gd name="connsiteY3" fmla="*/ 0 h 3009900"/>
                <a:gd name="connsiteX4" fmla="*/ 554548 w 647700"/>
                <a:gd name="connsiteY4" fmla="*/ 1504950 h 3009900"/>
                <a:gd name="connsiteX5" fmla="*/ 647700 w 647700"/>
                <a:gd name="connsiteY5" fmla="*/ 3009900 h 3009900"/>
                <a:gd name="connsiteX6" fmla="*/ 508000 w 647700"/>
                <a:gd name="connsiteY6" fmla="*/ 3009900 h 3009900"/>
                <a:gd name="connsiteX7" fmla="*/ 182052 w 647700"/>
                <a:gd name="connsiteY7" fmla="*/ 3009900 h 3009900"/>
                <a:gd name="connsiteX8" fmla="*/ 0 w 647700"/>
                <a:gd name="connsiteY8" fmla="*/ 3009900 h 300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3009900">
                  <a:moveTo>
                    <a:pt x="0" y="0"/>
                  </a:moveTo>
                  <a:lnTo>
                    <a:pt x="182052" y="0"/>
                  </a:lnTo>
                  <a:lnTo>
                    <a:pt x="508000" y="0"/>
                  </a:lnTo>
                  <a:lnTo>
                    <a:pt x="647700" y="0"/>
                  </a:lnTo>
                  <a:cubicBezTo>
                    <a:pt x="596235" y="0"/>
                    <a:pt x="554548" y="673917"/>
                    <a:pt x="554548" y="1504950"/>
                  </a:cubicBezTo>
                  <a:cubicBezTo>
                    <a:pt x="554548" y="2335984"/>
                    <a:pt x="596235" y="3009900"/>
                    <a:pt x="647700" y="3009900"/>
                  </a:cubicBezTo>
                  <a:lnTo>
                    <a:pt x="508000" y="3009900"/>
                  </a:lnTo>
                  <a:lnTo>
                    <a:pt x="182052" y="3009900"/>
                  </a:lnTo>
                  <a:lnTo>
                    <a:pt x="0" y="30099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 rot="2700000">
              <a:off x="4521198" y="2461705"/>
              <a:ext cx="88900" cy="121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882000" y="2210186"/>
              <a:ext cx="738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882000" y="3932423"/>
              <a:ext cx="738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cxnSpLocks noChangeAspect="1"/>
            </p:cNvCxnSpPr>
            <p:nvPr/>
          </p:nvCxnSpPr>
          <p:spPr>
            <a:xfrm flipV="1">
              <a:off x="1299602" y="2213547"/>
              <a:ext cx="6956047" cy="1018724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cxnSpLocks noChangeAspect="1"/>
            </p:cNvCxnSpPr>
            <p:nvPr/>
          </p:nvCxnSpPr>
          <p:spPr>
            <a:xfrm>
              <a:off x="1299602" y="2905737"/>
              <a:ext cx="6962397" cy="1026686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915866" y="3068662"/>
              <a:ext cx="7380000" cy="0"/>
            </a:xfrm>
            <a:prstGeom prst="line">
              <a:avLst/>
            </a:prstGeom>
            <a:ln w="25400" cap="rnd">
              <a:solidFill>
                <a:srgbClr val="00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cxnSpLocks noChangeAspect="1"/>
            </p:cNvCxnSpPr>
            <p:nvPr/>
          </p:nvCxnSpPr>
          <p:spPr>
            <a:xfrm>
              <a:off x="4329707" y="3353790"/>
              <a:ext cx="276159" cy="1885669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>
              <a:cxnSpLocks noChangeAspect="1"/>
            </p:cNvCxnSpPr>
            <p:nvPr/>
          </p:nvCxnSpPr>
          <p:spPr>
            <a:xfrm flipV="1">
              <a:off x="4617134" y="2722304"/>
              <a:ext cx="368641" cy="251715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305448" y="4780872"/>
            <a:ext cx="85331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放物面鏡の主鏡と斜めの副鏡（斜鏡）がある．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比較的軽い．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安価（</a:t>
            </a:r>
            <a:r>
              <a:rPr kumimoji="1" lang="en-US" altLang="ja-JP" sz="2400" dirty="0"/>
              <a:t>20cm</a:t>
            </a:r>
            <a:r>
              <a:rPr kumimoji="1" lang="ja-JP" altLang="en-US" sz="2400" dirty="0"/>
              <a:t>で高くて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万円程度）で中～大口径が多い．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光軸がずれやすい（振動に弱い）．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F5</a:t>
            </a:r>
            <a:r>
              <a:rPr kumimoji="1" lang="ja-JP" altLang="en-US" sz="2400" dirty="0"/>
              <a:t>以下のものは</a:t>
            </a:r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コマコレクター</a:t>
            </a:r>
            <a:r>
              <a:rPr kumimoji="1" lang="ja-JP" altLang="en-US" sz="2400" dirty="0"/>
              <a:t>使用推奨．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5137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7571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反射望遠鏡：ニュートン式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59532" y="1708355"/>
            <a:ext cx="3424084" cy="3678000"/>
            <a:chOff x="359532" y="1708355"/>
            <a:chExt cx="3424084" cy="367800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2" y="1708355"/>
              <a:ext cx="3424084" cy="3424084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467544" y="5132439"/>
              <a:ext cx="139653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hlinkClick r:id="rId3"/>
                </a:rPr>
                <a:t>www.kyoei-osaka.jp</a:t>
              </a:r>
              <a:endParaRPr lang="ja-JP" altLang="en-US" sz="1050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253195" y="2497423"/>
            <a:ext cx="4258006" cy="2416984"/>
            <a:chOff x="4253195" y="2497423"/>
            <a:chExt cx="4258006" cy="241698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195" y="2497423"/>
              <a:ext cx="4258006" cy="2163068"/>
            </a:xfrm>
            <a:prstGeom prst="rect">
              <a:avLst/>
            </a:prstGeom>
          </p:spPr>
        </p:pic>
        <p:sp>
          <p:nvSpPr>
            <p:cNvPr id="13" name="正方形/長方形 12"/>
            <p:cNvSpPr/>
            <p:nvPr/>
          </p:nvSpPr>
          <p:spPr>
            <a:xfrm>
              <a:off x="6845360" y="4660491"/>
              <a:ext cx="166584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50" dirty="0"/>
                <a:t>http://www.vixen.co.jp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3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7571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反射望遠鏡：カセグレン式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1886453" y="1510932"/>
            <a:ext cx="5371094" cy="2160000"/>
            <a:chOff x="3454400" y="1307732"/>
            <a:chExt cx="5371094" cy="2160000"/>
          </a:xfrm>
        </p:grpSpPr>
        <p:sp>
          <p:nvSpPr>
            <p:cNvPr id="9" name="フリーフォーム 8"/>
            <p:cNvSpPr/>
            <p:nvPr/>
          </p:nvSpPr>
          <p:spPr>
            <a:xfrm rot="10800000">
              <a:off x="8103407" y="1307732"/>
              <a:ext cx="304485" cy="2160000"/>
            </a:xfrm>
            <a:custGeom>
              <a:avLst/>
              <a:gdLst>
                <a:gd name="connsiteX0" fmla="*/ 0 w 647700"/>
                <a:gd name="connsiteY0" fmla="*/ 0 h 3009900"/>
                <a:gd name="connsiteX1" fmla="*/ 182052 w 647700"/>
                <a:gd name="connsiteY1" fmla="*/ 0 h 3009900"/>
                <a:gd name="connsiteX2" fmla="*/ 508000 w 647700"/>
                <a:gd name="connsiteY2" fmla="*/ 0 h 3009900"/>
                <a:gd name="connsiteX3" fmla="*/ 647700 w 647700"/>
                <a:gd name="connsiteY3" fmla="*/ 0 h 3009900"/>
                <a:gd name="connsiteX4" fmla="*/ 554548 w 647700"/>
                <a:gd name="connsiteY4" fmla="*/ 1504950 h 3009900"/>
                <a:gd name="connsiteX5" fmla="*/ 647700 w 647700"/>
                <a:gd name="connsiteY5" fmla="*/ 3009900 h 3009900"/>
                <a:gd name="connsiteX6" fmla="*/ 508000 w 647700"/>
                <a:gd name="connsiteY6" fmla="*/ 3009900 h 3009900"/>
                <a:gd name="connsiteX7" fmla="*/ 182052 w 647700"/>
                <a:gd name="connsiteY7" fmla="*/ 3009900 h 3009900"/>
                <a:gd name="connsiteX8" fmla="*/ 0 w 647700"/>
                <a:gd name="connsiteY8" fmla="*/ 3009900 h 300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3009900">
                  <a:moveTo>
                    <a:pt x="0" y="0"/>
                  </a:moveTo>
                  <a:lnTo>
                    <a:pt x="182052" y="0"/>
                  </a:lnTo>
                  <a:lnTo>
                    <a:pt x="508000" y="0"/>
                  </a:lnTo>
                  <a:lnTo>
                    <a:pt x="647700" y="0"/>
                  </a:lnTo>
                  <a:cubicBezTo>
                    <a:pt x="596235" y="0"/>
                    <a:pt x="554548" y="673917"/>
                    <a:pt x="554548" y="1504950"/>
                  </a:cubicBezTo>
                  <a:cubicBezTo>
                    <a:pt x="554548" y="2335984"/>
                    <a:pt x="596235" y="3009900"/>
                    <a:pt x="647700" y="3009900"/>
                  </a:cubicBezTo>
                  <a:lnTo>
                    <a:pt x="508000" y="3009900"/>
                  </a:lnTo>
                  <a:lnTo>
                    <a:pt x="182052" y="3009900"/>
                  </a:lnTo>
                  <a:lnTo>
                    <a:pt x="0" y="30099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7875639" y="2133600"/>
              <a:ext cx="786580" cy="539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flipV="1">
              <a:off x="3454400" y="1529256"/>
              <a:ext cx="4661709" cy="3361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3454400" y="3251493"/>
              <a:ext cx="4661709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cxnSpLocks noChangeAspect="1"/>
            </p:cNvCxnSpPr>
            <p:nvPr/>
          </p:nvCxnSpPr>
          <p:spPr>
            <a:xfrm flipV="1">
              <a:off x="4543309" y="1532617"/>
              <a:ext cx="3566449" cy="522312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cxnSpLocks noChangeAspect="1"/>
            </p:cNvCxnSpPr>
            <p:nvPr/>
          </p:nvCxnSpPr>
          <p:spPr>
            <a:xfrm>
              <a:off x="4426109" y="2707360"/>
              <a:ext cx="3689999" cy="544133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454400" y="2383140"/>
              <a:ext cx="4695575" cy="4592"/>
            </a:xfrm>
            <a:prstGeom prst="line">
              <a:avLst/>
            </a:prstGeom>
            <a:ln w="25400" cap="rnd">
              <a:solidFill>
                <a:srgbClr val="00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cxnSpLocks/>
            </p:cNvCxnSpPr>
            <p:nvPr/>
          </p:nvCxnSpPr>
          <p:spPr>
            <a:xfrm flipV="1">
              <a:off x="4572000" y="2383140"/>
              <a:ext cx="4219628" cy="338079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cxnSpLocks/>
            </p:cNvCxnSpPr>
            <p:nvPr/>
          </p:nvCxnSpPr>
          <p:spPr>
            <a:xfrm flipH="1" flipV="1">
              <a:off x="4572000" y="2054929"/>
              <a:ext cx="4253494" cy="33280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フローチャート: 記憶データ 2"/>
            <p:cNvSpPr/>
            <p:nvPr/>
          </p:nvSpPr>
          <p:spPr>
            <a:xfrm rot="10800000">
              <a:off x="4183816" y="1881371"/>
              <a:ext cx="388184" cy="1012722"/>
            </a:xfrm>
            <a:prstGeom prst="flowChartOnlineStorag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1382665" y="3969501"/>
            <a:ext cx="63786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放物面鏡の主鏡と凸双曲面副鏡から成る．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短い．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大望遠鏡に多い．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光軸がずれやすい（振動に弱い）．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F</a:t>
            </a:r>
            <a:r>
              <a:rPr kumimoji="1" lang="ja-JP" altLang="en-US" sz="2400" dirty="0"/>
              <a:t>値が大きいものが多い．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1126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7571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反射望遠鏡：カセグレン式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978150" y="1668145"/>
            <a:ext cx="3187700" cy="5046092"/>
            <a:chOff x="1714500" y="1668145"/>
            <a:chExt cx="3187700" cy="504609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668145"/>
              <a:ext cx="3187700" cy="4792176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2226468" y="6460321"/>
              <a:ext cx="267573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hlinkClick r:id="rId3"/>
                </a:rPr>
                <a:t>metamorphose-planet.blog.so-net.ne.jp</a:t>
              </a:r>
              <a:endParaRPr lang="ja-JP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3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81868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カタディオプトリック望遠鏡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566084"/>
            <a:ext cx="88408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反射望遠鏡の各種収差を軽減するための補正レンズを含む．</a:t>
            </a:r>
            <a:endParaRPr kumimoji="1"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シュミットレンズ</a:t>
            </a:r>
            <a:r>
              <a:rPr kumimoji="1" lang="en-US" altLang="ja-JP" sz="2400" dirty="0"/>
              <a:t>…4-6</a:t>
            </a:r>
            <a:r>
              <a:rPr kumimoji="1" lang="ja-JP" altLang="en-US" sz="2400" dirty="0"/>
              <a:t>次非球面レンズ</a:t>
            </a:r>
            <a:endParaRPr kumimoji="1"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マクストフレンズ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凹凸レンズ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準ニュートン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ニュートン式をもとに作られたもの．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準カセグレン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カセグレン式をもとに作られたもの．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光軸調整が非常に難しい．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827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4" y="1542350"/>
            <a:ext cx="2820416" cy="545535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713932" y="6384295"/>
            <a:ext cx="2210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/>
              <a:t>http://www.kenko-</a:t>
            </a:r>
            <a:r>
              <a:rPr lang="ja-JP" altLang="en-US" sz="1050" dirty="0"/>
              <a:t>tokina</a:t>
            </a:r>
            <a:r>
              <a:rPr lang="ja-JP" altLang="en-US" sz="1100" dirty="0"/>
              <a:t>.co.jp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52" y="2027749"/>
            <a:ext cx="4356546" cy="435654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373505" y="6432550"/>
            <a:ext cx="15311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/>
              <a:t>http://www.meade.com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08013" y="1381418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←マクストフカセグレン</a:t>
            </a:r>
            <a:endParaRPr kumimoji="1" lang="en-US" altLang="ja-JP" dirty="0"/>
          </a:p>
          <a:p>
            <a:r>
              <a:rPr kumimoji="1" lang="ja-JP" altLang="en-US" dirty="0"/>
              <a:t>↓シュミットカセグレン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467544" y="437763"/>
              <a:ext cx="81868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カタディオプトリック望遠鏡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7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79400" y="489635"/>
            <a:ext cx="8623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望遠鏡のカタログの読み方～有効径、集光力、極限等級、分解能、有効最高倍率</a:t>
            </a:r>
            <a:endParaRPr lang="en-US" altLang="ja-JP" sz="2400" dirty="0"/>
          </a:p>
          <a:p>
            <a:r>
              <a:rPr lang="ja-JP" altLang="en-US" sz="2400" dirty="0">
                <a:hlinkClick r:id="rId2"/>
              </a:rPr>
              <a:t>http://www7a.biglobe.ne.jp/~tomoyu/column/co072.htm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新スペース</a:t>
            </a:r>
            <a:r>
              <a:rPr lang="en-US" altLang="ja-JP" sz="2400" dirty="0"/>
              <a:t>VLBI</a:t>
            </a:r>
            <a:r>
              <a:rPr lang="ja-JP" altLang="en-US" sz="2400" dirty="0"/>
              <a:t>入門（</a:t>
            </a:r>
            <a:r>
              <a:rPr lang="en-US" altLang="ja-JP" sz="2400" dirty="0"/>
              <a:t>3</a:t>
            </a:r>
            <a:r>
              <a:rPr lang="ja-JP" altLang="en-US" sz="2400" dirty="0"/>
              <a:t>）口径と解像度</a:t>
            </a:r>
            <a:br>
              <a:rPr lang="ja-JP" altLang="en-US" sz="2400" dirty="0"/>
            </a:br>
            <a:r>
              <a:rPr lang="en-US" altLang="ja-JP" sz="2400" dirty="0">
                <a:hlinkClick r:id="rId3"/>
              </a:rPr>
              <a:t>http://www.isas.jaxa.jp/ISASnews/No.198/mspace.html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ファインマン物理学</a:t>
            </a:r>
            <a:r>
              <a:rPr lang="en-US" altLang="ja-JP" sz="2400" dirty="0"/>
              <a:t>Ⅱ</a:t>
            </a:r>
            <a:r>
              <a:rPr lang="ja-JP" altLang="en-US" sz="2400" dirty="0"/>
              <a:t>（光・熱・波動）</a:t>
            </a:r>
          </a:p>
        </p:txBody>
      </p:sp>
    </p:spTree>
    <p:extLst>
      <p:ext uri="{BB962C8B-B14F-4D97-AF65-F5344CB8AC3E}">
        <p14:creationId xmlns:p14="http://schemas.microsoft.com/office/powerpoint/2010/main" val="154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/>
                <a:t>光の正体</a:t>
              </a:r>
              <a:endParaRPr kumimoji="1" lang="ja-JP" altLang="en-US" sz="4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571625" y="1556792"/>
            <a:ext cx="6000750" cy="3168352"/>
            <a:chOff x="1571625" y="1412776"/>
            <a:chExt cx="6000750" cy="3168352"/>
          </a:xfrm>
        </p:grpSpPr>
        <p:pic>
          <p:nvPicPr>
            <p:cNvPr id="9" name="Picture 2" descr="http://www.kodomonokagaku.com/summer/2014/images/experiment01_img0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412776"/>
              <a:ext cx="6000750" cy="2952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5182020" y="4327212"/>
              <a:ext cx="23423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/>
                <a:t>http://www.kodomonokagaku.com</a:t>
              </a:r>
              <a:endParaRPr lang="ja-JP" altLang="en-US" sz="1050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632733" y="4797152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電波 赤外線 可視光線 紫外線 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X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線 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γ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線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2020" y="498355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低エネルギー</a:t>
            </a:r>
            <a:endParaRPr kumimoji="1" lang="en-US" altLang="ja-JP" dirty="0"/>
          </a:p>
          <a:p>
            <a:pPr algn="ctr"/>
            <a:r>
              <a:rPr lang="ja-JP" altLang="en-US" dirty="0"/>
              <a:t>長波長</a:t>
            </a:r>
            <a:endParaRPr lang="en-US" altLang="ja-JP" dirty="0"/>
          </a:p>
          <a:p>
            <a:pPr algn="ctr"/>
            <a:r>
              <a:rPr kumimoji="1" lang="ja-JP" altLang="en-US" dirty="0"/>
              <a:t>低振動数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24328" y="498355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高</a:t>
            </a:r>
            <a:r>
              <a:rPr kumimoji="1" lang="ja-JP" altLang="en-US" dirty="0"/>
              <a:t>エネルギー</a:t>
            </a:r>
            <a:endParaRPr lang="en-US" altLang="ja-JP" dirty="0"/>
          </a:p>
          <a:p>
            <a:pPr algn="ctr"/>
            <a:r>
              <a:rPr kumimoji="1" lang="ja-JP" altLang="en-US" dirty="0"/>
              <a:t>短波長</a:t>
            </a:r>
            <a:endParaRPr kumimoji="1" lang="en-US" altLang="ja-JP" dirty="0"/>
          </a:p>
          <a:p>
            <a:pPr algn="ctr"/>
            <a:r>
              <a:rPr lang="ja-JP" altLang="en-US" dirty="0"/>
              <a:t>高振動数</a:t>
            </a:r>
            <a:endParaRPr kumimoji="1"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3293" y="5877272"/>
            <a:ext cx="7417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可視光線は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380-770 nm</a:t>
            </a:r>
            <a:r>
              <a:rPr lang="en-US" altLang="ja-JP" sz="2400" dirty="0">
                <a:latin typeface="+mn-ea"/>
              </a:rPr>
              <a:t>( </a:t>
            </a:r>
            <a:r>
              <a:rPr lang="ja-JP" altLang="en-US" sz="2400" dirty="0">
                <a:latin typeface="+mn-ea"/>
              </a:rPr>
              <a:t>理科年表</a:t>
            </a:r>
            <a:r>
              <a:rPr lang="en-US" altLang="ja-JP" sz="2400" dirty="0">
                <a:latin typeface="+mn-ea"/>
              </a:rPr>
              <a:t>2015 )</a:t>
            </a:r>
            <a:r>
              <a:rPr kumimoji="1" lang="en-US" altLang="ja-JP" sz="2400" dirty="0">
                <a:latin typeface="+mn-ea"/>
              </a:rPr>
              <a:t>, </a:t>
            </a:r>
            <a:r>
              <a:rPr kumimoji="1" lang="ja-JP" altLang="en-US" sz="2400" dirty="0">
                <a:latin typeface="+mn-ea"/>
              </a:rPr>
              <a:t>数百兆 </a:t>
            </a:r>
            <a:r>
              <a:rPr kumimoji="1" lang="en-US" altLang="ja-JP" sz="2400" dirty="0">
                <a:latin typeface="+mn-ea"/>
              </a:rPr>
              <a:t>Hz</a:t>
            </a:r>
          </a:p>
          <a:p>
            <a:pPr algn="ctr"/>
            <a:r>
              <a:rPr kumimoji="1" lang="ja-JP" altLang="en-US" sz="2400" dirty="0">
                <a:latin typeface="+mn-ea"/>
              </a:rPr>
              <a:t>太陽スペクトルのピークは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500 nm</a:t>
            </a:r>
            <a:endParaRPr kumimoji="1" lang="ja-JP" altLang="en-US" sz="2400" dirty="0">
              <a:solidFill>
                <a:srgbClr val="0070C0"/>
              </a:solidFill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691680" y="5454162"/>
            <a:ext cx="5832648" cy="0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/>
                <a:t>光線で近似できない光</a:t>
              </a:r>
              <a:endParaRPr kumimoji="1" lang="ja-JP" altLang="en-US" sz="4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2142709" y="2276872"/>
            <a:ext cx="4858582" cy="4248472"/>
            <a:chOff x="3131840" y="1484784"/>
            <a:chExt cx="3129256" cy="273630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3131840" y="1733599"/>
              <a:ext cx="3129256" cy="2487489"/>
              <a:chOff x="3131840" y="1733599"/>
              <a:chExt cx="3129256" cy="2487489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3131840" y="2056471"/>
                <a:ext cx="3129256" cy="2164617"/>
                <a:chOff x="3131840" y="2056471"/>
                <a:chExt cx="3129256" cy="2164617"/>
              </a:xfrm>
            </p:grpSpPr>
            <p:grpSp>
              <p:nvGrpSpPr>
                <p:cNvPr id="25" name="グループ化 24"/>
                <p:cNvGrpSpPr/>
                <p:nvPr/>
              </p:nvGrpSpPr>
              <p:grpSpPr>
                <a:xfrm>
                  <a:off x="3831096" y="2060968"/>
                  <a:ext cx="1080000" cy="1080000"/>
                  <a:chOff x="1961760" y="2895003"/>
                  <a:chExt cx="1080000" cy="1080000"/>
                </a:xfrm>
              </p:grpSpPr>
              <p:sp>
                <p:nvSpPr>
                  <p:cNvPr id="82" name="円弧 81"/>
                  <p:cNvSpPr/>
                  <p:nvPr/>
                </p:nvSpPr>
                <p:spPr>
                  <a:xfrm>
                    <a:off x="2411760" y="3345003"/>
                    <a:ext cx="180000" cy="1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円弧 82"/>
                  <p:cNvSpPr>
                    <a:spLocks noChangeAspect="1"/>
                  </p:cNvSpPr>
                  <p:nvPr/>
                </p:nvSpPr>
                <p:spPr>
                  <a:xfrm>
                    <a:off x="2321760" y="3255003"/>
                    <a:ext cx="360000" cy="36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円弧 83"/>
                  <p:cNvSpPr>
                    <a:spLocks noChangeAspect="1"/>
                  </p:cNvSpPr>
                  <p:nvPr/>
                </p:nvSpPr>
                <p:spPr>
                  <a:xfrm>
                    <a:off x="2231760" y="3165003"/>
                    <a:ext cx="540000" cy="54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" name="円弧 84"/>
                  <p:cNvSpPr>
                    <a:spLocks noChangeAspect="1"/>
                  </p:cNvSpPr>
                  <p:nvPr/>
                </p:nvSpPr>
                <p:spPr>
                  <a:xfrm>
                    <a:off x="2141760" y="3075003"/>
                    <a:ext cx="720000" cy="72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" name="円弧 85"/>
                  <p:cNvSpPr>
                    <a:spLocks noChangeAspect="1"/>
                  </p:cNvSpPr>
                  <p:nvPr/>
                </p:nvSpPr>
                <p:spPr>
                  <a:xfrm>
                    <a:off x="2051760" y="2985003"/>
                    <a:ext cx="900000" cy="90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" name="円弧 86"/>
                  <p:cNvSpPr>
                    <a:spLocks noChangeAspect="1"/>
                  </p:cNvSpPr>
                  <p:nvPr/>
                </p:nvSpPr>
                <p:spPr>
                  <a:xfrm>
                    <a:off x="1961760" y="2895003"/>
                    <a:ext cx="1080000" cy="10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6" name="グループ化 25"/>
                <p:cNvGrpSpPr/>
                <p:nvPr/>
              </p:nvGrpSpPr>
              <p:grpSpPr>
                <a:xfrm>
                  <a:off x="4101096" y="2060968"/>
                  <a:ext cx="1080000" cy="1080000"/>
                  <a:chOff x="1961760" y="2895003"/>
                  <a:chExt cx="1080000" cy="1080000"/>
                </a:xfrm>
              </p:grpSpPr>
              <p:sp>
                <p:nvSpPr>
                  <p:cNvPr id="76" name="円弧 75"/>
                  <p:cNvSpPr/>
                  <p:nvPr/>
                </p:nvSpPr>
                <p:spPr>
                  <a:xfrm>
                    <a:off x="2411760" y="3345003"/>
                    <a:ext cx="180000" cy="1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7" name="円弧 76"/>
                  <p:cNvSpPr>
                    <a:spLocks noChangeAspect="1"/>
                  </p:cNvSpPr>
                  <p:nvPr/>
                </p:nvSpPr>
                <p:spPr>
                  <a:xfrm>
                    <a:off x="2321760" y="3255003"/>
                    <a:ext cx="360000" cy="36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" name="円弧 77"/>
                  <p:cNvSpPr>
                    <a:spLocks noChangeAspect="1"/>
                  </p:cNvSpPr>
                  <p:nvPr/>
                </p:nvSpPr>
                <p:spPr>
                  <a:xfrm>
                    <a:off x="2231760" y="3165003"/>
                    <a:ext cx="540000" cy="54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円弧 78"/>
                  <p:cNvSpPr>
                    <a:spLocks noChangeAspect="1"/>
                  </p:cNvSpPr>
                  <p:nvPr/>
                </p:nvSpPr>
                <p:spPr>
                  <a:xfrm>
                    <a:off x="2141760" y="3075003"/>
                    <a:ext cx="720000" cy="72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円弧 79"/>
                  <p:cNvSpPr>
                    <a:spLocks noChangeAspect="1"/>
                  </p:cNvSpPr>
                  <p:nvPr/>
                </p:nvSpPr>
                <p:spPr>
                  <a:xfrm>
                    <a:off x="2051760" y="2985003"/>
                    <a:ext cx="900000" cy="90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1" name="円弧 80"/>
                  <p:cNvSpPr>
                    <a:spLocks noChangeAspect="1"/>
                  </p:cNvSpPr>
                  <p:nvPr/>
                </p:nvSpPr>
                <p:spPr>
                  <a:xfrm>
                    <a:off x="1961760" y="2895003"/>
                    <a:ext cx="1080000" cy="10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7" name="グループ化 26"/>
                <p:cNvGrpSpPr/>
                <p:nvPr/>
              </p:nvGrpSpPr>
              <p:grpSpPr>
                <a:xfrm>
                  <a:off x="3561096" y="2060968"/>
                  <a:ext cx="1080000" cy="1080000"/>
                  <a:chOff x="1961760" y="2895003"/>
                  <a:chExt cx="1080000" cy="1080000"/>
                </a:xfrm>
              </p:grpSpPr>
              <p:sp>
                <p:nvSpPr>
                  <p:cNvPr id="70" name="円弧 69"/>
                  <p:cNvSpPr/>
                  <p:nvPr/>
                </p:nvSpPr>
                <p:spPr>
                  <a:xfrm>
                    <a:off x="2411760" y="3345003"/>
                    <a:ext cx="180000" cy="1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" name="円弧 70"/>
                  <p:cNvSpPr>
                    <a:spLocks noChangeAspect="1"/>
                  </p:cNvSpPr>
                  <p:nvPr/>
                </p:nvSpPr>
                <p:spPr>
                  <a:xfrm>
                    <a:off x="2321760" y="3255003"/>
                    <a:ext cx="360000" cy="36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2" name="円弧 71"/>
                  <p:cNvSpPr>
                    <a:spLocks noChangeAspect="1"/>
                  </p:cNvSpPr>
                  <p:nvPr/>
                </p:nvSpPr>
                <p:spPr>
                  <a:xfrm>
                    <a:off x="2231760" y="3165003"/>
                    <a:ext cx="540000" cy="54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3" name="円弧 72"/>
                  <p:cNvSpPr>
                    <a:spLocks noChangeAspect="1"/>
                  </p:cNvSpPr>
                  <p:nvPr/>
                </p:nvSpPr>
                <p:spPr>
                  <a:xfrm>
                    <a:off x="2141760" y="3075003"/>
                    <a:ext cx="720000" cy="72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4" name="円弧 73"/>
                  <p:cNvSpPr>
                    <a:spLocks noChangeAspect="1"/>
                  </p:cNvSpPr>
                  <p:nvPr/>
                </p:nvSpPr>
                <p:spPr>
                  <a:xfrm>
                    <a:off x="2051760" y="2985003"/>
                    <a:ext cx="900000" cy="90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5" name="円弧 74"/>
                  <p:cNvSpPr>
                    <a:spLocks noChangeAspect="1"/>
                  </p:cNvSpPr>
                  <p:nvPr/>
                </p:nvSpPr>
                <p:spPr>
                  <a:xfrm>
                    <a:off x="1961760" y="2895003"/>
                    <a:ext cx="1080000" cy="10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8" name="グループ化 27"/>
                <p:cNvGrpSpPr/>
                <p:nvPr/>
              </p:nvGrpSpPr>
              <p:grpSpPr>
                <a:xfrm>
                  <a:off x="3291096" y="2060968"/>
                  <a:ext cx="1080000" cy="1080000"/>
                  <a:chOff x="1961760" y="2895003"/>
                  <a:chExt cx="1080000" cy="1080000"/>
                </a:xfrm>
              </p:grpSpPr>
              <p:sp>
                <p:nvSpPr>
                  <p:cNvPr id="64" name="円弧 63"/>
                  <p:cNvSpPr/>
                  <p:nvPr/>
                </p:nvSpPr>
                <p:spPr>
                  <a:xfrm>
                    <a:off x="2411760" y="3345003"/>
                    <a:ext cx="180000" cy="1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" name="円弧 64"/>
                  <p:cNvSpPr>
                    <a:spLocks noChangeAspect="1"/>
                  </p:cNvSpPr>
                  <p:nvPr/>
                </p:nvSpPr>
                <p:spPr>
                  <a:xfrm>
                    <a:off x="2321760" y="3255003"/>
                    <a:ext cx="360000" cy="36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" name="円弧 65"/>
                  <p:cNvSpPr>
                    <a:spLocks noChangeAspect="1"/>
                  </p:cNvSpPr>
                  <p:nvPr/>
                </p:nvSpPr>
                <p:spPr>
                  <a:xfrm>
                    <a:off x="2231760" y="3165003"/>
                    <a:ext cx="540000" cy="54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7" name="円弧 66"/>
                  <p:cNvSpPr>
                    <a:spLocks noChangeAspect="1"/>
                  </p:cNvSpPr>
                  <p:nvPr/>
                </p:nvSpPr>
                <p:spPr>
                  <a:xfrm>
                    <a:off x="2141760" y="3075003"/>
                    <a:ext cx="720000" cy="72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" name="円弧 67"/>
                  <p:cNvSpPr>
                    <a:spLocks noChangeAspect="1"/>
                  </p:cNvSpPr>
                  <p:nvPr/>
                </p:nvSpPr>
                <p:spPr>
                  <a:xfrm>
                    <a:off x="2051760" y="2985003"/>
                    <a:ext cx="900000" cy="90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" name="円弧 68"/>
                  <p:cNvSpPr>
                    <a:spLocks noChangeAspect="1"/>
                  </p:cNvSpPr>
                  <p:nvPr/>
                </p:nvSpPr>
                <p:spPr>
                  <a:xfrm>
                    <a:off x="1961760" y="2895003"/>
                    <a:ext cx="1080000" cy="10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9" name="グループ化 28"/>
                <p:cNvGrpSpPr/>
                <p:nvPr/>
              </p:nvGrpSpPr>
              <p:grpSpPr>
                <a:xfrm>
                  <a:off x="4367893" y="2060968"/>
                  <a:ext cx="1080000" cy="1080000"/>
                  <a:chOff x="1961760" y="2895003"/>
                  <a:chExt cx="1080000" cy="1080000"/>
                </a:xfrm>
              </p:grpSpPr>
              <p:sp>
                <p:nvSpPr>
                  <p:cNvPr id="58" name="円弧 57"/>
                  <p:cNvSpPr/>
                  <p:nvPr/>
                </p:nvSpPr>
                <p:spPr>
                  <a:xfrm>
                    <a:off x="2411760" y="3345003"/>
                    <a:ext cx="180000" cy="1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円弧 58"/>
                  <p:cNvSpPr>
                    <a:spLocks noChangeAspect="1"/>
                  </p:cNvSpPr>
                  <p:nvPr/>
                </p:nvSpPr>
                <p:spPr>
                  <a:xfrm>
                    <a:off x="2321760" y="3255003"/>
                    <a:ext cx="360000" cy="36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円弧 59"/>
                  <p:cNvSpPr>
                    <a:spLocks noChangeAspect="1"/>
                  </p:cNvSpPr>
                  <p:nvPr/>
                </p:nvSpPr>
                <p:spPr>
                  <a:xfrm>
                    <a:off x="2231760" y="3165003"/>
                    <a:ext cx="540000" cy="54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円弧 60"/>
                  <p:cNvSpPr>
                    <a:spLocks noChangeAspect="1"/>
                  </p:cNvSpPr>
                  <p:nvPr/>
                </p:nvSpPr>
                <p:spPr>
                  <a:xfrm>
                    <a:off x="2141760" y="3075003"/>
                    <a:ext cx="720000" cy="72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円弧 61"/>
                  <p:cNvSpPr>
                    <a:spLocks noChangeAspect="1"/>
                  </p:cNvSpPr>
                  <p:nvPr/>
                </p:nvSpPr>
                <p:spPr>
                  <a:xfrm>
                    <a:off x="2051760" y="2985003"/>
                    <a:ext cx="900000" cy="90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円弧 62"/>
                  <p:cNvSpPr>
                    <a:spLocks noChangeAspect="1"/>
                  </p:cNvSpPr>
                  <p:nvPr/>
                </p:nvSpPr>
                <p:spPr>
                  <a:xfrm>
                    <a:off x="1961760" y="2895003"/>
                    <a:ext cx="1080000" cy="10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0" name="グループ化 29"/>
                <p:cNvGrpSpPr/>
                <p:nvPr/>
              </p:nvGrpSpPr>
              <p:grpSpPr>
                <a:xfrm>
                  <a:off x="4641096" y="2056471"/>
                  <a:ext cx="1080000" cy="1080000"/>
                  <a:chOff x="1961760" y="2895003"/>
                  <a:chExt cx="1080000" cy="1080000"/>
                </a:xfrm>
              </p:grpSpPr>
              <p:sp>
                <p:nvSpPr>
                  <p:cNvPr id="52" name="円弧 51"/>
                  <p:cNvSpPr/>
                  <p:nvPr/>
                </p:nvSpPr>
                <p:spPr>
                  <a:xfrm>
                    <a:off x="2411760" y="3345003"/>
                    <a:ext cx="180000" cy="1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円弧 52"/>
                  <p:cNvSpPr>
                    <a:spLocks noChangeAspect="1"/>
                  </p:cNvSpPr>
                  <p:nvPr/>
                </p:nvSpPr>
                <p:spPr>
                  <a:xfrm>
                    <a:off x="2321760" y="3255003"/>
                    <a:ext cx="360000" cy="36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4" name="円弧 53"/>
                  <p:cNvSpPr>
                    <a:spLocks noChangeAspect="1"/>
                  </p:cNvSpPr>
                  <p:nvPr/>
                </p:nvSpPr>
                <p:spPr>
                  <a:xfrm>
                    <a:off x="2231760" y="3165003"/>
                    <a:ext cx="540000" cy="54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円弧 54"/>
                  <p:cNvSpPr>
                    <a:spLocks noChangeAspect="1"/>
                  </p:cNvSpPr>
                  <p:nvPr/>
                </p:nvSpPr>
                <p:spPr>
                  <a:xfrm>
                    <a:off x="2141760" y="3075003"/>
                    <a:ext cx="720000" cy="72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円弧 55"/>
                  <p:cNvSpPr>
                    <a:spLocks noChangeAspect="1"/>
                  </p:cNvSpPr>
                  <p:nvPr/>
                </p:nvSpPr>
                <p:spPr>
                  <a:xfrm>
                    <a:off x="2051760" y="2985003"/>
                    <a:ext cx="900000" cy="90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円弧 56"/>
                  <p:cNvSpPr>
                    <a:spLocks noChangeAspect="1"/>
                  </p:cNvSpPr>
                  <p:nvPr/>
                </p:nvSpPr>
                <p:spPr>
                  <a:xfrm>
                    <a:off x="1961760" y="2895003"/>
                    <a:ext cx="1080000" cy="10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1" name="グループ化 30"/>
                <p:cNvGrpSpPr/>
                <p:nvPr/>
              </p:nvGrpSpPr>
              <p:grpSpPr>
                <a:xfrm>
                  <a:off x="4911096" y="2060968"/>
                  <a:ext cx="1080000" cy="1080000"/>
                  <a:chOff x="1961760" y="2895003"/>
                  <a:chExt cx="1080000" cy="1080000"/>
                </a:xfrm>
              </p:grpSpPr>
              <p:sp>
                <p:nvSpPr>
                  <p:cNvPr id="46" name="円弧 45"/>
                  <p:cNvSpPr/>
                  <p:nvPr/>
                </p:nvSpPr>
                <p:spPr>
                  <a:xfrm>
                    <a:off x="2411760" y="3345003"/>
                    <a:ext cx="180000" cy="18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円弧 46"/>
                  <p:cNvSpPr>
                    <a:spLocks noChangeAspect="1"/>
                  </p:cNvSpPr>
                  <p:nvPr/>
                </p:nvSpPr>
                <p:spPr>
                  <a:xfrm>
                    <a:off x="2321760" y="3255003"/>
                    <a:ext cx="360000" cy="36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" name="円弧 47"/>
                  <p:cNvSpPr>
                    <a:spLocks noChangeAspect="1"/>
                  </p:cNvSpPr>
                  <p:nvPr/>
                </p:nvSpPr>
                <p:spPr>
                  <a:xfrm>
                    <a:off x="2231760" y="3165003"/>
                    <a:ext cx="540000" cy="540000"/>
                  </a:xfrm>
                  <a:prstGeom prst="arc">
                    <a:avLst>
                      <a:gd name="adj1" fmla="val 10773156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円弧 48"/>
                  <p:cNvSpPr>
                    <a:spLocks noChangeAspect="1"/>
                  </p:cNvSpPr>
                  <p:nvPr/>
                </p:nvSpPr>
                <p:spPr>
                  <a:xfrm>
                    <a:off x="2141760" y="3075003"/>
                    <a:ext cx="720000" cy="720000"/>
                  </a:xfrm>
                  <a:prstGeom prst="arc">
                    <a:avLst>
                      <a:gd name="adj1" fmla="val 10773156"/>
                      <a:gd name="adj2" fmla="val 19057178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円弧 49"/>
                  <p:cNvSpPr>
                    <a:spLocks noChangeAspect="1"/>
                  </p:cNvSpPr>
                  <p:nvPr/>
                </p:nvSpPr>
                <p:spPr>
                  <a:xfrm>
                    <a:off x="2051760" y="2985003"/>
                    <a:ext cx="900000" cy="900000"/>
                  </a:xfrm>
                  <a:prstGeom prst="arc">
                    <a:avLst>
                      <a:gd name="adj1" fmla="val 10773156"/>
                      <a:gd name="adj2" fmla="val 18405466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" name="円弧 50"/>
                  <p:cNvSpPr>
                    <a:spLocks noChangeAspect="1"/>
                  </p:cNvSpPr>
                  <p:nvPr/>
                </p:nvSpPr>
                <p:spPr>
                  <a:xfrm>
                    <a:off x="1961760" y="2895003"/>
                    <a:ext cx="1080000" cy="1080000"/>
                  </a:xfrm>
                  <a:prstGeom prst="arc">
                    <a:avLst>
                      <a:gd name="adj1" fmla="val 10773156"/>
                      <a:gd name="adj2" fmla="val 18028093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2" name="グループ化 31"/>
                <p:cNvGrpSpPr/>
                <p:nvPr/>
              </p:nvGrpSpPr>
              <p:grpSpPr>
                <a:xfrm>
                  <a:off x="5181096" y="2060968"/>
                  <a:ext cx="1080000" cy="1080000"/>
                  <a:chOff x="1961760" y="2895003"/>
                  <a:chExt cx="1080000" cy="1080000"/>
                </a:xfrm>
              </p:grpSpPr>
              <p:sp>
                <p:nvSpPr>
                  <p:cNvPr id="40" name="円弧 39"/>
                  <p:cNvSpPr/>
                  <p:nvPr/>
                </p:nvSpPr>
                <p:spPr>
                  <a:xfrm>
                    <a:off x="2411760" y="3345003"/>
                    <a:ext cx="180000" cy="180000"/>
                  </a:xfrm>
                  <a:prstGeom prst="arc">
                    <a:avLst>
                      <a:gd name="adj1" fmla="val 10773156"/>
                      <a:gd name="adj2" fmla="val 16093869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円弧 40"/>
                  <p:cNvSpPr>
                    <a:spLocks noChangeAspect="1"/>
                  </p:cNvSpPr>
                  <p:nvPr/>
                </p:nvSpPr>
                <p:spPr>
                  <a:xfrm>
                    <a:off x="2321760" y="3255003"/>
                    <a:ext cx="360000" cy="360000"/>
                  </a:xfrm>
                  <a:prstGeom prst="arc">
                    <a:avLst>
                      <a:gd name="adj1" fmla="val 10773156"/>
                      <a:gd name="adj2" fmla="val 16180979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円弧 41"/>
                  <p:cNvSpPr>
                    <a:spLocks noChangeAspect="1"/>
                  </p:cNvSpPr>
                  <p:nvPr/>
                </p:nvSpPr>
                <p:spPr>
                  <a:xfrm>
                    <a:off x="2231760" y="3165003"/>
                    <a:ext cx="540000" cy="540000"/>
                  </a:xfrm>
                  <a:prstGeom prst="arc">
                    <a:avLst>
                      <a:gd name="adj1" fmla="val 10773156"/>
                      <a:gd name="adj2" fmla="val 16136273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" name="円弧 42"/>
                  <p:cNvSpPr>
                    <a:spLocks noChangeAspect="1"/>
                  </p:cNvSpPr>
                  <p:nvPr/>
                </p:nvSpPr>
                <p:spPr>
                  <a:xfrm>
                    <a:off x="2141760" y="3075003"/>
                    <a:ext cx="720000" cy="720000"/>
                  </a:xfrm>
                  <a:prstGeom prst="arc">
                    <a:avLst>
                      <a:gd name="adj1" fmla="val 10773156"/>
                      <a:gd name="adj2" fmla="val 16183243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円弧 43"/>
                  <p:cNvSpPr>
                    <a:spLocks noChangeAspect="1"/>
                  </p:cNvSpPr>
                  <p:nvPr/>
                </p:nvSpPr>
                <p:spPr>
                  <a:xfrm>
                    <a:off x="2051760" y="2985003"/>
                    <a:ext cx="900000" cy="900000"/>
                  </a:xfrm>
                  <a:prstGeom prst="arc">
                    <a:avLst>
                      <a:gd name="adj1" fmla="val 10773156"/>
                      <a:gd name="adj2" fmla="val 16171383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円弧 44"/>
                  <p:cNvSpPr>
                    <a:spLocks noChangeAspect="1"/>
                  </p:cNvSpPr>
                  <p:nvPr/>
                </p:nvSpPr>
                <p:spPr>
                  <a:xfrm>
                    <a:off x="1961760" y="2895003"/>
                    <a:ext cx="1080000" cy="1080000"/>
                  </a:xfrm>
                  <a:prstGeom prst="arc">
                    <a:avLst>
                      <a:gd name="adj1" fmla="val 10773156"/>
                      <a:gd name="adj2" fmla="val 1611977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3" name="正方形/長方形 32"/>
                <p:cNvSpPr/>
                <p:nvPr/>
              </p:nvSpPr>
              <p:spPr>
                <a:xfrm>
                  <a:off x="3131840" y="2607594"/>
                  <a:ext cx="697139" cy="54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3831096" y="2056471"/>
                  <a:ext cx="18900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円弧 34"/>
                <p:cNvSpPr/>
                <p:nvPr/>
              </p:nvSpPr>
              <p:spPr>
                <a:xfrm flipH="1">
                  <a:off x="3292523" y="2057000"/>
                  <a:ext cx="1080000" cy="1080000"/>
                </a:xfrm>
                <a:prstGeom prst="arc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6" name="直線コネクタ 35"/>
                <p:cNvCxnSpPr/>
                <p:nvPr/>
              </p:nvCxnSpPr>
              <p:spPr>
                <a:xfrm flipV="1">
                  <a:off x="3831112" y="2600945"/>
                  <a:ext cx="1889984" cy="421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flipV="1">
                  <a:off x="3840045" y="3140968"/>
                  <a:ext cx="1889984" cy="421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 flipV="1">
                  <a:off x="3131840" y="3684241"/>
                  <a:ext cx="2592288" cy="421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flipV="1">
                  <a:off x="3131840" y="4216872"/>
                  <a:ext cx="2592288" cy="421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直線矢印コネクタ 11"/>
              <p:cNvCxnSpPr/>
              <p:nvPr/>
            </p:nvCxnSpPr>
            <p:spPr>
              <a:xfrm flipV="1">
                <a:off x="3527595" y="3356992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/>
              <p:nvPr/>
            </p:nvCxnSpPr>
            <p:spPr>
              <a:xfrm flipV="1">
                <a:off x="4246725" y="3356992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 flipV="1">
                <a:off x="4965374" y="3356992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 flipV="1">
                <a:off x="4245872" y="2813719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flipV="1">
                <a:off x="4965374" y="2813719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 flipV="1">
                <a:off x="3532138" y="3893839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 flipV="1">
                <a:off x="4251268" y="3893839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/>
              <p:nvPr/>
            </p:nvCxnSpPr>
            <p:spPr>
              <a:xfrm flipV="1">
                <a:off x="4969917" y="3893839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 flipV="1">
                <a:off x="4250060" y="2276872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 flipV="1">
                <a:off x="4969562" y="2276872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flipV="1">
                <a:off x="4250060" y="1733599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 flipV="1">
                <a:off x="4969562" y="1733599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 rot="-2700000" flipV="1">
                <a:off x="3324310" y="1947546"/>
                <a:ext cx="0" cy="3272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テキスト ボックス 9"/>
            <p:cNvSpPr txBox="1"/>
            <p:nvPr/>
          </p:nvSpPr>
          <p:spPr>
            <a:xfrm>
              <a:off x="3256574" y="1484784"/>
              <a:ext cx="1605654" cy="23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壁の奥にまで回り込む</a:t>
              </a:r>
            </a:p>
          </p:txBody>
        </p:sp>
      </p:grpSp>
      <p:sp>
        <p:nvSpPr>
          <p:cNvPr id="88" name="テキスト ボックス 87"/>
          <p:cNvSpPr txBox="1"/>
          <p:nvPr/>
        </p:nvSpPr>
        <p:spPr>
          <a:xfrm>
            <a:off x="1248013" y="1556792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回折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波が遮蔽物の後ろ側にまで回り込む現象</a:t>
            </a:r>
          </a:p>
        </p:txBody>
      </p:sp>
    </p:spTree>
    <p:extLst>
      <p:ext uri="{BB962C8B-B14F-4D97-AF65-F5344CB8AC3E}">
        <p14:creationId xmlns:p14="http://schemas.microsoft.com/office/powerpoint/2010/main" val="9969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5" y="0"/>
            <a:ext cx="8813950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977680" y="6604084"/>
            <a:ext cx="51663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/>
                </a:solidFill>
              </a:rPr>
              <a:t>http://blog.goo.ne.jp/kiyotakeyokohari/e/a9ae009f0e05ef7476270ff9230938e1</a:t>
            </a:r>
            <a:endParaRPr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81580" y="3044280"/>
            <a:ext cx="4980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2. </a:t>
            </a:r>
            <a:r>
              <a:rPr kumimoji="1" lang="ja-JP" altLang="en-US" sz="4400" dirty="0">
                <a:solidFill>
                  <a:schemeClr val="bg1"/>
                </a:solidFill>
              </a:rPr>
              <a:t>望遠鏡の一般論</a:t>
            </a:r>
          </a:p>
        </p:txBody>
      </p:sp>
    </p:spTree>
    <p:extLst>
      <p:ext uri="{BB962C8B-B14F-4D97-AF65-F5344CB8AC3E}">
        <p14:creationId xmlns:p14="http://schemas.microsoft.com/office/powerpoint/2010/main" val="40358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7571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思い出してね！レンズ！！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617044"/>
            <a:ext cx="8640960" cy="83099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源柔ゴシックL等幅 Medium" panose="020B0409020203020207" pitchFamily="49" charset="-128"/>
                <a:ea typeface="源柔ゴシックL等幅 Medium" panose="020B0409020203020207" pitchFamily="49" charset="-128"/>
                <a:cs typeface="源柔ゴシックL等幅 Medium" panose="020B0409020203020207" pitchFamily="49" charset="-128"/>
              </a:rPr>
              <a:t>定義：レンズの焦点</a:t>
            </a:r>
            <a:endParaRPr kumimoji="1" lang="en-US" altLang="ja-JP" sz="2400" dirty="0">
              <a:latin typeface="源柔ゴシックL等幅 Medium" panose="020B0409020203020207" pitchFamily="49" charset="-128"/>
              <a:ea typeface="源柔ゴシックL等幅 Medium" panose="020B0409020203020207" pitchFamily="49" charset="-128"/>
              <a:cs typeface="源柔ゴシックL等幅 Medium" panose="020B0409020203020207" pitchFamily="49" charset="-128"/>
            </a:endParaRPr>
          </a:p>
          <a:p>
            <a:r>
              <a:rPr kumimoji="1" lang="ja-JP" altLang="en-US" sz="2400" dirty="0"/>
              <a:t>軸に平行な光線の結像点を焦点と呼ぶ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302501"/>
            <a:ext cx="8186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光路の可逆性より，</a:t>
            </a:r>
            <a:endParaRPr kumimoji="1" lang="en-US" altLang="ja-JP" sz="2400" dirty="0"/>
          </a:p>
          <a:p>
            <a:r>
              <a:rPr kumimoji="1" lang="ja-JP" altLang="en-US" sz="2400" dirty="0"/>
              <a:t>「焦点を通る光線群は屈折後に軸に平行な光線になる」，</a:t>
            </a:r>
            <a:endParaRPr kumimoji="1" lang="en-US" altLang="ja-JP" sz="2400" dirty="0"/>
          </a:p>
          <a:p>
            <a:r>
              <a:rPr kumimoji="1" lang="ja-JP" altLang="en-US" sz="2400" dirty="0"/>
              <a:t>「軸に平行な光線は屈折後に焦点を通る光線群になる」</a:t>
            </a:r>
            <a:endParaRPr kumimoji="1" lang="en-US" altLang="ja-JP" sz="2400" dirty="0"/>
          </a:p>
          <a:p>
            <a:r>
              <a:rPr kumimoji="1" lang="ja-JP" altLang="en-US" sz="2400" dirty="0"/>
              <a:t>の</a:t>
            </a:r>
            <a:r>
              <a:rPr kumimoji="1" lang="en-US" altLang="ja-JP" sz="2400" dirty="0"/>
              <a:t>2</a:t>
            </a:r>
            <a:r>
              <a:rPr kumimoji="1" lang="ja-JP" altLang="en-US" sz="2400" dirty="0" err="1"/>
              <a:t>つの</a:t>
            </a:r>
            <a:r>
              <a:rPr kumimoji="1" lang="ja-JP" altLang="en-US" sz="2400" dirty="0"/>
              <a:t>ステートメントが成立．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5955566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天体の光は平行光線で近似できるため，焦点が特に重要．</a:t>
            </a:r>
            <a:endParaRPr kumimoji="1" lang="en-US" altLang="ja-JP" sz="24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323256" y="2766527"/>
            <a:ext cx="6497488" cy="1204637"/>
            <a:chOff x="594821" y="2752285"/>
            <a:chExt cx="6497488" cy="2879973"/>
          </a:xfrm>
        </p:grpSpPr>
        <p:sp>
          <p:nvSpPr>
            <p:cNvPr id="11" name="楕円 10"/>
            <p:cNvSpPr/>
            <p:nvPr/>
          </p:nvSpPr>
          <p:spPr>
            <a:xfrm>
              <a:off x="1926376" y="2752285"/>
              <a:ext cx="252000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2" name="直線コネクタ 11"/>
            <p:cNvCxnSpPr/>
            <p:nvPr/>
          </p:nvCxnSpPr>
          <p:spPr>
            <a:xfrm flipV="1">
              <a:off x="610942" y="2896413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610942" y="5489335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cxnSpLocks noChangeAspect="1"/>
            </p:cNvCxnSpPr>
            <p:nvPr/>
          </p:nvCxnSpPr>
          <p:spPr>
            <a:xfrm>
              <a:off x="2052309" y="2896403"/>
              <a:ext cx="5040000" cy="151238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cxnSpLocks noChangeAspect="1"/>
            </p:cNvCxnSpPr>
            <p:nvPr/>
          </p:nvCxnSpPr>
          <p:spPr>
            <a:xfrm flipH="1">
              <a:off x="2050942" y="3975416"/>
              <a:ext cx="5040000" cy="151238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594821" y="4190958"/>
              <a:ext cx="6496121" cy="1313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14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合成焦点距離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610942" y="1936207"/>
            <a:ext cx="7961015" cy="3840153"/>
            <a:chOff x="610942" y="2752285"/>
            <a:chExt cx="7961015" cy="3840153"/>
          </a:xfrm>
        </p:grpSpPr>
        <p:sp>
          <p:nvSpPr>
            <p:cNvPr id="18" name="フリーフォーム 17"/>
            <p:cNvSpPr/>
            <p:nvPr/>
          </p:nvSpPr>
          <p:spPr>
            <a:xfrm>
              <a:off x="3007804" y="2896415"/>
              <a:ext cx="243525" cy="2591386"/>
            </a:xfrm>
            <a:custGeom>
              <a:avLst/>
              <a:gdLst>
                <a:gd name="connsiteX0" fmla="*/ 0 w 1010652"/>
                <a:gd name="connsiteY0" fmla="*/ 0 h 2156059"/>
                <a:gd name="connsiteX1" fmla="*/ 1010647 w 1010652"/>
                <a:gd name="connsiteY1" fmla="*/ 0 h 2156059"/>
                <a:gd name="connsiteX2" fmla="*/ 982604 w 1010652"/>
                <a:gd name="connsiteY2" fmla="*/ 5565 h 2156059"/>
                <a:gd name="connsiteX3" fmla="*/ 736332 w 1010652"/>
                <a:gd name="connsiteY3" fmla="*/ 1078029 h 2156059"/>
                <a:gd name="connsiteX4" fmla="*/ 1010652 w 1010652"/>
                <a:gd name="connsiteY4" fmla="*/ 2156059 h 2156059"/>
                <a:gd name="connsiteX5" fmla="*/ 5 w 1010652"/>
                <a:gd name="connsiteY5" fmla="*/ 2156059 h 2156059"/>
                <a:gd name="connsiteX6" fmla="*/ 28048 w 1010652"/>
                <a:gd name="connsiteY6" fmla="*/ 2150494 h 2156059"/>
                <a:gd name="connsiteX7" fmla="*/ 274320 w 1010652"/>
                <a:gd name="connsiteY7" fmla="*/ 1078030 h 2156059"/>
                <a:gd name="connsiteX8" fmla="*/ 0 w 1010652"/>
                <a:gd name="connsiteY8" fmla="*/ 0 h 215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0652" h="2156059">
                  <a:moveTo>
                    <a:pt x="0" y="0"/>
                  </a:moveTo>
                  <a:lnTo>
                    <a:pt x="1010647" y="0"/>
                  </a:lnTo>
                  <a:lnTo>
                    <a:pt x="982604" y="5565"/>
                  </a:lnTo>
                  <a:cubicBezTo>
                    <a:pt x="844277" y="60771"/>
                    <a:pt x="736332" y="519860"/>
                    <a:pt x="736332" y="1078029"/>
                  </a:cubicBezTo>
                  <a:cubicBezTo>
                    <a:pt x="736332" y="1673409"/>
                    <a:pt x="859149" y="2156059"/>
                    <a:pt x="1010652" y="2156059"/>
                  </a:cubicBezTo>
                  <a:lnTo>
                    <a:pt x="5" y="2156059"/>
                  </a:lnTo>
                  <a:lnTo>
                    <a:pt x="28048" y="2150494"/>
                  </a:lnTo>
                  <a:cubicBezTo>
                    <a:pt x="166375" y="2095289"/>
                    <a:pt x="274320" y="1636199"/>
                    <a:pt x="274320" y="1078030"/>
                  </a:cubicBezTo>
                  <a:cubicBezTo>
                    <a:pt x="274320" y="482650"/>
                    <a:pt x="15150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/>
            <p:cNvSpPr/>
            <p:nvPr/>
          </p:nvSpPr>
          <p:spPr>
            <a:xfrm>
              <a:off x="1926376" y="2752285"/>
              <a:ext cx="252000" cy="28799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 flipV="1">
              <a:off x="610942" y="2896413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610942" y="5489335"/>
              <a:ext cx="1440000" cy="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cxnSpLocks noChangeAspect="1"/>
            </p:cNvCxnSpPr>
            <p:nvPr/>
          </p:nvCxnSpPr>
          <p:spPr>
            <a:xfrm>
              <a:off x="2052309" y="2896403"/>
              <a:ext cx="1061180" cy="31843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cxnSpLocks noChangeAspect="1"/>
            </p:cNvCxnSpPr>
            <p:nvPr/>
          </p:nvCxnSpPr>
          <p:spPr>
            <a:xfrm flipH="1">
              <a:off x="2050942" y="5168956"/>
              <a:ext cx="1062547" cy="31884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3113489" y="3214838"/>
              <a:ext cx="5058359" cy="95997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H="1" flipV="1">
              <a:off x="1330942" y="6050763"/>
              <a:ext cx="6840906" cy="21237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3568909" y="613077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対物焦点距離</a:t>
              </a:r>
              <a:endParaRPr kumimoji="1" lang="en-US" altLang="ja-JP" sz="24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771738" y="438488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/>
                <a:t>焦点</a:t>
              </a:r>
              <a:endParaRPr kumimoji="1" lang="en-US" altLang="ja-JP" sz="2400" dirty="0"/>
            </a:p>
          </p:txBody>
        </p:sp>
        <p:cxnSp>
          <p:nvCxnSpPr>
            <p:cNvPr id="35" name="直線コネクタ 34"/>
            <p:cNvCxnSpPr/>
            <p:nvPr/>
          </p:nvCxnSpPr>
          <p:spPr>
            <a:xfrm flipV="1">
              <a:off x="610942" y="4174813"/>
              <a:ext cx="7560906" cy="2885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3113489" y="4171926"/>
              <a:ext cx="5058359" cy="997030"/>
            </a:xfrm>
            <a:prstGeom prst="line">
              <a:avLst/>
            </a:prstGeom>
            <a:ln w="25400" cap="rnd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cxnSpLocks noChangeAspect="1"/>
            </p:cNvCxnSpPr>
            <p:nvPr/>
          </p:nvCxnSpPr>
          <p:spPr>
            <a:xfrm>
              <a:off x="1392334" y="2893518"/>
              <a:ext cx="1721155" cy="326641"/>
            </a:xfrm>
            <a:prstGeom prst="line">
              <a:avLst/>
            </a:prstGeom>
            <a:ln w="25400" cap="rnd">
              <a:solidFill>
                <a:srgbClr val="00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cxnSpLocks noChangeAspect="1"/>
            </p:cNvCxnSpPr>
            <p:nvPr/>
          </p:nvCxnSpPr>
          <p:spPr>
            <a:xfrm flipV="1">
              <a:off x="1392334" y="5165058"/>
              <a:ext cx="1721155" cy="326641"/>
            </a:xfrm>
            <a:prstGeom prst="line">
              <a:avLst/>
            </a:prstGeom>
            <a:ln w="25400" cap="rnd">
              <a:solidFill>
                <a:srgbClr val="00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16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源柔ゴシックL等幅 Light"/>
        <a:ea typeface="源柔ゴシックL等幅 Light"/>
        <a:cs typeface=""/>
      </a:majorFont>
      <a:minorFont>
        <a:latin typeface="源柔ゴシックL等幅 Light"/>
        <a:ea typeface="源柔ゴシックL等幅 Light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 \ d o c u m e n t c l a s s [ 1 2 0 p t ] { j a r t i c l e }  
 \ u s e p a c k a g e { a m s m a t h , a m s s y m b , a m s f o n t s }  
 \ u s e p a c k a g e { b m } 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642DF4B-BECD-4E87-AA8B-8FDD3DA070F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1618</TotalTime>
  <Words>1706</Words>
  <Application>Microsoft Office PowerPoint</Application>
  <PresentationFormat>画面に合わせる (4:3)</PresentationFormat>
  <Paragraphs>272</Paragraphs>
  <Slides>46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4" baseType="lpstr">
      <vt:lpstr>源柔ゴシックL等幅 Light</vt:lpstr>
      <vt:lpstr>Arial</vt:lpstr>
      <vt:lpstr>源柔ゴシックL等幅 Medium</vt:lpstr>
      <vt:lpstr>ＭＳ Ｐゴシック</vt:lpstr>
      <vt:lpstr>Cambria Math</vt:lpstr>
      <vt:lpstr>源柔ゴシック Light</vt:lpstr>
      <vt:lpstr>游ゴシック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Matsuoka_Ryo</dc:creator>
  <cp:lastModifiedBy>Matsuoka_Ryo</cp:lastModifiedBy>
  <cp:revision>70</cp:revision>
  <dcterms:created xsi:type="dcterms:W3CDTF">2016-07-12T11:05:57Z</dcterms:created>
  <dcterms:modified xsi:type="dcterms:W3CDTF">2016-10-26T08:21:38Z</dcterms:modified>
</cp:coreProperties>
</file>