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8"/>
  </p:notesMasterIdLst>
  <p:sldIdLst>
    <p:sldId id="256" r:id="rId2"/>
    <p:sldId id="257" r:id="rId3"/>
    <p:sldId id="258" r:id="rId4"/>
    <p:sldId id="284" r:id="rId5"/>
    <p:sldId id="285" r:id="rId6"/>
    <p:sldId id="286" r:id="rId7"/>
    <p:sldId id="287" r:id="rId8"/>
    <p:sldId id="289" r:id="rId9"/>
    <p:sldId id="290" r:id="rId10"/>
    <p:sldId id="291" r:id="rId11"/>
    <p:sldId id="292" r:id="rId12"/>
    <p:sldId id="293" r:id="rId13"/>
    <p:sldId id="296" r:id="rId14"/>
    <p:sldId id="294" r:id="rId15"/>
    <p:sldId id="288" r:id="rId16"/>
    <p:sldId id="297" r:id="rId17"/>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a:srgbClr val="0099FF"/>
    <a:srgbClr val="00B0F0"/>
    <a:srgbClr val="FFC000"/>
    <a:srgbClr val="92D050"/>
    <a:srgbClr val="CC3300"/>
    <a:srgbClr val="CC6600"/>
    <a:srgbClr val="996600"/>
    <a:srgbClr val="996633"/>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5" autoAdjust="0"/>
    <p:restoredTop sz="94660"/>
  </p:normalViewPr>
  <p:slideViewPr>
    <p:cSldViewPr snapToGrid="0" showGuides="1">
      <p:cViewPr varScale="1">
        <p:scale>
          <a:sx n="69" d="100"/>
          <a:sy n="69" d="100"/>
        </p:scale>
        <p:origin x="168"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ink/ink1.xml><?xml version="1.0" encoding="utf-8"?>
<inkml:ink xmlns:inkml="http://www.w3.org/2003/InkML">
  <inkml:definitions>
    <inkml:context xml:id="ctx0">
      <inkml:inkSource xml:id="inkSrc0">
        <inkml:traceFormat>
          <inkml:channel name="X" type="integer" min="-1920" max="1920" units="cm"/>
          <inkml:channel name="Y" type="integer" max="1080" units="cm"/>
          <inkml:channel name="T" type="integer" max="2.14748E9" units="dev"/>
        </inkml:traceFormat>
        <inkml:channelProperties>
          <inkml:channelProperty channel="X" name="resolution" value="72.72727" units="1/cm"/>
          <inkml:channelProperty channel="Y" name="resolution" value="36.36364" units="1/cm"/>
          <inkml:channelProperty channel="T" name="resolution" value="1" units="1/dev"/>
        </inkml:channelProperties>
      </inkml:inkSource>
      <inkml:timestamp xml:id="ts0" timeString="2021-03-27T05:10:25.055"/>
    </inkml:context>
    <inkml:brush xml:id="br0">
      <inkml:brushProperty name="width" value="0.05292" units="cm"/>
      <inkml:brushProperty name="height" value="0.05292" units="cm"/>
      <inkml:brushProperty name="color" value="#FF0000"/>
    </inkml:brush>
  </inkml:definitions>
  <inkml:trace contextRef="#ctx0" brushRef="#br0">25964 13176 0,'0'18'16,"-35"0"-1,18-1 1,17 1-16,-36 17 15,36-17-15,0-1 16,-17 1-16,-1 17 16,18-17-16,0 17 15,-18 18 1,18-18-16,-17 1 16,17-19-16,0 1 15,0 17 1,0 0-16,0 1 15,0-1-15,0-17 16,0-1-16,0 1 16,0 0 46,0-1-62,17 1 16,-17 0-16,36-1 15,-1 1 1,18 35 0,-18-53-16,18 35 15,-18-17-15,1-18 16,-19 17-16,18 1 16,18 0-16,-17 17 15,-1-35 1,18 35-1,-18-35-15,18 18 16,0 17-16,-35-35 16,-1 18-16,19-18 15,-19 0 1,1 0-16,-1 0 16,19-18-16,-1 18 15,-35-18-15,35 1 16,-17 17-1,0-18-15,17-17 16,88-18 0,-70 0-16,0 35 15,18-52 1,-54 52-16,1-17 0,0 17 16,-1 1-16,-17-1 15,36-17 1,-36-1-16,0 1 15,0 0-15,0 17 16,0-17-16,0 0 16,0 17-16,0-35 15,0 18-15,0 0 16,0 17-16,0-17 16,0 17-1,-18 0-15,0 1 16,-17-1-16,-18 0 15,-35-17-15,35 0 0,-18 0 16,36 17-16,-35-17 16,52 35-16,0-18 15,1 18-15,17-18 16,-18 18 0,0 0-1,1 0-15,-19 0 16,1 0-16,0 0 15,0 0-15,-1 0 16,-34 0-16,17 18 16,0-18-16,0 18 15,0-18 1,-35 0-16,35 0 0,0 0 16,0 0-16,36 0 15,-19 17-15,19-17 16,-19 18-16,19-18 31,17 18 16,-18-1-31,0 1-1,1-18-15,17 35 16,0-17-1,-18-18-15,18 17 16</inkml:trace>
  <inkml:trace contextRef="#ctx0" brushRef="#br0" timeOffset="7956.8">28081 15011 0,'-18'0'63,"18"-18"-63,-17 18 31,17-18-31,0 1 16</inkml:trace>
  <inkml:trace contextRef="#ctx0" brushRef="#br0" timeOffset="8594.76">27834 14429 0,'0'-18'79,"0"0"-64</inkml:trace>
  <inkml:trace contextRef="#ctx0" brushRef="#br0" timeOffset="9240.57">27834 13864 0,'0'-17'125,"0"-1"-109,0 0-1</inkml:trace>
  <inkml:trace contextRef="#ctx0" brushRef="#br0" timeOffset="9765.28">27693 13264 0,'0'-17'15</inkml:trace>
  <inkml:trace contextRef="#ctx0" brushRef="#br0" timeOffset="10356.94">27534 12629 0,'-17'0'16,"17"-17"-16,0-1 16</inkml:trace>
  <inkml:trace contextRef="#ctx0" brushRef="#br0" timeOffset="11174.97">27252 12312 0</inkml:trace>
</inkml:ink>
</file>

<file path=ppt/ink/ink2.xml><?xml version="1.0" encoding="utf-8"?>
<inkml:ink xmlns:inkml="http://www.w3.org/2003/InkML">
  <inkml:definitions>
    <inkml:context xml:id="ctx0">
      <inkml:inkSource xml:id="inkSrc0">
        <inkml:traceFormat>
          <inkml:channel name="X" type="integer" min="-1920" max="1920" units="cm"/>
          <inkml:channel name="Y" type="integer" max="1080" units="cm"/>
          <inkml:channel name="T" type="integer" max="2.14748E9" units="dev"/>
        </inkml:traceFormat>
        <inkml:channelProperties>
          <inkml:channelProperty channel="X" name="resolution" value="72.72727" units="1/cm"/>
          <inkml:channelProperty channel="Y" name="resolution" value="36.36364" units="1/cm"/>
          <inkml:channelProperty channel="T" name="resolution" value="1" units="1/dev"/>
        </inkml:channelProperties>
      </inkml:inkSource>
      <inkml:timestamp xml:id="ts0" timeString="2021-03-27T05:20:34.783"/>
    </inkml:context>
    <inkml:brush xml:id="br0">
      <inkml:brushProperty name="width" value="0.05292" units="cm"/>
      <inkml:brushProperty name="height" value="0.05292" units="cm"/>
      <inkml:brushProperty name="color" value="#FF0000"/>
    </inkml:brush>
  </inkml:definitions>
  <inkml:trace contextRef="#ctx0" brushRef="#br0">27252 14711 0,'-18'-18'16,"18"1"-1,-35-19-15,18 19 16,-1-1-16,-17 0 16,-1 1-16,36-19 15,-53 19 1,36 17 62,17-18-78,0 1 16,-18 17-1,18-18-15,0 0 16,-17-35-1,17 36 1,0-36-16,0 35 31,0 1-15,0-1 0,0 0-1,0 1 48,17 17-16,18-36-47,1 36 15,-19-17-15,1-1 0,17 18 16,-17-18-16,0 1 15,17 17-15,-35-18 32,17 18-32,1 0 93,0 0-93,-1-18 16,89 18 0,-88 0-1,-1 0 1,1 0 0,-18 18 30,0 0-46,18-1 16,-1 19 0,1-36-16,-18 17 15,18 19 1,-18-19 0,17-17-16,1 18 15,-18 0 1,0-1-1,0 1 1,0 17-16,0-17 16,0-1-16,-18 36 15,18-35-15,0 0 16,0-1-16,-17 36 16,17-18-1,0-17-15,0 0 16,0 17-1,0-17 1,0 17 15,0-18-15,0 1 0,0 17-1,0-17 1,-18 0 31,18-54 109,-18 1-140,-17 0-16,35 0 15,-35-1-15,17 1 16</inkml:trace>
  <inkml:trace contextRef="#ctx0" brushRef="#br0" timeOffset="3037.16">28910 11007 0,'-18'0'16,"1"17"15,17-34 110,-18-1-125,18-17-1,-17 17-15,-1 18 16,18-18-16,0 1 15,-18 17-15,1-18 16,-19 1 0,19-1-1,17 0-15,-18 18 16,0-17-16,1-1 16,-1 0-16,1 1 15,17-1-15,-18 0 16,18 1 31,0-18-16,0 17-15,0 0-1,0 1-15,0-1 16,0-17-1,0-1 1,0 19 0,0-1-16,0 1 15,0-1-15,0 0 16,0 1 31,18 17-47,-1 0 15,1-18-15,-1 0 16,19 1-16,-1 17 0,18-18 16,-18 18-16,18 0 15,0 0-15,0 0 16,-35 0-16,-1 0 16,1 0-1,-18 18 79,18-18-94,-1 17 16,1-17-1,-1 0-15,1 18 0,0 0 16,17-1 15,-17-17-15,-18 18-1,35 0-15,-35-1 16,35-17-16,-17 18 16,-1-18-16,-17 17 15,18-17-15,-18 18 16,18-18-1,-18 18-15,0 17 16,0 0 0,17 1-1,-17-19 17,0 1-17,0 17 1,0-17-1,0 17-15,0-17 16,0-1 0,0 19-16,0-19 15,0 1 1,0-1-16,0 1 16,18 0-1,-18-1-15,0 1 16,0 0 15,0-1-31,0 1 16,0 0-1,0-1 1,-18 1 0,1-18-16,-1 17 15,0-17-15,1 0 31,17 18-15,-18 0-16,1-18 31,-1 0-31,0 0 16,1 0 0,-19 0-16,19 0 31,-1 0-31,0 0 15,1 0 1,-1 0-16,1 0 94,-1 0-79,-17-18-15,17 18 16,0 0-16,-35-18 16,36 1-16,-19-1 15,19 18-15,17-17 16,-18 17 0,18-18 77</inkml:trace>
  <inkml:trace contextRef="#ctx0" brushRef="#br0" timeOffset="49750.03">28822 9031 0,'0'18'141,"0"-1"-141,-18 1 15,18 0 1,-17-1-16,-1 1 15,18 0-15,-18-1 16,1 1-16,-1 0 31,0-1-31,18 1 47,-17-1-31,17 1 15,0 17-15,0 1-1,0-19 1,0 1-16,0 17 16,-18-35-1,18 18-15,0-1 31,0 1-15,0 0 0,-35 35-1,35-36 1,0 1 0,0 0-1,0-1-15,-18 18 0,1 1 16,17-19-16,0 1 15,0 17-15,-18-35 16,18 18-16,0 0 31,0-1-31,0 1 16,0-1 0,-18 19 15,18-19-16,0 19 1,0-1 0,0-17-1,0-1 1,0 1-16,0 0 16,0-1-16,0 1 15,0 17-15,0-17 16,0 17-1,0 0-15,0-17 16,0 0-16,0 17 16,0 0-16,0 0 15,0-17 1,0 0 0,0-1-1,0 1-15,0 0 16,0-1-1,0 1-15,0 17 16,0-17 15,-17-18-15,17 17-16,0 1 16,0 0-1,0-1 32,0 19-47,17-36 16,1 17-16,17 1 15,18-18-15,-18 35 16,1-17-16,-19-18 16,1 0-16,0 17 15,-1-17-15,1 0 31,0 0-15,-1 0 15,1 0 1,-1 0-17,1 0-15,0 0 0,17-17 16,-17-1-1,-1 18-15,1 0 16,0 0-16,-1 0 16,19 0-1,-1 0 1,18 18-16,35 17 16,-53-35-1,0 0-15,-17 0 16,-18 18-1,18-18 32,-1 0-31,19 0 0,-19 0-16,36 0 15,-17 0-15,-19-18 16,36 0-16,-35 18 15,17-17 1,0-1-16,-17 18 16,0-17-16,-1 17 15,1-18-15,17 18 32,-17-35-17,-1 35-15,19-18 0,-1 0 16,18 1-16,-18-1 15,0 0-15,1 1 16,-1-1-16,0 1 16,0-19-16,18 19 15,-17-19 1,-1 19-16,-17-1 16,-1 0-1,-17 1 1,0-1-1,0-17 1,0 17 0,0 1-16,0-19 15,0-17-15,0 18 16,0 17-16,0-17 16,0 18-1,0-1-15,0 0 16,0-17-16,0 17 15,0-17-15,0 0 16,0-18 0,0-18-16,0 18 15,0 18-15,0 0 16,0 0-16,0-1 16,0-17-1,0 36-15,0-19 0,0 1 16,0 18-16,0-19 15,0 1 1,0 0-16,0 17 16,0 0-16,0 1 15,0-1 1,0 1 0,0-1-1,0 0-15,0 1 16,-17-1-1,-1 0 1,0 18 0,1-17-16,-1 17 15,18-18 1,-18 18-16,1 0 31,-1 0-15,0 0-16,-17 0 15,18 0-15,-19 0 16,19 0-16,-36 0 16,35 0-16,0 0 15,-17 0-15,0 0 16,0 0-16,17 0 16,0 0-1,-35 0-15,18 0 0,18 0 16,-19 0-16,19 0 15,-1 0 1,18 18 0,-18-18-16,1 0 15,-1 0-15,0 0 47,1 0-31,17 17-1,-35-17-15,-54 18 16,1-18-16,53 0 0,0 18 16,-1-18-1,19 0 1,-1 0 0,0 17-1,1-17 1,-1 0-1,18 18 1,-18-18 0,1 0-16,-1 18 15,1-18 1,-1 0 15,0 0 0,1 0-15,17 17 0,-18-17-1,0 0-15,1 0 16,17 18 0,-18-18-1,18 17 1,-18-17-1,1 0 17,-1 18 77,-17-18-109,-18 18 16,35-1-16,1 1 15,-1-18-15,0 0 16</inkml:trace>
</inkml:ink>
</file>

<file path=ppt/ink/ink3.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v"/>
          <inkml:channel name="T" type="integer" max="2.14748E9" units="dev"/>
        </inkml:traceFormat>
        <inkml:channelProperties>
          <inkml:channelProperty channel="X" name="resolution" value="1290.03943" units="1/cm"/>
          <inkml:channelProperty channel="Y" name="resolution" value="2064.71338" units="1/cm"/>
          <inkml:channelProperty channel="F" name="resolution" value="0" units="1/dev"/>
          <inkml:channelProperty channel="T" name="resolution" value="1" units="1/dev"/>
        </inkml:channelProperties>
      </inkml:inkSource>
      <inkml:timestamp xml:id="ts0" timeString="2021-03-27T05:36:04.880"/>
    </inkml:context>
    <inkml:brush xml:id="br0">
      <inkml:brushProperty name="width" value="0.05292" units="cm"/>
      <inkml:brushProperty name="height" value="0.05292" units="cm"/>
      <inkml:brushProperty name="color" value="#FF0000"/>
    </inkml:brush>
    <inkml:brush xml:id="br1">
      <inkml:brushProperty name="width" value="0.05292" units="cm"/>
      <inkml:brushProperty name="height" value="0.05292" units="cm"/>
      <inkml:brushProperty name="color" value="#00B0F0"/>
    </inkml:brush>
  </inkml:definitions>
  <inkml:trace contextRef="#ctx0" brushRef="#br0">6169 15588 55 0,'0'0'68'0,"0"0"-3"0,0 0-7 16,-4-2 5-16,4 2-4 0,0 0-5 0,0 0 2 0,0 0 2 15,0 0 1-15,0 0-2 0,-4-4-6 0,4 4-7 16,0 0 3-16,0 0 6 0,-5-3-2 0,5 3 0 16,0 0 2-16,0 0 6 0,0 0-15 15,-8 0 5-15,8 0-6 0,0 0-5 0,0 0-4 0,-6 4 1 16,6-4-13-16,0 0 1 0,-4 3 6 0,4-3-6 15,-3 3-10-15,3-3 1 0,-4 4-5 0,4-4 10 16,-1 4-8-16,1 0-7 0,-1 1 1 0,-2-2-3 16,3 2-2-16,-1 0 5 0,1 0 3 0,-1 1-4 15,-2-2-3-15,3 1-5 0,0 1 6 0,0-1 1 16,0-1 3-16,0 3-1 0,1-3-4 0,1 3 3 16,0-2-5-16,0-1 2 0,0 2 6 15,2 1-12-15,0-2 5 0,-2 0-2 0,3-2 1 0,-1 4 1 16,1-2-2-16,0-1 3 0,1 0-8 0,-2 1 5 15,-1 0 2-15,5-2-1 0,-3 1-8 0,0-1 6 16,-1 1 4-16,1 0 3 0,0-1-3 0,0 1-6 16,-1-2 8-16,0 2-6 0,1-2 5 0,-5-2-2 15,5 4 5-15,-1-3-17 0,0 0 8 0,2 0 3 16,-6-1 6-16,5 2-7 0,-5-2 8 0,8 0-11 16,-4 1 8-16,-4-1-2 0,8-3-9 0,-8 3 8 15,7-1-8-15,-4-1 6 0,-1 0-1 0,-2 2-3 16,7-6-2-16,-6 4 6 0,-1 2-12 0,4-5 14 15,-3 3 1-15,2 0-6 0,-3 2 2 0,1-5-3 16,-1 5 9-16,5-5-3 0,-5 5 0 0,0-5 4 16,0 5-9-16,0-4 3 0,3 0 4 0,-3 4 2 15,-3-5-6-15,3 5 4 0,0-5 1 0,0 5-3 16,0-9-2-16,-1 5 14 0,1 4-15 0,-4-5-1 16,3 1 8-16,-2 0 8 0,3 4-9 0,-2-7 0 15,-1 5 6-15,3-2 5 0,0 4 0 0,-5-2-3 16,1-2 3-16,0 3-5 0,4 1 3 0,-5-4-5 15,0 1 7-15,5 3 0 0,-9-1-2 0,9 1 6 16,-8 0-8-16,8 0 7 0,-11 0-3 0,7 1 1 16,4-1 0-16,-11 3-5 0,5-2-2 0,1 1 10 0,0 1-8 15,0 0 3-15,1-3-4 0,-1 3-3 0,1 1-3 16,2 0-3-16,-2 1 6 0,1-2-1 16,0 1-1-16,-1 2 1 0,1-1-3 0,2 0 0 15,0 0-4-15,-2 0 5 0,3 2-1 0,1-3-5 0,-1 1 5 16,0 3 0-16,2-1-3 0,-1-2-1 0,2 3 2 15,-1 1-6-15,1 1 0 0,3-3 3 0,-1 3-4 16,1-4 4-16,0 3 2 0,-3-5 0 16,1 1-1-16,3 2-6 0,-2-2 11 0,1-1-6 0,-2 1-1 15,2-1 2-15,3 0-3 0,-5-2 8 0,4-2-7 16,-3 0 4-16,-5 0 2 0,11-1-9 0,-4-1-1 16,-2-1-4-16,0-2 22 0,0 1-11 0,-2-1-6 15,2-1 9-15,-1 0-9 0,-2 1 7 0,1-5 7 16,1 3-8-16,-3-2-10 0,0 4 14 0,-1-3-4 15,0-1 5-15,0 2 4 0,-1-1-6 0,0 1 2 16,-2 1-1-16,3-1-7 0,-4-1 11 0,2 2 1 16,-1 1 0-16,-2 1 2 0,1-2 6 0,2 3 4 15,-2-3-7-15,0 3 9 0,-1 1 5 0,1-1-4 16,0 0-1-16,-2 2 1 0,-1 0-3 0,7 1 5 16,-10-2-7-16,10 2-9 0,-10 0 14 0,4 2-3 15,3 0-8-15,-3-1 4 0,6-1-8 0,-7 3-2 16,2 1-3-16,0-2 3 0,5 1 7 0,-4 0-8 15,2 0-3-15,0 2 3 0,1 0-8 0,-2-2 5 16,3 3 3-16,0-1-12 0,0-5 3 0,-1 8 6 16,2-1-2-16,-1-3 1 0,2 2 0 0,0 0-2 15,2-1 1-15,0 1-5 0,-3 0 1 0,4 0 3 16,-1-4 3-16,-1 2-4 0,3 1 1 0,-2 0-5 16,2-2 6-16,-1-2-1 0,0 2 0 0,2-3 4 15,-2 3-4-15,-1-2-2 0,-4-1-5 0,10 0 0 16,-10 0 4-16,9 0 0 0,-9 0 1 0,5-1-3 0,-1-2 3 15,-4 3 3-15,5-3-3 0,-1 1-3 16,-4-3 12-16,4 0-8 0,-3 2 3 0,-1-2 1 16,0 0 1-16,0-1-2 0,3 0 3 0,-6 2-2 15,3-3-4-15,-5 1 6 0,4 1-1 0,-2-2 1 0,1 1 2 16,-1 1 5-16,-1 0-2 0,-1-3-3 16,1 4 1-16,-1-1-1 0,0 0 1 0,0 0 3 15,1 3 7-15,-1-1-3 0,1 0 3 0,-1 1 5 16,5 2 3-16,-11-3-1 0,8 1-8 0,3 2 0 0,-9-1-3 15,9 1 5-15,0 0-1 0,-9 3-7 0,4 0 1 16,1-1-2-16,4-2-5 0,-4 6 3 16,2-4-5-16,2 1 1 0,0-3 1 0,-2 8-5 15,2-1 1-15,2-3 3 0,-2 2 0 0,2 0-5 0,2 0-2 16,1 2 2-16,2-1 3 0,-2-1 1 0,2 1 0 16,1-2-4-16,-4 1-4 0,6-2 3 15,-5 0 0-15,3-2-2 0,0 0 4 0,-1 0-3 16,1-1 3-16,-3-1 1 0,3 0-6 0,-8 0 6 0,11-3-6 15,-4 1 9-15,-2 2-6 0,0-4 6 0,-3 1-3 16,2-1 3-16,0 1 0 0,-3-1 0 0,2 1-3 16,-1-1 2-16,-2-2 7 0,0 0 1 0,0 2-1 15,0-1 6-15,-1-1-1 0,-2 3 3 0,3-3-6 16,-2 2-3-16,-3-1 5 0,2 2-6 0,1-2 10 16,-2 2-4-16,4 3-1 0,-4-6 2 0,-1 4-4 15,5 2 9-15,-4-4 2 0,4 4 0 0,-5-1-2 16,5 1 1-16,0 0 2 0,-9-3-7 0,9 3-3 15,0 0-3-15,0 0 1 0,0 0-2 0,0 0 4 16,-9 3-4-16,9-3-5 0,-5 1 0 0,5-1 2 16,0 0 0-16,-4 5-1 0,4-3-2 0,0-2-4 15,0 7 0-15,0-3 4 0,0-4-2 0,0 7-3 16,0-7 2-16,0 5-4 0,0-2 2 0,0-3 0 16,0 4 4-16,0-4-2 0,3 3-3 0,-3-3 3 15,0 4 0-15,0-4-4 0,0 0-2 0,-3 3 1 16,3-3 2-16,0 0-4 0,0 0 3 0,0 0-2 15,0 0-1-15,0 0-1 0,0 0 1 0,0 0 1 16,0 0 1-16,0 0 0 0,0 0-3 0,0 0-2 16,0 0 5-16,0 0 5 0,0 0-2 0,0 0 2 15,0 0-1-15,0 0 5 0,0 0 4 0,0 0-1 16,0 0 1-16,0 0-3 0,0 0 5 0,0 0 4 16,0 0-2-16,0 0-1 0,0 0-2 0,0 0 0 15,-15-2 3-15,15 2-5 0,-5 2 0 0,-2 1-1 16,3-1-3-16,3 2 1 0,-5-2 4 0,2 1-6 15,-1 0 0-15,1 2 2 0,0-1-5 0,2-2 7 0,-1 2-3 16,3-1-4-16,-5 1 3 0,4-1-5 16,-2 1 7-16,3-4-5 0,-4 4-1 0,4-4-3 15,-1 3 0-15,1-3 0 0,0 0 1 0,0 5-4 16,0-5 5-16,-2 4-6 0,2-4 2 0,0 0-4 16,0 0 1-16,6 2 1 0,-6-2 3 0,5 1-1 0,-5-1 2 15,8 0-1-15,-8 0 0 0,0 0 1 16,10-1-7-16,-7-1 1 0,3-1 6 0,-6 3-4 15,7-2 0-15,-3-1 4 0,-1 0-1 0,1 0 0 16,-4 3 2-16,5-4-3 0,-1 0 5 0,-3 1 1 0,4 0 2 16,-4-1-5-16,3 1 6 0,-1-1-3 0,-3 4 0 15,1-5-2-15,0 2 6 0,2 0-1 16,-3 3 1-16,1-7-1 0,-1 5-1 0,0 2 4 16,0-5-5-16,0 5 0 0,-4-6 1 0,3 3 0 0,-3-1 4 15,3 2 1-15,-3-2-6 0,-1 1 2 0,0 0 2 16,1-1 0-16,0 3 2 0,0-1-5 0,-1-1 4 15,5 3-5-15,-6-3 0 0,6 3 4 16,-6-2-2-16,6 2 2 0,-9-1 5 0,5 1-3 0,4 0 3 16,0 0-10-16,0 0 4 0,0 0 2 0,0 0-8 15,-12 1 5-15,12-1-2 0,-1 4-2 0,-2-1 2 16,3-3-2-16,-1 7-2 0,1-3 2 0,1 1 0 16,2 1 0-16,-3 0-2 0,1 0 5 15,3 2-4-15,-1-3 2 0,0 1-4 0,1 1 5 0,0-4-4 16,1 1 6-16,-1 0-1 0,0 0-6 0,-2-2-1 15,2 2 3-15,0-4-12 0,-4 0 6 0,4 2-4 16,-4-2 5-16,6 0-2 0,-6 0 2 0,4-4 2 16,0 0-4-16,1-1 5 0,-5 2 3 0,4-3 0 15,-3-2 0-15,-1 1-2 0,3 1 4 0,-2 0-1 16,0 1 3-16,-1 1-1 0,0-1 2 0,3 0-4 16,-7 1 5-16,4 0-1 0,0 0-1 0,-4 1 6 15,4 3-1-15,-4-7 5 0,3 6-3 0,1 1-2 16,-5-4 2-16,5 4 1 0,-5-3-1 0,5 3 3 15,-4-2-5-15,4 2 7 0,0 0-5 0,0 0 3 16,-9 0 2-16,9 0-2 0,0 0-4 0,0 0 6 16,-10 4-8-16,6-3-1 0,0 1 1 0,3 1-5 15,1-3 0-15,-4 7 3 0,2-4-4 0,2 1 0 16,-2 2 2-16,2-1-1 0,2 1 0 0,0-1-5 16,-2 1 4-16,1 1-5 0,2-4 3 0,-2 2-1 15,1-2-4-15,0 1-1 0,2 0 4 0,-2-2-4 0,2 0 1 16,-4-2 2-16,4 3 0 0,-4-3 2 15,0 0-6-15,8 0 2 0,-8 0 0 0,1 2 3 16,-1-2 0-16,0 0-1 0,0 0 3 0,0 0-7 16,0 0 8-16,0 0 0 0,0 0 1 0,0 0 1 0,8-5 3 15,-8 5-2-15,1-3-2 0,-1 3 6 16,-4-6-8-16,0 1 6 0,3 1-1 0,-4 0-3 16,1 0 6-16,-1 0 2 0,0 2 3 0,1 0-1 15,-4-2 4-15,3 2 1 0,0-1-3 0,-1 1 0 0,-2 1 0 16,2 1-2-16,6 0 0 0,-13 1 5 0,5-1-1 15,2 1-3-15,-1-1-5 0,7 0 4 0,-9 3-1 16,4-2-2-16,5-1 1 0,-7 3-5 16,4-2 1-16,3-1 2 0,-4 4-8 0,3-2 0 0,1-2 3 15,0 10 0-15,3-5-3 0,1-1-2 0,-1 2 2 16,2-1-3-16,0-1-2 0,-1 1-1 0,3-2-10 16,-2 1 9-16,-1-2 0 0,2 2-5 15,-1-3 1-15,-1 0-2 0,1 0 2 0,-5-1 0 16,7 3-1-16,-7-3 1 0,7-1 6 0,-7 1-2 0,0 0 3 15,0 0 0-15,9 0 0 0,-9 0 2 0,0 0 3 16,0 0-3-16,0 0-3 0,0 0 3 0,0 0-7 16,0 0-16-16,4 1-9 0,-4-1-13 0,0 0 2 15,0 0-36-15,0 0-6 0,0 0-15 0,0 0-26 16,1 5-22-16,-1-5-124 0,0 0-299 0,0 0 133 16</inkml:trace>
  <inkml:trace contextRef="#ctx0" brushRef="#br0" timeOffset="63221.23">2260 9803 70 0,'0'0'123'0,"0"0"-15"0,0 0 3 16,0 0-3-16,0 0 2 0,-2-2-6 0,2 2 0 15,0 0-2-15,0 0 6 0,0 0 6 0,0 0-7 16,0 0 8-16,0 0-4 0,0 0-2 0,0 0 4 16,0 0-4-16,0 0-3 0,0 0 0 0,0 0-6 15,0 0-3-15,0 0-3 0,0 0-9 0,0 0-1 16,0 0 0-16,0 0-9 0,7-5 2 0,-7 5-3 15,0 0 1-15,0 0-6 0,0 0 2 0,-3-7-8 16,1 2-8-16,2-1-1 0,-1 0-3 0,1 0-7 16,-1 0 0-16,1-1-4 0,0-1 1 0,0-1-11 15,0-2-2-15</inkml:trace>
  <inkml:trace contextRef="#ctx0" brushRef="#br0" timeOffset="63574.14">2070 8775 3108 0,'1'-3'-35'16,"1"0"37"-16,0 0-14 0,-2 1-3 0,0-2-3 16,0 2-2-16,1-2-5 0,-1 4-1 0,0 0-8 15,0 0-8-15,0 0-8 0,5-12-7 0,-3 9-9 0,-2 3-17 16,2-4-2-16,-1 0-11 0,-1 4-7 15,4-4-26-15,0 1-13 0,0 1-13 0,-3 0-11 16,-1 2-127-16,0 0-315 0,8-3 140 0</inkml:trace>
  <inkml:trace contextRef="#ctx0" brushRef="#br0" timeOffset="65004.86">2342 10006 2 0,'0'0'67'0,"0"0"-6"0,0 0-9 16,0 0 1-16,0 0-1 0,0 0-6 0,0 0-11 15,0 0 4-15,0 0 1 0,0 0-6 0,0 0 4 16,0 0 11-16,0 0-8 0,0 0 11 0,4-6 4 15,-4 6-4-15,0 0 9 0,0 0-6 0,-4-5 9 0,4 5-11 16,0 0 9-16,-1-3-5 0,1 3-9 0,0 0-2 16,0 0-2-16,-4-5-3 0,1 1-3 15,3 4-10-15,-1-5 5 0,-4 2-2 0,0-2-9 0,5 0 1 16,-3 2-1-16,2-3-4 0,-1 2-2 0,0 1 0 16,1-3 5-16,-2 2-11 0,2-2 1 0,-4-1 0 15,1 2-4-15,2-3 7 0,-1 3-5 0,-2-4 3 16,0 0-6-16,2 1 7 0,-1-1-5 0,2-1-4 15,-1 1 3-15,2 1 5 0,-3 0-1 0,2-2 0 16,-3 0-1-16,1-2 0 0,3 2 0 0,-2-2-1 16,0 0 0-16,1 1 0 0,2 1 4 0,-3-2-4 15,2 1-2-15,-2-5-3 0,3 4 5 0,0 0-7 16,0 0 4-16,-1 0-2 0,0-1-2 0,1-3-1 16,0 0 0-16,-2 3-3 0,2 1 5 0,-1 0 0 15,0-5 1-15,0 6-4 0,-3-5 0 0,4 3 1 0,-3 1-3 16,3-4-2-16,-2 6 10 0,2-5 3 0,-3 6-5 15,2-4-4-15,0 1 1 0,-1 2-3 16,1 0 1-16,1-1-6 0,-1 0 8 0,1 0 6 0,-1 2-4 16,-1-1-4-16,2 1 1 0,0-1-2 0,0 1 0 15,0-1 9-15,0 0-10 0,2 0 0 0,-4 1 3 16,4-2-1-16,-2 3 3 0,-2-3 1 0,2 2-4 16,0 0 9-16,0-2-7 0,0 2-7 0,0 0 11 15,2-2-9-15,-4 1 0 0,2-1 4 0,0-2 0 0,0 4-1 16,3-4 3-16,-2 2-7 0,-1 0 5 15,0-2 0-15,0 3-1 0,1-3 6 0,1 1-2 16,-1 2 1-16,-1-4-2 0,-1 5 2 0,2-3-8 0,-2-1 3 16,1-2 6-16,0 0-4 0,-2-1-1 0,2 0 3 15,0-2-6-15,-1 0 5 0,1 2-4 0,0-3-2 16,0 1 7-16,-1 2-6 0,1 1 8 0,0 0-8 16,0-1 7-16,0 3-7 0,0 1 2 0,-1 1-2 15,1 0 3-15,-2 2 3 0,2-2-3 0,0 4 0 16,-1-2 5-16,1 2-6 0,0 2 1 0,0-3-4 15,0 1 4-15,0 0 2 0,0 0-2 0,0 2 0 16,0-3-1-16,1 0-3 0,1 2 6 0,-2 0-2 16,0-2 1-16,1 3 1 0,-1-4-1 0,-1 2 0 15,3 1 6-15,-2-1-13 0,1 2 9 0,1-2-8 16,-4 1 7-16,2 1-3 0,3-1 5 0,-3 0-3 0,0 2-2 16,1 0 4-16,-1 0-5 0,0 4 5 0,0-6-7 15,2 4 1-15,-2 2 0 0,1-6 3 16,-1 6-2-16,0 0 4 0,-1-5-2 0,1 5-2 0,0 0 0 15,0 0 6-15,0 0 0 0,2-3 1 0,-2 3 0 16,0 0-2-16,0 0 2 0,0 0 2 0,0 0-2 16,0 0-2-16,0 0 4 0,0 0-8 0,0 0 0 15,0 0 4-15,0 0 1 0,0 0-2 0,0 0 2 16,5 8-1-16,0-4-1 0,-2 1 1 0,2 0 1 16,-1 1 0-16,1-3-6 0,4 3 9 0,-2 3-6 15,0-2-1-15,2 0 4 0,1 2-3 0,-1-2 1 16,1 4-1-16,4 2-6 0,-1-2 3 0,-4-3-1 15,4 5-2-15,-3-2 6 0,4 1 2 0,-5-3-9 16,0 0 11-16,0-2-4 0,-1 2-3 0,-5-2-11 16,5-2 7-16,-3-1-17 0,-1 1 10 0,2-1-4 15,-3-3-6-15,-2 3-9 0,3 0-11 0,-4-4-20 0,3 3-29 16,-3-3-19-16,0 0-12 0,0 0-108 0,0 0-248 16,-16-7 110-16</inkml:trace>
  <inkml:trace contextRef="#ctx0" brushRef="#br0" timeOffset="65286.78">2113 8474 106 0,'0'0'151'0,"-11"4"-3"0,4 0-4 16,2 1-10-16,-4 1-4 0,-1 0-2 0,1 3-6 16,-2-2-9-16,-1 2-8 0,-2 3-8 0,0 2-10 15,-1-1-5-15,-3 1-6 0,5 1-10 0,-6 3-7 16,5-4-5-16,0 4-6 0,1-2-4 0,-1 0-13 0,1 0-1 16,4-2-6-16,-3 2-12 0,4-5-27 0,-1 3-36 15,0-3-27-15,4-4-38 0,0 2-173 0,-3 1-313 16,2-2 140-16</inkml:trace>
  <inkml:trace contextRef="#ctx0" brushRef="#br0" timeOffset="69818.48">6281 12548 53 0,'0'0'57'0,"0"0"-1"0,0 0-9 16,0 0-3-16,0 0-3 0,0 0-2 0,0 0-7 16,0 0 5-16,0 0 7 0,4-2-12 0,-4 2 6 0,0 0 8 15,0 0-1-15,0 0 0 0,0 0 5 16,0-3 4-16,0 3 5 0,0 0-3 0,0 0 2 16,0 0-3-16,0 0-3 0,0 0-2 0,0 0 0 0,0 0-3 15,0 0 0-15,-3-7-10 0,3 7-1 16,0 0-5-16,0-6-5 0,0 6 2 0,0-3 2 15,0 3-5-15,0-6-7 0,0 6 0 0,0-6-6 0,0 1 4 16,0 2-1-16,0-3-3 0,0-1-4 0,0 4 6 16,0-3-8-16,3 0 4 0,-6 0-4 0,6 1 0 15,-3-2-1-15,1 1 3 0,-1 1-1 0,0-1-2 16,0 0 6-16,0 1-7 0,0-1 6 0,0 0-4 16,0 0-1-16,0 2-6 0,0-5 6 0,0 3 0 15,0 1-11-15,0-1 12 0,0 1 1 0,0 1-1 16,0-3 9-16,0 3-11 0,0-6-11 0,0 5 8 15,0-2 0-15,0 1 4 0,0 1-8 0,0-4 5 16,0-3-7-16,0 4 6 0,0-4 2 0,0 3-3 0,0-2-1 16,3 2 3-16,-6-1-7 0,3 2 7 15,0-2-2-15,0 2 0 0,3-2 1 0,-6 1-3 16,3-1-7-16,0 0 13 0,0 2-4 0,-1-2 7 0,1-2-11 16,0 6 9-16,-3-2-4 0,3 2-7 0,0-4 8 15,-1 3 0-15,-2 1-1 0,2-3 1 0,1 2 0 16,0 0-1-16,0 0 2 0,-1-1 0 0,1-2-2 15,-3 3 1-15,3-2-5 0,-1 2 7 0,-3-3-9 16,4 1 10-16,-2 0-5 0,-1 0 3 0,3-3-2 16,-1 4 3-16,-2-5-2 0,3 2-1 0,-1 0 3 15,1 1-4-15,-3 1-2 0,2-2 3 0,1 1-1 16,0 0 1-16,0 0-8 0,0 1 9 0,0-1-3 16,-1 2 6-16,-2 0-6 0,2 1 2 0,1-3 1 15,-3 3-1-15,3-4 7 0,-1 2-5 0,-2 0-8 16,2-1-4-16,0 1 14 0,-2-1-3 0,1 2-10 15,-1-4 9-15,2 4 2 0,-1-3 3 0,0 1-13 16,1 2 8-16,1-3-4 0,-3 6 8 0,3-2-5 16,-1-2 1-16,1 3 1 0,0-4-1 0,-2 3-5 0,0-2 7 15,2-1-6-15,0 2 1 0,-1 2 5 16,1-4 2-16,-1 3-4 0,-1-1-2 0,1-2 1 0,-1 2 4 16,-1-2-4-16,-1 1 3 0,3-1-1 0,-2 1-4 15,2-1 4-15,-3 2-9 0,2-1 3 0,0 3 1 16,1-4 10-16,-1 3-6 0,0 0 1 0,2-3 3 15,-1 1-9-15,-2-1 4 0,2 1-1 0,0 2-1 16,0-3 3-16,1 0 2 0,-2-1-1 0,1 1-5 16,-1 1 4-16,2-2-1 0,0 2 4 0,-2-1-7 15,2 4-3-15,-1-6 5 0,0 3-5 0,1 1 14 16,0-2-8-16,0 1-6 0,0 1 9 0,0-2-6 16,0 3 6-16,-1 0-2 0,1-1 2 0,0 0-2 15,-2-1 3-15,2 1-1 0,-1-2 0 0,1 1-2 16,-1-1-3-16,1 4 1 0,-2-5 6 0,1 4-9 15,0-5 7-15,1 3-6 0,-2 0-8 0,2-1 6 0,0 2 7 16,-1-3-5-16,0 1 2 0,1 0 8 16,-1-1-5-16,-1 1-6 0,2 0 6 0,-1-1-2 15,0 2 4-15,2-4-2 0,-2 6 1 0,-2-4 3 0,4 4-8 16,-2-1 3-16,0 0-4 0,1 1-10 0,-1 0 12 16,1 0 1-16,-2 3 2 0,0-2 5 0,2 1-7 15,0 0 3-15,0 0-5 0,0-2 6 0,0 3-14 16,-1-2 12-16,-1 1-3 0,1 0 2 0,1 1-4 15,-1-1 9-15,1 0-5 0,0 5-2 0,1-5 0 0,-1 5 2 16,-1-3-4-16,1 3 2 0,0 0-5 16,0 0 1-16,0 0 1 0,0-5 8 0,0 5-9 15,0 0 10-15,0 0-13 0,0 0-2 0,0-5 1 0,0 5 12 16,-1-7-4-16,-1 5-1 0,1-3 0 16,-3-4 6-16,2 5 1 0,-2-5-3 0,0 4 0 0,0-1-2 15,0 2 2-15,-1-1 1 0,3 2-5 16,-2-2 5-16,1 1 2 0,1 0 1 0,-1-1-6 0,2 2 4 15,-2-1-5-15,2 0 3 0,1 4 3 0,-1-9-4 16,-2 4 5-16,3 5-4 0,0-6-3 0,0 2-3 16,0 4 8-16,0-6-5 0,0 6-5 0,0-3 5 15,0 3 7-15,0-5-7 0,0 5 0 0,5-4-3 16,-5 2 9-16,0 2-6 0,4-2 7 0,-4 2-8 16,5-4 3-16,-2 2 4 0,-3 2-7 0,1-4 1 15,-1 4 5-15,4-5-6 0,-4 2 1 0,0 3-2 16,2-5 3-16,-2 5-3 0,3-4 6 0,-2 1-5 15,-1 3 2-15,3-8 3 0,-3 5-16 0,0-2 19 16,0 2-8-16,0-4-7 0,1 3 14 0,-1 0-1 16,0-1-1-16,0-1-3 0,0 2 3 0,0-2-2 15,0 0-4-15,0 1 11 0,0 1-10 0,0-4 6 0,0 2 0 16,0-1-11-16,2 0 9 0,-2 0 0 16,0 1 0-16,2-1 3 0,-2 1-6 0,1-1 5 15,-1 0-8-15,1 0 6 0,1 0 0 0,-2 0-3 0,1 1 3 16,0 1-11-16,-1-2 10 0,2 3 0 0,-1 1 1 15,0-3-6-15,-1 1 4 0,1 0-1 0,-2-3-1 16,2 3 2-16,1 0 0 0,-1 0 3 0,-1-1 0 16,0 2-1-16,1-2-3 0,-1 1 7 0,2 0-9 15,-2-1 4-15,0 0 2 0,0 1 2 0,0 1-2 16,0-1-1-16,0-1-2 0,0 0 7 0,0 0-10 16,0 1 12-16,0 0-5 0,0-1-3 0,0 3-4 15,0-3 6-15,1 1 2 0,-2-2-5 0,-1 3-3 16,4-3 6-16,-2 3 1 0,1-2 1 0,-1-1 1 15,1 2-2-15,-1 0-5 0,0-5 4 0,1 5-8 16,-2-1 9-16,2-2-3 0,1 1 6 0,-2 1-9 16,0 0 6-16,1 0 2 0,-1-1 1 0,2 1-1 0,-2 0-6 15,2 0 5-15,-2-1 1 0,1 1-6 0,0 1 6 16,0-1-2-16,-1-1 3 0,0 4-10 0,0-1 3 16,2 0 1-16,-1-2 2 0,-1 2 1 0,0-1 5 15,0-1 0-15,0 3-5 0,0-2 2 0,0-1-3 16,0 0 1-16,0 1-2 0,0-3 4 0,0 2 4 15,0-1-10-15,1-2 3 0,-2 4-7 0,1-5 5 16,0 3 0-16,1 0 5 0,-1-4-6 0,0 4 8 16,-1 1-11-16,1 1 3 0,1-2 1 0,-1 2 1 15,0-1-5-15,0 2 6 0,0 0-6 0,0-2 4 16,0 6-3-16,2-7 6 0,-2 2-1 0,0 2-10 16,0-2 6-16,1 1 3 0,0 0-4 0,-1 1 2 15,0 3 2-15,0-9-2 0,0 3 0 0,0 3 0 0,0-1 5 16,1 0-4-16,-1-2 0 0,0 2-6 15,0-2 1-15,0 3 7 0,0-1-5 0,0-1-2 16,0 5 5-16,2-7 3 0,-2 3-3 0,0 1-4 0,0 3 5 16,0-5 1-16,0 5-6 0,1-4 8 0,-1 4-10 15,0-7 7-15,0 7 0 0,0-4-14 0,0 4 16 16,0 0 0-16,-1-4 2 0,1 4 3 0,0 0 7 16,-3-5-1-16,3 5 1 0,0 0-2 0,0 0 6 15,0 0 3-15,0 0 1 0,0 0-6 0,-1-2 0 16,1 2-2-16,0 0-3 0,0 0 2 0,0 0-4 15,0 0 3-15,0 0 0 0,0 0-4 0,0 0-1 16,0 0 3-16,0 0-4 0,0 0 3 0,0 0-7 16,0 0 6-16,0 0-3 0,0 0-2 0,0 0-1 15,0 0 1-15,0 0-2 0,0 0 1 0,0 0-3 16,0 0 2-16,0 0-5 0,0 0 6 0,0 0-3 16,0 0 2-16,0 0 1 0,0 0-2 0,0 0 2 15,8 8 0-15,-4-3-3 0,-2-1 0 0,4 1-1 0,-2-2 1 16,3 3-3-16,-2 1 3 0,1 2 0 15,2-1-6-15,7 0 3 0,-10 2 3 0,3-2-1 16,-1 2 1-16,0-2-4 0,2 2 10 0,1 1-1 0,-2-1-3 16,-2 0-7-16,2 0 7 0,1-1-4 0,-3 0 3 15,2 0-4-15,-3 1 4 0,4-3-4 0,-4 3 2 16,1-4 3-16,-3 1 0 0,3-2-5 0,0 3 5 16,-3-4-6-16,0 0 4 0,2 0-4 0,-4-1 3 15,2 3-7-15,-1-5-9 0,-2-1 8 0,3 4-17 16,-2-1-4-16,-1-3-4 0,1 3-19 0,-1-3-25 15,0 0-29-15,0 0-20 0,-7 3-28 0,7-3-129 16,0 0-308-16,-15-6 137 0</inkml:trace>
  <inkml:trace contextRef="#ctx0" brushRef="#br0" timeOffset="70128.98">6078 9974 59 0,'0'0'156'16,"-8"-1"0"-16,8 1 2 0,-9 1-7 0,9-1-10 0,-11 4-12 15,0-1-2-15,2 2-10 0,-2 2-5 0,2 0-4 16,-4 5-5-16,-3-1-5 0,1 1-10 0,2 1-6 15,0 1-9-15,0 0-5 0,0 0-10 0,2-1-6 16,-2 2 0-16,3-1-6 0,1-4-7 0,-4 3-5 16,5-2-6-16,-2 1-6 0,-4 0-4 0,2-3-9 15,2 0-9-15,4 0-23 0,-2-1-22 0,-3 0-33 16,1-1-28-16,2-1-40 0,-1-1-169 0,-3 0-341 16,2-3 152-16</inkml:trace>
  <inkml:trace contextRef="#ctx0" brushRef="#br0" timeOffset="75544.59">6195 15738 1 0,'0'0'50'0,"0"0"-6"15,5-5-3-15,-5 5-24 0,0 0-2 0,3-2-9 16,-3 2-35-16,0 0-32 0,4-3 14 0</inkml:trace>
  <inkml:trace contextRef="#ctx0" brushRef="#br0" timeOffset="75768.45">6249 15613 47 0,'0'-6'60'0,"0"6"-15"0,1-6-23 0,-1 2-7 16,3 0-15-16,-3-1-15 0,0 5-14 0,1-7-32 15,0 3 14-15</inkml:trace>
  <inkml:trace contextRef="#ctx0" brushRef="#br0" timeOffset="76180.4">6305 15137 67 0,'0'0'62'0,"0"-5"-4"15,0 0-7-15,-1 0-16 0,1-1-3 0,0 0-17 0,-1 0-14 16,2 0-13-16,-1-1-16 0,0 0-20 0,1-3-50 15,-2 2 23-15</inkml:trace>
  <inkml:trace contextRef="#ctx0" brushRef="#br0" timeOffset="76371.08">6314 14906 28 0,'-1'-5'45'0,"1"5"-14"0,-1-8 0 0,2 2-1 15,-2-1-16-15,1 0-8 0,0 2-12 0,0-6-12 16,0 4-10-16,0 1-28 0,0-1 13 0</inkml:trace>
  <inkml:trace contextRef="#ctx0" brushRef="#br0" timeOffset="76568.1">6324 14616 7 0,'0'-7'38'0,"-1"3"-3"16,0-4-3-16,1 1-11 0,0 1-12 0,0-2-3 15,0 2-18-15,0 0 5 0,0-4-15 0,0 2-24 16,-1 1 12-16</inkml:trace>
  <inkml:trace contextRef="#ctx0" brushRef="#br0" timeOffset="76755.14">6300 14325 51 0,'-1'-7'50'15,"-3"2"-7"-15,4 5-2 0,0-8-15 0,0 4-18 16,-1-2-5-16,1 1-16 0,-3 1 0 0,3-3-20 16,0 4-36-16,0-2 16 0</inkml:trace>
  <inkml:trace contextRef="#ctx0" brushRef="#br0" timeOffset="76926.6">6328 14122 14 0,'0'-7'23'16,"0"3"-13"-16,0-2-10 0,0 3-9 0,0 3-8 15,-1-10 5-15</inkml:trace>
  <inkml:trace contextRef="#ctx0" brushRef="#br0" timeOffset="77121.78">6327 13953 61 0,'0'0'79'15,"0"0"-14"-15,-3-7-4 0,3 7-9 0,0-9-10 16,0 9 1-16,-1-5-7 0,0-1-5 0,0 1-10 16,-2 0-7-16,3-2-8 0,0 7-5 0,0-11-13 15,0 3-1-15,0 4-8 0,0-2-9 0,0-1-4 0,0 7-5 16,-3-10-22-16,3 5-66 0,0 5 30 0</inkml:trace>
  <inkml:trace contextRef="#ctx0" brushRef="#br0" timeOffset="77288.33">6305 13711 11 0,'0'-8'30'0,"0"8"-9"0,0-6-10 0,0 6-4 15,3-8-12-15,-3 8 0 0,1-7-7 0,-1 7-13 16,0-7 6-16</inkml:trace>
  <inkml:trace contextRef="#ctx0" brushRef="#br0" timeOffset="77484.02">6333 13543 2 0,'0'0'75'0,"-2"-7"-9"0,2 7-6 0,-4-7-4 0,3 4-11 16,1 3-1-16,-3-8-14 0,3 2-6 16,0 6-4-16,-2-10 0 0,2 6-17 0,0-2-7 0,-3 0-12 15,3 0-16-15,0 6-34 0,0-11-71 0,0 6 32 16</inkml:trace>
  <inkml:trace contextRef="#ctx0" brushRef="#br0" timeOffset="77892.88">6273 13121 59 0,'0'0'50'0,"0"0"-7"0,0-9-5 0,0 9-3 16,0-5-10-16,0 5-8 0,3-10-14 0,-2 5-6 16,-1 5-8-16,1-12-32 0,2 6-46 0,-3 0 20 15</inkml:trace>
  <inkml:trace contextRef="#ctx0" brushRef="#br0" timeOffset="78279.92">6291 12769 8 0,'0'0'80'15,"0"0"-7"-15,0 0-16 0,0 0-5 0,0 0-5 16,0-7-8-16,0 7-6 0,0 0-1 0,0-9-12 16,0 9 0-16,0-9-12 0,0 5-6 0,0-1-23 0,0 5-18 15,0-7-30-15,0 7-74 0,-1-9 32 0</inkml:trace>
  <inkml:trace contextRef="#ctx0" brushRef="#br0" timeOffset="78463.95">6281 12655 11 0,'0'0'59'15,"0"0"-7"-15,-4-9-7 0,4 9-7 0,0 0-7 16,0-4-10-16,0 4-10 0,0 0-9 0,0-7-9 16,0 7-38-16,0-6-47 0,0 6 22 0</inkml:trace>
  <inkml:trace contextRef="#ctx0" brushRef="#br0" timeOffset="78654.12">6291 12611 2 0,'4'-6'75'15,"-4"6"2"-15,0 0-24 0,0 0-5 0,0 0-8 16,0 0-6-16,-4-9-16 0,4 9-7 0,0 0 0 16,-5-9-12-16,4 5-13 0,1 4-10 0,0 0 0 15,-3-6-27-15,3 6-56 0,-5-6 25 0</inkml:trace>
  <inkml:trace contextRef="#ctx0" brushRef="#br0" timeOffset="78871.17">6295 12423 2 0,'0'0'51'0,"0"0"-16"0,-1-6 5 0,1 6-2 16,0 0-3-16,0 0-5 0,-3-6 3 0,3 6-7 15,0-8-4-15,0 8-22 0,0 0-9 0,-1-10-10 16,1 10-29-16,0-7-51 0,0 7 23 0</inkml:trace>
  <inkml:trace contextRef="#ctx0" brushRef="#br0" timeOffset="79069.78">6318 12222 57 0,'0'0'61'0,"-1"-8"-6"16,1 8-13-16,1-9-14 0,-1 9 0 0,0-9-12 0,0 3-13 15,0 6-9-15,0-15-19 0,3 9-19 16,-3-1-47-16,0 0 22 0</inkml:trace>
  <inkml:trace contextRef="#ctx0" brushRef="#br0" timeOffset="79291.19">6353 11969 36 0,'0'0'90'0,"0"0"-13"0,0 0-1 0,0 0-10 16,0 0-11-16,0 0-5 0,0 0-2 0,1-7-2 16,-1 7-5-16,0 0-14 0,0 0-12 0,0 0-5 15,1-8-16-15,-1 8-14 0,1-7-6 0,-1 7-12 0,3-7-54 16,-3 7-99-16,-1-7 45 0</inkml:trace>
  <inkml:trace contextRef="#ctx0" brushRef="#br0" timeOffset="79499.36">6344 11823 25 0,'0'0'84'0,"0"0"-18"0,0 0-6 16,0 0-3-16,0 0-19 0,0 0-3 15,2-8-15-15,-2 8-8 0,0 0-15 0,0-10-13 16,0 10-18-16,-1-8-24 0,-3 3-62 0,4 5 28 0</inkml:trace>
  <inkml:trace contextRef="#ctx0" brushRef="#br0" timeOffset="79668.1">6361 11687 25 0,'0'0'63'0,"-7"-11"-2"0,7 11-8 15,0 0-22-15,0 0-11 0,0 0-20 0,0 0-16 16,0-10-24-16,0 10-43 0,-3-6 19 0</inkml:trace>
  <inkml:trace contextRef="#ctx0" brushRef="#br0" timeOffset="80119.32">6353 11414 24 0,'0'-11'44'16,"0"1"-5"-16,0 0-9 0,0 3-1 0,-2-3-1 15,2 1-4-15,2 0-1 0,-1-2 0 0,1 0-9 16,-2 1 1-16,2 0-4 0,-1-2 2 0,1 3-6 16,0-4-2-16,0 5-1 0,-1-1-8 0,1 2-6 15,0-2-3-15,0 0-6 0,-2 2-4 0,1 0-21 16,-1 7-48-16,-1-12 21 0</inkml:trace>
  <inkml:trace contextRef="#ctx0" brushRef="#br0" timeOffset="80319.58">6369 11061 61 0,'0'0'95'0,"0"0"-15"0,0 0-10 15,-4-11-3-15,4 11-11 0,0 0 4 0,-2-8-12 16,-2 3-4-16,4 5-25 0,-3-9 1 0,2 0-20 15,1 4-12-15,1-4-19 0,-1 1-17 0,-1 2-41 16,0-2-95-16,1 8 43 0</inkml:trace>
  <inkml:trace contextRef="#ctx0" brushRef="#br0" timeOffset="80530.62">6368 10757 29 0,'0'0'22'0,"1"-14"2"0,0 6-16 15,-1 3-13-15,2-1-8 0,-2 6-15 0,-3-14 7 16</inkml:trace>
  <inkml:trace contextRef="#ctx0" brushRef="#br0" timeOffset="80720">6350 10531 29 0,'-1'-10'36'0,"1"2"-12"0,0-1-10 0,1-1-11 16,-2 1-21-16,1-1-19 0,-2 0 8 15</inkml:trace>
  <inkml:trace contextRef="#ctx0" brushRef="#br0" timeOffset="80870.53">6361 10317 22 0,'0'0'51'0,"-2"-9"-17"0,2 9-24 0,0-7-30 16,0 7-21-16,-1-9 10 0</inkml:trace>
  <inkml:trace contextRef="#ctx0" brushRef="#br0" timeOffset="88587.12">5610 14534 16 0,'0'0'17'0,"0"0"5"15,0 0 4-15,0 0 0 0,0 0 6 0,0 0 2 16,0 0 9-16,0 0 0 0,0 0 6 0,0 0-1 15,0 0 6-15,0 0-10 0,0 0 12 0,0 0-1 16,0 0-2-16,0 0 3 0,0 0-1 0,0 0-3 16,0 0 3-16,0 0-6 0,0 0 6 0,0 0-7 15,0 0 3-15,0 0-9 0,0 0 5 0,0 0-3 16,0 0-1-16,0 0-6 0,0 0 3 0,0 0-3 16,0 0-5-16,0 0 6 0,0 0-4 0,0 0 5 15,0 0-5-15,0 0 3 0,0 0 1 0,0 0 4 16,0 0-3-16,0 0-1 0,0 0-1 0,0 0-2 15,0 0 0-15,0 0-4 0,0 0 2 0,0 0 0 16,0 0 0-16,0 0-3 0,0 0-4 0,0 0 3 0,0 0-3 16,0 0 1-16,0 0 0 0,0 0-5 15,0 0 0-15,0 0 4 0,0 0-8 0,0 0-2 16,0 0 2-16,0 0-2 0,0 0-2 0,0 0-2 16,0 0 2-16,0 0 2 0,0 0 4 0,0 0-5 0,0 0-4 15,0 0 1-15,0 0 2 0,0 0-5 0,5-5 0 16,-5 5-2-16,0 0 3 0,0-3-2 15,0 3-1-15,0 0-4 0,3-5 5 0,-3 5-4 0,1-3 4 16,-1 3 0-16,5-4-3 0,-4 1 3 0,-1 3-2 16,4-2 0-16,1 1-3 0,-5 1 3 0,8-5-3 15,-5 2 2-15,-1 1 1 0,1-1 0 0,2 1-3 16,-5 2 5-16,6-4-4 0,-2-1-2 0,0 3 4 16,0 0 2-16,-1-1 0 0,0 1 1 0,2 0 0 15,0 0-1-15,-1 0 3 0,-1-1-1 0,-3 3-2 16,6-3 1-16,-6 3 0 0,8-1-5 0,-3-2 3 15,-2 1-4-15,-3 2 3 0,8-4-3 0,-4 3 0 16,0-1 0-16,1-1 3 0,-1 2 0 0,-4 1 1 16,10-3-4-16,-5-1 2 0,-1 3 0 0,0-3 2 15,1 2-1-15,1 1-1 0,-6 1 0 0,9-4-1 16,-4 3 0-16,2-2 2 0,-5 2-3 0,-2 1-1 16,10-2 2-16,-7 1-5 0,-3 1 6 0,9-4 0 0,-5 3-5 15,-4 1 3-15,5-3 0 0,-1 1-2 16,1 0 1-16,-5 2 1 0,8-2 0 0,-8 2 1 0,6-1 1 15,-6 1-2-15,4-1-4 0,-4 1 0 0,5-2 3 16,0 1 2-16,-5 1-3 0,8-4 4 0,-8 4-3 16,6-3 2-16,-6 3-2 0,8-2 1 0,-8 2-4 15,9-1 2-15,-5 0 1 0,-4 1 0 0,9-3-3 16,-6 3 3-16,1-2 1 0,-4 2-4 0,10-1 4 16,-5 0-5-16,-5 1 5 0,7-3-3 0,-7 3 2 15,8-1-1-15,-3 0 2 0,-5 1-4 0,7 0 0 16,-7 0 1-16,7-1 1 0,-7 1 2 0,6-3-3 15,-6 3-7-15,5-3-3 0,-5 3 5 0,8 0 0 16,-8 0-1-16,8-2 0 0,-8 2 6 0,7 0-1 16,-3 0 0-16,-4 0-3 0,10 0 3 0,-10 0-1 15,10-2-2-15,-3 2-3 0,-2-2 4 0,-5 2 3 16,9-1 0-16,-5-1 0 0,-4 2 0 0,10 0-2 16,-5-1-1-16,-5 1 2 0,9-1 4 0,-1 1-3 15,-8 0 1-15,9-1-3 0,-4-1 3 0,-5 2-6 0,10 0 4 16,-10 0-1-16,9-1-3 0,-5-1 5 0,-4 2 3 15,9 2-4-15,-9-2 0 0,8-2 1 16,-8 2-2-16,8 2 5 0,-8-2 1 0,7 0-5 16,-7 0 1-16,7 1 0 0,-7-1 0 0,8-1 5 0,-8 1-3 15,9 1-2-15,-9-1 0 0,6 2 2 0,-6-2-5 16,8 0 3-16,-8 0 3 0,0 0-6 16,9-2 8-16,-9 2-4 0,0 0 0 0,5 2-1 0,-5-2 1 15,0 0-1-15,0 0 0 0,9 0 3 0,-9 0-3 16,0 0 3-16,4 1-5 0,-4-1 3 0,0 0-1 15,5 1-2-15,-5-1 2 0,0 0 3 0,5 1-2 16,-5-1 1-16,0 0-2 0,5 2 0 0,-5-2 2 16,0 0-1-16,9 3 1 0,-9-3-2 0,0 0 3 15,4 0-2-15,-4 0 1 0,0 0-1 0,5 2 0 16,-5-2 1-16,4 0 0 0,-4 0-2 0,0 0 0 16,8 2-1-16,-8-2 3 0,6 0-4 0,-6 0 2 15,5 1 0-15,-5-1 0 0,8 2 1 0,-4-1 0 16,-4-1-1-16,0 0-1 0,9 0-2 0,-9 0 4 15,5 3 1-15,-5-3-1 0,4 1-1 0,-4-1 0 16,0 0 0-16,0 0 1 0,0 0-1 0,5 4-1 16,-5-4 2-16,0 0 0 0,0 0-1 0,0 0 2 15,4 1-5-15,-4-1 3 0,0 0 3 0,0 0 0 16,0 0-3-16,0 0 2 0,0 0-1 0,0 0-3 0,0 0 5 16,0 0-1-16,0 0-3 0,0 0 2 15,0 0 6-15,0 0-6 0,0 0-1 0,0 0 6 16,0 0-7-16,0 0 0 0,0 0 3 0,0 0-3 15,0 0-1-15,0 0-8 0,0 0-8 0,0 0-20 0,0 0-37 16,0 0-32-16,0 0-56 0,0 0-68 0,0 0-127 16,0 0-389-16,0 0 172 0</inkml:trace>
  <inkml:trace contextRef="#ctx0" brushRef="#br0" timeOffset="90290.73">5642 13602 115 0,'0'0'153'0,"0"0"-13"0,0 0-5 15,0 0-8-15,0 0-6 0,0 0-18 0,0 0-20 16,0 0 6-16,0 0-5 0,0 0-13 0,0 0-6 15,0 0-4-15,0 0-2 0,0 0-4 0,0 0-4 16,-14-2-9-16,14 2-6 0,0 0 5 0,0 0-8 16,0 0 2-16,0 0 0 0,0 0-10 0,0 0 1 0,0 0-6 15,0 0-2-15,0 0 0 0,0 0 2 0,4-6-8 16,-4 6 2-16,5-7-7 0,-4 3 6 0,3 1 0 16,0-1 0-16,0-2-1 0,3 1 2 0,-3 2-3 15,2-6 1-15,3 2-1 0,-1 2 2 0,0 0 2 16,-1 1-2-16,4-1 0 0,-1 0 0 0,1 1-1 15,0-2-9-15,-1 2 7 0,0 0-1 0,0 1-2 16,3 0-1-16,-3 1-2 0,3-1 2 0,-7 2 7 16,6 0-6-16,-3 1 2 0,0 0 1 0,1 0-1 15,-1 1-1-15,0 2 2 0,0-2-4 0,1 3 6 16,-1 0-5-16,0 1 2 0,-3 0 9 0,1-1-12 16,3 3 2-16,-1-3 1 0,-3 4 0 0,3 0 3 15,0 0 2-15,-2 1 5 0,-2-1 0 0,1 2 9 16,-2-1-1-16,4 3 2 0,-2 5 1 0,-3-6 3 15,3 5-5-15,-5 0-1 0,3-4 1 0,-4 4-4 16,1-4-2-16,-1-1-2 0,3 0-3 0,-6 1 0 16,2 0-1-16,1-1-1 0,-4-1-2 0,3 1-3 0,-3-1-3 15,4-2 4-15,-4-2-4 0,3 0-5 0,-2-1-4 16,2-1-8-16,-3 3-16 0,3-5-16 0,-3 1-19 16,0 1-20-16,2 0-16 0,-1-2-23 0,1 1-7 15,2-3-18-15,-8 4-7 0,5 1-7 0,0-2-128 16,-4 4-311-16,2-4 138 0</inkml:trace>
  <inkml:trace contextRef="#ctx0" brushRef="#br0" timeOffset="91259.59">5993 14086 100 0,'0'0'105'0,"0"0"-17"0,0 0-4 0,0 0-12 16,0 0-7-16,0 0 0 0,0 0-12 0,0 0-7 15,0 0 3-15,0 0-5 0,0 0-12 0,0 0 3 16,0 0-9-16,4 14 11 0,-3-11-11 0,2 2 3 0,-3 0 0 16,3-2-3-16,-1 2 4 0,-1-1-13 0,2 0 10 15,-3 1-14-15,5-1 4 0,-4 1-3 16,-1-2-6-16,3-1 3 0,-3-2-5 0,6 7 3 15,-5-5 3-15,-1-2-2 0,3 4-2 0,1-2-2 0,-4-2-6 16,4 2 6-16,-4-2-6 0,0 0-3 0,5 1 16 16,-5-1-6-16,0 0-2 0,0 0-1 0,0 0-2 15,0 0-3-15,8-1 2 0,-8 1 5 0,0 0-3 16,0 0-8-16,1-4 6 0,-1 4 3 0,0-5-11 16,0 5 16-16,0-5-1 0,0 5 9 0,-1-6 1 15,-2 4 9-15,3 2 0 0,-4-5 8 0,3 1 0 16,1 4 4-16,-3-2-3 0,3 2-7 0,-6-2 12 15,6 2-10-15,0 0-3 0,0 0-6 0,-9 3-1 16,9-3 4-16,0 0-2 0,-9 4-6 0,4-1-5 16,2 0 1-16,2 0-1 0,-1 1 3 0,-1-1-7 15,0 3 0-15,2-2 2 0,1 2 2 0,0-1-7 16,0 1 3-16,0-3-3 0,1 3-4 0,2 0 5 16,-3-3-7-16,3 1-1 0,-1-1-2 0,2 1 1 0,-3-2 2 15,3 2 1-15,-4-4 0 0,9 1-7 16,-9-1 5-16,5 2 0 0,-5-2-3 0,0 0 2 15,8-3 1-15,-8 3-2 0,0 0 7 0,0 0 0 16,0 0 5-16,5-4 4 0,-5 4 12 0,0 0-1 0,0 0 4 16,0 0 2-16,-5-9-2 0,5 9 3 0,-4-4 3 15,0 3 5-15,4 1-1 0,-4-4 1 16,4 4 4-16,-6-1-8 0,6 1-3 0,0 0 3 0,0 0-6 16,-9 0-5-16,9 0 0 0,0 0-4 0,0 0-4 15,0 0-2-15,0 0-2 0,0 0 0 0,-8 0-7 16,8 0-6-16,0 0 0 0,0 0-9 0,0 0-3 15,0 0-4-15,0 0-5 0,0 0 2 0,0 0 4 16,0 0 0-16,0 0-1 0,0 0 0 0,0 0 6 16,0 0 0-16,0 0 2 0,0 0 2 0,0 0-2 15,0 0-3-15,0 0 5 0,-1-4 2 0,1 4 0 16,0 0 1-16,0 0 4 0,0 0-4 0,0 0 2 16,0 0-2-16,0 0 1 0,0 0 1 0,0 0 1 15,0 0 0-15,-4-2 5 0,4 2-4 0,0 0 2 16,0 0-5-16,0 0 3 0,0 0 2 0,0 0-1 15,0 0-4-15,0 0 5 0,0 0-1 0,0 0-1 16,0 0-1-16,0 0 0 0,0 0 4 0,0 0-3 16,0 0 3-16,0 0-2 0,0 0-1 0,0 0-7 0,0 0-9 15,0 0-10-15,0 0-10 0,0 0-13 16,0 0-15-16,0 0-21 0,-10 0-19 0,10 0-38 16,0 0-125-16,0 0-288 0,0 0 128 0</inkml:trace>
  <inkml:trace contextRef="#ctx0" brushRef="#br0" timeOffset="110580.62">2457 15247 80 0,'0'0'90'0,"0"0"-2"15,0 0-11-15,-1-4 6 0,1 4-1 0,0 0-7 0,0 0-3 16,0 0 1-16,0 0-12 0,0 0 14 0,0 0-12 15,0 0-4-15,0 0 7 0,0 0-7 0,0 0-2 16,0 0-1-16,0 0-2 0,0 0-12 16,0 0 0-16,0 0-3 0,0 0-1 0,0 0 0 0,0 0-10 15,0 0-2-15,0 0-1 0,0 0-9 0,0 0-3 16,0 0 6-16,0 0-11 0,0 0 9 0,0 0-5 16,0 0 3-16,0 0 0 0,0 0-7 0,0 0 1 15,0 0-10-15,0 0 13 0,14 1-1 0,-14-1-6 16,10 1 4-16,-5 1-5 0,-5-2 2 0,10 0 4 15,-4 0-3-15,-6 0-5 0,12-3 4 0,-7 2 5 16,3 1-9-16,-1 1-2 0,0-2 8 0,3 0-1 16,2 1-2-16,-3 1 3 0,5-1-2 0,-5 1 3 15,5-1-1-15,-1 5 7 0,-3-4-3 0,4 0-3 16,0 0 1-16,0 1 1 0,-1-1 2 0,0 2-1 16,-1 0-8-16,0-2 6 0,-1 0-1 0,1-1-3 15,-3 3 4-15,2-1-8 0,-3-2-2 0,1 1 10 16,4-1-2-16,-7 1 2 0,2 0-12 0,-3-1 11 15,4 1-14-15,-9-1 8 0,13 0 4 0,-7 0-2 16,3 0-1-16,-3 0-6 0,1 1 8 0,-1 2-4 0,2-2-5 16,1 0 4-16,-3-1 4 0,2 3-4 15,-2-2 3-15,4-1-1 0,-3 1 3 0,1-1-3 16,3 1-6-16,-5 2-6 0,2-2 12 0,-1 0-2 16,-1-1-4-16,1 2 5 0,0 0-2 0,2 0 4 0,-3 0 0 15,3 0 2-15,3 0 0 0,-3 2-2 16,2-2 1-16,-4 0 0 0,2 1-5 0,1-1 5 15,0 2-1-15,-4-2 5 0,2 1-2 0,5-1-9 16,-3 2 3-16,-1-1 7 0,4 3-7 0,-3-1-4 0,0-3 8 16,4 2-2-16,-3 1 0 0,1 0 2 0,-4-2 2 15,2 1-1-15,3 0 6 0,-3 1-3 16,-1-1 1-16,1 1 1 0,2-1 4 0,-3 0-5 0,1 1-2 16,-1 0 1-16,1 0 6 0,2-1-3 0,-2 0-2 15,0 1 2-15,3 0 1 0,-4-1-6 0,2 1 2 16,6 4 1-16,-5-5 1 0,0 4-2 0,5-1 2 15,-2 0-8-15,-2-1 9 0,0 1-1 16,-3 0-3-16,3-3 0 0,2 4 1 0,0 1 3 0,2-3-2 16,-2 2 1-16,2-1-2 0,-5-1-1 0,4-1 3 15,-4 3-1-15,-1-4 14 0,-1 3-2 0,2 1-4 16,2-2 0-16,-4 0 0 0,2 0 0 0,-1-2 1 16,2 2-2-16,-3 2-2 0,4 0-2 0,-4-2 0 15,2 0 1-15,-2 1-2 0,-1-1 0 0,2 0-4 16,0 0 1-16,-2 1-1 0,2-2-2 0,-2-1 0 15,0 5-1-15,1-5 0 0,-2 1-2 0,1 2-1 16,0-2 6-16,-3-1-1 0,3 2-1 0,-2-2 0 16,2 1 0-16,-3 0-4 0,2 0 3 0,-5-2 3 15,4 1-1-15,-2 0-2 0,3-1 4 0,-3 2 0 16,0-3-1-16,1 3-1 0,-2-1 4 0,1-1-5 16,3 2 3-16,-2 1 0 0,1-1 0 0,-1 0-7 15,2 0 6-15,-3 0-1 0,-1 0-2 0,3 1 3 16,1 0-6-16,2 0 5 0,-3 0 0 0,-1-1 1 15,0 1-2-15,5-1 1 0,-4 4-1 0,5-2 1 16,-2-2 3-16,-4 2 0 0,2 0 1 0,0 1-4 16,-2-2 0-16,3 1 0 0,-1 2-1 0,1-3-1 15,0 2 1-15,-3-1-5 0,3 0 1 0,0 0 5 16,0 1-6-16,0-1 0 0,-1 1 4 0,2 0 1 16,-1 0-1-16,0-1 0 0,-3 0-4 0,4 1 4 15,-3-1 5-15,2 2-8 0,-2-2 3 0,2-2-2 16,-5 3 1-16,1-3 1 0,4 2-1 0,-5-2-3 15,2-2 3-15,2 4-2 0,-3 0 1 0,3 0 2 16,-2-2-2-16,-1 1 2 0,3 2-1 0,-3-1-2 16,1 1 6-16,-3-2-6 0,5 0 2 0,-3 3-1 15,0-5 3-15,1 5-5 0,1 0 2 0,-2-6-2 16,0 4 3-16,-3-1-2 0,4-1 1 0,0 4-1 16,-1-2-2-16,1-2 6 0,-1 3 0 0,-1-2-3 15,0 0 1-15,1 0-5 0,2 1 8 0,-2 0-6 16,0-1 2-16,0 1-1 0,3 1 3 0,-4-3-7 15,-1 1 3-15,1 1-2 0,2 2 0 0,-2-4 2 0,0 1-3 16,4 3 4-16,-4-6-3 0,-2 4 3 16,6-2 5-16,-7 0-1 0,3 1-6 0,-3-2 2 15,3 0-2-15,0 0 0 0,-3 1 1 0,3 0-2 16,0-1 2-16,1 1 2 0,-4 0-1 0,2 0 2 16,1 1 0-16,0-1-6 0,-2 2 5 0,2-1-2 0,0-1 6 15,-2 2-6-15,5 0 1 0,-4-1-3 0,0 1 6 16,1-1-3-16,-1 0-2 0,-1 0 3 15,1 3 2-15,-2-2-2 0,4 1 2 0,-2-2-1 16,0 1 0-16,0-2 3 0,-2 0-4 0,2 2 2 16,-1-1-1-16,0-2-2 0,0 1 3 0,-1-2-2 15,-1 1 0-15,3-1-2 0,0 0-4 0,-3-3 6 16,0 6-3-16,2-5 0 0,-2-1 2 0,2 5 0 0,-2-5 2 16,2 4-1-16,-2-4-2 0,3 3 0 15,-3-3-1-15,0 0 1 0,0 3 1 0,0-3-9 0,0 0-11 16,0 0-7-16,0 0-18 0,0 0-19 0,0 0-25 15,0 0-33-15,0 0-24 0,0 0-37 16,0 0-32-16,0 0-185 0,0 0-432 0,-12-11 192 16</inkml:trace>
  <inkml:trace contextRef="#ctx0" brushRef="#br1" timeOffset="117184.25">3712 14815 47 0,'0'0'135'0,"0"-5"-7"0,0 5 4 0,0 0-7 16,0 0-2-16,-4-3-5 0,4 3 0 0,-2-3-20 0,2 3 10 16,0 0-2-16,-4-4-1 0,4 4-3 0,-7-3-5 15,4 1-4-15,3 2-8 0,-9-2-3 0,1 2-6 16,2-2-6-16,-2 2-12 0,0 0-3 0,-3 1-2 15,-2 0-8-15,4 0-3 0,-4 2-1 0,4-2-3 16,-3 5-2-16,0-2-7 0,2 2 2 0,-2-2-3 16,2 4-8-16,0-2 5 0,0-2 1 0,-1 6-7 15,4-1-4-15,-1 2 2 0,1-2-5 0,0 9-1 16,-2-4-2-16,8 3-3 0,-3 0 0 0,3-4-3 16,1-2 3-16,0 1-6 0,0-1-1 0,2-1-3 15,2 1-3-15,-4-4-3 0,4 0-3 0,1-1-3 16,-1-1-7-16,6-1-1 0,-2-3 2 0,-2-1-2 15,1-1 0-15,3-6 2 0,-1 1 2 0,2-5 1 16,-2 1 3-16,4-5-1 0,-4 2 0 0,-1 0 7 16,0 2-3-16,-1 0 1 0,-1 1-1 0,0 0 2 15,1 4-3-15,-2-2 3 0,-1 2-4 0,1 0 8 16,-5 4-2-16,4-2 3 0,-3 1-2 0,-1 3 4 16,4-4 3-16,-4 4 1 0,4-5 5 0,-4 5 3 15,1-2 0-15,-1 2 20 0,0 0 1 0,0 0 5 16,0 0 2-16,5 14-2 0,-1-5 2 0,-3 8-5 15,2 2 2-15,-3 1 2 0,4 4 1 0,-3 3-2 16,3 2 1-16,-3-2-2 0,-1-1-1 0,4 2-7 16,-1-7 2-16,-2 5-4 0,4 0-3 0,-4-2-1 15,2-3-2-15,-2-2 0 0,3-2 1 0,-2-2-8 16,1-3-3-16,-3 0-2 0,4-1-8 0,-4-1-17 0,3-3-11 16,-2-1-15-16,0-3-12 0,0 2-14 15,-1-1-1-15,0-4-3 0,4 2-11 0,-4-2 3 16,0 0-9-16,0 0-27 0,9-12-17 0,-5 6-16 15,-3-1-20-15,-2 0-97 0,1-1-291 0,-1 1 129 0</inkml:trace>
  <inkml:trace contextRef="#ctx0" brushRef="#br1" timeOffset="117661.68">3832 15075 115 0,'0'0'189'0,"0"0"-9"16,0 0-7-16,0 0-11 0,4 9-10 0,-4-9-17 0,-4 9-10 16,8-1-9-16,-4 2-7 0,0 0-7 0,0 2-6 15,3 4-13-15,-1-1-2 0,5 2-7 0,-1 9-7 16,-1-8-10-16,4 1-5 0,-3-1-3 16,11 4-3-16,-7-6-8 0,0 0 1 0,5-2-10 15,-4-1 1-15,3 0-1 0,3-4-8 0,-4-4-5 0,4-2 4 16,0 0-7-16,2 2-1 0,-1-7 4 0,-4-1-4 15,-1 1-1-15,5-6-7 0,-5-1 6 0,2-4-3 16,-6 1 0-16,4-4-1 0,-3 0-6 16,-2-2 2-16,-1-7 2 0,-2 1 2 0,-2-3-9 0,-3-2 5 15,0 2-3-15,-3 0 7 0,-4 2-4 0,0-3 0 16,0 2 3-16,-1 2-3 0,-1 4 4 0,-1-3-3 16,2 5 0-16,-1 1-2 0,-5 1-1 0,5 2 2 15,-4 0-1-15,1-1 2 0,0 4 0 0,2 2 6 16,0 1 1-16,1 1 0 0,-1 2 0 0,0 1 1 15,1 1 5-15,-1-1 0 0,1 1-2 0,2 3-2 16,0 0-2-16,0 3-1 0,2-1-5 0,-2 4 6 16,-2 0-4-16,2 2-2 0,2 1-1 0,-2 5-8 15,2-2-4-15,0 3-1 0,1-3-13 0,-2 3-3 16,3-4-17-16,-1 1-13 0,3 0-13 0,1-2-8 16,-4 0-16-16,3-2-22 0,1-2-8 0,0-1-9 15,0-1-9-15,0-4-1 0,0 6-2 0,-3-1-103 16,3-5-267-16,0 5 119 0</inkml:trace>
  <inkml:trace contextRef="#ctx0" brushRef="#br1" timeOffset="118222.93">4490 15093 6 0,'0'0'188'0,"0"0"4"0,0 0-20 0,0 0-7 16,0 0-15-16,0 0-3 0,0 0-6 0,0 0-17 16,0 0-10-16,0 0-10 0,0 0-11 0,0 0-9 0,0 0-10 15,0 0-5-15,0 0-9 0,0 0-3 0,0 0-4 16,0 0-6-16,8-1-1 0,-3 0-5 16,0-1-6-16,4 1-1 0,-9 1 3 0,17-1-7 15,-9 0-1-15,3-2-3 0,-2 0-6 0,4 0 2 0,-3 1-2 16,3 1-6-16,-2-2-1 0,-1 1 3 0,-2 2-3 15,1-1-5-15,-1-1-3 0,2 2-5 0,-4 0-23 16,-6 0-27-16,11 0-26 0,-11 0-15 0,0 0-35 16,11 0-22-16,-8 2-26 0,-3-2-120 15,0 0-318-15,0 0 141 0</inkml:trace>
  <inkml:trace contextRef="#ctx0" brushRef="#br1" timeOffset="118915.93">4769 15378 37 0,'3'5'192'16,"-3"-5"-16"-16,1 8-19 0,0-5-16 0,2 2-11 15,-3-5-12-15,7 5-15 0,-7-5-11 0,3 4-12 16,1-2-1-16,-4-2-6 0,9 2-6 0,-9-2-15 15,9 1 4-15,-9-1-7 0,10 2 1 0,-10-2 7 16,0 0 1-16,15-4 5 0,-11 1-1 0,-4 3-6 16,14-3 9-16,-8 0 1 0,2-2-3 0,1-1-2 15,-1-1 0-15,1-1-6 0,1-2 1 0,1-1-4 16,1-5-1-16,-3 3-6 0,1-4-6 0,0-5 1 16,-2 5-3-16,1-9-7 0,0 8-2 0,-4 0-1 15,0-8-1-15,-2 7-3 0,-2 0-1 0,3-2-5 16,-3-2-2-16,3 3-1 0,0 2-2 0,-2-7 0 15,-3 4-1-15,0 6-4 0,2-2-1 0,-2-1 2 16,-3 7-2-16,4-6-1 0,0 4-2 0,-1 1 4 16,-2 0-6-16,3 0 2 0,0-1-2 0,-2 1 4 15,-1 3-3-15,2-2 1 0,-2 3 3 0,2-1-6 16,-3 1 3-16,4 2-3 0,-1 0 3 0,-2 0-3 16,2 2 0-16,1 4-1 0,-5-5 7 0,0 2-3 15,5 3 3-15,-8-3-4 0,8 3 4 0,-1-5-5 16,1 5-2-16,0 0 4 0,0 0 1 0,-11-2-4 15,11 2 2-15,0 0-2 0,0 0-2 0,-11 2 4 16,11-2-2-16,0 0 0 0,0 0 1 0,-9 5-2 16,9-5 0-16,-4 6-4 0,2-1-1 0,-1-1 8 15,-1 3-3-15,2 0 0 0,0 3-4 0,-3 1 5 16,4 1 2-16,1 3 5 0,-5 1 3 0,6-1 1 16,-3 3 1-16,4-1 2 0,0 1 6 0,1 1 2 0,-3-1 5 15,-1 2 0-15,5 6-4 0,0 0 5 16,-1 0-3-16,0-3 5 0,2 3-1 0,0-7-1 15,3 6 1-15,2-1 1 0,-1 1-5 0,-5-6 1 16,5 7-6-16,0-8-2 0,1-1 2 0,-1 5-7 0,1-5 0 16,-2-3-4-16,1-2 2 0,4 0 2 0,-7-2-7 15,2-2 2-15,-1 0-3 0,2-2 3 0,-4 1 3 16,4-1-12-16,-1-1-1 0,2-2-1 16,-3 1-14-16,-1-2-11 0,3-2-20 0,2 3-16 0,-2-5-26 15,-2 1-38-15,-1-2-56 0,7-5-62 0,-9 2-209 16,0 1-493-16,1-5 219 0</inkml:trace>
  <inkml:trace contextRef="#ctx0" brushRef="#br1" timeOffset="123736.86">6353 15686 2 0,'0'0'72'0,"0"0"6"15,0 0-4-15,0 0-11 0,0 0 2 0,0 0-11 16,0 0 2-16,0 0 9 0,0 0 0 0,0 0-17 16,0 0 2-16,0 0-4 0,0 0 3 0,0 0-12 0,0 0 3 15,0 0-3-15,0 0 2 0,0 0-5 16,0 0-8-16,0 0 0 0,0 0-2 0,0 0-7 16,0 0 6-16,0 0-7 0,0 0 8 0,0 0-16 15,0 0 7-15,0 0 6 0,0 0 1 0,0 0 4 0,0 0-1 16,0 0-3-16,0 0 0 0,0 0-3 0,0 0 5 15,0 0-8-15,0 0 12 0,0 0-4 16,0 0-2-16,3-11-4 0,-3 11-2 0,5-7-4 16,-5 7 2-16,2-3 7 0,0 0-14 0,-1 1 13 0,-1 2-1 15,4-6-1-15,-2 2-5 0,1 2-5 0,-3 2 3 16,4-4-2-16,-4 4-1 0,4-2-1 0,-3-2 9 16,-1 4-16-16,4-5 6 0,-4 5 0 15,5-2 4-15,-5 2-7 0,4-5 3 0,-4 5 1 0,4-3-2 16,-4 3-1-16,6-4 0 0,-3 3-7 0,2-2 3 15,-5 3 7-15,4-4 3 0,0 1-5 0,-2 1 5 16,-2 2-14-16,4-4 13 0,0 2 0 0,-4 2-6 16,6-3-1-16,-3 0 0 0,-3 3 1 0,5-4 0 15,-1 2 3-15,-4 2-3 0,6-4-12 0,-2 2 15 16,0-1 4-16,-3 0 1 0,-1 3-6 0,4-4-1 16,0 1-16-16,-3 0 29 0,4 0-7 0,-1 0-2 15,0 0 6-15,0 0-5 0,-2-1 3 0,6 1-6 16,-5 1-2-16,-1-4 5 0,2 4 1 0,0-2-6 15,1 2 2-15,-4 0 0 0,3-1-2 0,0 0 0 16,-2 0-2-16,-2 3 1 0,6-5 0 0,-4 2 0 16,2 2 13-16,2-1-14 0,-5-1 3 0,5-2-1 15,-1 2-3-15,-5 3 2 0,10-5 1 0,-7 3 1 16,3-3 4-16,-2 2-2 0,1 0-4 0,-5 3-1 16,8-7 4-16,-5 4 4 0,4-1-11 0,-1 1 9 15,-1 1-2-15,-1-2-6 0,0 2 3 0,1-2-1 16,0 0-4-16,1 2 7 0,0-2-2 0,-2 1 0 15,2 2 0-15,-1-3-6 0,-1 0 10 0,3 2-6 16,1-2-2-16,-4 1 4 0,1 1-3 0,-5 2-5 16,13-6 11-16,-9 3-1 0,1 1-4 0,-1-1-1 15,2 1-1-15,-2-1 6 0,3 0-3 0,-7 3 0 16,10-4 2-16,-8 1 0 0,5 1-4 0,-4-1 5 16,4 0-10-16,-2-2 8 0,-5 5-1 0,9-3 2 15,-5-2 0-15,1 2-5 0,1-1 1 0,-2 0 5 16,0 1-5-16,0-2 6 0,-1 3-6 0,3-1-1 0,-3 2 2 15,0-3 2-15,3-1 0 0,-2 4-3 16,0-1-5-16,0-2 6 0,0 3 0 0,0-1-10 16,-1-3 14-16,2 2-5 0,-1 1 4 0,0-3-4 15,-1 3 1-15,0-1-2 0,0-1 0 0,1 0 1 0,1 2 5 16,-4-1-11-16,4-1 8 0,0 1 4 0,-1-2-7 16,0 2 5-16,0-2 1 0,1 2-7 15,-2-2 3-15,-1 2 0 0,3 2-2 0,-1-1 2 16,0-1-1-16,0 1 2 0,0-1-5 0,1-1 5 0,-1 3 1 15,1-1-4-15,0-1 6 0,0 2-4 0,-1-1-4 16,0-1 8-16,0 1-3 0,1 0-4 0,1-2 2 16,-2 2 2-16,-2-1-1 0,5 2-4 15,-3-2 5-15,1-1 0 0,1 1-6 0,-1 1 5 16,-1 0 1-16,1-1-5 0,0 0-1 0,0 2-6 0,3-2 9 16,-3 1 0-16,-1 1 5 0,1-2-4 0,0 0 4 15,-1-1-3-15,2 2 2 0,-6 2-5 0,11-4 3 16,-9 3-4-16,3 0 6 0,3-1-2 0,-3-1 1 15,0 0 3-15,-1 2-6 0,1-2 0 0,-1 2 0 16,1-2 5-16,-1 1-3 0,1 0 7 0,0-1-10 16,0-1 3-16,-1 2 2 0,0 0-8 0,1-1 7 15,-1 1 3-15,2 0-8 0,-2-2 4 0,0 0 1 16,0 3-2-16,1-3 4 0,-1 2-4 0,0-3-4 16,2 5 9-16,-2-4-7 0,1 3 8 0,-1-1-9 15,1-3 3-15,-1 3 3 0,3 0-3 0,-3-3 3 16,1 2-3-16,-1 0-3 0,1 2 3 0,-1-1 5 15,1-2-2-15,0 2 1 0,0-2-5 0,-1 2 7 16,0-1-3-16,0 1 2 0,1-1 0 0,-2-1 2 16,0 1 4-16,1 1-4 0,1-1 1 0,0 0-1 15,-1 2-1-15,0-4 2 0,1 3-5 0,4-2 3 16,-5 2-1-16,1-3-1 0,0 2-2 0,2-1-3 16,0 2 8-16,-2-1-5 0,2-2 3 0,-1 2-5 15,1-1-1-15,-1 3 4 0,-6 1 1 0,10-3-3 16,-3 0 1-16,-2 0-3 0,1 0 8 0,0 1-7 15,-6 2 0-15,12-5-3 0,-6 3 9 0,1-2-6 16,-1 1-2-16,-1 0 3 0,2-1 0 0,-2 0-4 16,4 1 3-16,-4-2 0 0,1 3 0 0,-3-2-2 15,2 2 3-15,0-2 2 0,-5 4 0 0,11-4-2 16,-3 1 4-16,-3 0-5 0,3 1 1 0,-2 0-2 16,-6 2-1-16,12-4 3 0,-7 1-1 0,-5 3 0 15,9-3 1-15,-3 2 2 0,-6 1-5 0,9-7 7 0,-2 7-5 16,-1-3 2-16,-6 3-4 0,9-4 6 15,-9 4 2-15,8-3-7 0,-2 1 0 0,-6 2-1 16,6-6-1-16,1 3 4 0,-2 2-3 0,-1 0 1 0,-4 1 4 16,7-3-4-16,-3 1 4 0,-1 0-5 0,-3 2 2 15,6-3 2-15,-6 3-4 0,8-3 4 16,-2 2 3-16,-4-2-7 0,1 0 1 0,-3 3 4 16,6-1-4-16,-6 1 4 0,10-3-5 0,-10 3-1 0,5-3 3 15,-1 0-12-15,-1 2 16 0,-3 1-4 0,8-5 1 16,-5 3 4-16,-3 2-8 0,7-1 3 0,-3-1 4 15,0 0-5-15,1-1 3 0,-5 3-2 16,4-3-2-16,1 0-2 0,-1 1 3 0,-4 2-1 0,10-2 3 16,-5 1-4-16,0-1 1 0,2 2 0 0,-2-2 2 15,1 1-2-15,-1-2 0 0,2 2 0 0,-2 0 2 16,-5 1-1-16,13-3-1 0,-8 1 1 0,0 0-5 16,-1 1 1-16,0-1-1 0,-4 2-2 0,10-2-1 15,-6 1 1-15,-4 1 0 0,10-4 5 0,-6 2-6 16,-4 2 9-16,9-2-10 0,-9 2 1 0,7-1 6 15,-7 1-9-15,8-4-2 0,-4 2 1 0,-4 2-1 16,8-1 1-16,-8 1-3 0,5-4-1 0,0 0 2 16,-5 4-1-16,6-2 3 0,-6 2 2 0,6-5 0 15,-3 2-6-15,-3 3 2 0,5-6-1 0,-5 6-2 16,3-5 1-16,-1 1 0 0,-2 4 2 0,5-3 2 16,-5 3-3-16,4-5 8 0,-4 5-5 0,0 0 2 15,4-5-6-15,-4 5 9 0,0 0-2 0,5-4-6 16,-5 4 11-16,0 0 0 0,5-4-8 0,-5 4 2 15,0 0-2-15,0 0 15 0,4-3-8 0,-4 3 1 16,0 0 2-16,0 0 1 0,0 0-10 0,0 0-2 16,0 0-22-16,0 0-5 0,0 0-9 0,0 0-24 15,0 0-18-15,0 0-40 0,0 0-79 0,0 0-228 16,0 0 100-16</inkml:trace>
  <inkml:trace contextRef="#ctx0" brushRef="#br1" timeOffset="124411.15">7766 14645 131 0,'0'0'183'15,"0"0"-7"-15,-4-1-3 0,4 1-11 0,0 0-4 0,-5-2 1 16,5 2 0-16,0 0-2 0,0 0-5 16,0 0 0-16,-3-5 9 0,3 5-8 0,0 0-3 15,0 0 10-15,0 0-9 0,0 0-2 0,0 0 3 0,0 0-26 16,0 0-4-16,0 0-16 0,0 0-6 0,0 0-11 15,0 0-7-15,0 0-15 0,0 0-8 0,0 0 0 16,0 0-9-16,0 0 0 0,0 0-14 0,0 0 3 16,13-3 19-16,-8 2-33 0,-5 1 5 0,13 0-12 15,-8-1 6-15,-5 1-5 0,13-1-6 0,-4-1 1 16,-4 0-4-16,4 1 3 0,-1 1-6 0,-2-1-4 16,2 2 0-16,-1-1-6 0,0 1 1 0,-1-3-5 15,2 1 7-15,-8 1-8 0,11 0 2 0,-7 2-2 16,1-1 4-16,-5-1 10 0,12 2-12 0,-12-2-1 15,4 1 7-15,-4-1-6 0,0 0 7 0,0 0-5 16,0 0 6-16,9 0 7 0,-9 0 5 0,0 0-2 16,2 2 3-16,-2-2 5 0,1 7-5 0,1-4-3 15,-1 0-2-15,0 0 2 0,2 0 5 0,-3 3 2 16,1-2 0-16,-1 1 2 0,3 0 6 0,-3 1 0 16,0 0 5-16,2 0-6 0,-2 1 10 0,0 1 5 15,1-3 14-15,-1 5-6 0,2-4-1 0,-2 2 5 16,0-1 10-16,0 1 6 0,-2 1-3 0,1 0 5 15,-1 1-1-15,-2 1 12 0,0 0-3 0,1-1-1 16,-2-2-2-16,0 4 0 0,-1 3 1 0,1-3-4 0,-3-1-2 16,2-1-9-16,-1 5-8 0,-1-4-7 15,1-1-6-15,-2 3 1 0,3-2-8 0,-1 0-6 16,1-1-25-16,-3-1-22 0,2 0-22 0,1 2-30 16,0-3-38-16,-2-2-40 0,3-1-42 0,1 3-33 0,-4-1-53 15,3-4-61-15,1 1-53 0,-2 1-285 0,1 0-730 16,-1-3 323-16</inkml:trace>
  <inkml:trace contextRef="#ctx0" brushRef="#br1" timeOffset="130777.83">6582 14378 5 0,'0'0'178'16,"0"0"-19"-16,0 0-16 0,0 0-17 0,0 0-13 15,0 0-8-15,0 0-14 0,0 0-4 0,0 0-11 16,0 0-11-16,0 0-12 0,0 0 1 0,0 0-1 16,0 0-4-16,0 0-8 0,0 0-3 0,0 0-8 15,9 8 4-15,-9-8 4 0,4 0-2 0,-4 0 8 16,0 0 1-16,0 0-5 0,0 0 3 0,0 0 7 0,0 0 0 16,0 0-2-16,9 0-1 0,-9 0 3 0,0 0 1 15,0 0 1-15,0 0-7 0,9 0-7 16,-9 0 6-16,7 0 0 0,-7 0-10 0,6 1 2 0,-6-1-3 15,5 2 3-15,-5-2-8 0,10 1-2 0,-3 1 1 16,-1-2-3-16,-1 1 2 0,3-1 1 0,-2 3-7 16,2-2-1-16,-3 2-1 0,4-3 1 0,1 1 0 15,-1 0-2-15,-2-1 0 0,4-1-1 0,-2 1 1 16,0 0 1-16,0 0-6 0,2 0-1 0,-2-1 3 16,2 2-3-16,-4-1 0 0,1 0-3 0,0 0 4 15,-1 1-1-15,3 0 0 0,1 0 2 0,-4 0-2 16,2 2-1-16,-2 0 1 0,0 0 2 0,1-1-3 15,2 2-1-15,-5-1 0 0,3 0-1 0,-3-1 1 16,4 2-2-16,-4 0-1 0,0 0 1 0,3 1 0 16,-3-2-2-16,5 5 1 0,-6-3-3 0,4 0 0 15,0 2-3-15,-2-1 5 0,3 1-1 0,-3 0-2 16,1 0 3-16,-2 0-4 0,1-1 1 0,-1 0-1 0,2 2-1 16,-2 1-4-16,0 1-1 0,-1-1-6 0,2-1-1 15,-4-1-1-15,4 1-3 0,-2 1-2 16,-1-2 0-16,0-1-2 0,0 0-10 0,0 2 2 15,4 2-1-15,-1-1 0 0,-3-2 1 0,3 1-4 0,-2 3-2 16,1-4 0-16,0 2 0 0,0-1 4 0,0 0 7 16,-1 2-3-16,1-2-2 0,-1-1 4 0,0-1-2 15,-3-1 2-15,4 2 0 0,2 2 4 0,-6-2 2 16,4-1-1-16,-1 0 5 0,-3 0 1 0,2 1-1 16,-2-1 2-16,3-1 4 0,1 1-2 0,-4 0 5 15,3 3-6-15,-1-3 8 0,-1-1-8 0,1 0 10 16,-2 1-7-16,-1 1 6 0,4-2-2 0,-1 2 0 15,-1 0 1-15,-1-3 3 0,3 3-3 0,-1 0-3 16,-1-1 6-16,1 1-3 0,-2-2 3 0,0 2-3 16,2 1 4-16,-1-1-4 0,0 0 2 0,0-1 2 15,0 2-5-15,0-3 4 0,1 0-1 0,-1 2 5 16,1-1 3-16,-1 0 3 0,1-1-2 0,-2 0 1 16,0-1 0-16,1 1 5 0,-1-1-1 0,0-1-1 0,2 1 0 15,-3-4 2-15,1 4-1 0,2-1-3 16,-3-3-1-16,0 0-2 0,0 4 3 0,0-4-6 15,2 1 3-15,-2-1-5 0,3 4 5 0,-3-4-3 16,0 0 1-16,0 0-3 0,0 5-1 0,0-5 3 0,1 5-5 16,-1-5 4-16,0 0-6 0,0 4-6 0,0 0 1 15,0-4-8-15,0 5 2 0,1-1-1 16,-1-4-6-16,0 0-6 0,0 0-9 0,0 4-14 0,0-4-10 16,0 0-27-16,0 0-14 0,0 0-24 0,0 0-15 15,0 0-143-15,0 0-306 0,-10-10 135 0</inkml:trace>
  <inkml:trace contextRef="#ctx0" brushRef="#br1" timeOffset="131772.07">7192 13993 59 0,'0'0'166'0,"-2"-4"-15"0,2 4-4 0,-3-3-14 16,1-1-4-16,-1 1-11 0,3 3 7 0,-4-6-1 16,0 3 2-16,3-1-1 0,-3 2 6 0,4 2 1 0,-4-5 4 15,4 1-7-15,-2 1-1 0,-2 1-8 0,4 2-3 16,-8-3-6-16,8 3-5 0,-6-4-7 0,2 3-8 16,4 1-7-16,-9-3-5 0,4 1-6 0,5 2-3 15,-9 0-6-15,9 0-5 0,-9-1-6 0,9 1 2 16,-9 1-7-16,0 1-5 0,4 1-4 0,-1 1-6 15,0 2 0-15,-4 0-3 0,4 2-4 0,-2 1-2 16,3 2-1-16,0-1-7 0,-3 5 2 0,3-5-4 16,3 2 0-16,-2 2-4 0,0-5-2 0,3 3-3 15,1-5-3-15,-2 4-5 0,2-7-11 0,0 7 1 16,2-7-14-16,0 2-6 0,1-1-9 0,1-1-1 16,-2-2-1-16,2 1-4 0,-4-3 1 0,11 1 1 15,-4-1 4-15,-7 0-6 0,15-4 4 0,-6 2 0 16,-4-3 3-16,0 0 0 0,3-1-3 0,-3 2 0 15,4-3-2-15,-4 1 3 0,0-2-2 0,2 0-3 0,-2 0 1 16,0-4-4-16,3 4 0 0,-6-1-6 16,5 0 2-16,-5 2-2 0,2-2 7 0,0 0-2 15,2 2 9-15,-3 1 7 0,-2-1 6 0,2 5 3 0,-2-1 7 16,1 0 18-16,-2 3 13 0,2-3 16 16,-2 3 10-16,0 0 10 0,0 0 4 0,0 0 4 0,0 0-6 15,0 0-2-15,0 0-4 0,1 10 1 0,-1-3-3 16,0-2 7-16,0 2 1 0,0 3-1 0,0 0-2 15,0 2-1-15,0 5 0 0,0-1-2 0,-1 0 3 16,1 0-7-16,0 0-4 0,0 1-5 0,0 0-2 16,0 1-2-16,1-1-5 0,-1-4 1 0,3-1-8 15,-2 1-4-15,-1-6-14 0,0 2-15 0,0-3-28 16,3 0-26-16,-3-1-27 0,1-1-33 0,0 0-22 16,-1-4-22-16,5 1-11 0,-5-1-19 0,0 0-144 15,4-7-380-15,-3 1 170 0</inkml:trace>
  <inkml:trace contextRef="#ctx0" brushRef="#br1" timeOffset="132204">7325 14012 253 0,'0'0'278'16,"1"7"-15"-16,-1-7-21 0,-1 7-23 0,1-4-22 15,0 1-20-15,0 2-19 0,0 2-14 0,1-2-15 0,2 4-12 16,-1-4-10-16,1 5-12 0,-2-1-12 0,3 2-7 16,-1-3-4-16,3 2-12 0,-2-1-3 15,1 2-7-15,0-4-4 0,-1 2-4 0,1-4-5 16,-1 0-8-16,2 0-4 0,1 0-3 0,-2-1-8 0,0-1-2 16,1-2 0-16,3-1-2 0,-2-1-5 0,-1 0-1 15,-1-3 1-15,0 1 1 0,3-2-4 0,-4-2-7 16,1-1 1-16,-3-3-2 0,2 1 2 0,-1-2-5 15,1 1-2-15,-1-1 0 0,-3 0 5 0,0-1-1 16,-2 0 3-16,2 4 5 0,-4-6-6 0,0 4 0 16,2 0 0-16,-3 1 0 0,-1 0-8 0,1 0 3 15,-1 1-3-15,0 0 6 0,0 3 2 0,0 0-1 16,0 0 2-16,-2-2 3 0,-1 3 3 0,4 2 1 16,0-2 5-16,-4 2-2 0,4 0 2 0,0 2 5 15,5 0-9-15,-12 0 2 0,12 0-5 0,-11 3 0 16,7 1-9-16,-3-1-5 0,5 2-12 0,-2 0-15 15,-2 1-16-15,-1 2-20 0,3-2-23 0,3 1-33 16,1 1-32-16,-2-2-32 0,-1 1-162 0,0-1-387 0,3-1 170 16</inkml:trace>
  <inkml:trace contextRef="#ctx0" brushRef="#br1" timeOffset="133017.54">7658 13970 79 0,'0'0'260'0,"0"3"-11"0,0-3-15 16,0 0-15-16,0 0-14 0,0 0-17 0,0 0-10 15,0 0-11-15,0 0-12 0,0 0-11 0,0 0-10 16,0 0-13-16,0 0-2 0,0 0-12 0,0 0-3 16,0 0-10-16,0 0-5 0,0 0-4 0,0 0-10 15,0 0-11-15,0 0-3 0,0 0-12 0,0 0 2 16,0 0-6-16,0 0-5 0,4 4-4 0,-4-4 1 16,8 2-12-16,-3-1-3 0,0 2-1 0,2 0 3 15,-1-2-3-15,2 0-7 0,-2 0-3 0,1 0 4 16,1 0-4-16,0 1-2 0,1-1-1 0,-4-1 0 15,4 2-5-15,-4-1 2 0,3 0-9 0,-3 1-4 0,1 0-6 16,-6-2-2-16,8 0 0 0,-8 0-2 16,9 1-3-16,-9-1-5 0,4 2 1 0,-4-2-1 15,5 1-5-15,-5-1-3 0,0 0-8 0,0 0-8 0,5 2-22 16,-5-2-11-16,0 0-27 0,0 0-31 0,0 0-30 16,0 0-25-16,0 0-33 0,-14 6-147 0,10-5-407 15,4-1 180-15</inkml:trace>
  <inkml:trace contextRef="#ctx0" brushRef="#br1" timeOffset="133876.76">7822 14344 30 0,'8'-3'117'0,"-4"1"-8"0,-4 2 1 16,6-6 5-16,-1 4-9 0,-1-3-6 0,2 2-6 16,-2-2 4-16,0 0-7 0,1 1-3 0,1 0-9 15,-2 0-3-15,0-2-16 0,4 0-11 0,-4-3 3 16,2 4 0-16,-2-5-6 0,0 0-12 0,1 1-7 16,0-1-12-16,0-2-4 0,3 3-13 0,-4-4-18 15,2-2 1-15,0-1-2 0,-2 4-4 0,0 0 11 16,0 1 2-16,2-5-5 0,-2 1 2 0,-3 2-14 15,2 3 9-15,0-3-1 0,-1 0 3 0,-2 4-3 0,0-4 1 16,0 4 7-16,0-3 4 0,0 2-2 0,0 1 6 16,0-1-7-16,0 1-1 0,-2 2 8 15,2-2 4-15,-3 3-7 0,3-2 0 0,0-1 3 0,-4 2-4 16,1-1 5-16,2 3 0 0,-1-6-7 0,-2 4-2 16,1-1 2-16,2 1 3 0,-4-1-12 0,1 2 6 15,2 2-5-15,-1-2 1 0,2 1 0 0,-1 1-9 16,1 0 15-16,-1-1-10 0,-1 0 5 0,3 5-3 15,-4-6-1-15,4 6-1 0,-2-3 11 0,0-1-5 16,2 4 8-16,-3-3-11 0,3 3 7 0,-3-5 8 16,2 0-1-16,1 5 2 0,-3-3-4 0,1 0 6 15,2 3 7-15,0 0-3 0,0 0-1 0,0 0 9 16,0 0-9-16,0 0 4 0,0 0-1 0,0 0 2 16,0 0 1-16,-9 6 12 0,9-6-17 0,-3 4 1 0,3-4 9 15,0 4 2-15,0-4 4 0,-4 5-4 16,4-1-6-16,-1 2 11 0,1-3-13 0,1 4 16 0,-1-2 1 15,2 1 10-15,-2 2 0 0,0-1 5 0,2 0 0 16,-1 3 10-16,1 2 2 0,-1-1 5 0,0-1 3 16,3 3 3-16,-1-2 0 0,-1 1-9 0,2 1 1 15,1-2-4-15,-4 1 1 0,2-1-8 0,3 2-10 16,1 2 8-16,-1 0-13 0,-1-2 2 0,3 2 0 16,-1 1-3-16,3-1-4 0,-4 0 4 0,-1-4-4 15,5 4 4-15,-2-2-5 0,-3-2-2 0,3-1-3 16,-2-1 0-16,-1 1-5 0,3-3 2 0,-3-1 0 15,1 1-4-15,1-6-6 0,-4 4 1 0,4 0-1 16,-1-2 0-16,2-1 0 0,-2 0-9 0,1-2 4 16,-7 0-7-16,10-3-3 0,-5 2-8 0,2-2-13 15,-1-1-3-15,-1 0-19 0,-2 1-15 0,0-6-19 0,1 0-38 16,0 0-49-16,-3 1-90 0,2-1-288 16,-2-2 128-16</inkml:trace>
  <inkml:trace contextRef="#ctx0" brushRef="#br1" timeOffset="134984.26">6392 12815 67 0,'0'0'265'0,"0"0"-7"15,0 0-7-15,0 0-11 0,0 0-8 0,-1-4-11 16,1 4-2-16,0 0-16 0,0 0-1 0,0 0 2 16,0 0-4-16,0 0-6 0,0 0-4 0,0 0-13 15,0 0-12-15,-8 10-22 0,3-4-13 0,1-1-7 16,-2 4-12-16,-1 3-11 0,-1 2-14 0,-4 3-8 16,3 6-7-16,-1 2-8 0,0 2-14 0,-2-7 2 15,2 7 10-15,2-9-18 0,2 5-7 0,-2-5-1 16,-1-3-9-16,3 1-1 0,-2 0-3 0,4 0-3 0,-2-4-4 15,0-1 0-15,0 0 2 0,5-2-21 0,-5-1-15 16,3-2-29-16,-1 1-16 0,2 1-18 0,-2-3-23 16,1 0-33-16,2 1-41 0,-1-3-40 15,0 1-41-15,2-4-42 0,-4 5-230 0,4-5-575 0,0 0 255 16</inkml:trace>
  <inkml:trace contextRef="#ctx0" brushRef="#br1" timeOffset="135267">6443 12811 3 0,'4'-1'267'0,"-3"-2"-2"0,2 0-6 16,2 1-16-16,-5 2-13 0,5-2-20 0,-5 2-12 15,0 0-15-15,8 0 3 0,-6 4 2 0,6 1 2 16,2 0-10-16,3 4-12 0,-4 1-13 0,5 3-7 15,1 2-8-15,4 4-16 0,-2-4-7 0,0 2-15 16,2 3-1-16,-2 0-12 0,-1 1-9 0,-3-9-15 0,-2 5 2 16,2-2-5-16,-1 1-7 0,-1 1-20 0,-2 1-22 15,0-2-25-15,0 0-25 0,-1-1-25 0,-3-3-23 16,0 4-30-16,-1-6-42 0,-3 1-44 0,2-1-44 16,-3 0-59-16,-2-2-181 0,0 0-524 0,-6-2 232 15</inkml:trace>
  <inkml:trace contextRef="#ctx0" brushRef="#br1" timeOffset="136620.46">2467 12679 78 0,'0'0'152'0,"0"0"-4"0,0 0-14 0,0 0-2 0,-11 4-13 16,11-4-1-16,-5 2-12 0,0 2-5 16,1-2-3-16,1 1 2 0,-1 0-2 0,1 1 4 15,-1 2 3-15,-1-1 4 0,-2-1-5 0,1 1 5 16,2 2-1-16,-2 2-1 0,-2 1-5 0,-1-1-8 0,-4 3-4 16,3 0-1-16,-3 2-8 0,3 2-5 0,1-1-11 15,-5-1-2-15,4 2-11 0,-3-2-5 16,4 2-4-16,1 0-3 0,-3 0-8 0,1-1-2 0,3 0-2 15,-2 0-3-15,-2 2 1 0,6-6-6 0,0 1 0 16,-2-2-4-16,2 0-5 0,0-2-11 0,0-1-10 16,4-1-12-16,-2 1-13 0,2-2-33 0,-3-1-29 15,3-2-48-15,-2 1-33 0,3-3-24 0,0 0-15 16,0 0-151-16,4-13-397 0,-4 4 175 0</inkml:trace>
  <inkml:trace contextRef="#ctx0" brushRef="#br1" timeOffset="136917.15">2414 12630 140 0,'5'-1'156'0,"-5"1"7"0,0 0 8 0,7 3 10 15,-4 0-4-15,5 1 0 0,2 0-8 0,0 5 2 16,3 0-12-16,2 6-7 0,-2-1-10 0,2 1-8 16,3 8-17-16,0-1-6 0,0 2-12 0,0-1-6 15,1 2-9-15,-2-2-11 0,-2 1-9 0,0 2-7 16,2-3-4-16,-2 4-9 0,-1-1-8 0,0-3-18 16,3-1-20-16,-3 1-24 0,-5-5-30 0,0-3-28 15,0-1-35-15,0 0-36 0,-3-4-34 0,2-2-196 16,-4-1-418-16,-4-3 185 0</inkml:trace>
  <inkml:trace contextRef="#ctx0" brushRef="#br1" timeOffset="143817.68">5611 13157 149 0,'0'0'141'0,"0"0"-3"15,0 0-11-15,0 0-14 0,0 0 0 0,0 0-5 16,0 0-1-16,0 0-4 0,0 0-3 0,0 0-4 15,0 0 6-15,0 0 2 0,-1-4 8 0,1 4-2 16,0 0 0-16,0 0 3 0,0 0 4 0,0 0-4 0,0 0 4 16,0 0-4-16,0 0-4 0,0 0-5 0,0 0 0 15,0-5-8-15,0 5-6 0,0 0-7 16,0 0-9-16,0 0 2 0,0 0-10 0,4 11-6 0,-3-8-9 16,-1 1-3-16,0 3-4 0,3-1-4 0,-2 4-5 15,1-1 4-15,2 1-13 0,0 0-1 0,0 0-1 16,-4 1-6-16,4 0 1 0,0 0-1 15,-3 3-5-15,4-4 1 0,0 8-3 0,-1-7-1 0,0 2-2 16,-3-1 0-16,3-1-2 0,-2 1-1 0,1-1 3 16,-3-1 2-16,4 0-5 0,0-1 3 0,-4-2-5 15,0-2 1-15,0 1-3 0,1 0 0 0,0-2 4 16,-1 0-10-16,0 1-6 0,0-5-4 0,0 5-8 16,0-2-15-16,0-3-10 0,0 0-11 0,0 0-10 15,3 3-17-15,-3-3-16 0,0 0-5 0,0 0-22 16,-4 6-4-16,4-6-13 0,0 0-8 0,0 0-14 15,0 0-9-15,0 0-14 0,-5-15-16 0,5 9-112 16,-1 1-343-16,-2 1 152 0</inkml:trace>
  <inkml:trace contextRef="#ctx0" brushRef="#br1" timeOffset="144198.68">5722 13133 50 0,'0'0'152'0,"-1"-5"1"0,1 5 1 0,0 0 5 16,0 0 3-16,0 0-4 0,0 0 4 0,0 0-1 15,0 0-4-15,0 0-4 0,0 0-2 0,0 0-15 16,7-1-9-16,-7 1-4 0,0 0-13 0,0 0-8 15,0 0-12-15,0 0-5 0,6 12-5 0,-5-5-4 16,2 0-2-16,2 1-5 0,1 2-5 0,-2-1-11 16,1 3 1-16,0-1-6 0,1 0-4 0,-4-1 2 15,4 5-11-15,-1-1-10 0,-2-2 0 0,2-1 6 16,0 4-6-16,-1-3 0 0,0-3-7 0,1 2 1 16,-5-2-5-16,1-1-2 0,3-2-4 0,-3-2 1 0,-1 3-11 15,3-4-5-15,1 1-11 0,-4-2-12 16,0-2-10-16,1 3-16 0,-1-3-12 0,1 4-13 15,-1-4-18-15,0 0-33 0,0 0-22 0,0 0-30 16,0 0-24-16,-9-13-179 0,8 8-419 0,-3-2 185 0</inkml:trace>
  <inkml:trace contextRef="#ctx0" brushRef="#br1" timeOffset="148171.6">4175 12201 59 0,'-4'-5'97'0,"3"1"4"15,1 4-1-15,-4-3-4 0,4 3 2 0,-1-4-16 0,1 4 17 16,0 0 5-16,0 0 3 0,0 0 1 0,0 0 3 16,-2-5-3-16,2 5 1 0,0 0-2 0,0 0-5 15,0 0-4-15,0 0-1 0,0 0 5 0,-2-3-8 16,2 3-7-16,-2-5-8 0,2 0-5 0,-2 2-10 15,-2-4-3-15,1 3-8 0,1-5-4 0,-2 4 1 16,4 2-5-16,-5-5-4 0,2 3 4 0,-3-1-2 16,5 3 3-16,-2-4-3 0,1 1 0 0,-2 1-7 15,0-1-6-15,-2 1-4 0,2 0-1 0,0 1-3 16,0-1 7-16,0 1-5 0,3 1 10 0,-3-1 0 16,4 4 8-16,-5-4-3 0,5 4 0 0,-5-2 0 15,5 2-5-15,-8 6-7 0,4 0-1 0,1 4-7 16,0 0 2-16,-1 6-7 0,-2 2 6 0,2 6-6 0,4-2-3 15,-4-2 0-15,3 8-3 0,0-9-1 0,1-1 1 16,2 1-4-16,2-3 1 0,0 2 2 16,2-4-3-16,-2-3 0 0,1 2-4 0,4-4 1 0,-4 1 1 15,4 1-6-15,0-3 0 0,-1-1-4 0,1 0-4 16,-3 1-3-16,3-2-4 0,0-2-10 0,1-4 5 16,-2 2-1-16,1-4 2 0,2-2 4 0,0-2 0 15,1-5 2-15,1-2-1 0,-1-4 2 0,0-4-4 16,-4 2 4-16,1-8-8 0,0 2-1 0,-3 7-6 15,2-8 4-15,-3 8 0 0,-1 0 4 0,-3 1 2 16,3 1 0-16,0 4 4 0,-4 4 6 0,2 0 6 16,-2 2 9-16,3 1 9 0,-2 2 8 0,-1-2 5 15,0 5 0-15,0-5-4 0,0 5-1 0,0 0-3 16,0 0 1-16,0 0-8 0,0 0 5 0,0 0-4 16,0 12-1-16,0-5 0 0,0 0-3 0,0 2 3 15,0 3-1-15,0-2-4 0,0 3 1 0,0-1 1 16,0 5-1-16,0-3 5 0,3 4-1 0,-3 1 1 0,0 0 3 15,1 9-2-15,-1-5 7 0,1 3-3 0,2 1-4 16,-3-2 2-16,0-5-5 0,1-1 1 16,3 8-4-16,-4-9 3 0,3-1-3 0,-1-2 3 0,1-1-3 15,-2-2-2-15,2-1-4 0,-1-2-4 0,-2 0-7 16,0-2-11-16,1-3-18 0,3 2-25 0,-4-2-17 16,3 0-21-16,-3-4-6 0,1 3-8 0,-1-3-6 15,0 0-12-15,0 0-19 0,8-10-12 0,-7 4-15 16,3-1-19-16,-2 0-124 0,0-2-349 0,-1-2 155 15</inkml:trace>
  <inkml:trace contextRef="#ctx0" brushRef="#br1" timeOffset="148691.56">4455 12227 7 0,'1'-4'213'0,"-1"4"-11"16,0 0-13-16,1-5-12 0,-1 5-5 16,0 0-4-16,0 0-3 0,0 0-6 0,0 0-5 15,0 0-4-15,0 0-9 0,0 0-13 0,0 0-13 0,0 0-6 16,1 19-13-16,1-12-14 0,-1 3-2 0,0 0-9 16,1 2-9-16,0-2-8 0,3 1-2 0,-1 1-6 15,0 1 0-15,1-3-9 0,0 1-2 0,0 1-4 16,3-1-2-16,-2-1-6 0,3-2-4 0,0 2-3 15,-4-3-3-15,3 0-7 0,2-1 1 0,-6-1-6 16,5-3 1-16,-3 2-1 0,2-4-2 0,-2 1 1 16,2-4 1-16,-4 1-1 0,4-2 0 0,0-5 0 15,-1-1-1-15,-2-1 5 0,3-5-1 0,-2 2-4 16,-1-6-5-16,-1 1-4 0,0-2 0 0,1-4-3 16,-5 7 8-16,1 0-2 0,-2 0 3 0,0 3-3 15,-1 3 4-15,1 1 3 0,-1-2 9 0,-1 3 5 16,-2 3 3-16,-1-3-1 0,1 0 4 0,1 2 1 15,-2 2-5-15,3 0 1 0,-1 0 0 0,0 1 0 0,-2 0 3 16,2 2 4-16,0-1-1 0,0 2-3 16,-1 0 3-16,0 1-1 0,1-2-3 0,4 3-2 15,-14 0-2-15,14 0 1 0,-9 5-3 0,1-3 0 0,2 4-6 16,-3 1 4-16,4 2-5 0,-3-1 2 0,2 2-4 16,2 0 0-16,-1 2-4 0,1-3-6 0,-1 1-12 15,2-3-15-15,2 1-7 0,1 2-21 16,0-2-16-16,0 1-21 0,0 0-12 0,1-1-27 0,-1 1-19 15,4-1-27-15,0-3-21 0,0 0-180 0,-4 1-416 16,5-3 184-16</inkml:trace>
  <inkml:trace contextRef="#ctx0" brushRef="#br1" timeOffset="149129.96">4819 12205 56 0,'0'0'171'0,"4"-2"-16"15,-4 2-23-15,0 0-15 0,0 0-5 0,3-3-17 0,-3 3-4 16,0 0-9-16,4-2-9 0,-4 2-2 0,3-4 3 16,-3 4-3-16,5-2 1 0,-5 2 0 0,7-1 4 15,-2 0-8-15,0-2-5 0,-5 3-5 0,9-4-5 16,-2 3 1-16,1-1-5 0,-1-1-7 0,1 1 0 16,1 0-8-16,-1-2 2 0,-2 2-3 0,3-1-9 15,-1 0 1-15,2 1-1 0,-5-1-8 0,-1 2 3 16,4 1 1-16,-8 0-3 0,9-1 1 0,-9 1-6 15,6 0 2-15,-6 0-3 0,5-4 2 0,-5 4-3 16,0 0-2-16,8 1-2 0,-8-1 3 0,0 0-1 16,0 0-6-16,0 0-10 0,5-3-10 0,-5 3-15 15,0 0-29-15,8 0-5 0,-8 0-28 0,7-4-19 16,-3 4-21-16,-4 0-22 0,4-3-114 0,0 1-291 16,-4 2 129-16</inkml:trace>
  <inkml:trace contextRef="#ctx0" brushRef="#br1" timeOffset="149552.01">5183 11774 165 0,'0'0'215'0,"0"-3"-4"16,0 3-1-16,0 0-2 0,3-4-4 0,-3 4-6 16,0 0-7-16,0 0-8 0,0 0-3 0,0 0-5 15,0 0-12-15,0 0-17 0,0 0-7 0,0 0-16 16,0 0-9-16,-9 13-13 0,6-3-10 0,-1-1-15 16,-1 8-3-16,4 0-6 0,-7 1-6 0,7 0-5 15,-4 2 5-15,1 0-13 0,0 4-5 0,2-4-3 16,0-1-6-16,1 7 0 0,1-1-2 0,1-7 0 15,1 0-14-15,0 1 2 0,2 0 1 0,-4-1-2 16,4 3-4-16,1-6 2 0,1 0-9 0,-1 2 6 16,-1-2-3-16,3-3-2 0,-2-1-7 0,0 1-1 0,1-1-1 15,2-2-14-15,-3-2 2 0,4 0-15 16,0 1-13-16,-4-1-8 0,-1-3-11 0,4-2-6 16,-3 1-6-16,1-1-8 0,0-1-7 0,1-2-10 0,-7 1-6 15,10-3-11-15,-5 3-13 0,-5 0-12 0,12-2-18 16,-7-3-19-16,0 2-25 0,0-5-171 15,0 3-401-15,0 2 177 0</inkml:trace>
  <inkml:trace contextRef="#ctx0" brushRef="#br1" timeOffset="150089.72">5421 11875 7 0,'-3'-3'187'0,"3"-3"1"15,0 6 8-15,-2-5-6 0,-1-1 4 0,2 5-6 0,1 1-5 16,-4-7-11-16,-1 6-8 0,5 1-11 16,-5-5-8-16,1 5-15 0,4 0-5 0,-5-2-8 15,5 2-11-15,0 0-15 0,-13 5-6 0,8-1-13 0,0 2-9 16,1 2-4-16,-2 3-3 0,-1 2-9 0,0-1-3 15,0 2-5-15,3 0-5 0,-1 2-4 16,1-4-4-16,3 0-2 0,0-2-2 0,-1 2-3 16,5-2-7-16,-3-1-7 0,1-2-10 0,2 1-10 0,-1-2-10 15,2-2-3-15,-1 0 0 0,2 0-6 0,0-3 5 16,0 1 0-16,-5-2 4 0,13-1 2 0,-8-2 1 16,0-1 4-16,4-1 6 0,-1-2-5 0,-3-1 6 15,0-2 2-15,-1-1 0 0,1 3 2 0,-1-2 0 16,0 1 2-16,-3 2 1 0,3 1 1 0,-3-1-1 15,-1 2 0-15,3 2 0 0,-2-1 8 0,-1 2 5 16,0 2 4-16,3-4 3 0,-3 4 0 0,0 0 1 16,0 0-4-16,0 0-2 0,0 0 2 0,6 10-7 15,-6-3 5-15,0 4-1 0,0-1 0 0,0 1-4 16,0 1-1-16,0 3-2 0,4-4 2 0,-3 3 1 16,-1-3 0-16,2 4-2 0,0-3-1 0,-2-1-1 15,1-1 0-15,-1-1 4 0,3 2-4 0,-2 0-1 0,0-1 1 16,2 0-2-16,-2 0-8 0,0-4-16 0,2 4-11 15,-3-4-22-15,0 1-19 0,0-4-23 0,0 1-16 16,3 1-32-16,-2-4-14 0,1 3-12 16,-2-4-10-16,0 0-137 0,0 0-347 0,0 0 153 0</inkml:trace>
  <inkml:trace contextRef="#ctx0" brushRef="#br1" timeOffset="150522.22">5526 12001 7 0,'0'0'231'0,"-4"-3"-18"15,4 3-17-15,0 0-20 0,0 0-20 0,0 0-15 16,0 0-11-16,1 16-17 0,0-13-10 0,1 4-12 16,-1-1-9-16,3 0-7 0,-1-1-10 0,0 1 0 15,1-2-13-15,-2 1-3 0,1 3-5 0,0-4-7 16,3 2-2-16,-3-2-3 0,4 0-5 0,-3-1-1 15,1 1-4-15,-1-2-7 0,2 0 0 0,2-2-3 0,-3 0 0 16,-5 0 0-16,13-2-5 0,-4-2 2 16,0 2 0-16,-4-4-2 0,0 1-3 0,3-4-2 15,-4 0-2-15,2 0 1 0,-2-3-5 0,0 0 5 0,-3-1-2 16,0 0 4-16,-1 1 1 0,-1-2-2 16,-3 2 1-16,3 1 0 0,-4 0 5 0,-3-1 2 15,6 3-2-15,-5-1 11 0,2 3 0 0,-3-1 12 0,2 3 2 16,2 1 6-16,-1 0-1 0,1-1 4 0,-4 2-3 15,3 0 2-15,5 3-4 0,-10 2-4 0,10-2-4 16,-9 3-4-16,4 0-4 0,1 1 0 0,0 0-5 16,-1 2-2-16,2 2 3 0,-1-1-9 0,1 0-2 15,0 1-1-15,2 2-13 0,-1 0-14 0,0-1-13 16,2-2-16-16,-1 0-12 0,1 1-19 0,1-2-23 16,1 3-20-16,0-7-23 0,-1 4-27 0,2-2-164 15,0 2-366-15,-2-4 163 0</inkml:trace>
  <inkml:trace contextRef="#ctx0" brushRef="#br1" timeOffset="150832.79">5813 11919 50 0,'0'0'133'15,"9"-1"-16"-15,-9 1 1 0,9 0-10 0,-9 0-8 0,13 0-13 16,-8-1-8-16,3 1-9 0,-8 0-2 0,15-1-5 16,-6-1-6-16,-4 0-4 0,4 1-5 0,-1 0-6 15,-1 1-5-15,-2-1-2 0,1-1 0 0,-6 2-7 16,12 0-1-16,-12 0 0 0,8 0-4 0,-8 0-15 15,8 0-14-15,-8 0-16 0,5-1-13 0,-5 1-20 16,0 0-24-16,7 0-18 0,-7 0-90 0,0 0-202 16,0 0 89-16</inkml:trace>
  <inkml:trace contextRef="#ctx0" brushRef="#br1" timeOffset="151394.57">5974 12182 67 0,'0'0'116'0,"0"0"-9"0,0 0-2 0,0 0 5 0,8 0-4 16,-8 0-10-16,6 1-4 0,-6-1-2 0,13-1-2 15,-8 1-5-15,-1-5-3 0,2 2-4 0,3 2 0 16,-1-3-6-16,1-1 5 0,-1 0-6 0,-1 1 6 15,1-5-3-15,-3 4 2 0,4 0-3 0,1-6-4 16,-3 1-6-16,2-1-2 0,-4 0-5 0,5-3-5 16,-1-1-4-16,-4-1-2 0,1-2-4 0,2-2-3 15,-4 0-4-15,2-5-11 0,-1 0-3 0,-1 7-6 16,-2-1 1-16,-1 1-7 0,-1-1-1 0,1 4 3 16,-1 1-1-16,0 2-1 0,-1 2-1 0,0-1 0 15,-1 0 1-15,0 3 0 0,-1 2-3 0,2 0 7 16,-3 1 0-16,1 1-2 0,-1-1 1 0,1 0 2 15,-2 1-2-15,2 2 1 0,1-2 1 0,-2 2 1 16,4 2-3-16,-5-4 4 0,5 4-3 0,0 0 0 16,-7 0-3-16,7 0 2 0,-6 4-8 0,6-4 5 15,-9 6 0-15,5-1-2 0,1 2 0 0,1-1-1 0,-2 3 0 16,0 2-3-16,2 1 1 0,-1 6-3 0,-2-2 0 16,5 1 0-16,0 3 3 0,4 0 0 0,-3 1 0 15,2 3-5-15,-1 1 2 0,2-8 7 0,1 4 0 16,2-3-4-16,-5-1-4 0,3-1 0 15,1 0 0-15,-2-4 3 0,2-3-3 0,-1 0 0 0,0 0-3 16,0-2 1-16,0-1-6 0,0-1 0 0,-1 0-9 16,1-2-5-16,0 4-5 0,0-7-5 0,0 2-1 15,0-1-6-15,-5-1-5 0,11-1-3 0,-5-1-5 16,-2 1-14-16,1-5 1 0,0 2-22 0,-1-5-8 16,1 1-18-16,-1-2-15 0,1 1-140 0,-5 2-293 15,0-1 130-15</inkml:trace>
  <inkml:trace contextRef="#ctx0" brushRef="#br1" timeOffset="151780.74">6237 11633 116 0,'0'0'179'0,"0"0"-17"0,0 0-22 16,0 0-9-16,0 0-10 0,0 0-2 0,0 0 1 16,12 7-3-16,-7-4 0 0,-1 2-5 0,4 0 2 15,-2 1 2-15,0 1 3 0,1 3 0 0,-1-2 0 16,3 5 2-16,0 2-5 0,-4 1-1 0,3-1-4 15,-3 4-1-15,2 8-8 0,0-1 3 0,1 0-16 16,-3-2-7-16,-1 5-5 0,1-2-7 0,-3 3-11 16,1-5-4-16,1 4-4 0,-3-1-8 0,1-3 2 15,1 0-10-15,-3-6 1 0,1 0-13 0,-2-1-3 16,0 2-17-16,-2-4-18 0,-3 3-27 0,-1-1-29 16,-5 6-33-16,3-5-34 0,0-2-39 0,-1 0-40 15,1-1-36-15,-12 3-159 0,8-3-447 0,-2-2 198 16</inkml:trace>
  <inkml:trace contextRef="#ctx0" brushRef="#br1" timeOffset="168717.59">5434 13156 104 0,'0'0'167'0,"0"0"-8"16,0 0-12-16,0 0-4 0,0 0-10 0,0 0-9 15,0 0-1-15,0 0-1 0,0 0-7 0,0 0-7 16,0 0-5-16,0 0 3 0,0 0-7 0,0 0-4 15,0 0-1-15,0 0-4 0,0 0-5 0,0 0-3 16,0 0-9-16,0 0-5 0,0 0-2 0,0 0-7 16,0 0-2-16,0 0-3 0,0 0-3 0,0 0-4 15,8-9-3-15,-8 9-1 0,3-3 3 0,-3 3 0 16,4-5-4-16,-2 3 2 0,4-5-3 0,-5 5 0 0,3-4-10 16,1 0 5-16,-1 1-3 0,1 1-1 15,-1-3-4-15,1-1-3 0,0-1 1 0,0-1 0 16,2-2-2-16,-1 1-6 0,1 2 4 0,1-7-2 0,1 2 0 15,-5 1-4-15,5-3-2 0,-4 0 1 0,3 2-5 16,-1 1 3-16,-3-3-1 0,2 4-1 16,1 1 2-16,-2-5-2 0,1 2 3 0,-2 2 3 0,0 0 0 15,1-5-4-15,4 0-1 0,-5-1-4 0,5 1-1 16,-4-2 0-16,0 1 3 0,2 1 0 0,-2 1-2 16,1 0-3-16,-4-2-6 0,1 3 9 0,0 1 0 15,0 3-1-15,0 1-3 0,-3-1-3 0,3 0 10 16,-2 1-2-16,-1 1 2 0,4 0-6 0,-4 2 1 15,0 1 4-15,0-4-3 0,0 3 7 0,0 0-5 16,0 1-1-16,-2 1 0 0,0-2-3 0,1 1 4 16,-2 1 2-16,2-1 6 0,-3-1-8 0,3 5 5 15,-2-1 2-15,0-1-1 0,0-1 0 0,3 5 17 0,-5-5-17 16,2 3 11-16,3 2-8 0,-5-4-6 16,1 3 0-16,0-3-4 0,4 4 5 0,-6-2 7 15,-1 2-13-15,7 0-3 0,-7-2-2 0,7 2 3 16,-9 0-1-16,9 0 1 0,-9 1 0 0,5 0-3 0,-4-1-1 15,8 0-2-15,-6 4 1 0,2-1 5 0,0 1-2 16,0-2 0-16,3 3-8 0,-3 0 14 0,-1 1-10 16,2-1-1-16,0 2 0 0,-2 1 3 0,1 0 4 15,0 2-8-15,1 0-2 0,0 1 1 0,1-1 1 16,0 1 5-16,-1 0-4 0,2 1 1 0,1 0 1 16,-1 5 2-16,0-1-3 0,1-1 2 0,-2 2-6 15,2-2 9-15,2 2-7 0,-2 0 8 0,1 0-10 16,0-1 5-16,-1-1-5 0,1-1 4 0,2 2-5 15,1 1 6-15,-2-3-1 0,-1 3 3 0,2-5-8 16,0-1 8-16,0 2-7 0,1-3 2 0,-1 1-2 16,2 0-2-16,-4-2 8 0,4 1-6 0,-1-1 2 15,0-1 3-15,1-1-5 0,-1-3-2 0,-4 1 6 0,5 1-4 16,-1 0 2-16,-3-4-5 0,3 3 3 0,1-1-2 16,-1-2 3-16,-3 1-5 0,3-1-1 15,0 2-5-15,0-3-7 0,-4-1-1 0,5 1-3 16,-5-1-7-16,9 2-4 0,-4 0-11 0,-5-2-7 0,5 0-11 15,-5 0-13-15,8 0-14 0,-8 0-17 0,0 0-12 16,10 0-30-16,-10 0-16 0,5-4-18 0,-1 2-16 16,-4 2-32-16,0 0-142 0,5-3-406 0,-5 3 179 15</inkml:trace>
  <inkml:trace contextRef="#ctx0" brushRef="#br1" timeOffset="169436.27">5813 12527 42 0,'0'0'87'0,"0"0"-4"0,0 0-7 16,1-4-10-16,-1 4 9 0,0 0-12 0,0 0 8 0,0 0 2 16,0 0 4-16,0 0 6 0,0 0 6 0,0 0 1 15,0 0 6-15,0 0-5 0,0 0 5 16,0 0-6-16,0 0-5 0,0 0-5 0,0 0-7 0,0 0-2 16,0 0-8-16,0 0-13 0,0 0 3 0,0 0-6 15,0 0-3-15,-6 10-4 0,6-10-4 0,1 4-4 16,-1 2-5-16,0-2-1 0,1 0-1 0,-1-1-5 15,0 4 5-15,0-4-2 0,3 0-10 0,-3 1-3 16,0-4 6-16,0 8-4 0,0-5-1 0,0-3 0 16,1 3-7-16,-1-3 2 0,-1 4-1 0,1-4 0 15,0 0-1-15,0 0-1 0,4 5-2 0,-4-5 6 16,0 0-6-16,0 0 5 0,0 3-5 0,0-3 1 16,0 0-3-16,0 0-3 0,0 0-8 0,0 0 0 15,0 0-12-15,0 0-4 0,0 0-7 0,0 0-15 16,0 4-9-16,0-4-12 0,0 0-33 0,0 0-37 15,0 0-151-15,0 0-314 0,0 0 139 0</inkml:trace>
  <inkml:trace contextRef="#ctx0" brushRef="#br1" timeOffset="172570.28">5817 14908 81 0,'0'0'167'0,"0"0"-1"0,0 0-11 16,0 0-9-16,0 0-11 0,0 0-4 0,0 0-2 15,0 0-13-15,0 0 1 0,0 0-10 0,0 0-2 0,0 0-8 16,0 0-1-16,0 0-6 0,0 0-3 0,0 0-8 16,0 0-3-16,0 0-8 0,0 0-4 15,0 0-7-15,0 0-4 0,0 0-2 0,0 0-3 16,0 0-6-16,0 0-3 0,0 0-3 0,-9-10-2 0,9 10-1 16,0 0-2-16,0 0-3 0,0 0 2 0,0 0-4 15,0-5 2-15,0 5 1 0,0 0-2 0,-4-5-4 16,4 5 0-16,4-5-1 0,-4 1 0 0,0 4-8 15,1-7 2-15,3 4-1 0,-3-3-1 0,2 0 2 16,1 3-1-16,-2-5 8 0,2 2-6 0,4-1 2 16,-3 2 1-16,0-1-6 0,0 0-1 0,2 0 0 15,-2 1 3-15,1 0-11 0,2-2 5 0,-1 0-1 16,1 1-2-16,1 2-1 0,0-1 5 0,0 0-5 16,4 1-11-16,-2-1 3 0,2 3-3 0,6-3 2 15,-2 0 1-15,-1 1 0 0,6 1-1 0,-5-1 0 16,2 3 0-16,0-2 0 0,-1 0-1 0,4 3-1 15,-3-1-1-15,1 1-1 0,1 4 2 0,-2-2-4 16,4 2-6-16,-4 0-7 0,4 1-1 0,-9 0 0 16,7 0 1-16,-6 1-5 0,-2-3-1 0,0 3 7 15,-2-1 1-15,2-1-2 0,-6-2 5 0,0 3-2 16,-1-5 1-16,2 3 4 0,-4-1 4 0,2 0-2 16,-5 0 7-16,-1-2-2 0,6 3 1 0,-6-3-1 0,3 2 1 15,-1 2 2-15,-2-4-9 0,0 0-13 0,-3 5-10 16,3-5-22-16,-4 4-8 0,0-2-30 15,4-2-27-15,-7 1-23 0,3 1-22 0,4-2-20 16,-13 3-119-16,7-2-332 0,-1-1 148 0</inkml:trace>
  <inkml:trace contextRef="#ctx0" brushRef="#br1" timeOffset="173585.79">5849 14676 76 0,'1'2'100'0,"-1"-2"-14"15,0 5-7-15,4-2-4 0,-4-3-10 0,4 0-8 16,-4 0-7-16,5 3-7 0,-5-3 1 0,5 1-11 0,-5-1 13 16,5 1-2-16,-5-1-7 0,0 0 11 0,9-1-1 15,-9 1 5-15,4-3 9 0,1 2-1 0,-1-2 8 16,0-2-10-16,1 3 10 0,-3-5 3 16,2 2 0-16,1-4-3 0,1-2-4 0,-1 0-1 0,2-3-7 15,-3 2 0-15,1-4-16 0,-1 0 4 0,1-2-2 16,2 0-8-16,-1-1-2 0,-1-7 0 15,0 1-7-15,-4 0 1 0,3-1-3 0,0-2-6 0,0 1 0 16,-4-3 4-16,4 3-7 0,-2 3-1 0,-2-4 4 16,2 10-5-16,-5 0 5 0,3-2 4 0,-1 5 1 15,2 0 5-15,-1 4 3 0,-1-1-2 0,-3 0-5 16,4 1 3-16,-4 2-2 0,4-1-8 0,-2 0 2 16,-1 3-1-16,2 1-1 0,-1-3 1 0,1 4-5 15,-1-6-4-15,-1 4 4 0,0-1-1 0,2 2 3 16,-1 2 5-16,0-2 4 0,-1 1 0 0,0 1 5 15,1 1 0-15,-1-3 6 0,2 3 3 0,1 3-1 16,-6-6-1-16,4 4 2 0,-2 0-2 0,4 2-1 16,-6-2-2-16,6 2 6 0,0 0-6 0,-9-1-3 15,9 1 2-15,0 0-2 0,-8 4-1 0,8-4-7 16,-6 2-2-16,2 0 0 0,0 2-2 0,-1 1 2 16,2-1-4-16,1 0-1 0,-2 2-8 0,0 0 5 15,-1-1-5-15,4 2 0 0,-2 1 3 0,2-2-5 16,0 7-2-16,-2-4 3 0,3 3-3 0,0 2 4 0,0-2 2 15,0 4-5-15,4 2-3 0,-3 0 3 16,2 1-6-16,2-1 5 0,-3 3-3 0,4-3 0 0,-1 6 2 16,1-5-1-16,0-1 3 0,2 6-6 0,1 0 6 15,-1-5-7-15,1-2 0 0,-3 1 5 0,-1-2-3 16,4-2 2-16,0 0 0 0,-1 0 6 0,-1-3-10 16,1-1-5-16,-2 1 1 0,2-4 3 0,-1 0-10 15,0-1-4-15,2-2-4 0,-5-1-2 0,1 2-4 16,0-2-4-16,2-3-2 0,0 2-4 0,-3 0-10 15,4-2-11-15,-3 1-16 0,-5-1-12 0,13-3-19 16,-7 1-25-16,-1-1-24 0,-1-2-35 0,2 2-175 16,-3 0-396-16,1-1 176 0</inkml:trace>
  <inkml:trace contextRef="#ctx0" brushRef="#br1" timeOffset="206872.31">16942 6268 148 0,'0'0'200'15,"0"0"3"-15,0 0-3 0,0 0-5 0,0 0 0 16,0 0 0-16,3-2-1 0,-3 2-7 0,0 0 6 16,0 0-3-16,0 0 2 0,0 0-1 0,0 0-5 15,0 0 0-15,0 0-3 0,0 0 0 0,0 0-3 16,0 0-10-16,0 0-7 0,0 0-1 0,0 0-12 15,0 0-3-15,-9 11-7 0,7-8-3 0,1 5-4 16,0 2-9-16,-4 5-2 0,-3 1-7 0,4 1-3 16,-1 3-3-16,-4 3-6 0,4 3-2 0,-8 1-2 15,8 3-4-15,-8 1-7 0,3 1-4 0,1 0-2 16,0 16-7-16,-9-3-5 0,4-1-7 0,3-9-1 0,4 1-6 16,-4 9-7-16,1-12-5 0,2-2-4 0,0-4-4 15,3 0-4-15,1-3-2 0,2-7-5 0,-2-1-2 16,4 0-3-16,-1-3-5 0,1-1-13 0,0 0-14 15,1-3-16-15,-2 2-14 0,1-5-23 0,-2 2-17 16,4-2-18-16,-2-1-11 0,1-1-8 0,-1-1-18 16,0-3-13-16,0 6-13 0,4-3-9 0,-4-3-28 15,0 0-30-15,-4 4-42 0,4-4-43 0,0 0-31 16,0 0-35-16,0 0-212 0,0 0-641 0,-1-16 283 16</inkml:trace>
  <inkml:trace contextRef="#ctx0" brushRef="#br1" timeOffset="207490.17">17190 6431 69 0,'0'0'181'0,"0"0"2"0,0 0 0 15,0 0 1-15,0 0-1 0,0 0-1 0,0 0-6 16,0 0-1-16,0 0-11 0,0 0-11 0,0 0-13 0,0 0-9 15,-8 11-13-15,7-8-9 0,0 0-10 0,-2 1-9 16,3-4-6-16,-4 7-4 0,2-2-9 0,-2-2-5 16,1 3-5-16,1 0-7 0,1 1 0 0,-3 2-6 15,1-2-9-15,3 2-2 0,-2-2-1 0,0 0-5 16,1 3 0-16,2-1 1 0,1-1-5 0,-1-1-5 16,3-1 1-16,-3 1-10 0,7 1 1 0,-1 0 1 15,0-3 0-15,2 1-5 0,1-2 2 0,3 1-3 16,-2-4-1-16,3 0-2 0,-2 0 2 0,-1-1-2 15,3-1-2-15,-3-1 0 0,1-2-2 0,-3 0 2 16,4 0-2-16,-3-3 1 0,-1-1-2 0,-1-2 3 16,-3 1 0-16,5-1 2 0,-3-2-12 0,-2 0 7 15,-1 2 0-15,-2-2 1 0,2-4 0 0,-4 1 1 0,0 1-9 16,0 2 8-16,0-4 4 0,-3 1-5 0,1 3-4 16,-2 1 9-16,-1 0 0 0,-3 0 6 15,3 4-1-15,-4-2 5 0,0 2-1 0,-1 1 3 0,0 1-7 16,-2 2 2-16,1 1-1 0,-1 2-5 0,-2 0 4 15,0 1-6-15,1 2 2 0,-1-1-1 0,1 3-3 16,-4 0-1-16,5 2-5 0,0-3-11 0,0 3-10 16,2 1-19-16,-1 0-27 0,4-1-22 0,-1 1-26 15,0 3-23-15,3-4-42 0,1 3-25 0,-1-3-248 16,4 2-494-16,0-2 219 0</inkml:trace>
  <inkml:trace contextRef="#ctx0" brushRef="#br1" timeOffset="207948.37">17481 6899 149 0,'0'0'313'0,"0"0"-18"15,0 0-11-15,0 0-22 0,0 0-22 0,0 0-15 0,0 0-17 16,0 0-22-16,0 0-17 0,0 0-13 0,0 0-16 16,11 0-5-16,-11 0-9 0,11-3-10 0,-3 3-3 15,3-1-18-15,-3-2-4 0,2 1-15 0,0 0-4 16,-2 0-7-16,1 0-6 0,4 1-2 0,-4-4-9 16,1 4-5-16,3-2-5 0,-4 2-5 0,2 0-18 15,-3 1-9-15,-2 0-11 0,2-1-16 0,-8 1-20 16,9 0-22-16,-9 0-30 0,5 1-36 0,-5-1-35 15,4 2-41-15,-4-2-29 0,0 6-47 0,0-6-150 0,-12 6-464 16,7-2 205-16</inkml:trace>
  <inkml:trace contextRef="#ctx0" brushRef="#br1" timeOffset="208168.09">17428 7038 282 0,'-3'2'298'0,"3"-2"-14"0,0 0-14 15,0 0-16-15,0 0-15 0,-1 3-17 0,1-3-16 16,0 0-15-16,0 0-8 0,5 5-7 0,-5-5-5 16,8 2-9-16,-1-1-16 0,1-1-12 0,2 1-7 15,-1-1-16-15,2 0-14 0,1 1-5 0,-2-1-9 0,3 1-8 16,-4-1-5-16,0 0-22 0,1 0-16 0,-1-1-18 16,-1 2-22-16,3-1-16 0,-3 0-33 15,0-1-30-15,-8 1-47 0,10-1-45 0,-3 1-34 0,0 0-60 16,-2-1-226-16,-5 1-540 0,7-3 238 0</inkml:trace>
  <inkml:trace contextRef="#ctx0" brushRef="#br1" timeOffset="208771.84">18076 6563 192 0,'1'-4'272'0,"0"1"-2"0,-1 3-1 0,1-6-5 16,-1 6-1-16,2-4 0 0,-2 4 5 0,0 0-2 15,0 0 18-15,0 0-4 0,0 0 1 0,0 0 4 16,0 0-14-16,0 0-20 0,0 0-15 0,0 0-20 15,-17 10-18-15,10-1-16 0,-3-1-10 0,3 3-6 16,-6 2-13-16,4 3-15 0,-5-2-10 0,0 9-15 16,-3-1-10-16,-1 5-9 0,6-3-8 0,-4 2-10 15,6 0-5-15,-1 2-5 0,0-1 2 0,0 0-12 16,1 1-11-16,5-2-1 0,-1-1-3 0,3 0-6 16,0-6-6-16,4 7 1 0,-1-10-7 0,2 1-1 0,0-2-5 15,1-1-5-15,-1-3-5 0,2 0-5 16,1-1-6-16,4-3-6 0,-1 1-11 0,0-2 1 15,4 0-8-15,-2-4-1 0,2 0 0 0,3-2 2 0,-2-1-4 16,1-1 4-16,-1-2-2 0,0-2-2 0,-2 2-1 16,5-4 2-16,-5 1 2 0,-3-2 1 0,0 2 2 15,-1-4 0-15,1 3-5 0,-2-4 9 0,-1 1 1 16,0 2 0-16,-2-3 2 0,1-1 3 0,-3 3-1 16,0-1 1-16,-1 2-1 0,-2-1 9 0,-1 0-2 15,1 3-4-15,-3-3 5 0,-1 4 6 0,-1-1 1 16,0 0 5-16,-1 0 3 0,-2 2 1 0,0 0-4 15,-1 1 6-15,-1 3-3 0,1 0-2 0,-3-1-2 16,2 3 1-16,-2-5 3 0,1 7-8 0,4-1 6 16,-5-1-6-16,4-1 1 0,0 4-18 0,2-3-7 15,2 0-15-15,-1 2-22 0,1 1-28 0,0-2-34 0,1-1-26 16,5-1-31-16,-7 2-34 0,3-1-29 0,4-1-32 16,-1 4-35-16,1-4-20 0,0 0-30 0,0 0-236 15,0 0-646-15,13 0 286 0</inkml:trace>
  <inkml:trace contextRef="#ctx0" brushRef="#br1" timeOffset="209230.81">18130 6843 294 0,'2'5'305'0,"-1"-2"-3"15,-1-3-10-15,-1 5-14 0,1-5-15 0,-3 6-15 16,3-1-17-16,-4 1-14 0,4 1-15 0,-5 2-18 15,3 1-13-15,1 1-12 0,1 0-10 0,-2 4 2 16,0 3 0-16,4-2-28 0,-2 0-9 0,3 1-9 0,-1 0 0 16,3-2-22-16,0 2 2 0,1-3 2 15,0-3-17-15,1 3-8 0,1-4-16 0,1 0 13 0,-1-1-7 16,1-1-5-16,6 0-14 0,-3-2 9 0,-1-1-13 16,2-3-1-16,1 1-8 0,-1-4 4 0,0-2-4 15,2-3-3-15,-2 0-3 0,2-3-1 0,-1-1 2 16,0-5-9-16,-2 1 6 0,-2-2-6 0,1 1-4 15,2-7 3-15,-5 4 6 0,-2 2-8 0,3-4 3 16,-5 1 1-16,4-8 0 0,-7 3 1 0,2 3-7 16,-2 3 6-16,-1 0-1 0,-1-7 9 0,-2 8 7 15,2 1 6-15,-6 2-2 0,5 2 8 0,-1 1 5 16,-2 3 5-16,0-3 13 0,-3 4-3 0,2-2-3 16,0 2-5-16,-1 1 1 0,-2 1-13 0,2 3 8 15,0-2-8-15,-1 3 0 0,-2-1-4 0,0 3-7 0,1-1-4 16,-2 2-5-16,2 2-5 0,-2-1-15 0,0 1-10 15,2 0-18-15,0 1-14 0,3-2-25 16,-3-1-18-16,5 2-24 0,-1-2-28 0,1 1-18 0,0-2-39 16,0 2-38-16,4-3-48 0,-6 2-25 0,6-2-33 15,0 0-259-15,-4 3-652 0,4-3 289 0</inkml:trace>
  <inkml:trace contextRef="#ctx0" brushRef="#br1" timeOffset="209578.63">18731 6557 190 0,'0'0'288'0,"0"0"-1"0,0 0-7 16,0 0-3-16,0 0 4 0,0 0-9 0,0 0 1 15,0 0-2-15,0 0 7 0,0 0-2 0,0 0 8 16,-4 13 9-16,2-6-10 0,-1 1-10 0,1 3-15 16,-4 1-19-16,3-3-14 0,-6 6-24 0,2-2-19 0,1-1-13 15,-2 2-21-15,1-2-13 0,-2 3-19 16,0-2-24-16,-1 0-36 0,2 1-43 0,-5-1-71 15,3-3-69-15,2-3-66 0,-2 1-75 0,-4-1-87 0,4-1-96 16,3-1-297-16,-5 0-811 0,5-4 359 0</inkml:trace>
</inkml:ink>
</file>

<file path=ppt/ink/ink4.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v"/>
          <inkml:channel name="T" type="integer" max="2.14748E9" units="dev"/>
        </inkml:traceFormat>
        <inkml:channelProperties>
          <inkml:channelProperty channel="X" name="resolution" value="1290.03943" units="1/cm"/>
          <inkml:channelProperty channel="Y" name="resolution" value="2064.71338" units="1/cm"/>
          <inkml:channelProperty channel="F" name="resolution" value="0" units="1/dev"/>
          <inkml:channelProperty channel="T" name="resolution" value="1" units="1/dev"/>
        </inkml:channelProperties>
      </inkml:inkSource>
      <inkml:timestamp xml:id="ts0" timeString="2021-03-27T05:40:35.637"/>
    </inkml:context>
    <inkml:brush xml:id="br0">
      <inkml:brushProperty name="width" value="0.05292" units="cm"/>
      <inkml:brushProperty name="height" value="0.05292" units="cm"/>
      <inkml:brushProperty name="color" value="#00B0F0"/>
    </inkml:brush>
    <inkml:brush xml:id="br1">
      <inkml:brushProperty name="width" value="0.05292" units="cm"/>
      <inkml:brushProperty name="height" value="0.05292" units="cm"/>
      <inkml:brushProperty name="color" value="#FF0000"/>
    </inkml:brush>
    <inkml:brush xml:id="br2">
      <inkml:brushProperty name="width" value="0.05292" units="cm"/>
      <inkml:brushProperty name="height" value="0.05292" units="cm"/>
      <inkml:brushProperty name="color" value="#FFC000"/>
    </inkml:brush>
    <inkml:brush xml:id="br3">
      <inkml:brushProperty name="width" value="0.05292" units="cm"/>
      <inkml:brushProperty name="height" value="0.05292" units="cm"/>
      <inkml:brushProperty name="color" value="#0070C0"/>
    </inkml:brush>
  </inkml:definitions>
  <inkml:trace contextRef="#ctx0" brushRef="#br0">7840 11189 94 0,'0'0'91'0,"0"0"-2"0,0 0-7 16,0 0-2-16,0 0-1 0,0 0 2 0,0 0-2 15,0 0 6-15,0 0-1 0,0 0-11 0,0 0 9 16,0 0-9-16,0 0 1 0,0 0-1 0,0 0-3 16,0 0-6-16,0 0-1 0,0 0 3 0,0 0-2 0,0 0-8 15,4 9 0-15,-4-9 0 0,0 0-2 0,-1 3-1 16,1-3-7-16,0 0 0 0,-3 3-1 0,3-3 1 15,0 0-5-15,0 4 0 0,0-4-2 0,0 0-2 16,-5 3 0-16,5-3-5 0,0 0-1 0,0 0-4 16,0 5 1-16,0-5-6 0,0 0 1 0,0 3-3 15,0 3-3-15,0-6-1 0,0 0-2 0,0 5 1 16,0-5-7-16,0 4 2 0,0-4-3 0,0 3 1 16,4 0-1-16,-3 1 1 0,-1-4-1 0,3 4-2 15,-3-4 0-15,1 5 0 0,-1-1 3 0,0-4-2 16,1 7 5-16,0-6-1 0,-1-1-2 0,3 6 2 0,-3-4 0 15,0 1 1-15,0-3-1 0,3 9 0 16,-2-5-3-16,0 0 5 0,-1 0-1 0,3-1 2 16,-2 1-2-16,0 1 0 0,1 0-1 0,-1-1-6 0,0-1 8 15,2 0-6-15,-2 2 3 0,3-3-3 0,-3 2-1 16,0 1 1-16,2 1 0 0,-1-4-4 0,0 0 4 16,-1 2-1-16,2-1-4 0,-2 1 6 0,0-1 1 15,-1-3 3-15,4 5-4 0,-1 1 4 0,-2-5-4 16,0 3 5-16,0 1-4 0,3-1-2 0,-3 3 2 15,2-4-4-15,1 2 2 0,-2 0 2 0,2 0-2 16,-1-1 2-16,-1 0 0 0,2 2-2 0,-1-3-3 16,-1 1 1-16,2-1-2 0,-1 3 4 0,-1-1 2 0,-1-3-2 15,2 2 0-15,0-2-4 0,-1 2 3 0,2 0 2 16,-1 0-4-16,-1 1 2 0,2-3 3 16,0 3-5-16,-2 1 3 0,2-2 2 0,0 1-1 0,-3 0-1 15,3-1-2-15,0 0 5 0,1 1-7 0,-1-2 4 16,1 2-3-16,0 1 0 0,0-2 0 0,-2-1 0 15,1 5 1-15,-2-3-3 0,5 0 2 0,-2 2 0 16,0-3-1-16,0 0 0 0,0 0 1 0,1 2-4 16,1-2 7-16,-1 1-6 0,-2-1 2 0,1-1 3 15,0 2-4-15,0 1 2 0,3 1-1 0,-4-2-2 16,1-1 3-16,1 0 0 0,1 0-2 0,0 1 5 16,-2 0 1-16,3 0-1 0,-4 0-3 0,4 1 3 15,3 1 0-15,-4-3-5 0,-1 1 2 0,0-3-1 16,1 4-1-16,0-2 2 0,-1-2 2 0,0 4-1 15,0-3-2-15,6 2-2 0,-3-1 3 0,-3-1 0 0,3 3 2 16,0-3-1-16,-1 1 0 0,-2-1-3 0,5 1 4 16,-1 2 0-16,1-3-1 0,-1 0-4 15,2 2 6-15,-2-1-1 0,3 0 1 0,-3 1-1 0,0-1 2 16,2 1-3-16,-1-1 1 0,1 1 1 0,-1 0-2 16,1 0-1-16,-1-2-4 0,1 1 4 0,-2 1 0 15,3 0 0-15,-3-2-1 0,4 1 1 0,-1 0-2 16,-3 0 1-16,4 0-2 0,-2 2-1 0,2-2 0 15,-3 2 1-15,2-4 5 0,0 3-8 0,0-1 5 16,-1 0-3-16,-3-1 3 0,4-1 4 0,-2 3-3 16,1-2 0-16,1-1 0 0,-3 2 0 0,3-1-2 15,-3 2 2-15,0-1 3 0,1 0-4 0,0-1 3 0,-1-1 3 16,-1 1 1-16,3 0-2 0,-2-2 0 0,-1 1-5 16,2 1 7-16,-2-1 2 0,2-2-5 15,-3 2-1-15,1 0-2 0,-1-1 5 0,2 0 0 0,3 0 3 16,-5 1-2-16,1-1-1 0,2 0 1 0,-2-1 2 15,-1 0 0-15,3 1-4 0,-2-1 2 0,2 1-2 16,-3-1 4-16,3 0-3 0,-1 1 0 0,-1-1 2 16,1 0-2-16,-2 0 2 0,2 2 2 0,1-2-4 15,2 0 1-15,-1 1 0 0,-1-1 5 0,-1 1-4 16,3-1-1-16,-4-1 0 0,3 0 3 0,-1 1-1 16,-2 0 2-16,5-2-2 0,-1 2-6 0,-3 2 5 15,3-4-1-15,-3 1 0 0,2 1-1 0,-1-1 0 16,1 0 3-16,-2 0-5 0,3 0 3 0,0 1-2 15,-1-3-3-15,-3 2 2 0,4 0 2 0,-2-1-4 16,1 0 2-16,2 1 1 0,-4-2-6 0,3 1 5 16,-2 0-6-16,0 1 1 0,-1-2 4 0,3 1-5 0,-3-1 3 15,0 2-4-15,2-3 16 0,-3 3-14 0,2-3 3 16,-2-1-2-16,3 4 2 0,-2-2-2 16,0-1-3-16,-4 3 6 0,6-4-2 0,-2 1-2 0,0 3 5 15,2-5-1-15,-2 4 3 0,-1-3-3 0,3 3 6 16,-1 0-7-16,-2 0 4 0,5-5-2 0,-4 5 2 15,2-1-4-15,-1 0 7 0,-2-1-8 0,2 3 5 16,1-4-6-16,-2 2 7 0,2-1-4 0,-2 0 10 16,-1 1-11-16,1-1-5 0,0-1 6 0,2 2 1 15,-3-1 1-15,0 0 5 0,1 0-5 0,-2 0 0 16,2 0 3-16,-2 1 0 0,1-2-2 0,2 2 14 16,-2 0-10-16,0-1 1 0,-2 0 5 0,3 0-3 15,-4 1-3-15,3-2 1 0,-1 3-2 0,1-4 0 0,0 3 5 16,0-2-9-16,-2 0 5 0,6-1-6 0,-8 4 2 15,4-5 11-15,0 4-8 0,-4-1-1 0,5 0-6 16,-3-1 3-16,3-2 2 0,0 2-13 0,-6 4 5 16,4-4 11-16,2 0-5 0,-6 1 3 0,1 1-4 15,0-1-3-15,3-1 0 0,0-1 7 0,-2 2-6 16,-3-1 4-16,3 0-1 0,0 2-4 0,0-1-5 16,-1 2 14-16,-1-2-14 0,4-2 11 0,-4 2-4 15,1 0 6-15,1 0-14 0,-2 1 22 0,1 0-19 16,-1-1 3-16,0-2-8 0,1 4 7 0,-5 2-6 15,5-6 8-15,-2 2-2 0,-3 4-6 0,6-9 18 16,-1 7-11-16,-5 2-4 0,5-5 12 0,-2 0-5 16,0 1-11-16,-3 4 5 0,6-9 1 0,-6 5 5 15,5-1-4-15,-5 5-1 0,5-6-5 0,-5 0 7 16,1 2-6-16,-1 4 10 0,3-5-4 0,-3 5 0 16,5-9-3-16,-5 6-9 0,0 3 7 0,4-6 2 0,-4 6 2 15,1-6 2-15,-1 6 1 0,8-6-4 0,-8 2 4 16,0 4-8-16,2-6 2 0,1 3 5 15,-3 3-13-15,0 0 2 0,1-6-1 0,-1 6 0 0,4-5-12 16,0 2 1-16,-4 3-17 0,1-2 4 0,-1 2-7 16,0 0-4-16,3-5-9 0,-2 2-7 0,-1 3-13 15,0-4-13-15,0 4-19 0,3-5-15 0,-2 3-28 16,-1 2-19-16,0 0-39 0,1-8-30 0,-1 5-248 16,-2-1-523-16,2 4 231 0</inkml:trace>
  <inkml:trace contextRef="#ctx0" brushRef="#br0" timeOffset="2338.56">7803 11141 39 0,'0'0'93'0,"3"-4"-11"16,-3 4-6-16,0 0 7 0,6-2-6 0,-6 2-9 16,1-3 8-16,2 1-3 0,-3 2 5 0,0 0-4 15,5-4-8-15,-5 4 6 0,2-3-13 0,-2 3 4 0,0 0 3 16,0 0-15-16,6-2 8 0,-6 2-14 16,2-2 6-16,-2 2-5 0,8-4 5 0,-7 3-4 0,-1 1 1 15,4-4-2-15,0 2 2 0,-4 2 0 0,5-5-6 16,-4 3 0-16,2-1-7 0,-3 3 5 0,5-2-1 15,-5 2 1-15,4-5 2 0,-4 5-5 0,5-4-1 16,-5 4-3-16,0 0 3 0,5-2-3 0,-4 0 2 16,-1 2-4-16,4-4-1 0,-1 1-2 0,-3 3-4 15,5-3-2-15,-3 2-4 0,1-4 5 0,-1 4-6 16,3-1 2-16,0-1-12 0,-5 3 5 0,8-3 0 16,-5-2-4-16,1 2 1 0,1 1 4 0,0 2-4 15,-1-2 2-15,-1-1-2 0,3 2 5 0,0-2-5 0,-1 0-1 16,-1-1 1-16,2 2-1 0,-1 1 3 0,1-2-3 15,0 0 2-15,-1 2 1 0,1-2-5 16,1 1 4-16,-1-1-1 0,1 0-4 0,-2 0 4 0,1 2-5 16,-1-1 0-16,3 0-5 0,-3-1 5 0,4 0 4 15,0 2-2-15,-4-1-2 0,4 0 3 0,-3-2 0 16,3 2-3-16,-1-1 4 0,-2 0-4 0,7 1 2 16,-4 0 0-16,0-1-2 0,1-1 2 0,0 0 1 15,-1 0-2-15,0 0 6 0,0 1 1 0,0 0-1 16,3-1 1-16,-6 0 1 0,2 2 1 0,-2-2 0 15,3 2 0-15,4-2 0 0,-8 2-2 0,3-1-1 16,-1 1-3-16,3-1-2 0,0-2 5 0,0 4-1 16,0-2-3-16,0-1 4 0,1 2-8 0,0 0 2 0,-2-3 1 15,-3 4-3-15,8-3 2 0,-6 2 0 16,1 0-1-16,0-2-2 0,1 0 2 0,-1 1-3 16,1 0 6-16,2 1-12 0,-6-1 7 0,6 1-1 0,-1 0 2 15,-2-1-1-15,0 1-1 0,1 0-1 0,-1 0 3 16,2-1 3-16,-3 2-3 0,0 0 1 15,2-1 0-15,-2 0-2 0,3-1-5 0,-3 3 3 0,0-3-2 16,-2-1 6-16,6 2-5 0,-5 1 2 0,1 0-2 16,2-4 3-16,-2 4 1 0,2-2-1 0,-1 3 0 15,-4-1-6-15,7 0 9 0,-3-2-5 0,-2 2 1 16,0 0 0-16,-1-1 0 0,6 0-2 0,-5-1 2 16,2 1 0-16,-2 0-1 0,5 1 1 0,-5 1 0 15,2-2-1-15,1 0-1 0,0 2 2 0,0-1-2 16,1 1 4-16,0-1-5 0,-1 0-1 0,-1 1 4 15,0 0 1-15,0-3 2 0,0 3-5 0,0 0 1 0,0-1-1 16,0 1 2-16,-1-2-2 0,-1 1 1 16,1 2 2-16,0-3-1 0,-2 2 0 0,4-1 2 15,-2 0-4-15,1 0 5 0,2 1-2 0,-3 0 2 0,0-3 0 16,-1 3-1-16,1-1 3 0,4-1-3 0,-6 2 1 16,7 0 3-16,-6 1 0 0,6-1-2 0,-4-1 3 15,3 1-3-15,-1 1-2 0,3-1 1 0,-5 2-2 16,4-1 3-16,2-2-1 0,3 2 5 0,-5 3-3 15,0-3-1-15,-1 0-2 0,1 0-2 0,0 1 1 16,-3 1 2-16,2-2 2 0,-1 1-1 0,-1-1 1 16,2 0 3-16,-2 0-7 0,0 2 8 0,-1 0-2 15,0-2 3-15,0 4 0 0,3-4-6 0,-5 0 2 0,4-1 1 16,-1 1-5-16,0 0-1 0,-2 1-1 16,1 0 6-16,-2-1-1 0,5 1-3 0,-6 0-2 15,6-2-3-15,-6 3 6 0,3-1-1 0,1-2-1 0,-2 2 1 16,2-2 3-16,-1 1-6 0,0 0 1 0,0 1 1 15,0-4-3-15,-3 4 4 0,6-1-4 0,-2-1 3 16,-1 0-4-16,0 1 1 0,1 0 1 0,-2-1 0 16,1 0 5-16,-4 2-2 0,4-1-1 0,0-1-1 15,1 3 0-15,-1-2-3 0,1 1 4 0,-1-1 0 16,-1 1-1-16,1 0 0 0,0 0-2 0,-1-1 0 16,0 0 7-16,0 1-8 0,0-1 1 0,-1 1 1 15,4 2-2-15,-2 0 3 0,-3-1-1 0,4-1 3 16,-1 0-2-16,0 1 1 0,3 2-2 0,-5-3 1 15,1 0 2-15,-3 1-7 0,4-2 6 0,-1 1-3 16,-2 2 0-16,3-2 1 0,0 0 3 0,-2 1-3 16,0 0 1-16,1-1-5 0,2 1 4 0,-3 1-2 0,4-1 4 15,-3-1-5-15,-2 1 5 0,0 0 0 0,3-1-3 16,-2 2-2-16,-1-2 2 0,4 2 2 16,-5-1 0-16,3 0 2 0,-3-1-5 0,5 2 4 0,-1-2 1 15,-1 2 0-15,2-1-2 0,-1 0 0 0,3 2-6 16,-1-2 6-16,-2 1-3 0,0 1-1 0,4-1 6 15,-3 1 0-15,-1-2-2 0,1 1 3 0,-4-1-1 16,3 1-3-16,0 0 0 0,0-1 0 0,-2-1 0 16,-1 1 1-16,-1 0 5 0,3 1 1 0,-2-3-1 15,-1 1 3-15,1 1 3 0,0 1 4 0,0-2-1 16,2 0 1-16,-3 1 3 0,3-1-2 0,-3-1 6 16,0 3-5-16,0 1 3 0,-1-2 5 0,1 0-6 0,0-1 4 15,-1 0-4-15,1 3 3 0,-1 0-5 16,5-2 0-16,-8 0 4 0,6 2-4 0,-4-1-4 15,3-1 2-15,-1 0-1 0,0 1 5 0,0 0-2 0,-1-1 1 16,1 2 6-16,-3 1-5 0,4-1-1 0,-3 0 1 16,2 1-2-16,-1-1 3 0,0-1-3 0,1 4 1 15,-2-2-11-15,-1-1 10 0,2 2-5 0,1 0 3 16,0-1-4-16,-3 1 2 0,0-1-8 0,1-1 2 16,1 2 3-16,-2-1-2 0,-1 0-4 0,1 0-9 15,0 0 3-15,0 0-4 0,0 0 2 0,-2 0-16 16,0 2 7-16,0-3-4 0,1 2 1 0,-1 0-11 15,-1-1-8-15,1 0-16 0,-2 1-9 0,0-1-14 16,0 0-17-16,0 0-25 0,1-1-20 0,-3 0-40 0,3 1-34 16,-2-1-39-16,0 2-207 0,-1-3-492 15,-1-1 218-15</inkml:trace>
  <inkml:trace contextRef="#ctx0" brushRef="#br0" timeOffset="10727.77">7817 11114 76 0,'0'0'90'0,"0"0"-3"0,0 0-3 15,0 0 4-15,0-6-4 0,0 6 1 0,0 0 2 16,0 0-5-16,0 0-4 0,0 0 14 0,0 0-12 16,0 0-4-16,0 0 0 0,0 0-4 0,0 0-2 15,0 0-7-15,0 0-12 0,0 0 3 0,0 0-5 0,0 0-5 16,0 0-1-16,0 0-4 0,0 0 1 0,-4-5 1 15,4 5 7-15,3-5-3 0,-3 5-3 0,-3-4-5 16,3 4 0-16,3-5 1 0,-2 1 2 0,-1 4 0 16,0-5-7-16,0 5 1 0,0-5-2 0,0 1 2 15,0 4 1-15,3-6-3 0,-3 1 2 0,0 0-3 16,1-2-1-16,-1 3-5 0,0-3-3 0,1 1 0 16,-1 3 0-16,1-6-5 0,-1 2 0 0,0 1-2 15,0 0 0-15,2-1-1 0,-2 1-5 0,0-1 3 16,0 2-4-16,1 0-1 0,-1 0 0 0,0-2 1 15,3 3 1-15,-3-1-2 0,0 2 0 0,0-3 1 16,-3 1-1-16,6 1 0 0,-2-1-2 0,0 0 5 0,0 0-4 16,-1-3-1-16,2 0 2 0,-2 4-2 15,1-7 3-15,3 4 0 0,-3-2 4 0,-1 0-4 0,0 3 7 16,0-2 3-16,3 3 0 0,-3 0 8 0,0-3 1 16,0 3 2-16,1 0 3 0,-1-1-1 0,0 2-2 15,0 4 1-15,1-7-1 0,-1 0-1 0,0 3-2 16,0-2-2-16,1 0-1 0,1-1-2 0,-1 2 0 15,2-3-3-15,-2-1 1 0,0 1-6 0,2-3-2 16,-1 4 2-16,0-5-6 0,-1 2 6 0,1-2-4 16,1 1 0-16,2 1-2 0,-4 0 4 0,2-2-3 15,-1 3 4-15,1 0-8 0,-3 2 3 0,3 1 2 0,-2-2-5 16,3-1 3-16,-3 4 2 0,0-1-1 16,2-1 1-16,-1 1-2 0,2 1 2 0,-1-2-3 15,0 2 0-15,1-2-2 0,-1 0 2 0,1-1-2 0,0 2-3 16,1-2 3-16,0 2-1 0,1-4 10 0,1 2-10 15,-1 1-1-15,-1-3 4 0,0 2 3 0,4-1-6 16,-5 0 7-16,1-1 0 0,0 2-2 0,3 0 4 16,-2-2-4-16,-2 0 2 0,1 1 6 0,2 2-5 15,-5-4 3-15,2 5 0 0,1-1 1 0,0-3-7 16,-1 5 2-16,1-4-1 0,-1 1 2 0,4 0-1 16,-3-1-2-16,-2 2 1 0,3-1-2 0,-1 0 2 15,0-1 1-15,-1 3-2 0,3-4-1 0,-2 1 5 0,-2 4-4 16,3-5 4-16,1 3-1 0,-2-4-1 15,0 5 2-15,1-5-11 0,1 5 8 0,-2-1-2 16,0-2-2-16,3 1-2 0,-2 1 3 0,-3 3 1 0,1-3-4 16,-1 0 5-16,3 3-6 0,0-2 3 0,-2 1-2 15,2 0 5-15,-2-1 1 0,1 1 0 0,-1-1 1 16,1 1-2-16,0 0 4 0,3 0-8 0,-3-4 7 16,3 5-8-16,-6-3 5 0,7 0-5 0,-4 0 8 15,2 1 0-15,-1-2-7 0,0 1 4 0,1 1-6 16,-4 2 6-16,1-3-9 0,-1 3 6 0,5-1-3 15,-1 0-2-15,3-2 3 0,-3 3-1 0,-1 1 7 16,0-1-9-16,1 0-2 0,1-3 6 0,-2 4 0 16,1-1-3-16,0-3 6 0,1 4-11 0,0-1 5 15,-2 0 0-15,3-3 4 0,1 6-5 0,-1-4 1 16,-1 0 1-16,-1-2 8 0,1 7-8 0,0-5 0 0,-2-1 1 16,2 5-5-16,-2-4 5 0,3 4-5 0,0-3 8 15,-1-1-3-15,1 2-2 0,0 0 1 0,-3 0 3 16,5 2 1-16,-4-4-1 0,3 1 4 0,-2 3 4 15,2-2-7-15,0 3 0 0,-2-1 2 0,2-1 2 16,0 0 2-16,-1-1-10 0,0 2 9 0,4-1 0 16,-5 1 4-16,3-2-3 0,-2 0-5 0,3 2-2 15,-1-2-2-15,1 0 6 0,2 2 1 0,-3 0-1 16,2-2-6-16,0 1 1 0,-2-1 3 0,1 2 5 0,-2 0-5 16,0-1-6-16,4 2 1 0,-3 0 9 15,0-1-3-15,0 1-1 0,1-1 2 0,-3 1-1 16,5-2-2-16,-5 4 5 0,5-2 0 0,-2 1-5 0,-2-1 0 15,1 1-1-15,1-1 4 0,-2 0-6 0,3 2 6 16,-2-2-4-16,3 2 0 0,-3-1 0 0,0 0-4 16,2-1 0-16,-3 1-1 0,4-1 10 0,-5 3-15 15,-3-3 13-15,6 2-6 0,-2 0 4 0,2 1-3 16,-2-2-6-16,-1 1 9 0,1-1-4 0,-1 0 7 16,1 0-4-16,2-1 8 0,-5 2-16 0,6 0 8 15,-3-1-2-15,-2 0 2 0,2-1-4 0,-2 2-1 16,1-1 2-16,0 3 2 0,2-1-8 0,-3-3 5 0,1 5 12 15,1-2-7-15,-3-2 3 0,3 3-5 16,-4-3 0-16,4 2 2 0,1 1-7 0,-5-2 3 16,4 3 6-16,-1-2-9 0,-1 1 9 0,0-3-2 0,3 1-5 15,-5-1-1-15,5 4-4 0,-1-2 9 0,-4 0-2 16,3 0-2-16,-2 1 2 0,1-1-3 16,-1-1-8-16,-1 2 12 0,1-2 7 0,2 3-11 0,-2 0 3 15,1-2-6-15,1 2 10 0,1-1-6 0,-5-1 1 16,4 1-4-16,0 1 1 0,1-2 2 0,-2 1-6 15,1 0 11-15,-3-2-17 0,2 4 14 0,1-2-3 16,-1-1-3-16,2 2 9 0,-1 0-11 0,-4-2 4 16,1 1 4-16,2-2 5 0,1 3-7 0,-3-3 9 15,2 1-12-15,-2-1 1 0,2 4 4 0,0-3-4 16,0 0 8-16,-1 1-8 0,-2 0 0 0,5 2 3 0,-4-3 4 16,4 3-1-16,-4-3-2 0,1 2-4 0,-1-1-5 15,-1 1 6-15,4-1 2 0,0 1-3 16,-4-1-1-16,0 1 0 0,4 1 4 0,-1-2 0 0,-2 0-3 15,2 1 2-15,-3 0-3 0,0 0 3 0,0 0-1 16,2 0 6-16,-2-1-8 0,0 2 6 0,0 0-7 16,1-1 3-16,2 1 6 0,0-1 0 0,-3 1 4 15,0-2-10-15,1 3-2 0,2-2 4 0,-3 4-2 16,0-5 3-16,0 2-3 0,4 0 0 0,-2 1 3 16,-2 0 8-16,1-3-8 0,-1 1 0 0,0 0-3 15,3 4 6-15,-3-4-4 0,2 3 0 0,-1-2-1 16,0 1-1-16,-2-2 4 0,4 1-4 0,-2 2 6 0,3-1-8 15,-5 0 6-15,1-3 4 0,3 2-10 0,-3 0 6 16,4 2-7-16,-4-3-2 0,0 0 12 0,1 2-1 16,2-1-3-16,-4 2-6 0,5-2 1 0,-5 0 0 15,3 2 3-15,0-3-1 0,-1 2 2 0,-1-2-8 16,2 2 3-16,-2-1 5 0,2 3-9 0,2-3 3 16,-6-1 6-16,2 0-4 0,0 1 5 0,0-1-4 15,-1 0 8-15,0 1-8 0,2-1 6 0,-2-1-12 16,1 3 10-16,-1 0-6 0,0-2 0 0,2 3 9 15,-1-3-5-15,0-1 6 0,2 3-11 0,-2-1 3 16,0 0-1-16,-1 1 9 0,1-3-6 0,-1 1-3 16,0 1 0-16,-3 1 0 0,4-3 2 0,-1 2-4 0,0 2 8 15,0-3-6-15,1 1 6 0,-3 0 5 0,2 0-7 16,1 0 2-16,-1 0-1 0,-1 0-1 16,1 1-1-16,-2-2-3 0,2 1 9 0,1 0-10 0,-1 1-2 15,-2-2 13-15,1 0-7 0,1 2 1 0,0 0-6 16,-3 0 8-16,3 0-7 0,-2-1 2 0,2-1 1 15,-1 3 1-15,-1-3 8 0,2 3 0 0,-1 1-7 16,0 0 0-16,-1 0 2 0,2-2-2 0,-3 0-1 16,1-1 0-16,1 2 0 0,3 1 1 0,-4 0 1 15,0 1 0-15,1-3-3 0,-1 2 5 0,2 0-9 16,-1 0 3-16,1-3 1 0,-2 1 0 0,-1 3 0 16,2-3-2-16,-1 1-2 0,0 0 0 0,-2 1 4 0,2 0 1 15,-1 1 0-15,2 0 4 0,-3 0 2 0,3-1-5 16,-1 1-5-16,-1 0 5 0,2 0-5 15,-2-1 7-15,2 1-13 0,-3 1 8 0,1 0 1 0,1 1-1 16,0-3 1-16,-2 3 2 0,0 1 0 0,0-3-5 16,0 2-1-16,1-1 6 0,3 0-6 0,-3 0 8 15,-1-2-12-15,3 2 10 0,-2-3-8 0,-1 2 0 16,0 1 15-16,4-3-4 0,-4 2-7 0,1-2 1 16,2 2 3-16,-2 0-9 0,-1-4 7 0,0 0 7 15,0 3 1-15,0-4-10 0,0 5 4 0,3-6-2 16,-2 2 2-16,-1-1 3 0,-1 2-5 0,1-2-9 15,0 0 12-15,0 0-12 0,1-2-16 0,-1 2-18 0,-1 1-7 16,1-1-16-16,-3 0-10 0,3-1-15 0,0 1-20 16,0-1-30-16,-4 2-30 0,3 0-44 0,-3-3-44 15,3 2-45-15,-7 2-209 0,5-3-554 0,-4-3 246 16</inkml:trace>
  <inkml:trace contextRef="#ctx0" brushRef="#br0" timeOffset="12884.96">9058 11181 68 0,'0'0'95'16,"0"0"-14"-16,-6 1-12 0,6-1 4 0,0 0-3 16,-3 3 0-16,3-3-6 0,0 0-11 0,0 0 3 15,-6 1 1-15,6-1 0 0,0 0-12 0,0 0 0 16,0 0 3-16,0 0 9 0,-2 4-17 0,2-4 3 16,0 0-3-16,-1 3-9 0,1-3 0 0,-4 4-5 15,4-4 4-15,-1 3-14 0,-1 0-6 0,2-3 8 0,-3 8-2 16,4-4 1-16,-2-2-1 0,1-2-9 0,-4 8 0 15,5-4 1-15,-2 0-7 0,1-2-1 16,0 6-5-16,0-4 3 0,-3 1-5 0,3 0 4 0,0-1-5 16,3 0-14-16,-3 0 5 0,0-4-5 0,0 4 4 15,0-4 3-15,0 0-1 0,1 6-6 0,-1-6 16 16,4 4-7-16,-2-1 8 0,-2-3-7 0,3 3 8 16,1-1-2-16,-4-2-4 0,0 0-1 0,5 2-1 15,-5-2 7-15,5 1 3 0,-5-1-7 0,0 0 8 16,0 0-8-16,0 0 18 0,8 2-6 0,-8-2-4 15,0 0 15-15,0 0 9 0,0 0-6 0,0 0 9 0,0 0 7 16,0 0 6-16,0 0 7 0,0 0 4 0,0 0 4 16,0 0 2-16,0 0-2 0,0 0-1 15,0 0 3-15,0 0-3 0,0 0-1 0,0 0-5 0,0 0 0 16,0 0-1-16,0 0-1 0,0 0-6 0,0 0 0 16,0 0 2-16,0 0 4 0,0 0 0 0,0 0 2 15,-17-5-3-15,17 5 5 0,0 0-2 0,0 0 2 16,-10 3-1-16,10-3-4 0,-2 3-2 0,2-3-1 15,0 3-4-15,0-3-7 0,0 0-10 0,-2 6 6 16,2-6-9-16,2 5-2 0,-1-2 0 0,-1-3-3 16,5 5-1-16,-4-2-1 0,4-1-3 0,-1 0 0 0,-3 2-5 15,-1-4 7-15,6 4-7 0,-4-3 0 0,-2-1-4 16,5 1 4-16,-5-1 5 0,0 0-8 0,0 0 4 16,9-4-1-16,-4 2-1 0,-5 2 7 0,4-5 6 15,-4 2-1-15,0 3 6 0,4-8 1 0,-4 8-2 16,-3-5 5-16,3 1 5 0,0 4 0 0,-1-6 9 15,1 6 2-15,-1-6-3 0,-2 4 4 0,3 2 0 16,-6-4 1-16,6 4-1 0,-3-2 0 0,3 2 2 16,-6-2-6-16,6 2 5 0,0 0 1 0,-4-1-8 15,4 1 0-15,0 0-7 0,0 0-1 0,-8-1 1 16,8 1-9-16,0 0 1 0,0 0-4 0,0 0-4 0,0 0 3 16,0 0-4-16,0 0-2 0,0 0-7 0,0 0 5 15,0 0-1-15,0 0-12 0,-6-1-2 0,6 1-14 16,0 0-2-16,0 0-3 0,0 0 4 0,0 0 0 15,3-7 1-15,-3 7 6 0,2-4-1 0,-2 4 3 16,1-4 3-16,-1 4-2 0,3-3 3 0,-3 3-1 16,0 0 2-16,0 0 7 0,0 0 4 0,1-4 5 15,-1 4 4-15,0 0 8 0,0 0 0 0,0 0 6 16,0 0 1-16,0 0-4 0,0 0 1 0,0 0-7 16,0 0 5-16,0 0-6 0,0 0-5 0,0 0 3 15,-7 10-2-15,7-10-2 0,-3 3-1 0,3-3-3 16,-4 4 0-16,3 0-2 0,1-4-2 0,-2 4 0 0,2-4 3 15,-2 5-6-15,2-5 1 0,-1 4-5 16,1-4-1-16,0 0-3 0,0 0-9 0,0 0-4 0,0 0-11 16,3 5 1-16,-3-5 0 0,0 0 1 0,0 0 4 15,0 0 4-15,0 0 3 0,0 0 2 0,10-11-2 16,-10 11 7-16,3-5 4 0,0 3-6 0,-3 2 5 16,1-4-1-16,-1 4 4 0,2-5 5 0,-2 5-3 15,0 0 4-15,2-5 3 0,-2 5 6 0,0 0 6 16,0 0 0-16,0 0 6 0,0 0 2 0,0-3 1 15,0 3-3-15,0 0 3 0,0 0 3 0,0 0-3 16,0 0-2-16,0 0 1 0,0 0-6 0,0 0-7 0,0 0 3 16,0 0-11-16,0 0-10 0,0 0-8 0,-8 8-12 15,8-8-19-15,0 0-14 0,0 0-22 0,-1 3-14 16,1-3-23-16,-5 3-26 0,5-3-24 0,-5 3-37 16,5-3-34-16,-4 3-127 0,4-3-399 0,-5 4 176 15</inkml:trace>
  <inkml:trace contextRef="#ctx0" brushRef="#br0" timeOffset="13931.06">8554 11747 45 0,'0'0'123'0,"0"-5"-16"15,0 5-11-15,0 0-3 0,0 0-18 0,3-3 2 0,-3 3-14 16,0 0-4-16,4-3-7 0,-2 0-9 16,-2 3-1-16,0 0-11 0,4-1 9 0,-4 1-13 15,4-6-5-15,-4 6-7 0,4-2 3 0,0-1-24 0,-4 3-11 16,5-2-11-16,-3 0-15 0,2-1-5 0,0 1-13 15,-1 0-16-15,-2-2-48 0,-1 4-136 0,5-4 61 16</inkml:trace>
  <inkml:trace contextRef="#ctx0" brushRef="#br0" timeOffset="14134.97">8689 11614 90 0,'0'0'143'0,"5"-2"-10"0,-5 2-4 0,0 0-11 15,5-2-7-15,-5 2-10 0,5-4-11 0,-5 4-5 16,5-2-9-16,-5 2-3 0,5-3-15 0,-1 0-3 0,-1 2-7 16,-3 1-7-16,6-6-7 0,-3 4-20 0,0 0-10 15,1-2-8-15,-1 3-7 0,1-2-18 0,-1-1-13 16,1 2 1-16,0 0-18 0,0-4-7 0,1 3-10 16,-1 0-14-16,0-2-75 0,0 3-177 0,-2-2 78 15</inkml:trace>
  <inkml:trace contextRef="#ctx0" brushRef="#br0" timeOffset="14331.95">8851 11453 123 0,'0'0'133'16,"0"0"-14"-16,0 0-10 0,0 0-6 0,0 0-3 16,0 0-19-16,5-3-1 0,-5 3-5 0,0 0-15 0,4-3 7 15,-3-1-15-15,-1 4-3 0,5-2-13 0,-1-1-7 16,-1 0-9-16,-1 0-26 0,-2 3-6 15,7-7-15-15,-2 4-13 0,-3 1-6 0,2-1-12 0,0 0-7 16,0 0-7-16,0 2-8 0,-3-4-59 0,-1 5-150 16,5-2 67-16</inkml:trace>
  <inkml:trace contextRef="#ctx0" brushRef="#br0" timeOffset="14662.27">9113 11179 39 0,'4'-1'66'0,"-4"1"-9"0,5-5-11 0,-2 4-11 15,-3 1-13-15,7-4-2 0,-3 1-13 0,-4 3-10 16,5-3-19-16,-5 1-23 0,0 2-48 0,3-5 21 15</inkml:trace>
  <inkml:trace contextRef="#ctx0" brushRef="#br0" timeOffset="14837.21">9209 11097 30 0,'0'0'58'16,"5"-1"-1"-16,-5 1-8 0,3-3-8 0,-1 0-6 15,-2 3-11-15,4-5-8 0,2 4-1 0,-6 1-11 16,5-4-6-16,-3 0 0 0,1 3-19 0,0-2-9 16,0-1-16-16,-1 2-49 0,-2 2 21 0</inkml:trace>
  <inkml:trace contextRef="#ctx0" brushRef="#br0" timeOffset="15045.75">9314 10994 46 0,'0'0'115'16,"0"0"-15"-16,0-2-2 0,0 2-21 0,0 0 3 15,0 0-15-15,6-3-10 0,-6 3 3 0,0 0-7 16,5-4-11-16,-2 1-5 0,-3 3-14 0,5-3-4 16,-1 0-8-16,0 3-3 0,-4 0-8 0,7-3-9 15,-4 0-8-15,-1 1-10 0,1-1 2 0,-3 3-9 16,5-1 0-16,-1-3-9 0,-4 4-10 0,4-5-48 15,-2 3-110-15,1-2 49 0</inkml:trace>
  <inkml:trace contextRef="#ctx0" brushRef="#br0" timeOffset="15182.41">9379 10942 357 0,'0'0'-16'0,"2"-5"14"0,-2 5 13 0,4-2 13 0,-4 2 16 16,3-2 13-16,-3 2 16 0,0 0 5 0,2-4 16 15,-2 4-2-15,0 0 12 0,0 0-3 0,0 0-2 16,3-3-8-16,-3 3-13 0,0 0-7 0,0 0-10 16,0 0-3-16,0 0-12 0,0 0-17 0,0 0-14 15,0 0-8-15,0 0-8 0,0 0-13 0,0 0-15 16,0 0-15-16,6-2-10 0,-6 2-8 0,0 0-15 15,5-2-13-15,-5 2-90 0,0 0-197 0,0 0 88 16</inkml:trace>
  <inkml:trace contextRef="#ctx0" brushRef="#br0" timeOffset="18888.12">9420 10964 217 0,'-3'4'196'0,"3"-4"-23"0,0 0-19 15,0 0-17-15,0 0-20 0,0 0-6 0,0 0-15 16,0 0-6-16,0 0-10 0,0 0-4 0,0 0-3 16,0 0-4-16,0 0 6 0,0 0 1 0,0 0 8 15,0 0-1-15,0 0 5 0,0 0 0 0,0 0-3 16,0 0-6-16,0 0-5 0,0 0-7 0,0 0-2 15,0 0 4-15,0 0-8 0,0 0-7 0,0 0-4 0,0 0-6 16,0 0-7-16,0 0-2 0,0 0-9 16,0 0 2-16,0 0-7 0,0 0-6 0,0 0 0 0,0 0-9 15,0 0-1-15,0 0-1 0,0 0-1 0,0 0 2 16,0 0-4-16,0 0 4 0,0 0-2 16,0 0 3-16,0 0-4 0,0 0 0 0,0 0 0 0,0 0-2 15,0 0 4-15,0 0-4 0,0 0 2 0,0 0-3 16,0 0 1-16,0 0 4 0,0 0-4 0,0 0 2 15,0 0-2-15,0 0 1 0,0 0-1 0,0 0 6 16,0 0-6-16,0 0 1 0,0 0 5 0,0 0 4 16,0 0 0-16,0 0 1 0,0 0 5 0,0 0 2 15,0 0 0-15,0 0 5 0,0 0 0 0,0 0-4 16,0 0 2-16,0 0-6 0,0 0 5 0,0 0 0 0,0 0 1 16,0 0 6-16,0 0-2 0,0 0 2 15,3-13 1-15,-3 13-1 0,3-6-2 0,1 3-2 0,-2-2-4 16,0 0 1-16,1 2-4 0,-1-2 5 0,5-1-10 15,-2 0 8-15,-1-2-1 0,1 1-3 0,1 4-1 16,-2-5-2-16,2-1 2 0,2 2 3 0,-3-3-3 16,3 2-4-16,-3 1 1 0,1-1 0 0,3-3-1 15,-4 4-3-15,3-4 5 0,2 1-8 0,-3 1 2 16,-1 2 2-16,2-1 0 0,-2 3 0 0,-1 0 3 16,-1-1-10-16,1 1 3 0,-2 1-1 0,1-2 2 15,-1 2 1-15,0-1-3 0,1 0 0 0,-3 3-1 0,-1 2 6 16,4-2-7-16,-4 2 2 0,2-5 4 0,1 3-4 15,-2-2 2-15,-1 4 1 0,0 0-3 0,3-5 6 16,-3 5-4-16,0 0-2 0,0 0 3 0,1-3-3 16,-1 3 3-16,0 0 0 0,0 0-2 0,0 0-6 15,3-2-11-15,-3 2-8 0,0 0-17 0,0 0-15 16,0 0-17-16,0 0-25 0,0 0-24 0,0 0-34 16,0 0-38-16,0 0-24 0,-5-7-33 0,5 7-187 15,-7-1-470-15,7 1 207 0</inkml:trace>
  <inkml:trace contextRef="#ctx0" brushRef="#br0" timeOffset="19350.4">9452 10676 49 0,'0'3'268'0,"0"-3"-10"0,0 0-18 15,0 0-19-15,3 2-15 0,-3-2-20 0,0 0-18 0,0 0-11 16,0 0-12-16,0 0-7 0,0 0-5 0,0 0-7 16,12-6-6-16,-11 5-11 0,6-3-4 0,-4 3-14 15,3-1-1-15,0-2-9 0,-1 2-8 0,0-2-3 16,4 1-12-16,-4 0 0 0,3-2-5 0,0 1-5 15,3-1-6-15,-6 3-7 0,6-3-1 0,-4 1-4 0,1 1 3 16,-1 2-5-16,0-2-10 0,-1 1 1 16,2 1-3-16,-3 1-3 0,0-3 3 0,0 2-5 15,-5 1 4-15,7-1-6 0,-7 1 4 0,7 0 8 0,-7 0-2 16,0 0-5-16,9 1 11 0,-9-1-6 0,4 4 4 16,1-1 6-16,-5 0-8 0,3 0 0 15,-1 0 6-15,0 3-6 0,1-3-4 0,0 2-4 0,-2 2 1 16,2-2 1-16,-2 1 1 0,0-1-2 0,1 3-3 15,0-3-7-15,-1 0-9 0,1 4-12 0,-1-5-14 16,0 2-17-16,3 2-19 0,-4-4-23 0,0 4-22 16,1-5-28-16,2 2-34 0,-3-2-30 0,1 1-20 0,-1-4-29 15,0 5-174-15,0-5-464 0,0 0 206 16</inkml:trace>
  <inkml:trace contextRef="#ctx0" brushRef="#br0" timeOffset="19771.09">9762 10362 209 0,'0'0'207'0,"0"0"6"0,0 0-2 0,0 0-2 16,0 0-3-16,0 0-10 0,0 0-3 0,0 0-10 15,0 0-12-15,0 0-3 0,0 0-10 0,7 11-9 16,-5-10-7-16,-2 3-7 0,1 1-7 0,1 2-12 15,-1-1-4-15,-1 0-3 0,0 3-15 0,0 1-4 16,0-1-16-16,4 4-9 0,-3-2 1 0,-1 1-8 16,0 0-17-16,4 0 1 0,-3-1-6 0,-1-1-8 15,0 2-14-15,3-5-10 0,-2 5-22 0,2-5-20 0,-6-4-14 16,6 5-27-16,-3-6-26 0,0 3-32 16,-3-2-25-16,6 2-39 0,-3-5-16 0,0 0-28 0,0 0-185 15,0 4-464-15,0-4 206 0</inkml:trace>
  <inkml:trace contextRef="#ctx0" brushRef="#br0" timeOffset="20029.72">9761 10378 149 0,'0'0'278'0,"0"0"-4"15,10 5-14-15,-7-3-15 0,2 2-15 0,-1-1-18 16,-2-1-12-16,5 1-18 0,-2 2-19 15,1-2-5-15,3 3-19 0,-1-2-14 0,-1 4-9 0,2-3-13 16,1-1-11-16,-2 2-4 0,1-1-11 0,3 2-11 16,-1-1-7-16,-2 0-2 0,1 0-12 0,-2 0-12 15,-2-2-8-15,6 1-17 0,-6-2-8 0,3 1-22 16,-4 2-13-16,2-2-23 0,-1-1-21 0,-5 1-22 16,3-3-24-16,0 1-15 0,-4-2-21 0,0 0-13 15,8-2-21-15,-8 2-25 0,0 0-126 0,1-8-374 16,-2 0 165-16</inkml:trace>
  <inkml:trace contextRef="#ctx0" brushRef="#br0" timeOffset="20246.91">9946 10281 266 0,'0'0'347'0,"-5"-3"-12"0,5 3-25 15,0 0-23-15,0 0-28 0,0 0-25 0,0 0-22 16,0 0-27-16,5 15-15 0,-1-10-15 0,-4 4-18 15,4 0-10-15,-3-1-18 0,-1 3-9 0,4 0-14 16,1 3 0-16,-5 0-17 0,4 2 0 0,-3-4-15 16,2-1-10-16,1 5-17 0,-2-1-25 0,2 1-22 0,-4-3-19 15,0 1-30-15,3 0-30 0,-2-4-43 0,0 4-33 16,2-2-45-16,-2-3-31 0,-1 3-192 0,0-3-479 16,0 3 212-16</inkml:trace>
  <inkml:trace contextRef="#ctx0" brushRef="#br0" timeOffset="23145.5">8530 11746 41 0,'0'0'94'0,"0"0"-9"16,0 0 0-16,0 0-1 0,0 0-4 0,0 0 9 15,0 0 0-15,0 0 7 0,0 0 5 0,0 0-2 16,0 0 6-16,-2-5 1 0,2 5 7 0,0 0-6 16,0 0 1-16,0 0 1 0,0 0-1 0,0 0-1 15,0 0-6-15,0 0 1 0,0 0-3 0,0 0-3 16,0 0-3-16,0 0-4 0,0 0-9 0,0 0-2 15,0 0-9-15,0 0-5 0,0 0-8 0,0 0-9 16,0 0-3-16,-6 10-4 0,6-10-1 0,-1 4-6 16,-1-2-5-16,0 2-2 0,2-4-2 0,-5 5-1 0,3-3-5 15,-2 2 1-15,1-1-2 0,1 0-9 0,-1 2 5 16,1-3-3-16,0 3 1 0,-2-2-1 0,1 2 0 16,-1-1 2-16,1-2-4 0,0 3 3 0,0-2-2 15,-1 1 0-15,3-1-6 0,-3-1 6 0,0 0-3 16,4-2-4-16,0 0-7 0,-1 3-3 0,1-3-13 15,-4 4-6-15,4-4-6 0,0 0-10 0,-5 3-7 16,5-3-4-16,0 0-10 0,0 0-10 0,0 0-13 16,0 0-3-16,0 0-11 0,0 0 1 0,0 0 0 15,0 0-4-15,0 0 4 0,0 0-3 0,0 0-7 0,13 2 1 16,-13-2 4-16,0 0 13 0,10-2-2 16,-10 2 10-16,8 0 14 0,-8 0-2 0,0 0 13 15,7-1-2-15,-7 1 10 0,4-4 7 0,-4 4 5 0,7-2-2 16,-7 2 11-16,0 0 4 0,3-3 15 0,-3 3-6 15,0 0 11-15,3-3 3 0,-3 3 4 0,3-4 4 16,-3 4 9-16,0 0 0 0,2-4 15 0,-2 4-4 16,0 0 17-16,0 0 9 0,0 0 14 0,0-3-3 15,0 3 13-15,0 0-4 0,0 0-1 0,0 0-5 16,0 0-3-16,0 0-9 0,0 0 1 0,0 0-6 16,0 0 0-16,-9-1-1 0,9 1-4 0,0 0-1 15,0 0 3-15,0 0-16 0,0 0 3 0,0 0-5 0,0 0 0 16,0 0-7-16,0 0-1 0,0 0 0 15,0 0-8-15,0 0 2 0,0 0-4 0,0 0 1 16,3 12-7-16,-2-10-2 0,4 2-6 0,0 0-2 0,0-1-9 16,-1 0 1-16,0-2-11 0,0 0 2 0,0 0 0 15,-4-1 5-15,0 0 3 0,10-2 0 16,-10 2 6-16,0 0 1 0,6-1 3 0,-6 1 1 0,4-3 5 16,-4 3 2-16,0-7 6 0,0 7-1 0,0-5-3 15,-3 1 5-15,1 2-6 0,-2-3-5 0,-1 2 1 16,1-2 1-16,-1 1 3 0,1 0-4 0,-1 1 4 15,0-1 0-15,1 3 0 0,-3-1 8 0,7 2 2 16,-9-1 4-16,9 1-3 0,-8 1 0 0,8-1-3 0,-9 2-3 16,9-2-2-16,-5 4-3 0,4-1 0 15,1-3-7-15,-4 8 0 0,1-4-2 0,3 0-5 16,0-1-8-16,0-3-15 0,0 7-10 0,4-4-14 0,-4 1-27 16,3-2-13-16,-3-2-11 0,2 7-19 0,-2-7-127 15,3 2-276-15,-3-2 122 0</inkml:trace>
  <inkml:trace contextRef="#ctx0" brushRef="#br0" timeOffset="25297.76">8304 11883 16 0,'0'0'223'0,"0"0"-12"16,0 0-15-16,0 0-15 0,0 0-23 0,0 0-14 16,0 0-12-16,0 0-15 0,0 0-9 0,0 0-12 15,0 0-9-15,4 8-8 0,-2-3-6 0,3-2-6 16,1 1-5-16,-1 0 4 0,-3 0-1 0,3 0 0 16,-1-1 2-16,-1 0-5 0,1 0-1 0,-2-2-7 15,2 2-6-15,-4-3-4 0,5 4-5 0,-5-4-3 16,3 3-2-16,-3-3-1 0,2 1-5 0,-2-1-6 15,0 0-5-15,5 4-3 0,-5-4-2 0,0 0-7 16,0 0-2-16,0 0-4 0,0 0 2 0,0 0 0 16,0 0 0-16,0 0 0 0,0 0 1 0,0 0-3 15,0 0 7-15,0 0 4 0,0 0 7 0,0 0 2 0,0 0-6 16,0 0 1-16,0 0-4 0,0 0 1 0,-18-6 1 16,11 6-3-16,0-2-3 0,-3 0-1 0,1 0 0 15,0 0-2-15,-2 1 2 0,1 1-5 0,-1-1 6 16,0 1-3-16,3 1-1 0,-2-2 0 0,-3 2-2 15,4 0-2-15,0 1 4 0,4-1 2 0,-4 0-2 16,4 1 2-16,-3-1-1 0,3 1-3 0,-1-1 1 16,6-1 1-16,-12 4 0 0,7-2-2 0,1 2-4 15,1-1-1-15,-1 1 1 0,0 0 2 0,3-1 0 16,-2 1-2-16,3-1 0 0,0 2-2 0,-2-1-2 16,4 2-1-16,-2-2 1 0,0 0-5 0,3 0-1 15,-1 1 4-15,3 1-1 0,0-4 4 0,1 3-3 16,0-2 1-16,0 1-5 0,4 0 1 0,2-3 7 15,2 4 0-15,-4-2-3 0,3-2 4 0,1 2 0 16,7-2 2-16,-3 2-1 0,-7 0-3 0,4 0 6 16,1 0-4-16,-2 1 2 0,-1-2-1 0,-1-1 3 0,-3 3-5 15,2 0 6-15,-3-2-2 0,0-1-1 0,-2 0-2 16,1 3 1-16,-2-3 2 0,1 0-5 0,1 2 1 16,-6-1-4-16,4 1 4 0,-1-1-2 0,-4-2 5 15,5 5-2-15,-5-4-3 0,0-1 4 0,4 4 3 16,0 0-4-16,-3 1 3 0,-1-1-2 0,0 0 2 15,1 0-1-15,2 1 1 0,-3-5 5 0,-4 9-5 16,3-2 1-16,-3-2 0 0,4 0 4 0,-1 3 5 16,-2-5-3-16,-2 5-1 0,1-1 1 0,3-4 2 15,-3 4 1-15,0-2 0 0,-1 0-3 0,0 3 0 0,0-1-1 16,-3-3-1-16,3 0-2 0,-5 0 2 16,4-1-2-16,-6 3 0 0,4-2 2 0,-4-2-2 0,-1 0 0 15,1-1-1-15,1 1 4 0,-2 2-4 0,0-4 1 16,3-2-1-16,1 2 1 0,-2 0 0 0,4 0-1 15,-2 0 2-15,9 0-6 0,-11-1 1 0,11 1-2 16,-12 0 2-16,12 0-2 0,-6 0 5 0,6 0-6 16,-8-3 2-16,4 1 2 0,4 2 2 0,-6-1 0 15,6 1 5-15,0 0 5 0,0 0 1 0,0 0 6 16,0 0 2-16,-4-2 3 0,4 2-1 0,0 0 0 16,0 0-2-16,0 0-2 0,0 0 1 0,0 0-7 0,0 0 1 15,0 0-2-15,0 0 3 0,0 0 1 16,0 0 3-16,0 0 4 0,0 0 3 0,0 0 3 15,0 0 3-15,0 0 3 0,0 0 1 0,0 0-3 0,0 0 4 16,0 0 0-16,0 0-4 0,0 0 0 0,-4 5 2 16,4-5-4-16,0 0-4 0,0 0 3 15,2 6-6-15,-2-6-3 0,0 0 1 0,-2 4-1 0,2-4-2 16,0 8-4-16,0-3-1 0,-1 1 2 0,-2 0-5 16,3 4-2-16,0-2-1 0,-1-2-14 0,1 3-12 15,-3-2-11-15,2 4-17 0,1-5-21 0,-5 6-39 16,4-5-43-16,1-1-36 0,0 1-70 0,-3 0-181 15,2 0-474-15,-3-3 210 0</inkml:trace>
  <inkml:trace contextRef="#ctx0" brushRef="#br0" timeOffset="32641.53">9041 11297 98 0,'0'0'85'0,"0"0"2"0,0 0 4 0,0 0-6 16,0 0-5-16,0 0-7 0,0 0 5 0,0 0-1 16,0 0-6-16,0 0-8 0,0 0 9 0,0 0-2 15,0 0 0-15,0 0-10 0,0 0 2 0,0 0-5 16,0 0 6-16,0 0 2 0,0 0-2 0,0 0 0 15,0 0 3-15,0 0-11 0,0 0-1 0,0 0 0 16,0 0-8-16,0 0 2 0,0 0-10 0,0 0 2 0,0 0-3 16,0 0-8-16,0 0 6 0,0 0-8 0,0 0 9 15,0 0-3-15,0 0 1 0,0 0-2 0,0 0 3 16,0 0-2-16,0 0 2 0,0 0-4 0,0 0 1 16,0 0-5-16,0 0-2 0,0 0 1 0,0 0-4 15,0 0-3-15,0 0-3 0,0 0 0 0,0 0-2 16,0 0-5-16,0 0 1 0,0 0-4 0,0 0 0 15,0 0 2-15,0 0 1 0,0 0-2 0,4-12 3 0,-4 12-3 16,0-5 2-16,0 5-2 0,0-4-2 0,0 4 5 16,1-5-3-16,2 3-1 0,-3 2 2 15,0-5 6-15,0 5-3 0,1-4-1 0,-1 4 1 0,2-6 2 16,-2 6 1-16,2-5 0 0,-2 5-4 0,0-3 0 16,0 3-2-16,1-7 2 0,-2 3 1 0,1 4-2 15,4-5 0-15,-4 0 1 0,0-1 0 0,0 3 4 16,0-2-9-16,1-2 4 0,2 1 3 0,-2 2-3 15,-1-3 1-15,0 2-1 0,1 1-5 0,-1-3 6 16,3 0-4-16,-3 0-1 0,0 1 0 0,1 1-1 16,3 0 1-16,-3 0-1 0,2-1 0 0,-2-1 0 15,-1 2 2-15,1 1-9 0,2-3 5 0,-2 1 0 0,-1 1 1 16,3-1-2-16,-2 1-1 0,2-1 0 0,-2 2 5 16,0-4-4-16,2 5 0 0,-2-3 3 0,-1-1-2 15,3 4 2-15,-2-2-2 0,3-1-2 0,-3 0-3 16,0 4 6-16,-1-2-4 0,3-2 4 0,-2 1-2 15,-1 1 1-15,3 0-2 0,-2-1 2 0,0 1 0 16,-1 0-3-16,3 0 2 0,-2 1-1 0,2-1 0 16,-2-2-2-16,-1 3 3 0,3-1-7 0,-2 0 5 0,0-1-5 15,-1 2 7-15,0 3 1 0,5-6-2 16,-2 2 3-16,-3 0-6 0,0 4 2 0,2-4 0 16,-1 0 2-16,1 0-1 0,-2 4-2 0,1-5 4 15,2 2-2-15,-2-1 0 0,-1 4 1 0,1-4-5 16,0 1 5-16,-1 3-2 0,3-6 2 0,-3 6-1 15,0 0 0-15,3-5 0 0,-1 3 0 0,1 1 0 0,-3 1 2 16,5-6 2-16,-3 4-8 0,1-3 1 0,-1 2-1 16,1 0 2-16,-3 3 1 0,4-5 4 0,-4 0-1 15,1 1-2-15,0 0-5 0,2 1 2 0,0-1 4 16,-3 4-3-16,3-5 5 0,-1 2-3 0,-2 3 1 16,1-7 1-16,0 4-7 0,-1 3 8 0,6-5-6 15,-3 3-3-15,-2-1 6 0,2 1 0 0,-3 2-4 16,0-6 5-16,3 3-1 0,-2-1-2 0,-1 4 1 0,4-6 1 15,-4 3 0-15,1 0-4 0,-1 3 2 16,3-6 0-16,-2 3-1 0,1 0 3 0,-2 3 0 0,2-4-2 16,-2 4 2-16,1-5-2 0,1 1 4 0,-2 4-2 15,4-6-2-15,-4 4 2 0,0 2-1 0,0-6 4 16,1 2-1-16,-1 4-4 0,0-7 4 0,2 5 1 16,-1-2-1-16,0 0-3 0,-1 4 0 0,2-6 1 15,-2 2 3-15,0 4-3 0,2-7 3 0,-2 0-5 16,1 4 4-16,-1-1-2 0,0 0-6 0,0 4 5 15,3-8-1-15,-3 4 0 0,0 0 2 0,0-3-1 16,0 2 5-16,0 5-4 0,0-5 1 0,1 2 0 0,1-2-2 16,0 0 2-16,-2 2-4 0,0 3 3 0,0-5-2 15,0 1 4-15,0 0-4 0,2 1 2 0,-2 3-2 16,0-9 3-16,0 5-1 0,2 1-2 0,-2-1 6 16,1 1-2-16,-1-1-3 0,0 4 1 0,2-7-2 15,-2 2 3-15,0 1 2 0,2-3-8 0,-1 5 4 16,1-4 3-16,-2 4-4 0,2-2-1 0,-2 4 5 15,0-8-2-15,0 4 1 0,0 4-1 0,0-6-2 16,0 1 0-16,1 0-1 0,2 2 3 0,-3 3-6 0,0-7 3 16,0 3-2-16,0 4-1 0,1-5 3 15,-1 2 1-15,0 3-2 0,4-6-1 0,-4 3 2 16,0 3-2-16,1-8 2 0,-1 7 1 0,3-3 1 0,-3 4-1 16,0-5-1-16,0 5 1 0,0-6-4 0,0 3 0 15,0-1 1-15,0 4 4 0,4-6-4 0,-4 2 3 16,0 4-2-16,1-6-1 0,-1 3 0 0,0 3 0 15,4-6 2-15,-3 3 0 0,-1 3 0 0,4-6 3 16,-4 6-3-16,0-7 5 0,1 5-3 0,-1-2-2 16,3 1 4-16,-3 3-2 0,1-6 0 0,3 3-2 15,-7-2 2-15,6 2 0 0,-3-2-2 0,0 5 2 0,0-3 2 16,0 3-3-16,0-10 5 0,0 6-3 16,4 1-1-16,-3-1 2 0,-1-1 2 0,0 5-6 15,0-6 1-15,0 2 4 0,4 0-1 0,-4 0 1 0,1-1 1 16,2 2-6-16,-3 0 5 0,0 3-5 15,1-8 3-15,-1 4 2 0,0 4-5 0,0-3 7 0,0-1-5 16,0 4 2-16,4-6-1 0,-4 6 2 0,0-5-2 16,0 5-3-16,5-3 4 0,-5 3 2 0,1-4-6 15,-1 4 5-15,0-6-3 0,0 6 3 0,0-5-6 16,0 5 4-16,3-4 0 0,-3 4-2 0,1-5 3 16,-1 0-3-16,3 1 1 0,-3 4 1 0,1-6 2 15,-1 2-3-15,1 0 3 0,-1 4-6 0,4-6 3 0,-4 2-3 16,0 4 4-16,3-5 0 0,-3 2-1 15,0 3 2-15,1-6-2 0,-1 2-1 0,0 4 3 0,0 0 0 16,3-5 3-16,-2 3-4 0,0-2 0 16,2 1 3-16,-3 3-2 0,2-5 0 0,-2 5-3 0,0-5 2 15,0 0 0-15,0 2-6 0,0 3 4 0,4-7 1 16,-4 7 5-16,2-5-2 0,1 2-5 0,-3 0 5 16,0 3-2-16,0-7-3 0,3 4 0 0,-3 3 0 15,1-6-1-15,0 4 1 0,-1 2 3 0,1-5-2 16,1 3 1-16,-2 2 1 0,4-5 0 0,-4 0-1 0,2 3-4 15,-1-2-2-15,2 1 5 0,-3 3-5 0,5-6 1 16,-4 3 1-16,1-2-3 0,-2 5 2 16,2-4-1-16,-1-1 2 0,1 1-2 0,-2 1-4 0,0 3 7 15,2-4-5-15,-2 4 9 0,2-8-5 0,-1 5-4 16,-1 3 1-16,4-5-6 0,-4 5 7 0,1-4 0 16,0-1 3-16,-1 5-1 0,4-2-3 0,-3-3 0 15,-1 5 4-15,2-3-2 0,0-3 1 0,-2 6-6 16,6-4 8-16,-4 1-2 0,-1-3-2 0,0 3 2 15,2-1 2-15,-2 1 3 0,0-4-3 0,1 2 2 16,-1 2-4-16,2-2-4 0,-2 1 9 0,-1 4-4 16,3-7 4-16,-1 5-5 0,1-3 4 0,-1 2 2 0,-1-1 1 15,3-1-2-15,-4 0-3 0,3 0 3 0,-2 2 1 16,0-2-2-16,3 0-4 0,-4 1 3 0,1-1 3 16,1 0 0-16,-1-1-4 0,0 2 3 0,1 1-3 15,0-1-5-15,-1 0 7 0,2-3-4 0,-3 4-2 16,0 3 2-16,5-8 1 0,-2 7-1 0,-1-5 1 15,-1 2-5-15,2-2-4 0,0 2 4 0,-1 2 2 16,2-3-3-16,-4 1-1 0,1-1-3 0,2 2 1 16,-2-1 4-16,0 0 0 0,2 1 0 0,-2-1-2 15,-1 4 5-15,5-9-5 0,-5 7 4 0,0 2 3 16,3-5-2-16,-2 2 2 0,-1 3 4 0,1-5-2 0,3 2-1 16,-4 3 3-16,0-3-3 0,0 3-2 15,4-4 1-15,-4 4 4 0,0-4-10 0,0 4 4 0,0-4 0 16,0 4-7-16,1-4 1 0,-1 4-2 0,0 0-3 15,3-2 8-15,-3 2-2 0,4-2 0 0,-4 2-1 16,0 0 2-16,1-4-2 0,-1 4 0 0,0 0 5 16,4-3-3-16,-4 3-1 0,0 0 8 0,2-4-3 15,-2 4-5-15,0 0-3 0,3-3-7 0,-3 3-2 16,0 0-5-16,0 0-9 0,0 0-15 0,0 0-18 16,0 0-4-16,4-2-19 0,-4 2-12 0,0 0-31 15,0 0-107-15,0 0-263 0,0 0 118 0</inkml:trace>
  <inkml:trace contextRef="#ctx0" brushRef="#br0" timeOffset="33333.55">9406 9831 86 0,'-4'2'127'15,"4"-2"-1"-15,0 0-5 0,0 0-11 0,0 0 0 16,-5 2-3-16,5-2-10 0,0 0 12 0,0 0 3 16,0 0 2-16,0 0 11 0,0 0-2 0,0 0 13 15,0 0 6-15,0 0-1 0,0 0-1 0,0 0-7 16,0 0-2-16,0 0-8 0,0 0-9 0,0 0-4 0,0 0-16 16,0 0-4-16,0 0-8 0,0 0-7 15,0 0-8-15,0 0-9 0,0 0-1 0,0 0-7 0,0 0-6 16,0 0-1-16,0 0-9 0,0 0-1 0,0 0 2 15,0 0 1-15,0-10-2 0,0 10-10 0,2-6 2 16,-2 6-8-16,4-6 4 0,-1 3 4 0,-1-2-5 16,3-1-2-16,-2 2-6 0,1-1 1 0,1-1-5 15,0 0-2-15,0 1 8 0,0 1-5 0,0 0-2 16,0-1-1-16,2-1-4 0,-1 3 5 0,2-1-8 16,-2 1-1-16,1 1-9 0,-1-1 8 0,-1-1-2 15,0 0 0-15,0 1-1 0,-1 0-3 0,0 2 5 0,-4 1 1 16,5-3-5-16,-1 1 8 0,-4 2-6 0,0 0 2 15,5-2-5-15,-5 2-2 0,4-3 8 16,-4 3-2-16,0 0-1 0,2-2 2 0,-2 2 0 0,0 0 2 16,0 0-6-16,0 0 4 0,0 0 1 0,0 0-1 15,0 0 2-15,0 0 2 0,7-1 7 0,-7 1-7 16,0 0 2-16,0 0 8 0,0 0-6 0,0 0 6 16,1 8-4-16,2-5-2 0,-1 3 3 0,-2 1-1 15,4-2 3-15,0 3-4 0,0 2 2 0,-3-1-4 16,4 0-2-16,0 0 2 0,-1 1-5 0,1 1-5 15,-1 1-15-15,4-2-11 0,-3 0-22 0,-2 1-21 0,3-3-25 16,-2 3-29-16,-1 0-30 0,0 0-38 0,1-3-27 16,-2 1-230-16,1-1-490 0,-3-2 217 15</inkml:trace>
  <inkml:trace contextRef="#ctx0" brushRef="#br0" timeOffset="36547.53">9357 10015 86 0,'-4'2'192'0,"4"-2"-9"0,0 0-13 0,-5 1-19 16,5-1-16-16,0 0-22 0,0 0-6 0,-5 4-10 0,5-4-15 15,0 0-5-15,0 0-6 0,0 0-8 0,0 0-5 16,0 0-4-16,0 0-7 0,0 0-4 16,0 0-3-16,0 0-4 0,5 7-10 0,-2-5 7 0,-1 2-3 15,2-2 3-15,-1 1-1 0,-3-3-7 0,6 3 3 16,-1 0-7-16,0-1-2 0,0-1 6 0,0 0-8 16,-1 4-3-16,-4-5 0 0,11 0 1 0,-6 0-7 15,-5 0 5-15,10-5-3 0,-6 4 3 0,-1-1-3 0,3-1 11 16,-4-1 2-16,-2 4 7 0,9-3 2 0,-8 1 5 15,3-1 5-15,-4 3-1 0,3-6 2 16,-3 3 0-16,1-1 2 0,-1 4-2 0,1-7 4 0,-1 5-2 16,0 2 0-16,0-6 2 0,0 6 0 0,0 0 3 15,-2-5 3-15,2 5-3 0,-3-5 2 0,3 5 1 16,-5-1-3-16,5 1-5 0,-5-3 1 0,5 3-6 16,-5-1 1-16,5 1-4 0,0 0-5 0,0 0-2 15,0 0-6-15,0 0-2 0,0 0-2 0,-9 3-6 16,9-3 0-16,0 0-3 0,-7 3-6 0,7-3 0 15,-1 5-9-15,0-1 3 0,1-4 1 0,1 8-1 0,0-3 5 16,-1-1-8-16,2-1 3 0,-1 1 0 0,2 0-4 16,-2 0 2-16,0-1-6 0,0 0 3 0,2-1-2 15,-3-2-2-15,4 5-6 0,-1-4 0 0,-3-1-1 16,3 5 0-16,-3-5-3 0,0 0 3 0,9 0-3 16,-9 0 4-16,0 0 3 0,7-6-3 0,-7 6 5 15,2-3 2-15,1 0 1 0,-3 3 2 0,2-3 0 16,-2 3-2-16,4-3 13 0,-4 3 7 0,0 0 9 0,0 0 7 15,0 0 10-15,0-4-3 0,0 4 4 16,0 0 3-16,0 0-2 0,0 0-1 0,0 0-1 16,0 0-8-16,0 0 1 0,0 0-7 0,0 0-2 0,-11 10-11 15,8-6 8-15,-1-1-5 0,0 2-6 0,1-3-4 16,0 2-4-16,1-2-5 0,2-2-13 0,-6 8-7 16,5-6-12-16,0 3-15 0,-1-2-15 0,2-3-21 15,-3 5-18-15,3-5-30 0,-3 6-29 0,2-5-15 16,1-1-24-16,0 0-30 0,0 0-172 0,0 6-439 15,0-6 193-15</inkml:trace>
  <inkml:trace contextRef="#ctx0" brushRef="#br1" timeOffset="44384.44">8410 11873 17 0,'0'0'81'0,"0"0"-7"15,0 0-5-15,0 0-12 0,0 0 10 16,0 0-7-16,0 0 2 0,0 0-5 0,0 0 4 16,0 0-19-16,0 0 2 0,0 0-6 0,0 0-6 0,0 0-1 15,0 0-1-15,0 0-15 0,0 0-10 0,0 0-10 16,0 0-11-16,0 0-10 0,0 0-8 0,0 0-12 16,0 0-3-16,0 0-62 0,9-3-121 0,-9 3 53 15</inkml:trace>
  <inkml:trace contextRef="#ctx0" brushRef="#br1" timeOffset="44744.45">8341 11682 14 0,'-1'-4'64'0,"1"4"-10"0,1-8-5 0,-2 4-5 15,2 2-10-15,-2-4-6 0,1 6-4 0,0-7 2 16,0 2-11-16,0 0 3 0,-2 1-3 0,4-1-3 16,-2 1-10-16,0-1 6 0,1 0-15 0,-1-1 7 15,0 1-4-15,-1-1-4 0,1 1-3 0,-2-2 0 16,2-2-3-16,0 4-1 0,0 1-42 0,0-2-60 16,-2 1 26-16</inkml:trace>
  <inkml:trace contextRef="#ctx0" brushRef="#br1" timeOffset="44909.44">8327 11498 45 0,'0'0'40'0,"-2"-6"-4"0,0 3-9 0,2 3-9 0,0-8-10 15,-1 6-5-15,0-4-10 0,-1 0-22 0,2 1-30 16,0 2 13-16</inkml:trace>
  <inkml:trace contextRef="#ctx0" brushRef="#br1" timeOffset="45306.47">8345 11150 61 0,'-1'-4'75'0,"1"4"-1"16,0-4-13-16,0 4-2 0,-2-6-10 0,2 6-5 15,0-8-20-15,2 3-8 0,-2 1-1 0,0-1-12 0,1-1-12 16,0-1 1-16,-1 0-19 0,1-3-1 0,-1 4-41 15,2 0-73-15,-2-1 32 0</inkml:trace>
  <inkml:trace contextRef="#ctx0" brushRef="#br1" timeOffset="45507.47">8346 10949 2 0,'-2'-6'107'0,"2"6"-14"0,0-4-8 0,0 4-1 15,0-6-8-15,0 6-8 0,0-7-15 0,0 7 9 16,-2-7-17-16,4 4-9 0,-2 3 3 0,1-6-2 16,-1 2-17-16,2-1-2 0,-2 2-16 0,4-1 4 15,-2 1-12-15,0-3-8 0,-1 0-6 0,-1 3 1 16,3-4-7-16,-2 2-8 0,2 1-10 0,-1-2-13 16,1-1-46-16,-1 2-110 0,-3-1 49 0</inkml:trace>
  <inkml:trace contextRef="#ctx0" brushRef="#br1" timeOffset="45684.47">8405 10669 37 0,'1'-6'47'15,"-1"1"-8"-15,1 1-5 0,-1 1-6 0,4-2-9 16,-1 2-9-16,-2-1-8 0,2 1-6 0,-2 0-4 15,0-1-10-15,3 0-13 0,-4 4-35 0,1-6 16 16</inkml:trace>
  <inkml:trace contextRef="#ctx0" brushRef="#br1" timeOffset="45885.04">8456 10510 19 0,'0'0'101'16,"4"-2"-13"-16,-4 2-2 0,0 0-6 0,0 0-5 0,0 0-10 16,0 0-9-16,1-4-20 0,-1 4 6 0,0 0-2 15,3-2-6-15,-3 2-17 0,1-4-6 0,-1 4-2 16,4-6-8-16,-3 3-8 0,-1-1-17 0,3 0-16 16,-2 1-8-16,2-2-60 0,-3 5-115 0,0-5 52 15</inkml:trace>
  <inkml:trace contextRef="#ctx0" brushRef="#br1" timeOffset="46093.58">8535 10378 15 0,'2'-5'103'0,"-2"5"-9"0,1-3-14 0,-1 3-14 0,1-5 0 16,0 0-10-16,2 3-1 0,-2-1-2 0,2-3-10 15,-2 3-10-15,0-3-9 0,2 2-9 0,-1-1-6 16,1 0-9-16,1 1-7 0,-2-2-14 0,2 0-2 16,-1 1-18-16,1-1-5 0,-2 0-50 0,3 1-104 15,-4 2 46-15</inkml:trace>
  <inkml:trace contextRef="#ctx0" brushRef="#br1" timeOffset="46288.21">8649 10205 44 0,'0'0'71'0,"0"-7"2"0,1 3-6 15,2 0-9-15,-2 0-8 0,-1 4 2 0,4-7-14 16,-3 4-4-16,3 0-10 0,0-1 3 0,-4 2-17 16,6-2-4-16,-2 1-3 0,0 0-10 0,0 1-3 0,0 0-4 15,0-2-9-15,-1 2-2 0,0-1-6 16,3 1-14-16,-3-1-22 0,1 0-74 0,-1 0 33 0</inkml:trace>
  <inkml:trace contextRef="#ctx0" brushRef="#br1" timeOffset="46504.23">8833 10026 42 0,'0'-3'64'0,"4"1"-10"0,-4 2-1 0,2-4-13 16,-2 4 5-16,4-5-5 0,-1 3-7 0,-3 2-3 0,2-5 0 16,1 3-8-16,-3 2 1 0,5-4 2 0,-1 1-19 15,-4 3 7-15,5-3-15 0,-4 0 2 16,3 1-12-16,-4 2 1 0,8-2-14 0,-8 2-10 16,5-4-38-16,1 3-79 0,-6 1 36 0</inkml:trace>
  <inkml:trace contextRef="#ctx0" brushRef="#br1" timeOffset="46959.47">8965 9913 94 0,'0'0'91'0,"0"0"1"16,0 0-9-16,0 0-5 0,4-2-1 0,-4 2-7 15,0 0-6-15,0 0-7 0,0 0-11 0,3-3 4 16,-3 3-9-16,3-2 3 0,-3 2-15 0,6-2 6 15,-2 1-10-15,-4 1 0 0,5-5-23 0,-5 5 3 16,7-3-14-16,-3 2-6 0,-4 1-9 0,10-2 5 16,-7 0-4-16,1 1-9 0,0-2-1 0,-4 3-3 15,9-3-3-15,-5 2 2 0,-4 1-1 0,14 1-3 16,-14-1 6-16,9 0-4 0,-9 0 11 0,9 3 3 0,-9-3-2 16,10-1 6-16,-6 2 0 0,-4-1 5 0,8 0 1 15,-3 1 11-15,-5-1-5 0,9 2 11 0,-9-2-7 16,6 1 10-16,-2 1 12 0,-4-2-5 0,8 3 1 15,-4-1 13-15,1 0 6 0,-5-2-6 0,8 0 3 16,-5 2-5-16,-3-2 14 0,8 0-7 0,-3 2 15 16,-5-2-11-16,10 1 6 0,-10-1-1 0,8-1-6 15,-8 1-1-15,7-4-5 0,-7 4 0 0,8 2-11 16,-3 1 5-16,-5-3 2 0,10 0-15 0,-10 0 9 16,9 2-1-16,-5-1 3 0,1-1-9 0,-5 0-5 15,12 1-12-15,-6 1-7 0,-1 0 6 0,1 1-2 16,-3-1 0-16,6-1-1 0,-5 2-8 0,1-2 2 15,0 0-12-15,-5-1 0 0,8 3 0 0,-2-1-3 0,-1-1-12 16,2 4 0-16,-3-2-15 0,-2 0 0 0,5 1-8 16,-1 1-39-16,-1-1-114 0,-1 0 50 0</inkml:trace>
  <inkml:trace contextRef="#ctx0" brushRef="#br1" timeOffset="47323.47">9348 9968 308 0,'4'3'-7'0,"1"1"14"16,-1-3 3-16,0 1 12 0,0 1-1 0,1-1-5 16,0 0 20-16,-5-2-12 0,5 4 9 0,-5-4 3 15,6 1-8-15,-6-1 6 0,4 2 3 0,-4-2-11 16,5 0 5-16,-5 0 2 0,5 1 6 0,-5-1-1 15,8 3-8-15,-8-3 8 0,6 0 0 0,-6 0-7 16,8 0 3-16,-8 0-3 0,8 1-3 0,-2-1-1 16,-1 2 2-16,-5-2-2 0,12 2-10 0,-6 0-3 15,-2-1 4-15,2 0 1 0,2-1-6 0,-3 2-14 16,3-1 0-16,-3 2-8 0,5-2-15 0,-5 0 2 0,0 0-6 16,3 2 0-16,2 1-16 0,-2-2 5 15,-3-1-3-15,3 1 1 0,-2 0 4 0,0 0 6 16,0 0 0-16,0 1 7 0,-2 1-5 0,1-1 10 0,1 1 2 15,-3-1-1-15,1 3 5 0,0-3-5 0,-2 1 13 16,2 2-2-16,-1-1-3 0,-1 0 6 16,4-1 10-16,-3 1 0 0,-1 0-4 0,1-1 2 0,0 2-6 15,-1-1 6-15,1-1-5 0,-1 0 7 0,2 0 1 16,-4 0 6-16,3-1-7 0,-1 1 3 0,0-2 5 16,-2-2 8-16,6 4-2 0,-6-4 0 0,2 2 3 15,-2-2-7-15,3 2-5 0,-3-2 5 0,0 0-5 16,1 4 6-16,-1-4-10 0,2 4-1 0,-2-4-18 15,3 5 3-15,-3-5-7 0,3 4-13 0,0-1-4 16,-1 0-12-16,-2 2-5 0,4 0-63 0,-4 0-121 16,1 1 54-16</inkml:trace>
  <inkml:trace contextRef="#ctx0" brushRef="#br1" timeOffset="47491.47">9707 10282 12 0,'0'4'82'0,"0"-4"-1"0,3 3 5 0,-3-3-22 16,1 4-11-16,-1 0-3 0,0-4-8 0,0 6-12 16,0-6-13-16,1 4-8 0,2 0 1 0,-2-2-18 15,3 3-11-15,-3 0-9 0,0 0-17 0,2 1-28 16,-3-1-79-16,0-1 35 0</inkml:trace>
  <inkml:trace contextRef="#ctx0" brushRef="#br1" timeOffset="47677.67">9734 10473 109 0,'0'0'106'0,"0"0"-11"16,0 0-5-16,0 0-3 0,0 0-25 0,0 6-15 15,0-6 1-15,0 5-24 0,0-5-10 0,1 5-15 16,2-4-8-16,-3 3-12 0,1 0-1 0,2 0-16 0,-3-4-16 15,1 6-36-15,2-1-97 0,-3 0 44 0</inkml:trace>
  <inkml:trace contextRef="#ctx0" brushRef="#br1" timeOffset="47865.67">9784 10631 86 0,'0'0'98'15,"0"0"-9"-15,0 6-14 0,0-6-6 0,0 5-8 16,0-5-5-16,1 4-8 0,-1-4-11 0,0 5-12 16,0-5-10-16,0 3-8 0,0-3-4 0,0 7-11 15,0-5-9-15,3 4-11 0,-3-6-7 0,0 6-17 0,1-3-37 16,-1-3-95-16,0 7 43 0</inkml:trace>
  <inkml:trace contextRef="#ctx0" brushRef="#br1" timeOffset="48245.75">9673 10869 59 0,'0'0'104'0,"0"0"-14"0,0 0-14 16,0 0 3-16,0 0-14 0,0 0-18 0,0 0 11 16,0 0-17-16,0 0-13 0,0 0-1 0,0 0-29 15,0 0-3-15,0 0-14 0,2 6-4 0,-2-6-20 16,0 0-54-16,2 4-106 0,-2-4 47 0</inkml:trace>
  <inkml:trace contextRef="#ctx0" brushRef="#br1" timeOffset="48438.6">9702 10890 50 0,'0'-5'51'0,"0"5"4"0,0-6 0 0,0 2-14 0,0-3-12 16,0 3-6-16,1 0-7 0,-1-3-11 0,3 1-4 15,-3 6-4-15,-3-8-12 0,6 5-6 0,-3-3-28 16,0 2-51-16,-4 2 23 0</inkml:trace>
  <inkml:trace contextRef="#ctx0" brushRef="#br1" timeOffset="50709.47">9886 9725 24 0,'0'0'192'0,"0"0"-3"15,0 0 7-15,0 0-2 0,-4-3 4 0,4 3 5 16,0 0-5-16,0 0-4 0,0 0-8 0,0 0 2 15,0 0-8-15,0 0-11 0,0 0-3 0,0 0-12 0,0 0-19 16,0 0-7-16,0 0-13 0,0 0-12 0,0 0-12 16,8-3-9-16,-5 1-8 0,0-2-8 0,1-1-6 15,2 2-9-15,2-3-2 0,3-1-10 0,0 0 1 16,-1 0 1-16,2 0-10 0,-1 0 0 0,6 0-9 16,-2 0 7-16,-3 1-7 0,0 2-5 0,-1 1 0 15,-2 0-9-15,-2 1 7 0,1-1-4 0,-2 3 1 16,-2-1-8-16,-4 1 2 0,8 0 2 0,-8 0-3 15,5 4 8-15,-1 1-8 0,-2-2 9 0,-2 9-11 16,2-2 2-16,-2 2 4 0,-2 0-5 0,2-1 5 16,-2 2-12-16,-1-1 3 0,2 1 12 0,-3-3-8 0,3 1-2 15,-4 0-2-15,2-4 3 0,-1 4 0 16,-1-4 2-16,0 3 1 0,0-4-7 0,0-3 5 16,1 4-6-16,0-4 7 0,0 2-2 0,0-2-2 0,3 0-4 15,-3 1 5-15,1-2 0 0,1 2-7 0,2-4 5 16,-2 4-5-16,2-4 1 0,-4 3-4 0,4-3 0 15,0 0-10-15,0 0 2 0,0 0-4 0,0 0 2 16,0 4-4-16,0-4 0 0,0 0-2 0,0 0-3 16,0 0-3-16,0 0 6 0,0 0-2 0,0 0 1 15,6 3 4-15,-1-2 1 0,-5-1 2 0,11 4 2 16,-4-4 2-16,4 2 0 0,-4-1 0 0,3 2 4 16,-1 1 0-16,3 0 0 0,-1 1 9 0,1-2-6 0,-2 0 3 15,-1 1 0-15,0 0-1 0,1 1 5 16,2 2-3-16,-6-5 3 0,3 7 4 0,0-4 1 0,-4 5 6 15,4-5 5-15,-5 3 2 0,6 2 1 0,-5-2 3 16,2 3 0-16,-3 0 7 0,1-1-8 0,1 2 0 16,-2-1-2-16,0 2 2 0,-2-2 3 0,-1 3-4 15,2-2-2-15,-3-1-1 0,1 3 1 0,-2-1-4 16,1-2-3-16,-1 1-4 0,1-1 8 0,-4 0-1 16,3-1-8-16,-1-2 3 0,0-1 2 0,-1 1-1 15,-1-3-2-15,1 0-14 0,-1 1 5 0,0-1-19 16,-1-2-12-16,0 1-7 0,-4 0-14 0,0 1-22 0,1-3-17 15,-1 0-19-15,-2-1-19 0,2 1-22 16,-3-4-19-16,0 2-21 0,3-2-14 0,-2 1-16 16,-1-1-15-16,1-2-141 0,-7-2-409 0,7 3 181 0</inkml:trace>
  <inkml:trace contextRef="#ctx0" brushRef="#br1" timeOffset="51109.38">9918 10079 98 0,'0'0'107'0,"0"0"12"16,0 0 10-16,0 0-4 0,0 0 6 0,0 0-1 0,0 0-2 15,0 0 4-15,0 0 1 0,0 0 0 0,0 0 0 16,0 0 4-16,0 0-2 0,0 0-5 0,0 0-6 15,0 0 0-15,4-4-13 0,-4 4-8 0,0 0-7 16,0 0 2-16,3-2-4 0,0-2 4 0,2 0 0 16,4-1-10-16,-2 0-3 0,3-3 1 0,0 1-13 15,3-3-6-15,5 2-2 0,-1-3-8 0,-1 1-3 16,1-2-5-16,1 1-7 0,3 1-5 0,-7-1-2 16,4 1-4-16,-1 2-5 0,-2 1-4 0,-2-2 2 0,0 5-3 15,-3 0-5-15,-1-1 2 0,-1 3-3 16,-1-2 1-16,-3 4-5 0,3-5 3 0,-5 4-7 0,-2 1 1 15,7-3 4-15,-7 3-11 0,5-1-5 0,-5 1-12 16,0 0-11-16,6-1-15 0,-6 1-15 0,0 0-18 16,0 0-13-16,0 0-18 0,0 0-20 0,5-1-20 15,-5 1-30-15,0 0-26 0,0 0-34 0,0 0-186 16,-6 11-455-16,1-10 202 0</inkml:trace>
  <inkml:trace contextRef="#ctx0" brushRef="#br1" timeOffset="51483.41">10428 9587 29 0,'0'0'269'15,"0"0"4"-15,0 0-14 0,0 0-16 16,0 0-16-16,0 0-10 0,0 0-14 0,0 0-18 16,0 0-18-16,4 13-14 0,-4-8-16 0,-2 6-9 0,2-3-10 15,0 5-12-15,-1-1-3 0,1 3-9 0,0 2-11 16,0-2-8-16,-1 1-10 0,1 0-1 0,-1-1-10 15,-3-2-3-15,4 3-8 0,0-3-13 0,0 1-14 16,-1-2-16-16,1 0-16 0,-3-2-24 0,3 2-16 16,-1-2-27-16,0-2-32 0,-2 3-28 0,2-5-34 15,1 0-29-15,0 0-32 0,-4-1-149 0,0 1-419 16,3-5 187-16</inkml:trace>
  <inkml:trace contextRef="#ctx0" brushRef="#br1" timeOffset="51748.18">10450 9751 64 0,'0'0'249'0,"0"0"-14"0,5-3-17 0,-5 3-21 16,0 0-22-16,0 0-16 0,9-1-15 0,-4-1-11 16,-5 2-9-16,8-2-7 0,-3-1-14 0,2 0-8 15,4 1-5-15,-5-2-6 0,3-1-10 0,2 1-4 16,-2 0-8-16,0-2-6 0,1 1-8 0,-2 2-2 15,1-2-7-15,0 2-3 0,-3 0-5 0,2 0-4 16,-4 1-8-16,1 1-6 0,0 0-12 0,-5 1-15 16,12-4-9-16,-10 3-17 0,-2 1-10 0,7-2-22 0,-7 2-4 15,0 0-7-15,6 4-9 0,-6-4-19 0,0 6-16 16,0-2-14-16,-1 0-24 0,-3 3-122 0,0-1-308 16,-2 3 136-16</inkml:trace>
  <inkml:trace contextRef="#ctx0" brushRef="#br1" timeOffset="52032.25">10433 10058 16 0,'0'0'247'16,"-1"5"-1"-16,1-5-5 0,0 0-12 16,0 5-19-16,0-5-18 0,0 0-14 0,0 0-19 0,0 0-3 15,0 0 0-15,0 0-5 0,0 0 0 0,14-11-7 16,-6 3-2-16,0 2-16 0,0-4-10 0,1 1-4 15,4-4-16-15,0-1-5 0,1 3-14 0,-1 1-4 16,1-2-12-16,2 1-5 0,-3 1-3 0,1 3-4 16,-1-3-5-16,2 3-18 0,-2-4-1 0,-4 7-8 15,4-3-18-15,-3 2-12 0,0 0-11 0,-4 1-11 16,1 2-18-16,-1 0-11 0,-1-1-16 0,-1 2-13 16,3 0-8-16,-7 1-12 0,5-2-6 0,-5 2-11 0,2-3-29 15,-2 3-25-15,0-4-21 0,0 4-173 16,0 0-409-16,-10-2 181 0</inkml:trace>
  <inkml:trace contextRef="#ctx0" brushRef="#br1" timeOffset="52301.07">10573 9818 21 0,'0'0'249'0,"-3"-3"-7"0,3 3-17 0,0 0-11 16,0 0-16-16,0 0-17 0,0 0-16 0,0 0-18 15,0 0-13-15,1 13-7 0,-1-4-10 0,4-2-5 16,-4 3-9-16,1 1-3 0,4 5-4 0,-1 2-3 16,1 1 1-16,0 0-12 0,3 2-6 0,-3 6-7 15,3-9-2-15,-3 1-15 0,0-1-1 0,2 0-9 0,-1 0-5 16,4 0 2-16,-5-2-10 0,2-1-8 0,-2-1-14 16,1-2-10-16,-3 0-11 0,2-2-17 0,-1 1-16 15,-1-3-27-15,1 0-13 0,-2-2-22 0,-1-2-18 16,0 1-25-16,2-2-17 0,-2 2-6 0,4-3-18 15,-5-2-143-15,0 0-362 0,0 0 161 0</inkml:trace>
  <inkml:trace contextRef="#ctx0" brushRef="#br1" timeOffset="53428.98">10871 9633 61 0,'0'0'251'0,"0"0"-6"0,0 0-8 0,0 0-17 16,0 0-10-16,0 0-13 0,0 0-17 0,0 0-10 15,0 0-17-15,-2 6-19 0,2-6-13 0,-5 8-14 16,2-2-8-16,1 1-7 0,-2 2-10 0,0-2-10 15,2-1 2-15,-2 4-9 0,1-1 1 0,3-3-11 16,-4 1-3-16,4 1-2 0,-2-2-11 0,-2 1 1 0,4-2-7 16,-3 2-5-16,3-1-5 0,0-3-17 0,0 1 0 15,0 2-5-15,0-6-11 0,0 5-10 16,0-3-8-16,0-2 0 0,0 0-3 0,0 5 0 0,0-5 0 16,0 0 3-16,0 0 4 0,8 0 5 0,-8 0 0 15,0 0 2-15,9-5-1 0,-5 4 4 0,0-2 1 16,1 1-5-16,-3-3 5 0,2 3-1 0,1 0 3 15,-5 2 3-15,7-4 1 0,-7 4-3 0,4-1 4 16,-4 1-2-16,0 0 4 0,3-2 4 0,-3 2-7 16,0 0 6-16,0 0 4 0,0 0 5 0,9 5-2 15,-9-5 2-15,1 10-1 0,-2-5-1 0,1 2 1 0,1 0 2 16,-2-2-6-16,0 7 6 0,1-4-2 0,-1 1 1 16,2 0 3-16,-1 0-3 0,0-2 1 15,-4-1-1-15,4-1-2 0,0-2 0 0,-2 1-2 0,2-4 0 16,-2 6 0-16,1-3-4 0,1-3 2 0,0 0 1 15,0 0-8-15,0 0 5 0,3 5-3 0,-3-5-2 16,0 0 0-16,0 0 4 0,0 0 0 0,0 0 4 16,0 0-6-16,7 0-6 0,-7 0 1 0,8 0 3 0,-8 0 8 15,10 0-4-15,-2 0 4 0,-3 3-2 16,1-1 0-16,1-1 6 0,-1 2-4 0,0 1 0 16,1-1 5-16,-1 3 2 0,3 0 5 0,-2 1 0 0,1 4 1 15,-2 0 7-15,0-1 0 0,-1-1-3 0,0 2 4 16,2 0-1-16,-5 0-3 0,2 0 4 0,-3-1 0 15,3 1-2-15,-4-2 1 0,0 2-6 0,1 0 3 16,-2-1-1-16,2 0 1 0,-2 0-6 0,1-2 1 16,-1-1-1-16,-3 2-7 0,1-1 6 0,2-1-3 15,-3-1-2-15,3 0 6 0,-4-2-3 0,5 1-4 16,-4 0 1-16,2-1-3 0,-4-2 3 0,3 0-3 0,-3 1-1 16,6-3-1-16,-8 1 0 0,8-1-3 0,-12-4 3 15,6 3-1-15,-1-2-1 0,5-2 2 16,-5 0 8-16,4 0-5 0,-3-1 4 0,4 1 2 0,-1-1 7 15,1 1-2-15,-1 0-3 0,2-1 1 0,0-1-2 16,1 1 5-16,0-4-4 0,0 5-4 0,1-4 0 16,3 4 2-16,1-4-1 0,-1 1-7 0,0 3 2 15,-1 0 0-15,4-1 2 0,-2 3-1 0,1-3 2 16,-1 2-2-16,3 0-7 0,-2-2-3 0,2 2-11 16,-3 1-8-16,0 2-6 0,3-2-12 0,-2 1-8 15,-2 0-17-15,0 1-7 0,-4 1-20 0,5-4-15 16,-1 3-30-16,-4 1-13 0,0 0-13 0,8-2-34 15,-8 2-20-15,2-2-161 0,-2 2-408 0,5-5 180 16</inkml:trace>
  <inkml:trace contextRef="#ctx0" brushRef="#br1" timeOffset="54645.49">11089 9689 55 0,'0'0'257'0,"1"-3"-3"0,-1 3-12 16,0 0-13-16,0 0-25 0,0-4-13 0,0 4-21 0,0 0-21 16,0 0-12-16,0 0-15 0,0 0-13 0,0 0-13 15,0 0-9-15,0 0-10 0,0 0-8 0,0 0-6 16,-1 14-9-16,-1-6-8 0,1-2-12 0,-4-1-10 16,5 4-9-16,-4-3-11 0,4 1-6 0,-2-1-13 15,-2 2-18-15,-1-1-15 0,1 1-16 0,3-2-13 16,-2 0-24-16,-1 1-17 0,4-2-9 0,0 2-8 15,0-1 1-15,-1-1 2 0,1 0 6 0,-1-1 9 16,-2-1 7-16,3-3 18 0,0 0 6 0,0 0 26 16,0 5 1-16,0-5 24 0,4 3 13 0,-4-3 19 15,0 0 11-15,0 0 8 0,1 4 17 0,-1-4 14 16,3 3 4-16,-3-3-2 0,0 0 4 0,0 0-2 0,0 0 2 16,1 3-3-16,-1-3 2 0,3 4-5 0,-3-4-6 15,1 2-3-15,-1-2-8 0,0 0-3 16,4 3 2-16,-4-3-6 0,4 3 1 0,-4-3-5 0,0 0 4 15,0 0-6-15,0 0-5 0,0 0 8 0,1 3-3 16,-1-3-1-16,0 0-2 0,0 0-4 0,0 0 0 16,0 0 2-16,0 0-1 0,0 0 0 0,0 0 4 15,4-13 1-15,-4 10-1 0,0-1 6 0,0-1 1 16,0 5 1-16,2-7-5 0,1 1 0 0,1 2 0 16,-2-1-2-16,2 1 0 0,-1-1-5 0,3 0 2 15,0 2-2-15,-1-3-4 0,2 4 3 0,-1-5-3 0,1 5 0 16,0-1-1-16,-2 1-2 0,2 0 2 0,-1-1-6 15,-1 2 7-15,-5 1-3 0,12 1-1 0,-12-1 1 16,9 0-1-16,-5 4 4 0,-2-3 0 0,3 0 5 16,-1 2-1-16,-3 0 3 0,3 1-6 0,-4 2 3 15,1-1 0-15,1-2-4 0,-2 5 1 0,0-1-2 16,-2-3 0-16,2 4 4 0,-1-2-4 0,-1 0-3 16,0 0-4-16,-3-1 1 0,4-1 0 0,-3 0-5 15,2 0-3-15,-2-2 1 0,1 0 0 0,3-2-3 16,-10 0 0-16,10 0-1 0,-10 2-3 0,10-2 6 15,-10-4 0-15,6 2 1 0,-2-1 4 0,3-1 1 16,3 4-2-16,-7-3 2 0,7 3-2 0,-5-4-2 0,4 1 0 16,1 3 2-16,-1-5-1 0,1 5-1 0,-2-4 6 15,2 4-3-15,-1-7 0 0,1 7 0 0,0 0-2 16,1-3-1-16,-1 3-5 0,3-5-3 0,-3 5-3 16,0 0 1-16,0 0-6 0,5 0 1 0,-5 0-5 15,0 0 4-15,0 0 1 0,0 0-3 0,0 0 1 16,10 4 4-16,-10-4 0 0,0 0-2 0,3 2 9 15,-3-2-5-15,0 0 1 0,0 0 8 0,0 0-2 16,0 0 3-16,5 2-4 0,-5-2 2 0,1 3 2 16,-1-3 5-16,0 0-4 0,4 4 4 0,-4-4 6 15,3 1 0-15,-3-1 1 0,2 6 13 0,0-3 1 0,0 2 3 16,1 1 4-16,0-1 8 0,0 1 0 0,1-1 2 16,0 2 5-16,1 1 2 0,1 1 7 15,1 0-7-15,0 1 0 0,0 1 3 0,0 4-4 0,1 0 2 16,-2-6-1-16,2 3-1 0,-3 4-6 0,4-1 2 15,-3 1-2-15,1-1-6 0,-1 1 3 0,-2-1-6 16,1 1-1-16,-1 1-5 0,1-3-1 0,-1-4-1 16,-3 0-1-16,2 0-4 0,-2-2-2 0,-1-1-7 15,3-2-9-15,-3-1-6 0,1 1-6 0,-1 0-11 16,-1 0-11-16,-2-3-16 0,3-2-1 0,-4 5-5 16,-1-2-11-16,0-2-5 0,5-1-6 0,-13 0-10 15,4-1-3-15,2-1 8 0,-4 0-5 0,1-2 4 0,1 1 14 16,2 0 6-16,-5 1 13 0,3-2 8 15,0 1 5-15,0-1 8 0,0-2-3 0,-1 1 17 0,5 1 3 16,0-1 2-16,-3-2-3 0,4 2 13 0,-1 0 13 16,1-1 8-16,1-1 8 0,0 5 7 0,-1-3 8 15,2 2-2-15,-1 0 3 0,0-2 4 0,3 5-5 16,-1-4-3-16,1 4-4 0,-4-3-2 0,4 3-1 16,0 0-8-16,0 0 2 0,-1-3-7 0,1 3 1 15,0 0-8-15,0 0 3 0,0 0 0 0,0 0-4 16,0 0 4-16,0 0-7 0,0 0 3 0,0 0 0 15,0 0-4-15,0 0 2 0,0 0-6 0,0 0-5 0,0 0 9 16,0 0-1-16,0 0 4 0,10 8-5 0,-10-6 2 16,0-2-4-16,3 7 1 0,-2-2-5 0,-1-1-5 15,0-4-4-15,1 7-8 0,-1-7 0 0,2 4-11 16,-2-4-3-16,1 3-7 0,-1-3-10 0,0 4-2 16,0-4-15-16,0 0-4 0,1 2-28 0,-1-2-9 15,0 0-113-15,0 0-241 0,0 0 107 0</inkml:trace>
  <inkml:trace contextRef="#ctx0" brushRef="#br1" timeOffset="55030.46">11279 9978 6 0,'4'-3'171'0,"-4"3"2"0,0 0-2 16,0 0-3-16,0 0 2 0,0 0 1 0,0 0-9 15,0 0-11-15,0 0-9 0,0 0-11 0,0 0-2 16,0 0-7-16,0 0-11 0,-10 10-7 0,7-8-7 16,-1 1-6-16,3 2-5 0,-3-3-6 0,0 2 1 15,2 0-5-15,-2 1-3 0,3-1-8 0,-3 1-1 16,1-1 0-16,2 1-6 0,0-2-5 0,-2 1 0 16,3-4-10-16,-1 5-1 0,-2-1-5 0,3 1-7 15,-1 1-1-15,1-6-4 0,4 3-3 0,-4 2-6 0,4 1 3 16,-3-2-2-16,3-1-2 0,0-1-5 0,1 4 3 15,4-3-4-15,-3 0-4 0,3 1 0 0,0-2-1 16,-4 1 6-16,7-1-6 0,-2 0 3 0,1 1-4 16,-2-3 3-16,3 0-2 0,1 0 1 0,-4 0 4 15,3-1-2-15,1 2-8 0,-1 0-8 0,0-2-19 16,0 1-15-16,-2-1-16 0,4 1-17 0,-5 1-24 16,4-1-10-16,-3-1-16 0,-1 2-20 0,4-1-19 15,-2-1-7-15,-2 1-13 0,0 0-11 0,-4 1-139 16,-5-1-360-16,8 1 159 0</inkml:trace>
  <inkml:trace contextRef="#ctx0" brushRef="#br1" timeOffset="55712.13">11007 10190 57 0,'0'0'90'0,"-4"-4"-16"0,4 4 4 15,0-5-12-15,-2 2-12 0,2 3 4 0,-3-6-10 16,3 6 5-16,0 0 8 0,0-4 6 0,0 4 7 0,0 0 7 15,0 0 9-15,-3-4 9 0,3 4-5 16,0 0-1-16,0 0-6 0,0 0 2 0,0 0-8 0,0 0-7 16,0 0-7-16,-1-3-5 0,1 3-2 0,0 0-7 15,0 0-1-15,0 0-5 0,0 0-3 0,0 0-4 16,0 0-6-16,4-4 12 0,-4 4 2 0,0 0 1 16,5-6 5-16,-4 4-2 0,2 0-3 0,2-3-3 15,0 1-8-15,-1 1 2 0,1-1-6 0,-1-1-1 16,4 2-4-16,-1-1-4 0,1 0 1 0,-3 0-4 15,4-1 1-15,-1 2-3 0,-2 0-4 0,2-1-2 16,1 1-1-16,-2 2-3 0,-2-2 1 0,1 1-2 16,-1 1 2-16,0-1-3 0,0 0-2 0,-5 2 3 15,7-1 1-15,-7 1 1 0,8 0 6 0,-8 0 12 16,0 0 9-16,0 0 6 0,7 4 6 0,-5 0 7 0,1-1 3 16,-2 1-8-16,2 3 8 0,0 0-3 0,-5 2-2 15,4 1-2-15,-2-1-11 0,2 2 1 16,-2 0-8-16,0 0 0 0,0-1-8 0,0 1-4 0,-2 0-11 15,0-2-15-15,1 3-15 0,-1-3-25 0,0 2-19 16,-1 0-27-16,-1-1-34 0,2 0-31 0,-1 0-41 16,-1-2-47-16,-1 3-200 0,-4-4-479 0,3 1 213 15</inkml:trace>
  <inkml:trace contextRef="#ctx0" brushRef="#br2" timeOffset="88833.78">7034 16820 21 0,'0'0'29'0,"-3"4"-6"16,3-4-4-16,0 0 5 0,0 0-9 0,0 0 0 15,0 5-1-15,0-5 6 0,0 0-3 0,1 4-6 0,-1-4 3 16,2 3 0-16,-2-3 0 0,0 0 4 15,0 0 3-15,2 2 0 0,-2-2 5 0,0 0 6 16,0 0-4-16,0 0 6 0,0 0 6 0,0 0-1 16,0 0-5-16,0 0 5 0,0 0-1 0,0 0 1 15,0 0 14-15,0 0-3 0,0 0 4 0,0 0 14 0,0 0 11 16,0 0-3-16,0 0 2 0,0 0 1 16,0 0 5-16,0 0 2 0,0 0-1 0,0 0-4 15,0 0-3-15,0 0 4 0,0 0-2 0,0 0-3 16,0 0-3-16,0 0-4 0,0 0-2 0,0 0-4 0,0 0 0 15,0 0-1-15,0 0-7 0,0 0-1 0,0 0-4 16,0 0-3-16,0 0-1 0,0 0-5 16,0 0-1-16,0 0-1 0,0 0-6 0,0 0 2 15,0 0-1-15,0 0-6 0,0 0 2 0,0 0-4 16,0 0-4-16,0 0 0 0,0 0-5 0,0 0-2 0,0 0-3 16,0 0 1-16,0 0 2 0,0 0 1 0,0 0-5 15,0 0 1-15,13-5 2 0,-13 5-4 0,0 0 0 16,6 3 3-16,-3-1 1 0,-3-2 1 15,8 2 6-15,-1-1 4 0,-3 0-1 0,1 2-5 16,-1-1 3-16,3 0 2 0,0-2-5 0,-2 5 6 0,0 0-1 16,3-2-3-16,-3 0 4 0,4 1-2 0,-4-3-3 15,0 3-2-15,2 1 2 0,-1-2-2 16,3 0 1-16,-4-1-4 0,3 1 1 0,-3 2 1 16,3 1-5-16,-2-3 1 0,0 1 3 0,-1 1-6 0,3 1 3 15,0-1 1-15,-2 3 1 0,-1-3-4 0,2-1 3 16,-3 2 4-16,1-2-8 0,2 1 3 15,-2-1 2-15,-1 2-7 0,0 0 2 0,1 0-4 16,0-1 2-16,2 3 0 0,-1-1 1 0,-1 0 0 0,-1 0-2 16,1 0 3-16,-1-2-7 0,1 1-2 0,0-1 4 15,-1 1 1-15,1 1 0 0,0 0-3 0,3 0 6 16,-2 3-9-16,-2-5-1 0,1 4 1 0,2-4 2 16,-2 5-5-16,0-1 7 0,5 1 2 0,-5 0-7 15,2 1 2-15,-1-3-4 0,2 4 4 0,1 0-1 16,0 0-3-16,2 0 6 0,-3-1-6 0,-1-1-1 15,2 3 8-15,-1-2-5 0,-2 2-1 0,-1-2 5 16,5 2-1-16,-3 1-4 0,1 2 3 0,-2-5-3 16,-2 0 1-16,5-1 1 0,-4 1-5 0,0-1-24 15,0 2 8-15,0-1 1 0,2-1 3 0,-2 1-2 16,1-1 6-16,-1-1-3 0,-2 4 2 0,2-3-1 16,0 0 5-16,2 1-1 0,-2 0 2 0,-3-1-2 15,2 0 3-15,2 1 2 0,-3-3-3 0,3 3 6 16,-2 0-3-16,3-1-1 0,-5-3 6 0,1-2 0 15,-2 6 1-15,3-5-4 0,-2 2 1 0,2 0 0 16,-2 1-1-16,-1-2-2 0,1-3-1 0,1 4 6 16,-3-3 0-16,1 1 1 0,-1 0-4 0,3 1-3 15,-2-2 3-15,-1 0 3 0,1 0 5 0,-2 0-7 16,2-3 5-16,0 2-6 0,-1 1 6 0,0-1-3 16,0-4-2-16,-1 8 6 0,1-5-6 0,0-3 6 0,1 7-6 15,-1-2 1-15,0-5 2 0,-1 4-2 16,1-4-1-16,-1 5-4 0,1-5 4 0,1 4 2 15,-1-4-11-15,-2 3-10 0,2-3-11 0,-5 4-33 16,1-3-33-16,4-1-38 0,-5 3-36 0,5-3-41 0,-8 1-33 16,8-1-186-16,-9-1-467 0,9 1 208 15</inkml:trace>
  <inkml:trace contextRef="#ctx0" brushRef="#br2" timeOffset="90048.53">7757 17293 169 0,'0'0'171'0,"0"0"-6"0,0 0-12 0,0 0-1 16,0 0-14-16,0 0-5 0,0 0-2 0,0 0-4 15,0 0-6-15,0 0 0 0,0 0-7 0,6-1-6 16,-2 0 0-16,-4 1-2 0,5-1-6 0,-5 1-6 16,12-4-9-16,-10 1-2 0,2-1 1 0,3 0-13 15,-1 2-7-15,-1-1 0 0,3 0-6 0,-3-2-5 0,3-1-8 16,-2 4 3-16,-1-3-9 0,4-3 1 15,-1 3 0-15,-1-4-7 0,1 0 1 0,0-1-3 16,-2 0-2-16,2-5-2 0,-1 4-2 0,0-7-6 16,-1 1 2-16,-1 0 1 0,-1-3-10 0,0 1 2 0,2 0 5 15,-2 0-7-15,-3-1-1 0,3-8-1 16,0 1 2-16,-4 0-5 0,0 6 0 0,1-3-1 16,-1-2-1-16,-1 7-1 0,1-1 1 0,-2 2-1 15,-1-2-5-15,2 3-2 0,-2-1-1 0,1 1 4 16,-1 0-2-16,-2 2-1 0,4 3 0 0,-2 0 1 0,-1 1-1 15,2 0 4-15,-1 0-2 0,-1 2 3 16,0-1-6-16,1 2 4 0,-2 2-3 0,2 1 3 16,1 0 3-16,-1 1-3 0,0-2-4 0,1 3 3 15,-1 0 5-15,1 0 1 0,-2-1-2 0,1 1 0 16,3 3-4-16,-7-4 4 0,4 3-5 0,3 1 0 0,0 0 3 16,-8-4 1-16,8 4-2 0,0 0 1 15,-6 1 1-15,6-1-1 0,0 0-1 0,-9 2 9 16,9-2-2-16,-5 3-1 0,5 0 5 0,-3 1-7 15,1-1 3-15,1 2 5 0,-2-1-8 0,3 3 2 16,-3 1-5-16,1 0 7 0,-2 3-5 0,3 4 1 16,-2-3 3-16,3 3-6 0,3 1 3 0,-2 0 6 0,-1 1-3 15,4-1-1-15,-2 0 0 0,1 1 2 16,0 0 0-16,0-1 1 0,4 2 2 0,-1 3-3 16,-2-4-3-16,4-2 5 0,-1 2-2 0,2 0-2 15,-1-1-3-15,1 4 0 0,2 1 15 0,1 2-3 0,-2-6-7 16,4-1-9-16,-5 3 6 0,1-3-3 0,7 5 0 15,-3 0 0-15,-1-4 6 0,1 2-1 16,-1-2 5-16,-3-2 7 0,0 2-7 0,3-2-1 16,-4 0 8-16,2-1-12 0,-1-1 1 0,-1-1 3 15,1 1-1-15,-2-4-3 0,0 2 2 0,0-3-6 0,-1-2 6 16,1 3 6-16,1-4-14 0,0-1-6 0,-4-1 2 16,5 0-6-16,-2-2-7 0,-2 1-5 15,3-2-15-15,3-2-12 0,-2 1-16 0,-1-2-21 16,-3-1-27-16,5-2-33 0,-5 1-54 0,2-4-38 0,-3 3-228 15,0-1-503-15,0-1 222 0</inkml:trace>
  <inkml:trace contextRef="#ctx0" brushRef="#br2" timeOffset="99322.71">5059 16702 9 0,'0'0'197'0,"0"0"-19"16,0 0-18-16,0 0-21 0,-6-3-9 0,6 3-17 15,0 0-14-15,0 0-9 0,0 0-5 0,0 0-13 16,0 0-6-16,0 0 0 0,0 0-19 0,-4-3 0 16,4 3-3-16,0 0-3 0,0 0 1 0,0 0 0 15,0 0 0-15,0 0-2 0,0 0 7 0,0 0-2 16,0 0-2-16,0 0-4 0,0 0 1 0,0 0-4 0,0 0 3 16,0 0-4-16,0 0-1 0,0 0-4 0,0 0-10 15,0 0 8-15,0 0-5 0,0 0-3 16,0 0-4-16,0 0 3 0,0 0-4 0,0 0-1 15,0 0 8-15,0 0-1 0,0 0 2 0,0 0 3 0,0 0 5 16,0 0 17-16,0 0 6 0,0 0-2 0,0 0-4 16,0 0 0-16,0 0 1 0,0 0-5 15,0 0-3-15,0 0-2 0,0 0-7 0,0 0 0 16,0 0-8-16,0 0 0 0,0 0 2 0,0 0-6 16,0 0 2-16,0 0-4 0,0 0-3 0,0 0-3 0,0 0 4 15,0 0-9-15,0 0 2 0,0 0 0 0,0 0-5 16,0 0-7-16,0 0-15 0,0 0-29 0,0 0-31 15,0 0-39-15,0 0-43 0,0 0-34 16,0 0-51-16,0 0-130 0,-1-5-406 0,1 5 181 0</inkml:trace>
  <inkml:trace contextRef="#ctx0" brushRef="#br2" timeOffset="101214.39">5127 16975 27 0,'0'0'109'0,"0"0"12"0,0 0-26 16,0 0 6-16,0 0-1 0,0 0-6 0,0 0 6 15,0 0-8-15,0 0 2 0,0 0 1 0,0 0-3 16,0 0 3-16,0 0-1 0,0 0-7 0,0 0 0 15,0 0-5-15,0 0-4 0,0 0 3 0,0 0-8 16,0 0-8-16,0 0 5 0,0 0 10 0,10-5-3 16,-10 5-8-16,0 0-6 0,0 0-6 0,0 0 2 15,0 0-6-15,0 0 0 0,0 0-1 0,0-4 2 0,0 4-2 16,3-4-1-16,-3 4-3 0,2-3-2 16,-2 3-2-16,0 0 5 0,1-4-8 0,-1 4-1 15,4-3-5-15,-4 3-2 0,0 0 0 0,3-3-5 16,-3 3-2-16,0 0-1 0,5-5 0 0,-5 3-3 0,0 2-1 15,0 0-3-15,9-4 5 0,-8 3-3 0,-1 1 0 16,1-4 2-16,3 0 2 0,-1 1-5 16,1 1-2-16,-4 2-1 0,1-4-2 0,3 3 3 15,-4 1-3-15,5-6-4 0,0 4 1 0,-1 0 2 16,-4 2-4-16,5-3-1 0,-5 3 0 0,8-4 1 16,-4 3-2-16,-2-1 1 0,2-1-3 0,3 0 3 15,-1 1-5-15,-1-1 3 0,-1 2 1 0,2-1-3 0,0-1 2 16,-1 2 0-16,2-2-1 0,-1-1-2 15,1 2 2-15,-1 0-2 0,0 2 3 0,-6 0-1 0,12-1-1 16,-6-1-1-16,3-1-3 0,-4 2 3 0,2-2-4 16,-2 3 3-16,1-3 1 0,1 2 1 15,-1 0-1-15,-1 0-4 0,3-1 3 0,-8 2 0 16,10 0-3-16,-4 0 1 0,2-3 2 0,-3 3-1 16,3-1-1-16,-2 0 4 0,2-1-6 0,0 2 0 0,-3-1 4 15,-5 1-7-15,12 0 10 0,-6-2-3 0,0 1-6 16,-6 1 6-16,10-1 0 0,-3-1-6 15,-7 2 5-15,11 0-2 0,-4 0 0 0,0 0 2 16,-1-1-4-16,0 0 3 0,1 2 3 0,1-1-5 0,0 0 0 16,-2-1 5-16,-6 1-4 0,14 2 1 0,-2 0-4 15,-6-1 6-15,3 0-4 0,-3 1 4 0,3-1-3 16,4 0 0-16,-5 0-2 0,6-1 3 0,-4 1 1 16,-2 0 1-16,-2-2-2 0,6 4-1 15,-3 0 2-15,2-2 0 0,-1 3-2 0,-2-3-1 0,2 2-4 16,0-1 7-16,-3 0-2 0,1-1-1 0,0 1 3 15,1 0-2-15,0 4 3 0,-1-3 0 0,2 2 0 16,0-1 0-16,-2-1-2 0,1 0-1 0,0 2-4 16,-4-2 6-16,3-1 0 0,2 3 0 0,-1 1-2 15,-4-4 4-15,3 1-5 0,-2 0 5 0,2 1-4 16,-1 0 1-16,-1-1 3 0,1 2 0 0,1 1-4 16,-3-2-3-16,-1 0 10 0,1-1-6 0,3 4-1 15,-1-2 1-15,-2 0-3 0,0 1 6 0,1-2-5 16,-2 1 4-16,1 0 0 0,0 2-4 0,-2-3 1 15,1 3-1-15,1 0 2 0,2 0 5 0,-2 1-4 16,-1-3-1-16,0 1 2 0,-1 0-3 0,3 0 6 16,-4 0-1-16,2 0-3 0,-1 0 1 0,0-1 4 15,0 1-1-15,2-2 2 0,-4 0-3 0,3 1 3 16,-4 0-1-16,0-2 1 0,1 0-12 0,2 1-9 16,-3-4 3-16,0 4 0 0,0-4 5 0,1 4-7 15,2-2 3-15,-3-2-3 0,-4 5 1 0,4-5 4 16,-3 5-2-16,2-3-4 0,1-2-1 0,-4 6-3 15,3-3 0-15,1-3-9 0,-5 2-6 0,2 2-14 16,3-4-19-16,-5 3-17 0,1 0-20 0,1 0-46 16,3-3-40-16,0 0-39 0,-7 3-194 0,7-3-455 0,-10 1 202 15</inkml:trace>
  <inkml:trace contextRef="#ctx0" brushRef="#br2" timeOffset="102151.11">6078 16462 12 0,'-4'-5'155'16,"4"5"-17"-16,-4-5 4 0,4 2-2 0,-4 1 2 16,4 2 1-16,-5-7-3 0,4 7-5 0,-3-4-7 15,-1 1-3-15,0-1-2 0,-2 0 1 0,5 2-2 16,-5 1 1-16,2-1 1 0,0 0-9 0,0 1-3 16,5 1 4-16,-13-4-13 0,9 4-3 0,4 0-8 15,-11-1-3-15,3 1-5 0,8 0-5 0,-11 5-6 16,4-3-2-16,1 1-4 0,0 0-3 0,0 1-2 0,3 0 2 15,-3 1-7-15,3 1-6 0,-2 4-3 16,0 0-6-16,2-2-2 0,2 3-5 0,-2 0-10 16,2-4-1-16,3 4 0 0,0-1-9 0,-2-2 7 15,1-1-7-15,2-1-9 0,0-1-7 0,0 1-5 0,1-4 11 16,-1 2-10-16,3-3-2 0,-6-1-6 16,9 0-4-16,-4-4 5 0,-1 1-6 0,1-2-2 15,1-3 1-15,-1-3-5 0,0 1-3 0,-1 2-6 16,1-4-2-16,2 2-1 0,-4 1 0 0,3-3 4 0,-4 2 3 15,2 3 2-15,-3 2 2 0,3-2 2 0,-4 1 2 16,1 1 1-16,2 0 6 0,-2 3 2 0,4-1 6 16,-5 3 6-16,4-4 3 0,-4 1 8 15,0 3 4-15,4-3 11 0,-4 3 7 0,0 0 8 16,4-4 7-16,-4 4 8 0,0 0 6 0,0 0 10 0,0 0 0 16,0 0 15-16,5 12-8 0,-4-7 3 0,3 1 8 15,-1 4-9-15,0 1 16 0,1-1-1 0,0 3 11 16,0 2-14-16,1 2-3 0,-1-2-14 0,1 4 2 15,0-2-4-15,4 1-15 0,-5-1-2 0,1-2-5 16,1 2-6-16,2-2-2 0,-2 0-11 0,-2-2 1 16,1-3-3-16,2 1-20 0,-3-1-7 0,1-1-19 15,-3-3-12-15,2 0-15 0,-3-1-20 0,1-3-37 16,-2-2-33-16,2 3-38 0,1-1-37 0,-3-2-23 16,0 0-24-16,0 0-21 0,1-11-22 0,-2 3-30 15,-2 0-174-15,-1-2-541 0,2-1 239 0</inkml:trace>
  <inkml:trace contextRef="#ctx0" brushRef="#br2" timeOffset="102591.35">6128 16424 137 0,'0'0'329'0,"0"0"-14"0,0 0-20 15,0 0-27-15,0 0-30 0,0 0-18 0,0 0-24 16,7 9-21-16,-3-4-19 0,-1 0-15 0,0 1-13 15,1-1-12-15,3 5-6 0,-1-2-18 0,-1 1-4 16,2 0-12-16,4 0-5 0,-5 1-7 0,2-2-6 16,1-1-6-16,-1 3-5 0,2-3-4 0,-1-1-1 15,1-1-7-15,-1-1-6 0,0 1-1 0,1-1-7 16,-2-1-4-16,0-4 0 0,-2 1 0 0,3 1-5 16,-4-6 1-16,3 4-8 0,-1-5 5 0,0 1-3 15,-2-3-6-15,-3 1 4 0,1-1-2 0,0-4-3 16,-2 1 11-16,0 0-15 0,-1-4-2 0,-2-1 6 15,-2 2-1-15,-2-4-3 0,3 5 1 0,-4 0 4 16,1-1-1-16,3 3 3 0,-3 0-5 0,1 0 4 16,-5-3 0-16,2 4-2 0,3-2 1 0,-3 5 2 15,3-2-6-15,-4 2 9 0,3-1-3 0,-2 4 3 16,4-2 8-16,-6 4 2 0,2-2-3 0,2 1 5 16,-2 1-4-16,-1 1 3 0,4-1 5 0,-2 2-5 15,7 0 2-15,-12 2-4 0,5 1 2 0,0-2-3 16,2 1-6-16,0 3-2 0,0-4-1 0,-3 2 0 15,4 3-5-15,0-3-18 0,2 3-10 0,-1-5-33 16,2 4-28-16,-3-3-46 0,3 3-44 0,-1-2-34 16,2-3-43-16,3 4-37 0,-3-4-147 0,0 0-477 15,0 0 210-15</inkml:trace>
  <inkml:trace contextRef="#ctx0" brushRef="#br2" timeOffset="102993.32">6285 16112 180 0,'9'4'326'0,"-9"-4"-27"0,0 0-31 0,0 0-22 16,5 4-31-16,-5-4-19 0,5 2-20 0,-4 1-18 15,3-1-12-15,-1 1-17 0,0 1-16 0,0 2-7 0,3-3-12 16,1 0-7-16,-2 1-14 0,0-4-2 0,0 2-8 15,3 1-6-15,-3 1-8 0,2-2 0 16,0-4-9-16,-2 4-8 0,3-2-2 0,-1 0-7 16,-7 0-5-16,13-2-2 0,-9-2-10 0,1 1 2 0,0 1-7 15,0-2-3-15,-1-2-4 0,-4-4 1 16,1 2-2-16,-1-2 2 0,0 0 0 0,-1 1 0 16,-3 0 5-16,-1 2-2 0,1-2 2 0,1 3 7 15,-1-1 2-15,-1-1 4 0,-2 0 2 0,-2 1-3 16,3 0 5-16,-2 1-3 0,0 4-5 0,1-2 2 0,1 2-3 15,-2-3 3-15,1 1-2 0,2 3 1 0,-4 0-4 16,3 1 3-16,1 0-1 0,5 0-5 16,-13 4-2-16,7 0-7 0,1 1-8 0,-2 0-19 15,2-1-30-15,1 5-38 0,-3-1-35 0,0 2-55 0,2-2-39 16,0 3-210-16,-3-2-475 0,2 2 210 0</inkml:trace>
  <inkml:trace contextRef="#ctx0" brushRef="#br2" timeOffset="104293.67">4898 16546 45 0,'0'0'121'0,"0"0"-11"0,0 0 1 0,0 0-7 15,0 0 2-15,0 0-11 0,0 0 7 0,0 0-7 0,0 0-4 16,0 0 0-16,0 0-11 0,0 0 6 0,0 0-6 16,0 0-1-16,0 0 5 0,0 0-7 0,0 0 4 15,0 0 2-15,0 0-5 0,0 0-1 16,0 0 3-16,0 0 3 0,0 0 0 0,7-12-2 0,-5 11 2 15,-1-3-4-15,-1 4-4 0,3-6 1 0,3 1-7 16,-2 2-1-16,-1-2-4 0,0 0 0 0,0 1-15 16,2-4 2-16,0 2 2 0,0 2 4 0,0-2-2 15,2-1-7-15,-2 4 3 0,0-6-3 0,-1 3-1 16,6 0 2-16,-3-2-2 0,-5 1-4 0,5 1-1 16,-2 0 5-16,2-1-2 0,-3 1-3 0,0 2 4 15,2-3-1-15,1 0 2 0,-1 0-4 0,-1 2-7 16,-1-1 2-16,2-1-2 0,0 1-2 0,0 0 5 15,0 0-7-15,2 1-5 0,0-2-6 0,-1 0 8 16,2 0-10-16,-1 1 4 0,1-1-4 0,0 2 2 16,1-1-2-16,-4-1 2 0,4 2-9 0,1 1 1 15,-2 0 0-15,0-2 8 0,1 2 3 0,-1-1-9 16,4 0 0-16,-2 2-1 0,-1-1-7 0,2 1 3 16,-1 0-2-16,2-1 2 0,0 0-4 0,0 1 4 15,-3 2 1-15,4-3 0 0,-1 4-7 0,2-1 7 16,-2 0-9-16,1 0 7 0,0 0 10 0,-1-1-16 15,1 2 4-15,-1 3 6 0,-1-3-13 0,3 0 6 16,-4 1-7-16,2-1 9 0,-3 1-7 0,3 0-4 16,-2-2 8-16,1 3-2 0,-1 0-2 0,1 2-4 15,1-1 11-15,-2-1-3 0,2 2-4 0,-3-1 0 0,-1 2 4 16,3-3-4-16,-5 2 5 0,1-1-1 0,4 0-4 16,-7 0 2-16,2 1 2 0,1-1 0 15,-3 0-8-15,3-1 13 0,-2 1 1 0,0 0-8 16,2 2 9-16,1 0-4 0,-5-1-10 0,6-1 7 0,-5 2-6 15,0 1 15-15,2-2-8 0,0 0 2 0,-2 2-7 16,-1-1-3-16,1-1 10 0,1-1 0 0,0 3-7 16,-1-2 4-16,0 0-6 0,-1 1 7 15,1 0-6-15,-4-3-7 0,3 1 16 0,0 0-11 0,-3-2-7 16,3 2 11-16,0-1-7 0,-4-2 0 0,0 0-15 16,5 2-1-16,-5-2-10 0,0 0-24 0,0 0-9 15,0 0-23-15,0 0-35 0,0 0-45 0,0 0-47 16,-13 6-40-16,13-6-31 0,-9 1-256 0,4-1-584 15,0 2 258-15</inkml:trace>
  <inkml:trace contextRef="#ctx0" brushRef="#br2" timeOffset="106376.29">4980 16233 87 0,'0'0'110'0,"0"0"-5"0,0 0-4 16,0 0-3-16,0 0 1 0,0 0 7 0,0 0-6 16,0 0 11-16,10-4-4 0,-10 4-5 0,0 0-2 15,4-2 8-15,-4 2-12 0,0 0 11 0,0 0 0 16,0 0 3-16,9 0-6 0,-9 0 2 0,6-3-7 15,-6 3 1-15,3-2-8 0,-3 2-2 0,1-4-12 16,-1 4-4-16,8-5-2 0,-6 3-8 0,1-2-5 16,2-1-4-16,0 1-9 0,-1-1-4 0,0 0-1 15,2-2-4-15,-3-1-4 0,2 0-1 0,-3-2 2 16,2 4-5-16,1-5-6 0,0 1-4 0,-2 0-2 0,0-2 3 16,-1-1-2-16,-1 0-4 0,1-2 1 0,-2 2-4 15,0 0 1-15,0-3-3 0,-2-1-2 16,2 7-1-16,-1-3 1 0,-1 2-3 0,-1 0 3 15,2 0 1-15,-1 2-2 0,0-2 3 0,1 4-4 0,-2-3 0 16,2 1 0-16,1-1-1 0,-5 2-2 0,3-2 7 16,1 4-8-16,-1 0 2 0,-1 1-4 0,2-3 15 15,-2 1-13-15,1-3 5 0,0 5-5 16,1-1 7-16,-2-1-12 0,1 1 3 0,1-2 2 0,-2 4 1 16,-1-1 1-16,3-1-7 0,-1 0 7 0,-1 1-3 15,0 1 3-15,1-2-3 0,0 4 7 0,0-1-5 16,2 3-2-16,0 0 1 0,-4-6-2 0,4 2 7 15,0 4 3-15,0 0-5 0,-3-4 0 0,3 4 5 16,-2-3 1-16,2 3 0 0,-1-6-4 0,1 6 9 16,-8-4-12-16,7 2 0 0,-3 0-2 0,4 2 0 15,-4-5 3-15,4 5 1 0,-2-5-3 0,-1 4 1 16,3 1-2-16,0 0 1 0,-1-5 1 0,1 5-5 16,-7-1 5-16,7 1 0 0,-2-4-7 0,2 4 15 15,0 0-11-15,-8-4-2 0,8 4 6 0,-4-1-1 16,4 1-3-16,0 0 5 0,-5-2-4 0,5 2-2 15,0 0 12-15,0 0-13 0,-1-3 4 0,1 3 0 16,0 0 1-16,0 0 3 0,0 0-5 0,0 0 3 16,-7-2 0-16,7 2 4 0,0 0 1 0,0 0 1 15,0 0-2-15,0 0 1 0,0 0 2 0,0 0 9 16,0 0-12-16,-11 3 5 0,11-3-1 0,0 0 1 16,0 0-2-16,0 0-4 0,0 0 4 0,-5 2-7 15,5-2 4-15,0 0 8 0,0 0-8 0,0 0 0 16,-3 2-3-16,3-2 5 0,0 0 5 0,-4 2-12 15,4-2 4-15,0 0 4 0,0 0 3 0,-3 3-2 16,3-3 9-16,0 0-8 0,0 0 2 0,-3 3-11 16,3-3 7-16,0 0-1 0,0 0-1 0,-4 4 5 15,4-4 3-15,0 0-3 0,0 0 1 0,0 0-2 16,0 0 3-16,1 4-4 0,-1-4-7 0,0 0 1 0,-1 5 0 16,1-5 0-16,0 0 3 0,0 3-4 0,0-3-3 15,0 6 5-15,-2-2-2 0,2-4-2 16,2 7-3-16,-2-3 1 0,0 1-3 0,0-1 8 15,0 2-6-15,1 0-3 0,2-2 12 0,-3 1-8 0,1-1-5 16,2 2 2-16,-2 0 3 0,0 1 1 0,2 1-6 16,-3-5-4-16,1 2 13 0,2 2-2 0,-3-3 3 15,0 0-1-15,0 1-8 0,0 1 6 16,1-1-4-16,1-3-1 0,0 3 9 0,-2 0-7 16,0-1 1-16,1 1 0 0,-1-2-3 0,4 3 6 0,-4-2-4 15,0 1-8-15,4-3 12 0,-3 3-5 0,0-1-2 16,2 1 1-16,-3-3 4 0,4 1 1 0,-4-3-3 15,1 7 9-15,-1-5-6 0,3 0-6 16,-3-2-2-16,1 4 7 0,-1-4 1 0,0 3-1 0,0-3 0 16,0 0-1-16,0 0-1 0,0 7-2 0,1-5 4 15,-1-2-5-15,4 3 4 0,-4-3 0 0,0 4-6 16,3 0 4-16,-3-1-2 0,1 1 2 0,-1-4 4 16,0 7 1-16,5-6-9 0,-4 2 9 0,3 0 9 15,-1 1-12-15,-2 0-9 0,2-1 10 0,-1-1 0 16,1 1-3-16,-2 3 0 0,-1-6-1 0,3 6 2 15,-1-2 4-15,-2-3-3 0,0 4 3 0,4-3-8 16,-4 3 5-16,4-1 3 0,-2 1-1 0,-1-4 0 16,2 6 3-16,1-5-2 0,-4 2 13 0,4 0-19 15,-2 0 4-15,1 1 3 0,1 0-1 0,0-1-1 16,-1 0 1-16,2 7-2 0,-1-5 1 0,1-2 0 16,-1 1 6-16,0 0-4 0,4 2 1 0,-3-3 7 15,-1 4-5-15,0-4 1 0,2 7-6 0,-2-8 2 16,1 1 20-16,1 2-18 0,-1-1 4 0,1 0 2 15,-3-1-1-15,5 4 5 0,-4-3-4 0,3-2-7 16,-3 2 1-16,1 0-4 0,2-1 11 0,-2 0-1 16,1 1-4-16,2-1 11 0,-3-1-7 0,0-1-7 15,2 2 14-15,-1-1-11 0,-1 0 20 0,-1 0-21 16,1 0-7-16,-1-2 7 0,1 0-6 0,-5-1 6 16,13 4 0-16,-9-4 5 0,-1 2 5 0,-3-2-12 0,7 0 6 15,-7 0-10-15,10 3-2 0,-10-3 9 16,5 0-2-16,-5 0-2 0,7 2-3 0,-5 0 6 15,-2-2-7-15,0 0 11 0,9 0-17 0,-9 0 20 16,5 0-16-16,-5 0-3 0,0 0-10 0,0 0 6 0,0 0-10 16,9 1-8-16,-9-1-8 0,0 0-4 0,4 0-16 15,-4 0-11-15,0 0-8 0,0 0-15 16,0 0-26-16,0 0-43 0,0 0-68 0,0 0-73 16,0 0-256-16,-13 9-599 0,7-4 266 0</inkml:trace>
  <inkml:trace contextRef="#ctx0" brushRef="#br2" timeOffset="153029.81">7678 8962 36 0,'-5'-4'52'0,"0"0"-5"0,-1 0 0 0,1 1-10 15,0 1 0-15,0-1-9 0,0-1-3 0,1 3 2 16,-1-3-3-16,2 2-2 0,3 2-2 0,-6-4-3 16,2 2 4-16,4 2-11 0,-5-3-2 0,5 3 0 15,-5-3-2-15,5 3-3 0,-3-3-6 0,1 1-3 16,2 2-5-16,-1-7 1 0,-2 3-9 0,3 4 7 16,0-5-3-16,0 5 7 0,-4-5 0 0,4 5 2 15,0-1 9-15,0 1 6 0,0 0 7 0,0 0 5 16,0 0 1-16,0 0 3 0,-5-3 6 0,5 3 5 15,0 0 4-15,0 0 2 0,0 0 11 0,0 0-7 16,-11 4 2-16,11-4 0 0,-7 2 16 0,7-2-2 16,-5 3 0-16,1-2 5 0,4-1 4 0,-9 1 3 0,9-1 3 15,-6 4 5-15,1-1-1 0,-2-2 7 16,2 1-3-16,-1-1 5 0,-2 2 6 0,3-2 1 16,-4 0-2-16,-2 4 2 0,0-2 1 0,1 0-9 0,-1 1-2 15,-1 2-3-15,2-1 1 0,-3 2-10 0,3 0 5 16,-5 2-14-16,-2-2-1 0,3 4-3 0,4 0 0 15,-7 0-6-15,7 1 4 0,-3 1-9 0,3 1-6 16,-3 0-3-16,4 0 3 0,-1 2-4 0,-1-1 1 16,1 11-8-16,-1 0 4 0,3 2-6 0,2 0-8 15,2 4-1-15,-1-1 2 0,4 5-2 0,-3 10-8 16,5-10 10-16,4 10-6 0,-1-12 1 0,1 4-7 16,2 7 0-16,0-11-2 0,3-1 4 0,3 0-6 15,-2-3 1-15,3-2-7 0,2-1 7 0,2-1-5 16,1-3 0-16,7-2 2 0,0-2-3 0,-1 1-2 15,6-5 6-15,-1 1 0 0,2-2-5 0,4 0-2 0,-1-3-1 16,2-7 4-16,0-1 0 0,1-1 3 0,-1-4-7 16,5-2 3-16,-6 0 0 0,2-6 1 15,-2 0 3-15,-3-2-9 0,3-1 10 0,-5-3-6 0,2 1 0 16,-2-2 3-16,-4 0-3 0,0-2 2 0,-1 2 2 16,1-1 2-16,-7 1-2 0,1-1-2 0,2 2-3 15,-9 2-1-15,-2 0 3 0,-1 0 6 0,3 2-9 16,-4-2 8-16,1 1-1 0,-3-3-2 0,-1 2 11 15,-1 0 4-15,-2-2 5 0,1-1 6 0,0 0-3 16,-3-3-5-16,0 1 5 0,-3-7-3 0,1-2 7 16,-3-2-7-16,2 1 0 0,-4-2-1 0,0 1 0 15,0-3-10-15,0-2 8 0,-3 2-6 0,-1-1 2 0,1 1-10 16,-2 0 10-16,0 2-8 0,1 3 24 16,0-1-12-16,-5 4 1 0,5 1-5 0,0 5 15 15,-5-2-1-15,3 5 3 0,-2 2 0 0,-3-1 7 0,2 2-7 16,-9-2 0-16,-2 2 0 0,-2 4 0 0,-1 2-1 15,-4 0 6-15,0 3-13 0,-4-1-5 0,0 4-1 16,0 0-3-16,1 3 7 0,-2 0-4 0,1 5-10 16,0-2 6-16,-4 0-6 0,7 3 2 0,0-1-10 15,-1 1 5-15,0 2-5 0,1 0-17 0,0 1-8 16,5-2-26-16,1 5-22 0,3-2-22 0,1 1-17 16,5-1-22-16,1 1-28 0,3 4-31 0,1 4-26 15,3 3-30-15,5 2-32 0,1 3-37 0,-1 4-200 0,5 2-557 16,-3 0 247-16</inkml:trace>
  <inkml:trace contextRef="#ctx0" brushRef="#br2" timeOffset="156754.49">4816 17701 44 0,'0'0'60'0,"0"0"5"0,0 0 2 0,0 0-3 16,0 0 2-16,0 0 4 0,0 0 3 0,0 0 0 16,0 0-8-16,0 0 0 0,0 0 10 0,0 0-5 15,0 0-4-15,0 0-4 0,0 0-3 0,0 0 2 16,0 0-1-16,0 0-7 0,0 0 2 0,0 0-5 16,0 0 3-16,0 0-5 0,0 0 3 0,0 0-6 15,0 0 4-15,0 0-2 0,2-14-2 0,-2 14-3 16,-3-6 6-16,4 3 0 0,-2-3 5 0,-1 1-11 15,-1 0 3-15,3 1-5 0,0-3 0 0,-1 1-3 16,1-1-2-16,0 4-4 0,0-3-4 0,1-3 3 16,-1 5-3-16,0-1-3 0,0 0-1 0,0-2-6 15,3 1-4-15,-3 1 4 0,1-2 5 0,-1 1-3 16,1 3-1-16,-1-4-5 0,1 1-1 0,1 3 0 16,-2-2-1-16,1-1 3 0,1 2-6 0,1-1 1 15,-1 0 2-15,0-1-2 0,0 3 4 0,1-2-7 16,-2 0 3-16,2-1 1 0,-1 1-5 0,0 1 7 15,2-1-3-15,-2 0-4 0,3-1 1 0,0-1-5 16,-1 0 3-16,4 1 0 0,-4-1-2 0,-1 2 2 16,1-1-2-16,1 3-1 0,2-2 4 0,-1-1-2 15,-5 2 5-15,3 1-2 0,0-3-4 0,2 2 4 16,-2 0-3-16,1 0 1 0,0-2-2 0,-1 1 3 16,2 2 1-16,1-2-6 0,-2 0 8 0,3 0-4 15,-4 0-1-15,2 1 2 0,-2-1-3 0,2 0 2 16,2 1-1-16,-3 0-1 0,-1-2 4 0,5 1-3 15,0 1 2-15,-2-2-2 0,3-1-3 0,-5 3 6 16,5 0-4-16,-5 0 1 0,3-3 2 0,2 2-1 16,-3-1-3-16,1 1 1 0,1-1 0 0,0 1-2 15,-1 1 1-15,-2 0 1 0,3-3-2 0,1 4 3 16,-5-1 0-16,3 0 0 0,-3 0-3 0,0 1 0 16,4-1 2-16,0 1-4 0,-4-2 7 0,7 1-1 15,-6-1-1-15,2 3 0 0,1-3-3 0,-4 3 4 16,4-1-4-16,-2 0 3 0,3 0 5 0,-3 1-9 15,3-1 2-15,-2-1-1 0,-2 1-1 0,3 1-1 16,-1 0 0-16,0-1 2 0,-2 1 0 0,2-2 1 16,-2 2 1-16,4-1-2 0,-2 1 0 0,0 0 0 15,-2 1 1-15,0-2 0 0,2 1 2 0,1-1-1 16,-4 2-2-16,0-2 1 0,2 2-1 0,-1-1 0 16,-1 1 0-16,3-2 3 0,-3 2 0 0,-5 1-2 15,13-2 0-15,-8 0-3 0,1 1 2 0,1 1 0 16,-1-4 0-16,-2 4 3 0,2-1-4 0,-6 1 2 15,10-2-4-15,-4 2 5 0,-6 0-1 0,9-2 0 16,-6 0-2-16,4 1-2 0,-7 1 7 0,6-1-5 16,-2-1 4-16,-4 2-3 0,0 0-2 0,10 0 4 15,-6-2 0-15,-4 2-4 0,8 0 5 0,-8 0-6 16,6-1 4-16,-6 1-1 0,0 0 4 0,10-1-7 16,-10 1 4-16,8 1 3 0,-8-1-5 0,6-1 0 15,-6 1 2-15,0 0 1 0,11-1-6 0,-11 1 7 16,6 0-1-16,-6 0-6 0,0 0 4 0,0 0 1 15,6 0-2-15,-6 0 1 0,0 0 3 0,8 1-1 16,-8-1 1-16,0 0-2 0,0 0 1 0,0 0-3 16,0 0 6-16,4-4-3 0,-4 4 0 0,0 0-11 15,0 0-11-15,0 0-23 0,0 0-32 0,0 0-37 16,0 0-31-16,0 0-33 0,0 0-28 0,-24-2-126 16,24 2-357-16,-16-2 158 0</inkml:trace>
  <inkml:trace contextRef="#ctx0" brushRef="#br2" timeOffset="158288.03">4605 17058 1 0,'0'0'71'0,"0"0"-4"0,0 0 8 16,0 0-11-16,0 0 12 0,0 0 6 15,0 0 0-15,0 0 9 0,0 0 5 0,0 0-1 16,-5-8-9-16,4 4 1 0,-4 1-9 0,5 3 14 15,-4-5 1-15,-1 0-5 0,1 3-4 0,-1-2-3 0,-3 0 0 16,5 0-1-16,-6-1-4 0,1 0 3 16,-2 0-2-16,1-1-8 0,0 3-3 0,-4-2-9 15,4 0 2-15,-3 4-1 0,1-3-5 0,2 2-1 16,-2-2-3-16,-2 2 2 0,5 0-1 0,-2 0 1 16,-1 2-6-16,2-1-3 0,-2 1 2 0,0-1-9 15,1 2-1-15,2 1 2 0,-1 1-7 0,3-1-3 0,-3 2 0 16,1 2-6-16,-1-3 0 0,4 1-2 0,-3 2-2 15,3-1-4-15,-3 2 0 0,2 3-5 16,1 0 1-16,1-1-1 0,0 3-3 0,3-3-2 16,-3 7 2-16,4-4-2 0,0 6 0 0,-3-6-3 15,3 6-2-15,3-2 4 0,-2 1 0 0,3-2-2 0,0-5-1 16,0 3-1-16,0-1-1 0,-2-4 2 16,3 2-4-16,3-3 0 0,-4-1 2 0,0 0-7 15,1-2 7-15,0-1-5 0,0 1 1 0,3-2 11 16,-2 0-11-16,1-2 4 0,-1 2 2 0,2-4-5 15,-2 0 6-15,0-3-4 0,1 0 4 0,2-1 1 0,-3-3-1 16,-1 3 1-16,2-5-1 0,-1 2-1 16,0 1 1-16,-1-1 2 0,1 0-1 0,-3 3-1 15,1-2 2-15,0 0-6 0,-1 1 4 0,2 0 2 16,-1-2-8-16,-1 3 8 0,0 0-1 0,2-1 0 16,-2 2-5-16,-1-1 1 0,0 0 2 0,0 2-1 15,2-1 6-15,-3 3-7 0,2-4-2 0,-2 3 3 16,-1 3 1-16,5-4 1 0,-5 1-3 0,4 0 5 15,-4 3 0-15,1-4-6 0,-1 4 4 0,2-3 0 16,-2 3 3-16,0 0-2 0,2-4 6 0,-2 4-6 16,0 0-1-16,0 0 4 0,0 0-5 0,0-5 2 15,0 5 0-15,0 0 1 0,0 0 1 0,0 0-4 0,0 0 5 16,0 0 1-16,0 0-3 0,0 0-2 0,1-3 0 16,-1 3 0-16,0 0 1 0,0-6 0 15,0 6-3-15,3-4 4 0,-3 4 1 0,0-5-1 16,0 5 0-16,0-5-1 0,0 5 1 0,0-5 0 15,0 5-2-15,-3-4 1 0,3 4 0 0,0-7 0 16,0 7 4-16,-1-5-6 0,1 5 6 0,0 0-2 0,0-3-2 16,0 3 0-16,-2-4-3 0,2 4 2 15,0 0-2-15,0 0 4 0,0-5-1 0,0 5 6 16,0 0-5-16,0 0 6 0,0 0 2 0,0 0-4 16,0 0 11-16,0 0-1 0,0 0 1 0,0 0-1 15,0 0 1-15,0 0 0 0,0 0-2 0,0 0 1 16,0 0-2-16,0 0 2 0,0 0-1 0,0 0-5 15,0 0 0-15,0 0-4 0,0 0 4 0,0 0-3 16,0 0 0-16,0 0-1 0,0 0 4 0,0 0-5 16,0 0-2-16,0 0 8 0,0 0-5 0,0 0 0 15,0 0 1-15,0 0-3 0,0 0 2 0,0 0-3 0,3 14 1 16,-3-9-4-16,0 0-3 0,3 3 9 16,1 0-7-16,-2 2 7 0,1 1-8 0,3-4 4 15,-2 4-2-15,1 1 0 0,3-1 3 0,-3 1-2 16,1-1 1-16,2-2-5 0,0 1 8 0,-3 3-6 15,5-4-1-15,-1 5 5 0,-1-7-1 0,-1 3-4 16,3-3 5-16,-2 0-1 0,1 1-4 0,0 1 1 16,-1-4 3-16,1-1-3 0,1 3 2 0,-2-3 0 0,-2-2-1 15,2 0-2-15,-2-1 10 0,4 1-3 16,-2 1-7-16,-3-3 5 0,3 0-4 0,-2 0-5 16,-6 0-12-16,14-4-15 0,-10 3-17 0,5 0-22 15,-4 0-13-15,0 0-35 0,-5 1-31 0,9-2-32 0,-5 1-38 16,-4 1-141-16,0 0-393 0,0 0 175 15</inkml:trace>
  <inkml:trace contextRef="#ctx0" brushRef="#br3" timeOffset="186514.91">4441 15813 14 0,'0'0'63'0,"0"0"-8"0,0 0-12 16,0 0-7-16,0 0-7 0,0 0-9 0,0 0 0 16,0 0-2-16,0 0 0 0,0 0 1 0,0 0-3 15,0 0 3-15,0 0 4 0,0 0 1 0,0 0 12 16,0 0-2-16,0 0 5 0,0 0 6 0,0 0 6 15,0 0 11-15,0 0-12 0,6-8 16 0,-6 8 8 16,0 0 3-16,0 0-6 0,0 0 4 0,0 0-7 16,0 0 5-16,0 0-3 0,0 0-4 0,0 0-12 15,0 0 7-15,0 0-2 0,0 0-4 0,0 0 3 16,0 0-6-16,0 0 0 0,0 0-7 0,0 0 0 16,0 0-1-16,0 0 2 0,0 0-3 0,0 0 1 15,0 0 5-15,0 0 4 0,0 0 6 0,0 0-3 16,0 0 10-16,0 0-1 0,0 0 1 0,0 0-1 15,0 0 0-15,0 0 0 0,0 0-2 0,0 0-3 16,0 0-6-16,0 0-3 0,0 0-3 0,0 0-3 16,0 0-3-16,0 0 4 0,0 0-10 0,0 0 3 15,0 0-2-15,0 0-1 0,0 0 1 0,0 0-4 16,0 0-1-16,0 0 2 0,0 0-7 0,0 0 12 16,0 0-8-16,0 0 1 0,0 0-2 0,0 0 3 15,0 0 11-15,-8-4-19 0,8 4 5 0,0 0-3 16,0 0 9-16,0 0-2 0,0 0 1 0,0 0 2 15,0 0 2-15,0 0 2 0,0 0-9 0,0 0 10 16,0 0-1-16,0 0 2 0,0 0 5 0,0 0-9 0,0 0-5 16,0 0-3-16,-11 3 3 0,11-3-3 0,0 0 2 15,-7 1-5-15,7-1 4 0,0 0-7 16,0 0 9-16,-11 1-9 0,11-1-12 0,-6 0 6 16,6 0 5-16,0 0 15 0,-11 3-24 0,11-3 4 0,-9-3 18 15,6 6-22-15,3-3 12 0,-9 1 1 16,9-1-9-16,-9 0 1 0,1 1-1 0,8-1 7 15,-10 1-6-15,5 0 4 0,-2 1-2 0,2-1 4 0,-4-1-5 16,4 3 0-16,0 1 3 0,-3-1-10 0,2 0 12 16,-3-1-6-16,1 0 1 0,3-1 0 0,-4 1-4 15,4 1 10-15,-1-1-14 0,-1 1 16 0,2-3-8 16,-2 2-3-16,2-1 0 0,-2 2-5 0,2-2 3 16,0 2-2-16,-2-2-2 0,0 1 1 0,2 0-4 15,1 1 0-15,-3-1-3 0,3 1 6 0,-2 0-7 16,1-1-3-16,0 2 7 0,-1 0 1 0,-1-1-4 15,1 2-1-15,-3-2-4 0,4 4 4 0,-3-3 3 16,-1 3-3-16,-1-2-7 0,1 1 7 0,5-1-3 16,-6 2 5-16,2-1-6 0,1 0 0 0,0 0 0 15,-2-1 2-15,3 0-3 0,-2 0 5 0,2-1-9 16,-2 4 9-16,2-5-5 0,1 1-1 0,-1 3-4 16,0-2 11-16,1-1-9 0,-3 0 3 0,3 1 2 15,-1 0-7-15,1-1 11 0,-1 0-9 0,0 1 4 16,1 1 1-16,0-1-5 0,0 0 4 0,0 3-5 15,0-3 2-15,-3 2-2 0,3-1 8 0,0-2 4 16,-3 3-11-16,3-1 9 0,-1 0-4 0,-1-1-4 16,2 2 1-16,0 1-4 0,0-3 5 0,-3 0-1 15,4 0-2-15,-1 1 1 0,1 1-1 0,-1-1-4 0,1-2 4 16,-1 1 1-16,-1 3 1 0,1-2 0 0,1 1 7 16,0 1-10-16,-4 2 2 0,5-4-1 15,-4 1-1-15,2-1 1 0,0 3-4 0,0-1 7 0,0 3-5 16,0-2 5-16,-2 0 0 0,2-1-3 0,0 2 3 15,0 0-7-15,2 0 7 0,-2-1-6 0,-1 2 8 16,1-2-1-16,1 1-1 0,-1 1-5 16,1-2 1-16,-1 1 4 0,-1-2 1 0,1 2-3 0,-2 1 11 15,4-1 19-15,-3 2-2 0,2-5-3 0,-2 2-4 16,5 2-3-16,-2-4 0 0,-1 4-1 0,3-4-1 16,-3 3-5-16,0-2 2 0,0 3 0 0,2-2-4 15,-1 2 0-15,-2 0-4 0,0 4 3 0,1-3-2 16,-1 4 0-16,0-1-7 0,1-3 8 0,-1 6-1 15,0-6-1-15,1-3-2 0,0 3 3 0,0 0-2 16,1 1-1-16,-1-1-1 0,1 0 3 0,-1-1-2 16,-1 1-8-16,2-1 13 0,-1 0-6 0,1-1-1 15,-1 1 2-15,2-1-4 0,-1 1 5 0,0-6-5 16,1 3 4-16,-2 0 2 0,2 3-3 0,-1-4-2 16,-1 2 4-16,4-2 1 0,-2 3-1 0,-2-1-5 15,3-2-2-15,-2-1 5 0,0 6-3 0,0-4 4 16,1 0-12-16,0-1 10 0,-1 3 2 0,1-2 2 15,-2 2-5-15,4-2 2 0,-3 0-2 0,2-1-1 16,-2 3 9-16,1 0-5 0,1-1-5 0,-2-1 0 0,0 0 5 16,2 2-6-16,0-1 3 0,0 0 3 15,-4 0-2-15,2 1 4 0,3 0-7 0,-1-2 6 16,0-1-6-16,-2 4 0 0,3-1 5 0,-1-1 3 16,-2 2-3-16,3-3-6 0,-1 3 1 0,-3-2-1 0,4 0 0 15,0-1 1-15,0-1-34 0,-1 1 14 0,-2 0-4 16,3-1 1-16,0 1 13 0,0 0-10 15,0 0 7-15,-1 0-5 0,1 2 6 0,0-2 2 16,-3 2 7-16,3-1-5 0,0 0-2 0,0-2 4 0,0 4 0 16,3-2 3-16,-7 2-2 0,5-4 4 0,-2 3 6 15,1 0-6-15,0-1 1 0,-1 1 1 16,-3-1-9-16,4 1 7 0,0 0 0 0,0-2-6 16,0 5 13-16,0-5-12 0,0 4 14 0,4-6-14 0,-3 5 6 15,-1-1 1-15,0 0-6 0,0-4 3 0,0 2 4 16,5 2-11-16,-5-3 7 0,3 1 4 0,-3-2-2 15,0 1-2-15,0-1-1 0,1-1 3 0,-2 2-5 16,2-2 5-16,-1 2 1 0,3-2-6 0,-2 3 2 16,0-3 6-16,-1 0-2 0,0 3 7 0,3-3 3 15,-3 4-9-15,0-5-7 0,1 1 8 0,-1 4 1 16,0-4-3-16,3 0 2 0,-2 2 1 0,0-3-1 16,-2 0-1-16,2 1-2 0,-1 1-2 0,1 0 9 15,-1 0-11-15,0 0 4 0,4-1-4 0,-4 0 3 16,0 1 8-16,0-2-1 0,4 0-7 0,-3-1 8 15,-2 1-1-15,3 1-4 0,-2-2 5 0,2 1-9 16,-2-1 9-16,0-3 2 0,1 5-5 0,-1-5-3 16,1 5-13-16,-1-1 7 0,0-4-1 0,0 4-7 15,0-4-8-15,0 0-13 0,0 0-18 0,0 0-24 16,0 0-22-16,0 0-20 0,0 0-35 0,0 0-25 16,0 0-51-16,0 0-37 0,0 0-58 0,0 0-226 15,0 0-600-15,-7-15 266 0</inkml:trace>
  <inkml:trace contextRef="#ctx0" brushRef="#br3" timeOffset="188039.03">2314 16093 6 0,'-10'0'253'0,"10"0"-1"16,-7 1-20-16,5 2-13 0,2-3-13 0,-10 2-17 0,6 1-14 15,4-3-8-15,-9 0-12 0,4 3-4 0,5-3-14 16,-9 2 1-16,5 3-9 0,-1-2-2 0,1-1-4 16,0 1-3-16,0-1-1 0,-1 1-10 15,1 1 0-15,-1-2-4 0,0 1-8 0,0 3 2 0,1-2-12 16,-1 1 3-16,-1-2-18 0,1 4 1 0,-3-2-7 16,3 0 4-16,-3 3-6 0,2-1-3 0,-2 3 7 15,3-2-8-15,1 2-3 0,3 0-1 0,-3-3-7 16,-1 2 4-16,1 0-16 0,0 0-9 0,3 1-4 15,-2-1 10-15,2-1-11 0,0-1-7 0,1 2-3 16,0-6 8-16,0 7-11 0,0-4 5 0,1 1-10 16,3-1-11-16,-4 0 1 0,5-1-3 0,-1 0-6 15,1-3-3-15,0 1 6 0,0 0-8 0,7-2 10 16,-6-1-14-16,2-1-10 0,-1-2 15 0,0 1-15 16,6-5 6-16,-6-2-4 0,1 0-6 0,1-4 6 15,0-2 1-15,-1-1-4 0,-1 1-2 0,1 1 0 16,-1-1 1-16,0 0 0 0,-5 5 12 0,4-1-6 15,-4 0 7-15,2 4 1 0,0-3 2 0,-2 4 3 16,-2-2 2-16,2-1 5 0,-2 2-5 0,0-2 0 16,2 5 3-16,-4-1 2 0,4 0 1 0,-2 1-1 15,0 0 6-15,0 4 15 0,0 0-1 0,0-6 14 16,0 6 1-16,0 0 6 0,0-4 4 0,0 4 7 16,0 0-6-16,0 0 9 0,0 0-11 0,0 0 3 0,0 0-10 15,1 16 4-15,2-5-2 0,-2-2 8 0,3 3 0 16,-4 0-1-16,0-1-3 0,-4 6 2 15,6-6-2-15,0 5 4 0,-1-4-11 0,2 1 7 0,-2 4-9 16,3 3 10-16,1-2-11 0,0-1-12 0,-1 0 7 16,0 1-9-16,1-2 8 0,0 0-4 0,2 2-12 15,-4-4 6-15,1-2-3 0,1 1-5 0,2 1-9 16,-6-3-15-16,3-2-11 0,0 1-17 0,-3-5-18 16,7 3-12-16,-7-4 7 0,3 1-23 0,-3 0-31 15,-1-2-34-15,3 1-30 0,-1-2-26 0,-2-2-30 16,0 0-35-16,0 0-226 0,0 0-552 0,0 0 245 15</inkml:trace>
  <inkml:trace contextRef="#ctx0" brushRef="#br3" timeOffset="188574.92">2400 16257 140 0,'0'-5'260'16,"0"5"-11"-16,0 0-14 0,0 0-10 0,0 0-14 16,0 0-15-16,0 0-13 0,0 0-13 0,0 0-5 15,6 10-9-15,-2-3-16 0,-2-1-9 0,5 0-11 16,-3 1-8-16,2 4-13 0,0-4-11 0,1 4-2 16,0-6-9-16,0 5-6 0,-1-2-8 0,2 0-10 15,2-1-2-15,-2 1-4 0,-1-1-7 0,2-1-2 16,2 2-6-16,-4-2-7 0,1-3 0 0,1 4-8 15,1-3-8-15,-1-2 5 0,-1-1-4 0,-1 2-8 16,1-3 1-16,0 0 3 0,-2-1-9 0,6-2 3 16,-6-1 4-16,0-1-3 0,1-2 3 0,-2 0 1 15,0-2 0-15,0 1 2 0,-2-2-4 0,-2-1-2 16,2 0 2-16,-3-1-6 0,0 3 2 0,-3-4 0 16,2 0 0-16,-2-4 6 0,0 3-6 0,0-2-3 0,-2 0 9 15,-3 1-2-15,2 0 0 0,-2 1 8 16,-1 3 3-16,4-3 14 0,0 8-5 0,-3-5 8 15,0 3 4-15,2 0 7 0,-2 2 2 0,2-1-2 16,-3 0 1-16,1 3 4 0,2-1-4 0,-2 3 7 0,3-1-5 16,-6-1 0-16,4 3 13 0,2-1-19 0,5 2 2 15,-13-2-1-15,13 2 5 0,-12 1-7 0,12-1 5 16,-13 4 3-16,8-2-8 0,-2 0-2 16,1 3-3-16,0-3-2 0,0 3-1 0,6-5-9 0,-7 9 6 15,0-5-7-15,4 3-23 0,-1-2 3 0,0 0-23 16,0-1-17-16,0 2-26 0,3 1-16 0,-3-4-18 15,-1 2-23-15,4 2-29 0,-3-2-28 16,0-3-45-16,3 2-33 0,1-4-33 0,1 6-238 0,-1-6-572 16,0 0 254-16</inkml:trace>
  <inkml:trace contextRef="#ctx0" brushRef="#br3" timeOffset="189085.43">2797 16222 149 0,'0'0'257'0,"0"0"-16"0,0 0-22 0,0 0-20 16,0 0-16-16,0 0-15 0,0 0-13 0,0 0-17 15,0 0-7-15,0 0-4 0,0 0 2 0,0 0 10 16,8-5 9-16,-8 5 3 0,5-2 4 0,-1-1-15 16,2 0-5-16,-2 1 0 0,1 0-14 0,0-1 1 0,2 2-21 15,-2-1-3-15,1 1-5 0,2-2-5 0,-2-1-15 16,1 1-2-16,-1 2-12 0,0-2-6 16,1 2-13-16,-1-1 7 0,-1 1-2 0,3-2 7 15,-4 2-20-15,1-2-5 0,-5 3 3 0,6-1-10 0,-2-1-12 16,-4 2 16-16,0 0-13 0,0 0-15 0,0 0-27 15,8-1-6-15,-8 1-19 0,0 0-24 0,0 0-37 16,0 0-43-16,0 0-54 0,0 0-61 16,0 0-45-16,0 0-184 0,-7 11-545 0,5-7 241 15</inkml:trace>
  <inkml:trace contextRef="#ctx0" brushRef="#br3" timeOffset="189903.18">3054 16469 113 0,'0'0'194'0,"0"0"-1"0,6 1-7 0,-6-1-14 0,0 0-6 16,0 0-7-16,10-5 2 0,-7 3-7 0,1-2 0 16,1 0-4-16,-2 0-10 0,2 2-6 0,-4-4-6 15,4 0-9-15,0-1-5 0,-1-1-9 0,-1-2-6 16,-1 3-9-16,1-4-2 0,-2 1-10 0,3-1-12 16,0-5-1-16,1 1-10 0,-1-1-5 0,-3 5-3 15,1-5-9-15,4-2 0 0,-4 2-4 0,1 1-2 16,-3-2-2-16,2 0-4 0,3 1-3 0,-2 3-3 15,2-2 0-15,-5 4-4 0,1-1-1 0,-1-1-2 16,0 2-1-16,-1 1-2 0,0-3-1 0,-2 0 1 16,1 3 0-16,-1 0-1 0,3 0-4 0,-2 2 1 15,-2 0 7-15,2-3-7 0,0 5-1 0,-2-1 4 16,1 1 0-16,2-1-2 0,-3 2 3 0,2 1-1 16,-1 0 2-16,-1-5 5 0,4 5-9 0,-2 2 6 15,-1-3 7-15,1 1 6 0,0 1 12 0,2 3 5 16,-2-5 8-16,-1 1 6 0,3 4-1 0,0 0 3 15,-2-2 6-15,2 2-8 0,0 0 12 0,0 0-9 16,-3-5 4-16,3 5 1 0,0 0-5 0,0 0-3 16,0 0-6-16,0 0 0 0,-7-1-6 0,7 1-3 15,0 0-13-15,0 0 3 0,0 0-1 0,0 0-2 0,-5 6-6 16,5-6 3-16,-4 6-7 0,1-5-12 0,3-1 5 16,-5 7 0-16,4-4-7 0,-1 2 4 15,1-2 0-15,-2 1 1 0,2-1-4 0,0 3-6 0,1 0 6 16,-1-1-6-16,-3 2 9 0,4-1-6 0,-1-1 2 15,2 3-4-15,-2-1 1 0,1 0 6 0,1 0-9 16,-1 3 6-16,0-1-2 0,0 0-4 0,0 3 3 16,4-1 2-16,-1 0-1 0,0 1 2 15,3 3-7-15,-2-4 1 0,2 5 6 0,-1-7-4 0,1 2-3 16,-1 2 4-16,0-2-5 0,0 1 4 0,2-2-5 16,3 2 3-16,-5-2 1 0,1 0-7 0,-2 0 9 15,1-1-2-15,3 0 1 0,-3-1 1 0,4 2 4 16,-5-4-2-16,6-1-1 0,-5 4 4 0,3-3-6 15,-3 1 2-15,4 0-27 0,-4-2 30 0,3 1 0 16,-2-1-11-16,-1 0 7 0,3-4 5 0,-3 3-3 16,3-1-7-16,-4 1 0 0,1-2 2 0,-1 0 0 15,1 0-4-15,-5-2-2 0,8 1-10 0,-8-1-16 16,9 0-9-16,-9 0-14 0,11-3-21 0,-7 1-18 16,1 0-18-16,-5 2-27 0,7-1-38 0,-3-2-45 15,-3-1-52-15,3 2-59 0,-4 2-239 0,4-5-619 16,-3 2 275-16</inkml:trace>
  <inkml:trace contextRef="#ctx0" brushRef="#br3" timeOffset="201117.61">4388 15781 63 0,'0'0'66'0,"0"0"-10"0,0 0-9 16,0 0 3-16,0 0-12 0,0 0 4 0,0 0 16 15,0 0 1-15,0 0 18 0,0 0 11 0,0 0 10 16,0 0 8-16,0 0 8 0,0 0 6 0,0 0-2 16,0 0-2-16,0 0-5 0,0 0-5 0,0 0-4 15,0 0-9-15,0 0-7 0,0 0-6 0,0 0 1 16,0 0-9-16,0 0 0 0,0 0-2 0,0 0-2 15,0 0 7-15,0 0-7 0,0 0 5 0,0 0 2 16,0 0 6-16,0 0 0 0,0 0-4 0,0 0 6 16,0 0 1-16,0 0 0 0,0 0 3 0,-6 0-5 15,6 0-6-15,0 0-2 0,0 0 1 0,0 0-13 16,0 0 3-16,0 0-5 0,0 0-6 0,0 0 3 16,0 0-8-16,0 0 1 0,0 0 9 0,0 0-17 15,0 0 0-15,0 0-8 0,0 0 8 0,0 0-14 16,0 0-4-16,0 0 3 0,0 0-7 0,0 0 0 15,0 0 2-15,0 0-8 0,0 0-2 0,0 0-4 16,-5-4 3-16,5 4-4 0,0 0-2 0,0 0 6 16,0 0-8-16,0 0 0 0,0 0 1 0,0 0 0 15,0 0 2-15,5-7-2 0,-5 7-2 0,4-5 15 16,-4 2-15-16,2-1 1 0,1 1-6 0,-1-1 2 16,-2 4-3-16,4-7 0 0,-1 2 9 0,-1 0-2 15,1 2-3-15,-1-2 2 0,1 1-4 0,0-2 5 16,-1 2-8-16,4-1 0 0,-3 2 4 0,1-4 1 15,0 2 3-15,-1 1 8 0,1-3-12 0,1 5 5 16,-1-2 0-16,3-3-1 0,-2 2-9 0,-1 3 8 16,1-5-3-16,1 2-3 0,-1 1 4 0,0 2 0 0,0-4-4 15,3 2 8-15,-4 0-1 0,2-3 6 16,2 3-8-16,-3 0-7 0,0-1 8 0,3 1-9 16,-3 0 7-16,0 0-2 0,3 0-1 0,-2 0 4 0,1 1 0 15,-1-1 0-15,1-1-1 0,-1 3 2 0,0-1-5 16,-2-1 5-16,5 0 4 0,-2 1-4 15,0-1-4-15,2 1 4 0,-1-4-8 0,0 5 6 16,-1-2-3-16,1 1-3 0,-1 1 11 0,3-2-7 0,-2 3 5 16,-1-2-11-16,3-1 24 0,-3 2-13 0,1-1-3 15,-3 0 5-15,4 2-14 0,0-2 5 0,-1 2 4 16,-2 0-4-16,3-2 2 0,-4 2-4 0,4-3 2 16,-1 2 0-16,-3-1-9 0,4 3 15 0,-1-2-3 15,-8 2-10-15,14-2 6 0,-7 2-1 0,-7 0 3 16,14-1 0-16,-6 0-2 0,2-1 2 0,0 0 3 15,-3 1-1-15,2-1-4 0,-2 2 6 0,4 0-1 16,-1-2-6-16,0 2 2 0,-1-1-1 0,0 0-5 16,0 1 15-16,-3-1-12 0,3-1 2 0,4 2-5 15,-8-1 1-15,4 0 1 0,-2 0 1 0,-1 1 2 16,-6 0-1-16,14-1-2 0,-8 1 2 0,1 1-2 16,0-2 3-16,-2 0 2 0,-5 1 3 0,12 0-7 15,-7 0-4-15,-5 0 6 0,12 1-1 0,-6-2 14 16,-6 1-12-16,10-2-2 0,-5 4 8 0,3-2-7 15,-8 0 6-15,10 1-4 0,-5-1 0 0,-5 0 3 16,8 2-1-16,-2-2 1 0,-6 0 8 0,8 1-13 16,-8-1 6-16,5 3-3 0,-1-2 3 0,-4-1-4 15,5 2 1-15,-1-1 7 0,-4-1-3 0,5 3-1 16,-5-3-2-16,0 0 0 0,5 1 2 0,-5-1-2 0,0 0 0 16,0 0 5-16,4 2-9 0,-4-2 18 15,0 0-17-15,0 0 5 0,0 0-3 0,0 0 7 16,0 0 2-16,0 0-5 0,0 0-7 0,0 0 5 15,0 0 6-15,0 0-1 0,0 0-10 0,0 0-3 0,0 0-6 16,0 0-8-16,0 0-7 0,0 0-11 0,0 0-16 16,0 0-17-16,0 0-26 0,0 0-35 15,0 0-41-15,0 0-47 0,0 0-21 0,-19-3-51 16,12 6-158-16,1-1-489 0,6-2 217 0</inkml:trace>
  <inkml:trace contextRef="#ctx0" brushRef="#br3" timeOffset="202590.37">4594 15195 188 0,'0'0'217'0,"0"0"-14"0,0 0-6 15,0 0-14-15,0 0-9 0,0 0-8 0,0 0-5 16,0 0-1-16,0 0-3 0,0 0-3 0,0 0 0 16,-5-2-7-16,5 2-3 0,-4-1-6 0,4 1 3 15,0 0-1-15,-7-3-5 0,5 1 3 0,2 2-18 16,-10-4 2-16,5 3 7 0,0 0-8 0,-2-3-2 15,2 4-14-15,-4-3-11 0,4 1 3 0,-3 1 2 16,3 1-9-16,-1-2-4 0,6 2 0 0,-12-1-10 16,7-1-3-16,5 2-8 0,-8-2-3 0,8 2 2 15,-7 0-15-15,7 0-14 0,0 0 8 0,-8 0-18 16,8 0 3-16,0 0-8 0,-4 2 9 0,4-2-8 0,-3 3-4 16,3-3-5-16,-4 5-4 0,1-3-5 0,2 2-8 15,-2 2-2-15,3-2 9 0,-2 3-21 16,-1 0 5-16,6 0 0 0,-2-2 3 0,0 4-9 0,1-1 0 15,1 0-9-15,1 2 3 0,0-3-5 0,-1 3 8 16,-1-5-13-16,3 4 5 0,-1-2 1 16,2 0 2-16,1-1-7 0,-2 0 3 0,0-2 4 15,3-1 3-15,-2 1 5 0,-1 1 0 0,2-3 2 0,-2-1-6 16,0 1 7-16,0 0 1 0,0-1 3 0,-5-1-2 16,13-1 3-16,-9-3 6 0,1 2-3 0,2 1-1 15,-1-5 3-15,0 1 2 0,1-2 5 0,-2-3 1 16,3 2 0-16,-2-1-5 0,0 0-1 0,-1-2 2 15,0 2 4-15,0-2-3 0,-1 1 4 0,0-3-2 16,-1 2 0-16,0-1-4 0,0-1 6 0,1 1-4 16,-3 0 3-16,0-4 0 0,2 1 4 0,-3 1-8 15,0-3 6-15,0 6 3 0,0-6-3 0,-1 5 6 16,1-5-10-16,-2 0 4 0,0 1-8 0,-1-2 9 16,-1 3-5-16,3-2 3 0,-3 1 2 0,2-1-3 15,-1 2 6-15,1 3-10 0,-1 0 9 0,-1 0-4 16,2-3-1-16,-1 4 5 0,-1 0-4 0,2 3 1 15,-1-2-1-15,1 2-4 0,-1-4 0 0,2 6 4 0,-1 3-6 16,0-4 10-16,2 1-6 0,0-1 1 0,-3 3 10 16,1 0 0-16,1 1 1 0,1 3 10 15,-3-7-1-15,3 7 5 0,-1-3 9 0,1 3 2 16,0 0 6-16,-1-4 6 0,1 4-1 0,0 0-3 0,0 0 4 16,0 0-2-16,0 0-2 0,0 0 0 0,0 0-3 15,0 0-4-15,0 0-3 0,0 0-4 16,0 0-5-16,0 0 2 0,-4 14-6 0,2-6 1 0,1 0-6 15,0 5 1-15,1-3-4 0,0 6 0 0,1 0-3 16,0 2 3-16,1 0-4 0,-1 0 3 0,3 2-1 16,-2-1-1-16,3 1 4 0,2 4-8 0,-5-4-4 15,3 1 3-15,2 1-2 0,-3-5 1 0,3 2-3 16,0-1 2-16,-1 0-5 0,2-1 5 0,1 0-3 16,-3-3 4-16,1-3-8 0,2 3 2 0,-3-3 4 15,1 0-3-15,0-2-8 0,-1 0-3 0,2 0-7 16,-2 0-12-16,2-1-1 0,0-2-18 0,1 1-18 15,1-3-14-15,-2-3-17 0,-3 2-13 0,0-2-17 0,0-1-14 16,4 1-22-16,-9-1-25 0,10-2-41 16,-6-2-51-16,2-1-46 0,-3-1-241 0,-1 0-613 15,1 0 272-15</inkml:trace>
  <inkml:trace contextRef="#ctx0" brushRef="#br3" timeOffset="206415.13">1393 17615 5 0,'0'0'88'15,"0"0"-4"-15,0 0 4 0,0 0-7 0,0 0 6 16,0 0-11-16,0-3-8 0,0 3-4 0,0 0 1 16,0 0-6-16,0 0-1 0,0 0 0 0,1-4-3 15,-1 4-10-15,0 0 7 0,-1-7 6 0,1 7 2 16,-2-6-4-16,2 6 1 0,-1-3 3 0,1 3-5 15,0 0-1-15,-1-5-1 0,1 5-14 0,0-7 7 16,-3 4 0-16,3 3-9 0,3-5-3 0,-5 0 3 16,1 0-8-16,1 5-6 0,0-9 4 0,0 4-4 15,-1-1-1-15,2 0 0 0,-2 1 7 0,2-1-8 16,0-1-4-16,-1 1 1 0,2-1 0 0,-2 2-1 16,0-1-4-16,1 0 1 0,-2 0 2 0,1 0-2 15,1 0 4-15,0 0-6 0,1 0 9 0,-1-1-3 16,1-1-4-16,0 2 7 0,-2-6-2 0,2 3 0 15,1-1-5-15,-1-2 3 0,-1 2-5 0,2 0 5 16,1 1-4-16,-3-4 1 0,3 3 3 0,0-1-3 16,-1 0-1-16,-1 2-2 0,2-3 6 0,1 1-4 15,-3-2 5-15,2 4-5 0,-2-3 5 0,1-1 2 16,1 2 1-16,-1-1 2 0,2 0-5 0,0 1 3 16,1-3 0-16,-2 2-2 0,0 1 3 0,0-5-4 15,1 8-2-15,0-3-1 0,4-4 1 0,-5 4-5 16,1 1 0-16,-1-2 1 0,1-4-1 0,3 0 7 15,-3 2-6-15,4 0 2 0,-4-2 0 0,3 0 2 16,-1 1 3-16,1-1 4 0,-2 1-1 0,1-2 3 16,-2 3 2-16,-4 2-4 0,3 0 3 0,1 0-1 15,0-4-3-15,-2 6-3 0,1 0-1 0,-1 0-1 16,1 1-3-16,1-1 1 0,0-2 2 0,1 2-3 16,-1-1 4-16,-1-2-8 0,2-1-2 0,1 4 1 15,-1-7 2-15,0 1 1 0,0 5-2 0,3-5 2 16,-1 2-1-16,-2 0-3 0,2-1 6 0,-3 3-6 15,4 0 4-15,-4 2-1 0,3-5 1 0,-3 5-1 16,4 0 1-16,-1-4 0 0,-2 1-3 0,2 2 2 16,2-2 1-16,-2 0 7 0,-1 1-15 0,1-1 4 15,0 3-1-15,-1-2 0 0,0 3-3 0,0-6 2 16,2 6-1-16,0-6 0 0,-1 5 3 0,2-4-1 16,-4 3-1-16,3-3 3 0,-2 3 1 0,3-2-2 15,0 0 0-15,-5 1-2 0,3 2-1 0,-3-2 1 16,4 1 3-16,-1-3-5 0,-3 5 4 0,0-1-3 15,3 0-2-15,-2-1 5 0,2 0-5 0,-1-2 4 16,1 2-3-16,0 3-1 0,-2-3 5 0,1-2 1 16,0 5-4-16,3-6-1 0,1 0 2 0,-5 3 2 15,5-2-5-15,-3 2 2 0,0 0-3 0,2-1 7 16,-1 3-7-16,0-2 0 0,-4 0 2 0,4 2 2 16,-3-3-1-16,2 5-1 0,1-6-2 0,1 0 5 15,-2 3-3-15,1 1 0 0,1-1 3 0,-2 0 2 16,-3 1-1-16,6-3 7 0,0 3-7 0,-4-2-1 15,2 1-2-15,0-3 3 0,-1 4-5 0,0-2 4 16,1-3 0-16,1 7-1 0,-4-3-4 0,2 1 2 16,2-6 9-16,0 6-9 0,-1-1 0 0,-1 2-1 15,2-1 1-15,-1-1-5 0,0 1 8 0,0 1 1 16,1 1-3-16,-2-3-2 0,2 2-2 16,0 1 6-16,0 1-7 0,-1-5 6 0,3 5-6 15,-3-5 1-15,1 6 0 0,1-4-2 0,-2 1 8 0,1-2-4 16,0 1 1-16,-1 2-3 0,2-4-1 0,-1 3 2 15,-1-1-4-15,0 1 4 0,0 1 7 0,1 1-8 16,2-3 2-16,-3 3 0 0,1-2-6 0,-1 0 3 16,4 2 10-16,-4 0-9 0,1-1-1 15,-1 0 0-15,2 1 5 0,-2-1-6 0,2 0-2 0,0-1 8 16,-1 3-5-16,3-2-3 0,-3-1 1 0,1 0 3 16,5 1-2-16,-6 1 2 0,-1 0 2 0,4 0-5 15,-4 0 5-15,0-3-4 0,4 3-1 0,-4 0 9 16,1 1-6-16,0-2-1 0,3 2 3 0,-4-1 1 15,1 4 6-15,-1-3-9 0,1-3-2 16,0 3 1-16,2 0-5 0,-2-1 5 0,2-1 1 16,-3 0 6-16,1 2-10 0,1-1 4 0,1-1 1 0,-3 2-4 15,1-3 2-15,3 2-3 0,-2 0 5 0,1 0-7 16,-3-2 5-16,1 4 0 0,2-3 0 0,-6 1-5 16,7 1 12-16,-4 2-4 0,0-2-3 15,0-1-1-15,2 4 5 0,-2-3-7 0,-1 1 4 0,2-2-3 16,0 3 0-16,-1-1 0 0,-9 4 8 0,14-6-4 15,-9 4 1-15,-5 2-6 0,11-5 3 0,-11 5 4 16,10-5-6-16,-10 5 4 0,10-4-7 0,-10 4 5 16,10-3-4-16,-10 3 16 0,0 0-16 0,13-2-1 15,-13 2 5-15,9-4-1 0,-9 4 4 0,10-6-4 16,-10 6 3-16,10-3-4 0,-10 3 1 16,11-5 2-16,-11 5-1 0,9-5 0 0,-9 5 1 0,11-1-2 15,-11 1 3-15,9-5-1 0,-9 5-3 0,13-5 6 16,-13 5-4-16,10-2-4 0,-10 2 7 0,11-6 2 15,-11 6-5-15,9-4 0 0,-9 4 1 0,13-3-2 16,-13 3 1-16,10-6 2 0,-2 3-1 16,-8 3 1-16,10-6-2 0,-10 6 0 0,10-5 1 15,-10 5-1-15,12-4-3 0,-12 4 3 0,10-4 1 0,-10 4-2 16,9-6 3-16,-4 2-2 0,-5 4 1 16,13-4 8-16,-13 4-9 0,14-7-3 0,-10 4 5 0,5-1-1 15,-9 4 1-15,14-7-7 0,-5 4 2 0,-1-1 4 16,0-3 5-16,-1 3-6 0,-7 4 3 15,13-5 2-15,-6 3-9 0,-7 2 3 0,13-4 5 16,-13 4-1-16,13-6 0 0,-13 6 5 0,11-4-2 0,-11 4-2 16,12-3-3-16,-7 1 8 0,-5 2-7 0,10-6-2 15,-10 6 3-15,9-4 6 0,-9 4-2 0,11-3 1 16,-11 3-1-16,12-3-6 0,-12 3 12 16,10-7-2-16,-10 7-1 0,12-5 5 0,-12 5-2 15,11-4-8-15,-11 4 12 0,12-6-12 0,-12 6 0 16,14-7 1-16,-9 5 3 0,-5 2-6 0,12-6 2 15,-12 6 5-15,11-5-7 0,-6 0-4 0,3 0 9 16,-2 0-8-16,-6 5 2 0,16-8 1 0,-10 5 4 0,2-2 3 16,1-1-6-16,-2 2 0 0,-7 4-2 15,13-8-4-15,-5 4 3 0,1-1 5 0,-2 1-6 16,1 0-2-16,1 0 5 0,-1 0-1 0,-8 4 0 16,15-9 1-16,-9 7 0 0,2-2-4 0,1-2 0 0,0 0 5 15,0 2-4-15,1 0 0 0,-1-2-5 0,0 0 16 16,2 3-2-16,-2-3-7 0,2 3-4 15,-11 3 2-15,15-6 1 0,-6 3-7 0,-1-1 17 16,2-2-10-16,-3 1 3 0,1 0-4 0,2 3-2 16,-2-3 3-16,1 1-2 0,1-3 4 0,-1 3-5 0,0-1 5 15,0 0-4-15,1 0 0 0,-1 2 5 16,-9 3 0-16,18-5-6 0,-9 2 2 0,0-1 0 16,-9 4 6-16,18-7-10 0,-8 2 8 0,-1 1-2 15,0 3-3-15,1-3 1 0,1 0 6 0,0-1-8 16,-2 3-1-16,1-4 7 0,0 3 1 0,3-2-8 15,-4-1 6-15,2-1-1 0,1 4 3 0,-2 1-5 16,3-5-1-16,0 1 6 0,-3 5-7 0,3-6 4 16,-4 4 1-16,4-3 0 0,-4 4-5 0,2-1 0 15,2 1 14-15,-3-1-15 0,-1 0-3 0,2-2 5 16,-11 5 0-16,20-4 1 0,-8 0-2 0,-3 2 2 16,3-1 4-16,-1 1-7 0,2-1 0 0,1 1 17 15,-2-1-18-15,-2-1 2 0,3-1 4 0,-3 3 0 16,-10 2 0-16,22-2-4 0,-12 0 2 0,3 1 6 15,-13 1-9-15,18-4-2 0,-18 4 2 0,20-1 0 16,-11-1 9-16,-9 2 0 0,19-5-9 0,-10 4 1 16,-9 1-1-16,17-2 5 0,-17 2-1 0,16-2-4 15,-7 1 7-15,-9 1-8 0,17-2 6 0,-17 2-2 16,18-2 4-16,-18 2-3 0,10-2-3 0,-10 2 10 16,22-2-4-16,-12 2-12 0,-10 0 9 0,20 0 5 15,-20 0-10-15,16-1 10 0,-16 1-5 0,16 0 1 16,-16 0 3-16,17 0-14 0,-8-3 6 0,-9 3 3 15,15-1-4-15,-15 1 8 0,14 0-2 0,-14 0-5 16,14-1-1-16,-14 1 3 0,0 0-1 0,17-1-4 16,-17 1 5-16,0 0-7 0,18-2-1 0,-18 2 0 15,10-2-4-15,-10 2-2 0,0 0-9 0,0 0 2 16,17 2-5-16,-17-2-7 0,0 0-3 0,0 0-3 16,0 0-9-16,0 0 6 0,14-2-14 0,-14 2-25 15,0 0-14-15,0 0-36 0,0 0-44 0,0 0-61 16,0 0-36-16,0 0-197 0,-41-5-508 0,19 9 225 15</inkml:trace>
  <inkml:trace contextRef="#ctx0" brushRef="#br3" timeOffset="208995.9">4777 14378 33 0,'0'0'249'0,"0"0"-3"0,0 0-4 0,-8 1-7 16,8-1-1-16,0 0-7 0,0 0-9 0,0 0-7 16,-9-2-4-16,9 2-9 0,0 0-4 0,0 0-4 15,0 0 9-15,0 0 3 0,-9 0-5 0,9 0-4 16,0 0 1-16,0 0-6 0,0 0-2 0,0 0-6 0,0 0-7 16,0 0-5-16,0 0-10 0,-5 1-6 15,5-1-12-15,0 0-12 0,0 0-16 0,0 0-8 16,0 0-11-16,0 0-10 0,0 0-12 0,0 0-7 0,0 0-12 15,0 0-5-15,0 0-6 0,0 0-5 0,0 0-5 16,0 0-5-16,0 0-3 0,0 0-2 0,13 6-2 16,-8-4-1-16,-5-2-4 0,8 1-1 0,-2 2-3 15,3-1-2-15,-2-1-1 0,5 3-3 0,0 0-3 16,-1-3-2-16,1 1-2 0,2-1-5 0,-4 2 2 16,1-2-2-16,1 4-1 0,-2-4 3 0,0 2-4 15,3-1 0-15,-8 0-1 0,3-1 0 0,2 2 0 16,-5-2 1-16,0-1-2 0,2 2 3 0,-5 0 2 0,5 0-3 15,-7-2 1-15,7 3-2 0,-3-2 3 0,-4-1 0 16,4 2-3-16,-4-2-4 0,8 4 4 16,-7-3-1-16,-1-1 5 0,4 2-2 0,-4-2 6 0,0 0-4 15,0 0 1-15,0 0 5 0,0 0 5 0,0 5 4 16,0-5 9-16,0 5 7 0,-1 0 1 0,-2-1 5 16,-1 1 1-16,2 1 8 0,-2 2 3 0,-4 2 6 15,3-3 0-15,-3 3 2 0,3 0-4 0,0 0-3 16,-3 0 6-16,2 4-15 0,-3 1 1 0,0-4-5 15,-1 3-2-15,-2 3 0 0,5-2-6 0,-2 0-4 16,1 0-2-16,2-7-10 0,1 3-12 0,-2-1-21 16,3 1-25-16,-1-1-22 0,2-1-29 0,-3 0-38 15,5-2-29-15,-2-3-25 0,1 0-39 0,1 3-53 16,-2-6-98-16,-1 5-53 0,0-5-294 0,4-1-792 16,-11 1 350-16</inkml:trace>
  <inkml:trace contextRef="#ctx0" brushRef="#br3" timeOffset="210276">1481 15192 11 0,'1'-4'110'0,"3"2"-3"0,1-2 6 0,-5 1 2 16,5 0-3-16,-5 3-13 0,4-2 2 0,-4 2 1 15,1-3-4-15,-1 3 17 0,4-3 6 0,-4 3 8 16,1-4 9-16,-1 4 8 0,0 0 5 0,0 0 2 16,0 0 1-16,4-2-10 0,-4 2 0 0,0 0-6 15,-9-5-20-15,9 5-9 0,-9-5-9 0,3 3 7 16,2 1-19-16,-4-2-11 0,-1 0-4 0,-1 1 0 16,2 1-2-16,2 0-2 0,-2-1-5 0,0 2-1 15,1-1-4-15,-1 2-10 0,1 0 2 0,-2 0-6 16,2 3-9-16,2-1 1 0,-1 1-4 0,-2 4-9 15,1-1 0-15,-1 2-7 0,4-1 4 0,-1 3-8 16,0 1-5-16,1-1 4 0,3 2-3 0,1-4 4 16,1 3-8-16,0 3-1 0,2-4-5 0,1 0-2 15,1-2-1-15,0 1 5 0,0 2-9 0,2-4-2 16,0 2-1-16,2-2-3 0,-4 0-11 0,4-3 4 16,-1-1-2-16,-1-3-1 0,1 0 3 0,1-2-3 15,0 1 5-15,-1-7 8 0,2-1-9 0,0-1 5 0,-1-6 1 16,0-1-1-16,0 0-2 0,1-2-5 15,-1 2-5-15,0-2 2 0,0 3 0 0,0 0 0 16,-3 5 2-16,0 1 3 0,-4 1 1 0,1 2 1 16,2 1 5-16,-3 0-1 0,-1 2-1 0,2-2 7 0,-2 3 8 15,-1 2 3-15,2-5 5 0,-2 5-4 0,1-2 3 16,-1 2-3-16,0 0-3 0,0 0 6 0,0 0-2 16,6 8-3-16,-6-2 5 0,3 5 3 15,-2 1 10-15,2-1 4 0,3 5-1 0,-3 3 10 0,0 0-4 16,3-2 0-16,-4 8 3 0,2 0-1 0,-1-4-1 15,0 3-7-15,1-3 2 0,1-1-7 0,-1-2-4 16,1 1 5-16,-1-3-9 0,0-3 7 0,1 1 0 16,-2-1-9-16,2-1-2 0,-3-6-11 0,2 1 11 15,-3-1-22-15,1-3-20 0,1 0-18 0,0 1-21 16,-2 0-16-16,-1-4-8 0,0 0-10 0,0 0-21 16,9-8-22-16,-5 0-23 0,0-7-37 0,-2-2-36 15,1 2-167-15,-3-3-451 0,0 1 200 0</inkml:trace>
  <inkml:trace contextRef="#ctx0" brushRef="#br3" timeOffset="210751.6">1733 15121 201 0,'0'0'274'0,"0"0"-7"0,0 0-18 0,0 0-17 16,0 0-23-16,0 0-16 0,0 0-14 0,0 0-18 15,0 0-10-15,1 15-12 0,-1-6-4 0,1 2-8 16,2-1-2-16,-2 7 3 0,4 1-16 0,0-1-7 16,-1-1-9-16,1 1-9 0,2-2-5 0,0 2-3 15,1 0-17-15,-2-2-3 0,1 0-7 0,3-2-5 16,-3-1-5-16,4-1-2 0,-4-2-5 0,5 0-9 16,-3-4-1-16,1 0-4 0,1 0 20 0,1-3-30 15,-2-3 9-15,3 1-3 0,-3-4-4 0,3 0 5 16,-3-4-7-16,2-1 3 0,-3-3 0 0,1-1-1 0,-2-5 1 15,-2 1-4-15,2-2-2 0,-3-7 2 16,-4 7-6-16,3-6 5 0,-7 0-2 0,1 6-3 16,2 0 0-16,-4 2 4 0,0 0-4 0,0 4 5 15,0 2 0-15,-2-3-8 0,1 2 4 0,-3 2 3 16,1 0 2-16,-1 1-3 0,-1 2 1 0,1-2 7 0,-2 2 1 16,5 5 2-16,-7-1-8 0,1 2 10 15,2 2-3-15,-3-1-6 0,1 1 3 0,1 1 5 16,1 3 2-16,-4 1-2 0,4-1-12 0,-1 1 1 15,-2 1-2-15,5 1-1 0,-1 0-5 0,-1 1 6 0,3-1-4 16,-2 0-10-16,5 1-14 0,-3-2-9 0,3 2-1 16,0-2-21-16,3 0-17 0,-4 0-13 15,3 2-23-15,1-2-23 0,1-1-26 0,-1 0-30 16,4-1-28-16,-3-2-15 0,4 1-17 0,-1-3-24 0,-2 4-137 16,-2-5-441-16,7 1 195 0</inkml:trace>
  <inkml:trace contextRef="#ctx0" brushRef="#br3" timeOffset="211148.53">2102 15032 98 0,'0'0'169'0,"0"0"-15"0,10 2-12 0,-10-2 1 16,0 0 2-16,0 0 0 0,5-4 2 0,-5 4 5 16,0 0-5-16,9-1 4 0,-9 1-1 0,5-2-5 15,-5 2-6-15,8-2-17 0,-3 0-1 0,0 1-4 16,0-1-10-16,2 1-11 0,-2-4-5 0,1 3-7 15,-1-1-8-15,3-1-9 0,1 0-7 0,1-1-4 16,-1-1-6-16,0 2-5 0,-1-1 0 0,2-1-8 16,0-1-3-16,-2 2-2 0,1 1-5 0,-3-1-2 15,-2-1-14-15,0 3-8 0,0-1-11 0,-1 1-15 16,-3 3-10-16,4-1-21 0,-4 1-19 0,0 0-21 16,0 0-29-16,0 0-49 0,0 0-36 0,0 0-217 15,0 0-459-15,0 0 204 0</inkml:trace>
  <inkml:trace contextRef="#ctx0" brushRef="#br3" timeOffset="211756.87">2314 15193 30 0,'4'8'156'0,"1"-4"-12"0,0-1 0 15,-5-3-5-15,5 5-1 0,-4 0-1 0,2-3-9 16,2-1 7-16,-5-1-5 0,5 4-2 0,-1-3-3 16,0 0 5-16,-4-1-3 0,11-1 0 0,-11 1-1 15,11-2-6-15,-5 1 2 0,4-4 1 0,0-1-2 16,-3 1-5-16,3-4 1 0,-1-2-22 0,3-2 0 0,-2-2-2 16,0 1-7-16,-1-3-8 0,1-9-2 15,-4 10-10-15,3-11-8 0,-1 2-3 0,1-4-6 16,-3 2-2-16,2 1-9 0,-3-1-1 0,0-3 1 15,-1 4-4-15,1-3-11 0,-1 5 2 0,-3-3-5 16,2 8 5-16,-2 0-6 0,2 0-1 0,-3 2 1 16,-3-3-6-16,3 4 3 0,-1 3 0 0,-2-2-7 15,2 3 5-15,1 0-3 0,-5 3-5 0,0-1 8 16,1 4-3-16,2 0 7 0,-1-1-8 0,-1-1-7 16,0 2 11-16,0 2 3 0,1-1 0 0,-4-1 9 0,3 4-2 15,-1-1 0-15,5 3-11 0,-10-2 9 0,10 2 2 16,-14 1-5-16,5 3-2 0,4 2-5 15,-3 0-3-15,-1 2 5 0,2 7-7 0,-1-6 1 16,4 3 1-16,-5 4-6 0,2-1-2 0,-2 3 6 0,2 1-10 16,2 4 16-16,0 2-11 0,1 0 0 0,3-5-2 15,1-1 4-15,0 6-2 0,1 2 2 0,2-2-7 16,-2-1 5-16,2-3 6 0,4 4-6 0,2-1-3 16,-5-6 2-16,4 3-6 0,1-5-1 0,-3 2 8 15,4-1-2-15,3-2 1 0,-3 2 2 0,2 0 10 16,0-2-22-16,-1-2 8 0,-1-4 2 0,3 4-5 15,-2-4-4-15,-2 0-4 0,4-4 1 0,-4 1 0 16,0 1-14-16,2-4-2 0,1 1-5 0,-2-2-9 16,-1-2-9-16,0 0-5 0,0-1-8 0,4 0-7 15,-7-1-15-15,3 0-9 0,1-2-17 0,-2-2-19 16,0 0-25-16,-2 3-23 0,3-6-37 0,0 1-28 16,-3 0-207-16,-2 2-487 0,1-3 216 0</inkml:trace>
  <inkml:trace contextRef="#ctx0" brushRef="#br3" timeOffset="212171.57">2733 14771 140 0,'0'0'309'0,"0"4"-14"0,0-4-15 0,0 0-21 0,-4 2-19 15,4-2-15-15,0 0-21 0,0 0-26 0,0 0-11 16,0 0-18-16,0 0-13 0,0 0-14 0,0 0-15 15,0 0-16-15,0 0-3 0,0 0-9 0,13-6-9 16,-13 6 1-16,9-5-6 0,0 1-6 0,0-1-4 16,0-2-9-16,1 2-5 0,0-2-1 0,3-4 3 15,0 5-11-15,-3-3-6 0,0 1-12 0,4-3-9 16,-5 4-7-16,0 2-12 0,1-3-8 0,-2 1-9 16,-1 0-14-16,-4 3-9 0,1 0-20 0,3 0-4 15,-5 1-9-15,-1 1-22 0,-1 2-42 0,3-8-28 16,-3 8-32-16,-1-4-34 0,1 4-144 0,-8-3-422 15,2 0 186-15</inkml:trace>
  <inkml:trace contextRef="#ctx0" brushRef="#br3" timeOffset="212398.78">2815 14553 154 0,'0'0'285'0,"0"0"-10"15,-9 2-10-15,9-2-25 0,0 0-21 0,0 0-27 16,-4 4-18-16,4-4-18 0,3 7-17 0,-2 2-11 15,2 3-4-15,-2-2-18 0,4 2-10 0,-1 2-15 16,0 3-6-16,2 0-5 0,-1 1-8 0,-1-2-6 16,2 0-5-16,1 0 8 0,-1 0-20 0,-2-3-4 15,1-2-5-15,-1 1-16 0,1 0-11 0,-1-1-27 16,2-1-22-16,-3-4-22 0,2 2-23 0,-1-2-18 16,1 0-21-16,-1-1-21 0,3-1-22 0,-2-3-7 15,2 1-10-15,-2-2-138 0,-5 0-355 0,10-2 157 16</inkml:trace>
  <inkml:trace contextRef="#ctx0" brushRef="#br3" timeOffset="213137.29">3297 14569 83 0,'-4'-4'257'0,"0"3"-12"16,0-5-11-16,-3 3-17 0,3 2-13 0,4 1-6 16,-9-2-11-16,5 0-12 0,0-2-3 0,4 4-9 15,-11-2-10-15,4 1-6 0,7 1-11 0,-10 2-10 16,2-2-19-16,-2 5-7 0,0-2-2 0,2 1-18 15,-2 4-3-15,1 0-8 0,0 3-7 0,3 0-3 16,-2 5-7-16,-2-1-7 0,1 2-8 0,0 0 0 16,3 1-10-16,0 0 7 0,4 2-11 0,-2 0-3 15,4-4-1-15,0 2 3 0,1 1-7 0,1-8-4 16,-1 2-6-16,4 2 1 0,-2-6-3 0,0 1-13 16,4-2 5-16,-3-1-5 0,1-1-4 0,1-3-2 15,1-1 3-15,0 0-1 0,2-2 5 0,-2-2 2 16,4-3-1-16,-1-5 7 0,-1-2-7 0,0-1 3 15,0-2 2-15,0-9-1 0,-4 6-3 0,4-7 0 16,-1-1-4-16,-7 2 3 0,4-8-7 0,-2 6 4 16,-2-1 15-16,-2-1-13 0,-2-1 3 0,2 3 0 15,-2-2-2-15,1 9 7 0,-6-5-1 0,3 5-1 16,1-1 2-16,-1 2 2 0,1 0 2 0,-1 2-1 16,-1 3-1-16,-1-3 1 0,6 5 1 0,-4 0 5 15,1 2-5-15,0-1 9 0,-1 3-3 0,0-1 0 16,0 1 0-16,1-1 2 0,-1 1 6 0,1 2-1 0,-1 0 10 15,0 1-8-15,2 0 4 0,2-1-7 0,-1 3 16 16,2 2-6-16,-3-3-7 0,3 3 4 0,-4-3-1 16,4 3-4-16,0 0 11 0,0 0-13 15,0 0-4-15,0 0-1 0,-8 6-8 0,7-1 0 0,0 5 0 16,0 1 4-16,1 2-9 0,-2 4 6 0,5 2 5 16,-1 7 1-16,0-7 3 0,3 8-3 0,-1-4 16 15,2 6-14-15,3-4-2 0,0-1-5 0,1 2 2 16,4-3 1-16,-1-1-5 0,2 1 1 0,-3-8-3 15,1-2 0-15,5 7 1 0,-4-7-2 0,-2-1 4 16,3-2-2-16,1-1-3 0,-2 1-7 0,-1-6 2 16,-2 3-12-16,1-1-1 0,-1-2 6 0,0-3-3 15,0 2-14-15,2-2-10 0,-3 1-11 0,3-4-11 16,-3 1-17-16,-1 0-25 0,1-2-29 0,2 3-38 16,-1-3-40-16,-1-2-35 0,-3 0-215 0,-1 0-500 15,-1 2 222-15</inkml:trace>
  <inkml:trace contextRef="#ctx0" brushRef="#br3" timeOffset="-179444.75">26435 11091 29 0,'0'0'159'0,"-4"-1"-7"0,4 1-8 0,-4-4-6 16,4 4-8-16,-3-2-5 0,3 2-10 0,0 0-7 15,0 0-3-15,-7-4-7 0,7 4-5 0,-4-1-6 16,4 1 0-16,0 0-7 0,0 0-4 0,0 0-4 16,0 0-4-16,0 0-4 0,0 0-4 0,0 0-2 15,0 0-9-15,0 0 0 0,-6-1 3 0,6 1-2 0,0 0-4 16,0 0 1-16,0 0 0 0,0 0-3 15,0 0-1-15,0 0-7 0,0 0-2 0,0 0-2 16,0 0-5-16,0 0-2 0,-6 6-5 0,4-4 0 0,-2 2-6 16,3 0 3-16,-1 0-4 0,0 0 0 0,-2-1-3 15,3 2 0-15,0-1 0 0,0 1-2 0,1-5 1 16,0 6-2-16,-2-1-7 0,2-2 0 0,2 1 1 16,0 0 0-16,1-2 1 0,-1 1-2 0,2 0 0 15,-3-1 4-15,3 1 1 0,0-2-2 0,1 1-5 16,0-1 3-16,-5-1 2 0,14 0 3 0,-7-2-4 15,-1 0 1-15,-1 1 1 0,3-2-1 0,-2-1 1 16,1 0 0-16,-2 0-1 0,1 1 2 0,-3-1-4 0,1-1 5 16,-2 4-2-16,2-1 6 0,0-2 9 15,-2 0 9-15,0 3-1 0,-2 1 5 0,2-6 2 16,1 2 1-16,-3 4 1 0,-4-5-3 0,1 2-2 16,3 3 0-16,-3-5-6 0,0 3 1 0,3 2-7 0,-6-4 0 15,-1 3 0-15,3 0 2 0,4 1-4 0,0 0-1 16,-14 0-2-16,14 0 0 0,-9 0-7 15,3 2 1-15,-3 0 2 0,1 4-3 0,3-3-4 0,-4 3 0 16,4-1 1-16,0 0 3 0,1 1-5 0,-1-1-2 16,1-2 4-16,-1 4-5 0,4-2 1 0,0 0 1 15,1-2-1-15,0 2-2 0,0-5-4 0,1 7-1 16,0-4-1-16,2 0-2 0,-3-3 8 0,6 1 0 16,-1 1 0-16,-5-2-1 0,9-2 3 0,-9 2-1 15,14-1-2-15,-9-1 1 0,2-2 0 0,-5 2-2 16,6 1 8-16,-7-3-2 0,-1 4 3 0,8-2 7 15,-7-1 2-15,3 1 6 0,-3-1 1 0,-1 3 1 0,0-5 5 16,0 5 8-16,-1-6 5 0,1 6-11 16,-1-7 8-16,-2 4 3 0,2 0 3 0,1 3-1 15,-7-3-1-15,7 3-5 0,-5-4-6 0,5 4-6 0,-6-2 5 16,6 2-7-16,-9-1 0 0,5-1-13 0,4 2 0 16,-4-2-17-16,4 2-7 0,0 0-16 0,0 0-17 15,-11 1-15-15,11-1-26 0,0 0-25 0,0 0-20 16,-6-1-29-16,6 1-33 0,0 0-22 0,0 0-40 15,-7-2-180-15,7 2-475 0,-4-4 210 0</inkml:trace>
  <inkml:trace contextRef="#ctx0" brushRef="#br3" timeOffset="-177374.93">22735 10933 163 0,'-5'-2'184'0,"5"2"-15"16,0 0 5-16,0 0-15 0,0 0-4 0,0 0-12 16,0 0-1-16,0 0-11 0,0 0-1 0,0 0-8 15,0 0-3-15,0 0-3 0,0 0-2 0,0 0-10 0,0 0 1 16,0 0-7-16,0 0-2 0,0 0-7 15,0 0-5-15,0 0-8 0,0 0-1 0,5-7-11 16,-5 7 1-16,0 0-6 0,0 0-8 0,2-6-7 0,1 4-5 16,2-3-1-16,-1-1-6 0,0 0 3 0,1 3-6 15,-1-3-2-15,4-2-1 0,-1 2-3 0,0-3 2 16,-1 2-7-16,2-3 1 0,2 2-5 0,2-4-2 16,-3 6 0-16,1-1-2 0,-1-2 1 0,1 2-2 15,-2 2-1-15,0 0-2 0,1 0 0 0,-3 2 1 16,-3 3-1-16,0-3-1 0,1 1 4 0,-2-1 2 15,2 1-2-15,-4 2 1 0,7-1 0 0,-7 1-3 16,0 0 3-16,0 0 2 0,0 0 4 0,5 7-5 16,-3-3 14-16,-2 2-6 0,0 2 2 0,0 0-5 15,0 5 10-15,-2 2-12 0,-1 1 1 0,-1-1 0 16,0 3 5-16,2-1-10 0,-1 3 4 0,-2 0 1 16,-1 5-2-16,-1-1-5 0,1-5 7 0,0 5-9 0,-1-5 4 15,1-1 5-15,1 0-11 0,1-2 0 0,-1 0 1 16,0-2-3-16,1-2 2 0,1-1-2 15,0-2 1-15,0 0-5 0,2-2 4 0,-1 0-10 0,-1 0-5 16,3-3-10-16,-2 1-9 0,1-3-9 0,0 3-9 16,1-5-12-16,-3 4-13 0,3-4-12 0,-3 3-15 15,3-3-16-15,0 0-10 0,-2 2-16 0,2-2-22 16,0 0-40-16,0 0-31 0,0 0-157 0,-10 0-426 16,10 0 188-16</inkml:trace>
  <inkml:trace contextRef="#ctx0" brushRef="#br3" timeOffset="-177093.11">22628 11323 107 0,'0'0'211'0,"0"0"-6"0,0 0-16 0,0 0-11 16,0 0-19-16,0 0-15 0,0 0-11 0,0 0-6 15,6 2 2-15,-6-2-2 0,8 0-4 16,-8 0 0-16,13-1-3 0,-6-1-7 0,2 2 2 0,0 0-10 15,5-1-8-15,-3 1-1 0,2-2-10 0,-1 2-11 16,3-1-5-16,2 0-5 0,2 0-6 0,-1 1-3 16,-4 0-8-16,4 0-4 0,1-2-4 0,0 2-7 15,-1 0-1-15,-4 0-6 0,-1-2-9 0,2 1-11 16,-2 0-7-16,-2 1-16 0,1-1-19 0,0 1-16 16,-6 0-21-16,4-2-19 0,-2 1-27 0,-3 1-35 15,3-1-18-15,-2-1-62 0,-6 2-151 0,8-2-417 16,-8 2 185-16</inkml:trace>
  <inkml:trace contextRef="#ctx0" brushRef="#br3" timeOffset="-174747.95">24046 10402 166 0,'0'0'222'0,"0"0"-8"0,0 0-10 0,-10-2-16 16,10 2-6-16,0 0-12 0,0 0-10 0,0 0-10 16,0 0-5-16,0 0-8 0,0 0-3 0,-4-3-7 0,4 3-4 15,0 0-2-15,0 0-6 0,-1-4-1 0,1 4-5 16,0 0-7-16,0 0 1 0,0 0-1 16,0 0-13-16,0 0 5 0,0 0-9 0,0 0-4 0,0 0 0 15,0 0 9-15,0 0-27 0,0 0 2 0,0 0-12 16,0 0-2-16,0 0-2 0,0 0 10 0,0 0-25 15,0 0 2-15,9-3-8 0,-9 3 3 0,0 0-6 16,5-5 6-16,0 3-6 0,-1 0-2 0,1 0-8 16,-1 1 5-16,6-2 1 0,-3 1 5 0,0-1-12 15,1 1-3-15,1 0 0 0,1-1 0 0,0 1-2 16,2-1 11-16,-1 2-16 0,0-1 2 0,3 0 0 16,-3 0-2-16,1 2 7 0,-1 0-8 0,-4 0 3 15,0 1 1-15,5-1-6 0,-6 1 4 0,3 1 3 16,0 1-5-16,-3-1-6 0,1 1 15 0,-1 1-7 15,1 2-5-15,0-3 13 0,-2 2-14 0,-1 2 6 16,4-1 12-16,-4-1-12 0,1 1 10 0,-1 1-7 0,-2 0 9 16,1 3-1-16,-2 1 7 0,-2 2 3 0,-2 2-5 15,-1 1 0-15,-2 1-2 0,0-2-5 16,-2 2 7-16,-1-1 13 0,-1 0-22 0,-2 0 7 0,2 1 8 16,-3-3-12-16,0 2-2 0,1-3 5 0,0-1 1 15,-1-2 4-15,-1 2-2 0,1 0 4 0,2-2 5 16,-2 3 0-16,4-6 2 0,-1 0 5 0,0 0-8 15,1 0 10-15,-4-2-13 0,7 0 6 0,-3 1 1 16,-1-2 4-16,3 0 4 0,1-1-3 0,-2-1 4 16,4-1-5-16,-1 2 3 0,0-1 1 0,5-2 4 15,-5 2-8-15,5-2-2 0,0 0-2 0,-6 1-4 16,6-1-4-16,0 0 5 0,0 0-2 0,0 0-6 16,0 0-4-16,0 0-1 0,0 0-2 0,0 0-5 0,-7 2-4 15,7-2-1-15,0 0 2 0,0 0-5 16,0 0 2-16,0 0-4 0,18 2 5 0,-8-2-3 0,3 1 3 15,0-1 5-15,6 2 0 0,3-1-3 0,6 1 0 16,-1-1 6-16,3 2-4 0,-4-3-1 0,3 1-3 16,-7 1 1-16,2 1 2 0,-3-2 0 0,-1 2-6 15,-1-3 7-15,-4 1-6 0,0 0 3 0,-4-1-3 16,3 1-2-16,-5 1 1 0,0 0 2 0,-4-2-3 16,4 0 2-16,-5 1 5 0,-4-1 1 0,9 0 4 15,-5 2 6-15,-4-2 3 0,0 0 6 0,9 0-2 16,-9 0 6-16,0 0-1 0,0 0-2 0,0 0 0 15,6-2-2-15,-6 2-4 0,0 0-1 0,4-3 0 0,-4 3-7 16,0 0-8-16,0 0-10 0,0 0-17 16,0 0-23-16,0 0-23 0,0 0-20 0,0 0-47 15,0 0-31-15,0 0-28 0,1-3-29 0,-1 3-35 0,0 0-37 16,0 0-43-16,0 0-49 0,0 0-301 0,0 0-744 16,0 0 330-16</inkml:trace>
  <inkml:trace contextRef="#ctx0" brushRef="#br3" timeOffset="-170147.64">24777 11348 137 0,'0'0'231'16,"0"0"-12"-16,0 0-7 0,-7-2-16 0,7 2-17 0,-3-4-16 16,3 4-15-16,0 0-12 0,0 0-7 0,0 0-4 15,0 0-6-15,0 0 0 0,0 0 2 0,0 0 6 16,0 0 2-16,0 0 3 0,0-5-1 0,0 5 1 15,0 0 1-15,0 0-5 0,0 0 7 0,-1-3-5 16,1 3-3-16,0 0-7 0,0 0 1 0,0 0-13 16,0 0-12-16,0 0 0 0,0 0-8 0,0 0-12 15,0 0-7-15,0 0-1 0,0 0-8 0,0 0-12 16,0 0-3-16,0 0 3 0,0 0-9 0,0 0-2 16,0 0-6-16,0 0-6 0,0 0 3 0,0 0-9 15,4-5-1-15,-3 2 6 0,-1 3-9 0,6-3 5 16,-2 1-6-16,0-1 2 0,-4 3-4 0,8-2-5 0,-3 0 3 15,-1 0-4-15,-4 2 2 0,9-2-10 0,-4-1 8 16,-5 3-4-16,9-1 3 0,-4 1 3 0,1-1-7 16,-6 1 8-16,9-1-7 0,-9 1 1 0,7 0-7 15,-7 0 5-15,0 0 5 0,0 0-5 0,7 1 1 16,-7-1-5-16,0 0-4 0,4 4 5 0,-4-4 2 16,0 5 0-16,0-2 2 0,0 2-4 0,-2-1-4 15,0 4 9-15,-2-2-6 0,2 1 5 0,-1-3-5 16,-1 5 2-16,1-3 0 0,0-1-6 0,-3 4 0 15,2-4-2-15,1 3 5 0,-3-2-5 0,2 0 6 16,-5 1-8-16,4-2 7 0,-3 0 5 0,3 1-2 0,0-3-6 16,-3 3 3-16,2-2 2 0,-4 1-1 0,2-2 13 15,-2-1-2-15,4 1 6 0,-2-2-3 0,-1 1 2 16,0 0 2-16,1 0-1 0,-1-1 6 0,-2 1 2 16,-1-4 1-16,7 2-6 0,-4 2-1 0,0-2 4 15,9 0 2-15,-10-2-11 0,10 2 3 0,-10-1 6 16,6 0-5-16,4 1 2 0,0 0-7 0,-11 0 5 15,11 0-4-15,-6-1 0 0,6 1 1 0,0 0 3 16,0 0-5-16,0 0-3 0,0 0 1 0,0 0-3 16,-7 0-4-16,7 0 2 0,0 0-7 0,0 0 6 15,0 0-5-15,0 0-1 0,0 0 2 0,0 0-5 16,0 0-1-16,0 0 7 0,0 0-4 0,27-3 5 0,-17 4-6 16,0-2-1-16,0 2 3 0,3-1 1 0,-3 2-1 15,4 0 2-15,-1-1-10 0,-3 4-1 0,3-1-1 16,-1-1 1-16,-1 3-8 0,-2-1 5 0,1-1-6 15,0 0 12-15,-2 2-4 0,-1 0 10 0,0 3-11 16,-2-5 6-16,0 4 1 0,-2-2 8 0,1 1-2 16,0 0 0-16,-3 1 0 0,0 2 2 0,-1-4 9 15,2 2 2-15,-4 0 1 0,0-1 7 0,-1 1 2 16,-1 1 2-16,0 0-3 0,-1-2 5 0,-2 2-1 16,0-1-4-16,-2 0 10 0,3-1-1 0,-3 0 3 15,4-3-4-15,-4 3-4 0,-1 0-3 0,0-3-4 0,-3 1 0 16,1 0 1-16,-1-1-1 0,3-2-6 0,-2 1-9 15,1 1-18-15,2-3-19 0,-5 0-19 0,3-1-30 16,-2-1-20-16,0-1-19 0,4-1-31 0,0 2-25 16,0-2-40-16,-1-2-46 0,4 2-45 0,-2-2-46 15,0 0-239-15,1-3-643 0,3 1 285 0</inkml:trace>
  <inkml:trace contextRef="#ctx0" brushRef="#br3" timeOffset="-163184.48">24140 11078 86 0,'-14'-2'156'0,"14"2"-7"15,-5 0-8-15,5 0-6 0,-7-4-7 0,3 3-10 16,-1-3-7-16,5 4-2 0,-7-2 0 0,3-2-11 15,-1 1-1-15,-2-2-4 0,3 1 9 0,-2 2-5 16,-3-3-2-16,5 0-5 0,-5-1 0 0,1 1-2 16,1-3 5-16,-1 2-7 0,-1 0-1 0,0 0-6 0,0-2-4 15,2 2-6-15,-4-2-3 0,3 1 0 16,-3 0-3-16,4-2-2 0,-5 3-3 0,5-2 0 16,-4 0-5-16,4-2 4 0,-2 2-7 0,0-1 2 0,1 1-3 15,2 0-1-15,-2-3 0 0,-1 1-6 0,4 1-11 16,0-1 3-16,1-1-4 0,-1 0-7 15,-3-2 3-15,4 1-3 0,-1-4 1 0,4 2-4 0,-3 1 0 16,4-4-3-16,-4 0 2 0,4 1-4 0,0-1 2 16,-1-1 0-16,2 1 5 0,-1 2-2 0,0 1-2 15,2 1-1-15,1-2-4 0,1 2 8 0,0-1 2 16,1-2-8-16,-1 0-1 0,6 0 0 0,-3 0-1 16,-1 0 2-16,2 2-6 0,2-1 0 0,-2 0 2 15,1 0-5-15,2 0 1 0,-1 0 0 0,3 0 3 16,0 0-4-16,0 0 3 0,-1-2-3 0,6-2 1 15,-4 5-1-15,4-4 1 0,0 5-2 0,0-6 3 16,0 8-2-16,-4-1-4 0,3 1 4 0,-2 2-3 0,2 0-4 16,-6 1 3-16,4 0-1 0,1 0 4 15,0 0-7-15,0 3 4 0,0-2 5 0,-3 3-4 16,5-1 4-16,0 0-7 0,-3 2-2 0,-2-1 5 0,2 4 3 16,-2-3-3-16,5 3-7 0,-5 2 2 0,2-1-1 15,-2 3 3-15,5-2-1 0,-7 2-2 0,8 1-1 16,-4 3 7-16,2-2-4 0,-4 0-1 0,4 1 2 15,-7-2 8-15,7 4-9 0,-7 0 2 0,-1 0 9 16,3 2-8-16,1 1-4 0,-2 1 7 0,0 1-7 16,-3 0 5-16,-1-1 10 0,1 3-14 0,-3-1 7 15,-2 2-5-15,1-1 2 0,-2 2-2 0,-2-2 11 16,1 2-15-16,-1 0 6 0,2-2 2 0,-5 2-2 16,-1-2-1-16,-5-1 7 0,2 2-4 0,0 1 4 15,-3-2 0-15,1 1-2 0,0 1 0 0,-2-1 9 16,-3 4-8-16,3-5-1 0,-3 5 7 0,2-5-1 15,-1-1-9-15,0 1 4 0,0-2-1 0,0 3-4 0,-2-1 1 16,0 4 8-16,1-5-8 0,1-2 10 0,-2-1-7 16,0 1 2-16,0-1 5 0,1 1-14 0,-2-3 4 15,0-1 6-15,1 1-2 0,-2-3-5 0,2 2-6 16,-1-3 11-16,3-3-4 0,0 3 5 0,-1-4-7 16,2 2 3-16,-7-2-8 0,6-1-6 0,0-1-10 15,1-1-3-15,-2-1-14 0,1 0-13 0,1-2-21 16,0-1-9-16,1 2-33 0,0 2-21 0,1-3-42 15,-1 1-30-15,2-2-31 0,4 1-21 0,-7 2-230 16,5 1-529-16,-2-2 234 0</inkml:trace>
  <inkml:trace contextRef="#ctx0" brushRef="#br3" timeOffset="126304.06">9461 11246 129 0,'0'0'160'0,"0"0"10"0,0 0 10 15,0 0 3-15,0 0 4 0,0 0-4 0,0 0 0 0,0 0-3 16,0 0-8-16,0 0-6 0,0 0-5 0,0 0 1 16,0 0-14-16,0 0-6 0,0 0-9 0,0 0-2 15,0 0-10-15,0 0-8 0,0 0-8 0,0 0 1 16,0 0-6-16,0 0-4 0,0 0-2 0,0 0 3 16,0 0 1-16,0 0 6 0,0 0 20 0,0 0-11 15,0 0 4-15,0 0-1 0,0 0-6 0,0 0-2 16,0 0-5-16,0 0-5 0,0 0-12 0,-16 6 2 15,16-6-10-15,-5 1 3 0,5-1-11 0,0 0-2 0,-10 0-2 16,10 0-3-16,0 0-9 0,-8 1-4 0,8-1-1 16,-8 1-8-16,8-1-4 0,-7 2-6 15,3 1 6-15,-1-2-9 0,5-1-7 0,-9 1 0 0,5 1-4 16,-1-2 5-16,-1 1-3 0,6-1-4 0,-11 2-1 16,8 0 4-16,-4 1-10 0,2 0 5 0,-2-2-3 15,0 3-1-15,1-2 1 0,-1 1-2 0,1 0-5 16,1 0 5-16,-3 0-5 0,3 1 0 0,0-1 0 15,-3 2-3-15,3 0 3 0,0-2-2 0,1 4 3 16,-4-3-5-16,2 2 1 0,1-1 0 0,-1 3 0 16,-1-1-1-16,2 3 0 0,1-3 2 0,-2 4-3 15,1-1 3-15,0-1-1 0,-2 2 0 0,2 0-3 16,0 0-2-16,0 0 2 0,2-2 1 0,2 2-1 16,-3-2-1-16,3 3-3 0,2 1 1 0,-2-4 4 15,1 3-7-15,3 3 7 0,-3-3-2 0,1-2-1 16,1 4 0-16,0-2-3 0,3-1 2 0,-2-1 0 0,0 1-6 15,1 0 1-15,0 0-10 0,1 1 10 0,-1 0 0 16,1-1 2-16,4 0-9 0,-3 0 5 0,-1-1-3 16,3 3 8-16,-2-5-15 0,-1 2 3 0,3 0 4 15,0-2-4-15,-2 1 5 0,3-2-4 0,-1 0 2 16,-3 0-3-16,3 2 3 0,-1-5-5 0,0 2 3 16,-1 0-1-16,3-1 2 0,1 1-7 0,-3-2 3 15,0 1-4-15,2 0 4 0,1 0-3 0,-1-3 5 16,0 2-2-16,0-4-1 0,-1 3-2 0,1-1 2 15,2-1 11-15,-2-1-11 0,2 1 13 0,0-2-14 16,-2 0 2-16,1-2 3 0,3 1 17 0,-3-1-10 16,3 1-5-16,0-1 5 0,-3-2 12 0,2 0-20 0,-1 1 7 15,4-4 11-15,-2 2-22 0,-3 0 10 0,7-4-16 16,-7 3 14-16,1-2-3 0,-1 1 6 16,1 0-2-16,-2-1 4 0,1-1-6 0,-2 2 2 0,1-1 0 15,-4 0-3-15,5-1 10 0,-5 2-6 0,2-4 6 16,-2 0-1-16,0 1 2 0,0 0 3 0,0 0 1 15,-2 2-3-15,-2-2 5 0,2 0-3 0,-3 2 1 16,1-3-12-16,0 2 3 0,-1-3 8 0,-1 3-2 16,0-3 7-16,-2 3 1 0,3-2-7 0,-1 2 0 15,-2 0-3-15,3-2-1 0,-4 3 8 0,3-1-8 16,-4 0 0-16,4 4-2 0,-3-3 6 0,0 0-8 16,0 2-3-16,0 1 1 0,-1-2-1 0,0-1 0 15,4 3-3-15,-3 1-1 0,-1-3 9 0,1 1-4 0,2 2 8 16,-1 0-5-16,-1 1 11 0,0-1-17 15,2-1 6-15,-2 3 12 0,0-1-9 0,0 0 1 0,0 1 10 16,-1 1-12-16,3-1 2 0,2 3-1 0,-10-3-3 16,6 3 5-16,-1-3-3 0,5 3 7 0,-12-1-7 15,6 0 1-15,6 1 8 0,-14 2-4 0,7 1-8 16,-1-3 10-16,1 2-3 0,-2-2 7 0,4 3-21 16,0-2-4-16,-3 0 0 0,1 0-16 0,0 1-11 15,3-1-18-15,-2 0-26 0,-1 2-20 0,7-3-29 16,-10 3-27-16,6-2-26 0,4-1-15 0,-5 1-38 15,0 1-230-15,1 1-520 0,-2 0 230 0</inkml:trace>
  <inkml:trace contextRef="#ctx0" brushRef="#br3" timeOffset="139615">9026 11240 33 0,'0'0'34'0,"0"0"-5"0,0 0 1 15,0 0-1-15,0 0-3 0,0 0 6 0,0 0-6 16,0 0 0-16,0 0-2 0,0 0 8 0,0 0-2 15,0 0-2-15,0 0-3 0,0 0 7 0,0 0-10 16,0 0 5-16,0 0 0 0,0 0 1 0,0 0-8 16,0 0 5-16,-8 4-5 0,8-4 0 0,-2 2-3 15,2-2 2-15,0 0-11 0,0 0 9 0,0 0-7 16,0 0 3-16,-5 3-3 0,5-3 3 0,-2 3-8 16,2-3 6-16,-3 5-10 0,3-5 6 0,-2 4-2 0,1-1 2 15,1-3-4-15,-1 6 0 0,1-6-2 16,0 6 9-16,0-6-10 0,0 6 4 0,0-1-4 15,1-3 7-15,0 2-8 0,-1 1 9 0,2-2-5 16,1 1-1-16,1 1 3 0,0-1 7 0,1 0-10 0,-4 1 4 16,5 1-2-16,-2-3 3 0,-1 1 0 0,4 0 6 15,-4 0-10-15,1 0 4 0,1-3 5 0,2 3-3 16,-5-2 1-16,2 0 2 0,1 0-9 0,-1-1 0 16,-4-1 8-16,8 1-2 0,-8-1 2 0,0 0 3 15,5 0-1-15,-5 0-9 0,0 0 5 0,0 0 13 16,0 0-5-16,5-4 3 0,-5 4 2 0,0-6-9 15,0 6-1-15,0-4 8 0,0-1-5 0,0 5-2 16,-5-7 1-16,5 7-5 0,0-6 6 0,-1 3-13 16,-3 0 2-16,1-1 0 0,2 1-2 0,-3-1-1 15,4 4-1-15,-5-6-2 0,0 4 8 0,5 2-9 16,-3-4 4-16,2 2-7 0,1 2 8 0,-5-2-6 0,5 2 4 16,0 0-6-16,-6-3 4 0,6 3 6 0,0 0-9 15,-6-1 9-15,6 1-13 0,0 0 4 0,0 0-2 16,0 0-3-16,0 0 13 0,0 0-9 0,-10 5-6 15,10-5 7-15,-3 2-3 0,3-2 4 0,-3 4-1 16,3-4-3-16,-1 3-1 0,-2 1 4 0,3-4-1 16,0 6 0-16,-3-3 10 0,2 1-13 0,1-4 1 15,0 6 2-15,0-3 4 0,0-3-1 0,0 7 1 16,1-5 0-16,-1-2-6 0,0 7 5 0,3-6-11 16,-3-1 14-16,0 4-5 0,0-4-4 0,1 4 9 15,-1-4-8-15,3 3 2 0,-3-3 4 0,0 0-1 16,5 1-1-16,-5-1-2 0,0 0-2 0,5 1 2 0,-5-1 4 15,0 0 5-15,0 0-1 0,0 0 0 16,10-5-1-16,-6 3-7 0,0-2 6 0,0 2 0 16,-3 0-2-16,3-1 7 0,1-2-7 0,-4 1 1 0,3-1 5 15,-3 1 0-15,2 1-10 0,-2-1 6 0,3 1-3 16,-4-1 5-16,0 1 0 0,4-1 2 16,-4 4-6-16,-1-6 9 0,2 4-12 0,-1 2 15 0,-4-5-8 15,4 5 1-15,0-5 5 0,0 5 5 0,-1-5-6 16,-2 3 3-16,3 2 1 0,-5-4 0 0,5 4 0 15,0 0 4-15,-10-1-7 0,10 1 2 0,-4-3-5 16,4 3 5-16,0 0 0 0,0 0-8 0,-9 0 12 16,9 0-14-16,0 0 9 0,0 0-7 0,-5 4-4 15,5-4 2-15,-4 6 0 0,4-3-2 0,0-3 5 16,-4 4-6-16,4-4-1 0,-1 5 0 0,1-5-1 16,0 5 1-16,0-1-5 0,0-4 1 0,3 4 1 0,-1 0 1 15,-2-4 0-15,4 3-1 0,-3 0-10 16,3-1 4-16,-4-2 5 0,5 3 4 0,-5-3-8 0,8 1 0 15,-8-1 4-15,6 0 1 0,-6 0-1 0,8-2-2 16,-8 2 4-16,5-4 3 0,-1 1-5 0,0 1 6 16,-3-1 0-16,3-1 0 0,1 0 5 0,-4 1 4 15,2 1-16-15,-2-2 19 0,-1 4-10 0,4-3 9 16,-4 3 9-16,0 0-2 0,0 0-5 0,-4-7-4 16,4 7-2-16,0 0 8 0,-4-3-7 0,4 3 13 15,-2-3-15-15,2 3 1 0,-8-1-7 0,8 1 9 16,0 0-3-16,0 0 2 0,0 0-3 0,-9 1 7 15,9-1-13-15,0 0 1 0,0 0-1 0,0 0-3 16,-8 0-11-16,8 0-1 0,0 0 1 0,0 0-4 0,0 0 0 16,0 0-12-16,0 0-1 0,0 0-2 15,0 0-11-15,0 0 1 0,0 0-9 0,0 0-9 16,0 0-53-16,0 0-125 0,0 0 55 0</inkml:trace>
  <inkml:trace contextRef="#ctx0" brushRef="#br3" timeOffset="141487.79">9062 11368 16 0,'0'0'60'0,"0"0"4"0,0 0-14 0,0 0 0 16,0 0-3-16,0 0-4 0,0 0-12 0,0 0 9 16,0 0-11-16,0 0 5 0,0 0-9 0,0 0 5 0,0 0 3 15,0 0-8-15,0 0-7 0,0 0 4 0,0 0 0 16,0 0-5-16,0 0 4 0,0 0-11 15,0 0 3-15,0 0 1 0,0 0-1 0,0 0-11 0,0 0 6 16,0 0-16-16,0 0-1 0,0 0-2 0,0 0 3 16,0 0-6-16,0-15-2 0,0 15-3 0,0-5-8 15,0 5-7-15,-3-4-22 0,3 4-34 0,-1-5-96 16,1 1 42-16</inkml:trace>
  <inkml:trace contextRef="#ctx0" brushRef="#br3" timeOffset="141690.49">9049 11222 36 0,'0'0'65'0,"0"0"-14"0,0 0 0 16,0-5-11-16,0 5-6 0,0 0 3 0,0 0-6 15,0 0-8-15,0 0-8 0,0 0-10 0,1-3-1 16,-1 3-3-16,0 0-9 0,-1-6 3 0,1 6-10 15,0 0-5-15,0-8-4 0,0 6-1 0,0 2-25 16,0-5-53-16,0 5 23 0</inkml:trace>
  <inkml:trace contextRef="#ctx0" brushRef="#br3" timeOffset="141986.68">9004 11254 30 0,'2'3'21'15,"-2"-3"-2"-15,0 7-16 0,1-6-16 0,-1 3-12 16,0 0 5-16</inkml:trace>
  <inkml:trace contextRef="#ctx0" brushRef="#br3" timeOffset="142338.29">9014 11369 177 0,'0'0'188'0,"0"0"-10"15,0 0-3-15,0 0-7 0,0 0-5 0,0 0-10 16,0 0-7-16,0 0-9 0,0 0-10 0,0 0-5 15,0 0-15-15,0 0-11 0,0 0-12 0,0 0-3 16,0 0-10-16,0 0-7 0,-3-10-4 0,3 10-9 16,-2-6-7-16,2 6-4 0,0-5-6 0,0 5-2 0,-2-4-2 15,2 4-4-15,-1-8-1 0,1 3-2 0,0 3-1 16,0 2-5-16,-2-10-1 0,1 5-1 16,2 1-4-16,-2-2 0 0,1 0-7 0,0 0-2 0,0-1-8 15,-1 1-5-15,1-1-7 0,0 0-9 0,0-1-5 16,-1-1-8-16,1 3-7 0,-2-3-8 0,1-1-5 15,0 2-5-15,1 1-3 0,0-1-2 0,-2 2-6 16,2-2-14-16,0 4-2 0,0 0-23 0,0-2-16 16,0-1-13-16,0 4-116 0,-2-2-279 0,1 2 123 15</inkml:trace>
  <inkml:trace contextRef="#ctx0" brushRef="#br3" timeOffset="142572.37">8980 11072 112 0,'0'0'200'0,"-1"-6"-2"16,1 6-7-16,-4-2-10 0,4 2-15 0,-4-3-9 16,4 3-17-16,0 0-10 0,-2-3-15 0,2 3-11 15,0 0-12-15,0 0-12 0,-2-5-6 0,2 5-10 16,0 0-10-16,0 0-18 0,0 0-14 0,-1-4-14 16,1 4-13-16,1-5-7 0,-1 2-6 0,-1-2-16 15,1 5-8-15,-1-7-14 0,1 4-7 0,-2-1-7 16,4-1-11-16,-2 0 7 0,0-1-7 0,1 1-4 15,-1 0-1-15,0 1 1 0,0-1-6 0,-1-2-13 16,1 3-86-16,0-1-206 0,-2 1 92 0</inkml:trace>
  <inkml:trace contextRef="#ctx0" brushRef="#br3" timeOffset="142821.37">8966 10825 7 0,'0'0'228'0,"-3"-4"-2"0,3 4 5 0,-2-6-7 16,2 6-1-16,-3-4-6 0,2 1-17 0,1 3-15 16,-4-5-16-16,3 3-10 0,1 2-16 0,-3-7-10 15,3 7-17-15,-3-3-10 0,3 3-12 0,-2-4-10 16,2 4-21-16,0 0-13 0,-1-4-20 0,1 4-14 16,0 0-18-16,-2-3-14 0,2 3-13 0,-2-4-16 15,2 4-15-15,0 0-8 0,-1-4-10 0,1 4-8 16,0 0-30-16,1-7 4 0,-1 7-7 0,2-7-7 0,-1 5 2 15,0-1-2-15,-1 3-2 0,3-9-10 0,-3 4-5 16,2-1-89-16,-1 1-250 0,1-1 110 16</inkml:trace>
  <inkml:trace contextRef="#ctx0" brushRef="#br3" timeOffset="143029.77">8954 10692 436 0,'0'-5'25'0,"2"-1"16"0,-2 6-3 0,0-5 13 16,0 2 2-16,-3-1 4 0,3 4 5 0,-1-8-7 16,0 4 5-16,-2 0 6 0,1 0 0 0,0-1 10 15,1 1-2-15,0 0 6 0,1-1 6 0,-1 0 3 16,-1 1 10-16,2 0 9 0,0 4 8 0,-2-6 3 15,2 2-4-15,0 4-1 0,-4-5-10 0,2 2-11 16,1-1-9-16,1 4-10 0,0-5-5 0,0 5-9 16,-2-5-9-16,-1 0-18 0,3 3-16 0,0 2-16 15,-1-6-14-15,1 6-18 0,-2-6-14 0,2 2-15 16,0 4-12-16,-1-5-11 0,1 2-17 0,0 3-3 16,1-9-7-16,1 5-8 0,-1 1-4 0,-1 3-10 15,-1-8 3-15,1 5-7 0,0 3-101 0,-2-4-256 0,2 4 114 16</inkml:trace>
  <inkml:trace contextRef="#ctx0" brushRef="#br3" timeOffset="143185.77">8902 10498 3 0,'0'0'63'0,"0"0"-1"16,-2-4 6-16,2 4-11 0,-3-2 7 0,3 2-8 15,0 0 7-15,0-6-4 0,-1 3 3 0,1 3-6 16,-3-7 4-16,2 5 5 0,1 2 2 0,-3-7-2 16,3 7-12-16,0-7-2 0,-1 4 4 0,0 0-14 15,1 3-2-15,-4-5-7 0,3 2-16 0,1-3-16 16,0 6-9-16,0-8-5 0,1 4-25 0,-1-3-9 15,4 0-12-15,-4 1-10 0,1 1-84 0,-1-1-165 16,-1 1 74-16</inkml:trace>
  <inkml:trace contextRef="#ctx0" brushRef="#br3" timeOffset="143426.93">8865 10273 122 0,'-3'-4'169'0,"3"4"-10"0,0 0 1 0,-5-4-17 16,5 4-1-16,-1-4-6 0,1 4-10 0,-5-3-12 16,5 3-8-16,0 0-8 0,-3-2-10 0,3 2-11 15,0 0-7-15,0 0-9 0,0 0-20 0,-1-4-9 16,1 4-17-16,-1-5-10 0,1 5-20 0,0-5 6 16,1 2-12-16,-1 3-4 0,0-6-14 0,0 2-8 15,0 0 2-15,1 2-14 0,2-5-6 0,-3 2 2 0,1 0-25 16,-1-1 5-16,4 0-21 0,-4 1-97 0,0-2-216 15,-4 3 95-15</inkml:trace>
  <inkml:trace contextRef="#ctx0" brushRef="#br3" timeOffset="143612.04">8851 10082 106 0,'0'-4'141'0,"0"4"6"0,0 0 2 0,-4-3-11 15,4 3-5-15,0 0-3 0,0-4-8 0,0 4-11 16,-1-5-5-16,1 5-14 0,0 0-6 0,-3-4-5 15,3 4-15-15,-1-4-3 0,1 4-11 0,0 0-3 16,-4-2-15-16,4 2-17 0,0 0-10 0,0 0-18 16,0 0-19-16,0-5-8 0,0 5-27 0,0 0-5 15,4-5-16-15,-4 2-8 0,1 0-10 0,3-1-118 16,-4 0-241-16,0 4 106 0</inkml:trace>
  <inkml:trace contextRef="#ctx0" brushRef="#br3" timeOffset="144076.9">8857 9940 33 0,'0'0'150'16,"-1"-1"-9"-16,1 1-1 0,-4-4-5 0,4 4-12 15,0 0-4-15,0 0-14 0,0 0-11 0,0 0-8 16,-1-7-9-16,1 7-22 0,0 0-13 0,0 0-22 16,0 0-24-16,0 0 2 0,0 0 1 0,0 0-16 15,0 0-6-15,5-5-7 0,-5 5-7 0,4-1 11 16,-4 1-18-16,0 0 5 0,0 0 0 0,6 0 3 15,-6 0 7-15,0 0-2 0,0 0 6 0,0 0-3 16,8 3 13-16,-8-3-1 0,0 0 2 0,0 0 11 0,0 0 0 16,0 0 15-16,0 0 2 0,5-3 12 15,-5 3-1-15,0 0 4 0,0 0 5 0,0 0 2 16,0 0 2-16,0 0 5 0,0 0 10 0,0 0-1 0,0 0 7 16,0 0 1-16,0 0 3 0,0 0-6 0,0 0-1 15,0 0 3-15,0 0-3 0,0 0 3 0,0 0-5 16,8 6 6-16,-8-6 4 0,2 4-7 0,2-2-2 15,0 1 7-15,0 0 0 0,1 6-2 0,3-2-8 16,0 0 0-16,0 3-8 0,0-2-2 0,2 0-4 16,3 4-2-16,0-1-4 0,-3-1-6 0,-1-2 3 15,1-2-4-15,0 1-2 0,-1 5-5 0,0-7 3 16,0 3-6-16,0-1-2 0,-4-3 0 0,-1 2 1 16,1-2-2-16,-1-1 0 0,-3-1 2 0,4 3-3 15,-1-3 2-15,-4-2 2 0,4 4-4 0,-4-4-1 16,0 0 0-16,0 0-7 0,0 0-21 0,0 0-34 0,0 0-27 15,0 0-31-15,0 0-27 0,-13-12-24 0,8 8-39 16,-4-4-135-16,0 2-364 0,-1-4 162 0</inkml:trace>
  <inkml:trace contextRef="#ctx0" brushRef="#br3" timeOffset="144331.91">8851 9915 170 0,'-12'4'196'15,"12"-4"-1"-15,-2 3-13 0,-2 0-11 0,0 1-8 0,0 4-11 16,-2 0-6-16,0 0-10 0,-1 2-1 0,-1 1-8 16,-2 1-8-16,4-2-8 0,0 1-6 15,-2 0-10-15,0 0-13 0,1-1-8 0,-1 0-6 0,1-1-8 16,1 2-11-16,-1-2-18 0,1 0-19 0,1-2-25 15,0 1-24-15,1 0-33 0,2-3-24 0,-2 0-36 16,4 0-31-16,4 0-38 0,-4-5-114 0,1 3-339 16,-1-3 151-16</inkml:trace>
  <inkml:trace contextRef="#ctx0" brushRef="#br3" timeOffset="148990.73">9370 10014 8 0,'0'0'82'0,"0"0"-20"0,2 3-6 0,-2-3-4 16,0 0-11-16,0 0-2 0,0 0 12 0,0 0-16 15,0 0-7-15,11-2 7 0,-11 2-15 0,0 0 8 16,3-3-16-16,-3 3 10 0,0 0-4 0,0 0-3 16,7-1-4-16,-7 1 7 0,0 0-3 0,5-1 0 15,-5 1-7-15,0 0 8 0,0 0 8 0,0 0-2 16,0 0 2-16,6 0 1 0,-6 0 12 0,0 0 2 15,0 0 0-15,0 0-6 0,0 0 14 0,0 0-3 0,0 0-4 16,0 0 0-16,0 0 8 0,0 0 0 16,0 0 0-16,0 0 2 0,0 0 0 0,0 0 0 0,0 0 8 15,0 0-2-15,0 0 3 0,0 0-6 0,0 0 1 16,0 0-1-16,0 0-10 0,0 0 5 0,0 0 2 16,0 0-2-16,0 0-6 0,0 0 0 0,0 0-2 15,0 0-2-15,0 0-1 0,-19-2 0 0,19 2 2 16,0 0-9-16,-6-2 9 0,6 2-8 0,-7-1 5 15,7 1 4-15,-5-2-3 0,5 2-1 0,-5-2-4 16,5 2 1-16,0 0-4 0,-8-2 1 0,8 2-2 16,-6-3-5-16,1 1-4 0,5 2 5 0,0 0 2 0,-10-2 0 15,10 2-1-15,-8-2-2 0,8 2 3 16,-8-1-6-16,8 1 2 0,-6-1 0 0,1 0-2 16,1-1 0-16,4 2 2 0,-8-4-1 0,6 1-5 0,2 3 3 15,-9-2-2-15,5 0 0 0,-1 1 1 0,-1-1-1 16,6 2-1-16,-9-4-3 0,2 2-1 0,4 1 0 15,3 1-1-15,-10-2-1 0,4-2-2 0,2 4 6 16,-3-1-10-16,7 1 0 0,-12-4 1 0,7 2 2 16,-2 0-4-16,4 0 1 0,-4 0 0 0,4 0 1 15,3 2 1-15,-9-3 0 0,3 3-6 0,6 0 1 16,-7 0-1-16,7 0 0 0,-10-3 0 0,4 2-1 16,6 1 5-16,-6 0-10 0,6 0 9 0,-9-2-6 15,9 2 2-15,-10 0 5 0,6-1-4 0,4 1 0 16,0 0 0-16,-13 1 0 0,13-1-3 0,-7 0 6 0,0-1 0 15,7 1 0-15,0 0 0 0,-13 0-1 0,8 0-1 16,5 0-1-16,-10-1-2 0,10 1 3 0,-8 0-6 16,8 0-2-16,-9 0 0 0,9 0 2 0,-6 1 0 15,6-1 2-15,-13 0 0 0,9 1-1 0,4-1 1 16,-7 0-2-16,7 0 2 0,0 0-2 0,-12 1 2 16,12-1 1-16,-7 0 1 0,7 0-3 0,-9 2 3 15,5 1-1-15,-1-3 0 0,0 3-1 0,5-3 2 16,-9 4 0-16,6-1 0 0,-2-2 1 0,0 0 0 0,5-1-2 15,-9 3 0-15,5-2-4 0,-1 0 7 16,5-1-2-16,-9 1 1 0,5 3 1 0,4-4-4 16,-7 1 2-16,2 0-1 0,-2 3 1 0,5-3-2 0,-5 1 1 15,3 0 1-15,-2 0-2 0,1 1 3 0,0-1 0 16,1 0-1-16,0 1 0 0,0-1 0 0,-1-1-1 16,0 3-1-16,1-2 3 0,0 1-3 0,3 0 0 15,-3 1 0-15,0-2 2 0,0 2-3 0,4-4 4 16,-6 4-6-16,2-1 5 0,1-1 3 0,0 2-3 15,-1-1 0-15,2 0-2 0,2-3-1 0,-7 4 1 16,3-1 3-16,-1 1-3 0,3-4 1 0,-2 4-2 16,1-1-2-16,3-3 3 0,-5 4-2 0,3 0-3 15,-1-2-1-15,3-2 1 0,-4 3-2 0,0-1 4 16,4-2 1-16,-6 6-1 0,5-1-1 0,-2-4 4 16,1 1-3-16,2-2-1 0,-4 5 1 0,4-5 3 0,-4 4 0 15,1-2 0-15,3-2 0 0,-6 5-1 0,2-4 0 16,0 2 1-16,4-3-1 0,-6 3 2 15,5 0-6-15,1-3-3 0,-7 5 5 0,6-2 1 0,-3-1 0 16,0 4 1-16,2-3-1 0,-3 0-1 0,2 2 8 16,-2-3-7-16,5 2 2 0,-4-1 0 0,-1-1 0 15,1 2 3-15,0-1-2 0,4-3-4 0,-2 6 4 16,-2-3 1-16,0 1 1 0,-1-1-2 0,1 1 0 16,0 1-1-16,0-2-1 0,3 1 1 0,-3 1 3 15,3-2-1-15,-4 2 0 0,1-1-4 0,0 0 1 16,3 3 3-16,-3-2 3 0,0 0-3 0,0 2 1 15,1-3 3-15,-1 1 0 0,0 2-3 0,2-3-1 16,-1 1-1-16,-1 2 3 0,0-1-5 0,0 1 6 0,2-1-4 16,-3 1 1-16,1 0 2 0,-1 1-1 15,1-1-3-15,0 0 3 0,2 0 3 0,-2 0-3 0,0 2 0 16,-1 0-1-16,1-3 0 0,0 3 2 0,-1 0 1 16,2-1-5-16,1-3 4 0,-1 5-3 0,1-4-1 15,-1 3 0-15,2-3 4 0,-3 1-6 0,0-1 5 16,3-1-5-16,0 3 6 0,0-2 2 0,-2 0-1 15,2 1-2-15,-2 0-1 0,2-2-1 0,0 2 1 16,-1 1 0-16,0-1 1 0,-1-1 3 0,2 1-2 16,-1-2-4-16,1 3 6 0,-1 1-1 0,-2-4-1 15,3 4-2-15,-2-4 0 0,2 2 1 0,-3 2 1 16,3-2-1-16,-2 0 0 0,2-2 0 0,-3 3 0 16,4-2 1-16,-4-1-4 0,4 0 4 0,-1 0-4 0,1-1 1 15,-3 0-1-15,3 1 5 0,-1-2-2 16,1-3 2-16,0 7-5 0,-1-3 1 0,1-4 0 15,0 7 0-15,-4-3-2 0,4 1 7 0,0-2-5 0,-1 3 3 16,1-1-7-16,-3 3 8 0,3-2-2 0,-1 1 0 16,1-1-1-16,-4-2-4 0,4 2 6 0,0 0-2 15,-4-1-1-15,4 0-2 0,0 2 4 0,0-1-2 16,0 2 4-16,-4-1-4 0,3-2 5 0,1 0-9 16,0 1 11-16,-4 0-6 0,3 0 3 0,-2 1-5 15,2-1 2-15,1 1-1 0,-4-1 2 0,3-1-8 16,0 2 9-16,-2 1-2 0,2-2 1 0,1 3-3 15,-3-2 0-15,-1-2 2 0,3 3 3 0,1-1-3 16,-1 0-2-16,-2 0 4 0,2 2 2 0,1-2-4 16,-3-1 1-16,3 2-1 0,-1-2 1 0,1 1 3 15,0 3-7-15,-2-3 6 0,0 0-7 0,0 1 6 0,2 1-3 16,0 0 6-16,-3-2-3 0,2 3 0 16,-3 0-2-16,3 1-3 0,0-1 3 0,-1 2 2 0,1-2-2 15,1 0-4-15,0 5 3 0,-4-4 3 0,2 0-1 16,0 0 3-16,2 0-4 0,-1 2 4 0,0-1-5 15,1 1 4-15,-2-1-4 0,1 1 2 0,1-2-2 16,-6 3 4-16,6-5-2 0,-1 2 0 0,-1-1 4 16,1-1 1-16,1 2-5 0,-4-3 0 0,4 2-1 15,-2-2-1-15,0 1 0 0,-1-1 4 0,0 1-2 16,2-1 0-16,1 0 0 0,-3 0 3 0,3 2-3 16,0 0-2-16,0-2 3 0,-1 4-1 0,0-5-2 15,1 5 2-15,-3 0-1 0,3-4 0 0,0 2 0 16,-5 1 1-16,4 2 2 0,1-4-1 0,1 1 2 15,-2 0-3-15,1 0-3 0,-3 0 2 0,2 2-4 16,0-4 5-16,1 3 0 0,0-5 0 0,1 6 0 16,-2-2-1-16,-1-4 2 0,2 4-1 0,0 0 3 0,2 0-7 15,-2-3 2-15,1 1 3 0,-1 2-6 0,-1 0 6 16,2-3 0-16,-1 2 1 0,3 0-3 0,-2-2-1 16,-1 1-4-16,0 0-2 0,1-2-1 0,0 1-7 15,1 1 1-15,0-3-1 0,-2 1 4 0,3-1-2 16,-2 1 1-16,-1 0-2 0,2 0-4 0,0-3 0 15,-1 2-4-15,-1-1 3 0,1-1-11 0,1 1 0 16,-2-4-7-16,1 5-6 0,0-3-12 0,-1-2-6 16,1 6-21-16,2-2 18 0,-2-1-9 0,-1-3-8 15,2 6-6-15,-2-2-18 0,2-1-7 0,-2-3-7 16,4 4-138-16,-4-4-279 0,1 3 123 0</inkml:trace>
  <inkml:trace contextRef="#ctx0" brushRef="#br3" timeOffset="150799.29">9397 10055 66 0,'0'0'63'0,"0"0"0"15,0 0 4-15,0 0-9 0,0 0 1 0,0 0-8 16,0 0 5-16,0 0-9 0,0 0 1 0,0 0-10 16,0 0-7-16,0 0 4 0,0 0-6 0,0 0-2 0,5 0 7 15,-5 0-6-15,4-5-1 0,-4 5 10 0,5-2-1 16,-5 2-4-16,6 0 2 0,-6 0-3 16,5-2-5-16,-2-1-7 0,-3 3 5 0,6-1-2 0,-6 1-2 15,0 0-1-15,0 0 2 0,10-2-4 0,-10 2-4 16,5 0-3-16,-5 0 4 0,0 0-4 0,8 0 2 15,-8 0 2-15,0 0-1 0,7 2-3 0,-7-2-1 16,0 0-1-16,7 0 3 0,-7 0 3 0,7 1-11 16,-4 0 8-16,-3-1-12 0,8 2 5 0,-4 0 2 15,1 0-9-15,0-1 4 0,3 3 0 0,-3-2 8 16,0-1-8-16,-1 2 1 0,1 1-1 0,1-1-1 16,1 2 3-16,-1-4-5 0,1 3 7 0,-1-1-6 0,-1 1-3 15,3 0 8-15,-3-1-2 0,0 1-6 0,3 1 14 16,-2-3-5-16,0 2-4 0,0-1 2 15,0-1-3-15,-1 3 7 0,3-2-10 0,-3 1 5 0,0-2-7 16,1 0-3-16,0 2 9 0,-1-1-1 0,1 0 3 16,-1-1 0-16,0 1-3 0,-1 1-2 0,1-1 5 15,0 1 2-15,0-1-2 0,-1 1-4 0,1 1 3 16,0-2 0-16,-1 2 1 0,0 0 3 0,0 0-2 16,2-2 1-16,-2 0-8 0,0 3 13 0,0-2-7 15,-3 2-8-15,3-4 9 0,1 3 2 0,0-1 3 16,-1 3-6-16,-3-3 9 0,3-1-7 0,1 3-3 0,-2 0 1 15,-2-2 1-15,4 5-2 0,-1-4 3 0,1 2 3 16,-2-1-2-16,-1-1 0 0,1 2-7 0,2 0 6 16,-3 0-4-16,1-1 5 0,0 0-9 0,-1 1 3 15,3 2 3-15,0-3 1 0,-2 0-1 0,1 1-2 16,-2-1-3-16,1 2-1 0,1-1 6 0,-3 0-1 16,3 2-6-16,0 0 6 0,-1-2-7 0,1 3 6 15,-1-1-4-15,1 1-4 0,-3-3 1 0,1 1-3 16,-2 1-5-16,3-2 4 0,-2 2 0 0,1-2 2 15,0 3-6-15,0-3 7 0,0 3-14 0,-1-2 7 16,2 0 0-16,-3-1 4 0,1 0-7 0,2 3-7 16,-2-4 5-16,0 3 1 0,-1-3 7 0,3 4-14 0,-2-4-1 15,0 5-2-15,-1-4-6 0,0 0 3 0,0-1 3 16,2 1 0-16,-4 0 0 0,2-2 6 0,0 0 2 16,0 2 6-16,-1-2-1 0,1 0 1 0,-1 1 3 15,-1-2 3-15,2 4-4 0,-1 1 2 0,1-2-3 16,-1-1 3-16,1-2 1 0,-1 2-8 0,-1 2 0 15,1-5 6-15,1 3 0 0,-1 0-9 0,1-2 2 16,-3-1 1-16,3 2-1 0,0-5 3 0,0 7-3 16,-1-3-3-16,1-4 8 0,0 5 2 0,0-2 4 15,0-3-4-15,-1 4 4 0,0-1-1 0,1-3-2 16,2 4 0-16,-2-4 6 0,0 0-2 0,0 6 0 16,0-6-1-16,0 5 4 0,0-5 3 0,1 3-8 0,-1-3-1 15,0 0-3-15,-2 6-1 0,2-6-10 16,0 0 4-16,0 0-13 0,0 4-7 0,0-4-31 15,0 0-77-15,0 0 34 0</inkml:trace>
  <inkml:trace contextRef="#ctx0" brushRef="#br3" timeOffset="182860.58">5614 12715 68 0,'0'0'67'15,"-4"-3"-5"-15,4 3-5 0,0 0 0 0,0 0-4 16,0 0-4-16,0 0-3 0,0 0-4 0,0 0 3 0,0 0 5 15,0 0-10-15,0 0 4 0,0 0-3 16,0 0 11-16,0 0-5 0,-3-3 4 0,3 3-3 16,0 0 8-16,0 0-4 0,0 0 0 0,0 0-2 0,0 0-19 15,0 0 11-15,0 0 11 0,0 0-10 0,0 0-1 16,0 0-6-16,0 0 12 0,0 0-5 0,0 0 4 16,0 0 0-16,0 0 8 0,0 0-7 0,0 0 8 15,0 0 6-15,0 0 4 0,0 0 7 0,0 0 4 16,0 11 4-16,0-11 4 0,0 0 0 0,0 0 5 15,0 0-6-15,0 0 1 0,-1 3 0 0,1-3-6 16,0 0-6-16,0 5-5 0,0-5-4 0,-5 4-3 16,2-1-4-16,-2 2-10 0,0 1-1 0,0-1-4 15,0 2-5-15,-4 3 0 0,3 1-11 0,-2 2 1 16,2 2-5-16,-3-1-3 0,2 2-6 0,-3-2 4 16,4 1-2-16,-2 1 2 0,0-2-4 0,2-3-2 15,1 0-2-15,-2 5 5 0,2 0-4 0,0-5-3 0,0 1-2 16,4-1 1-16,-5-2-3 0,2 0 0 0,-2 1-3 15,4-3-10-15,-2 2-6 0,1 0-4 0,1-3-16 16,-3-1-7-16,4 0-15 0,-2-2-19 0,2 1-20 16,0-2-20-16,1-2-17 0,0 0-28 0,0 0-20 15,0 0-13-15,-7-12-21 0,7 1-131 0,0 1-375 16,0-7 166-16</inkml:trace>
  <inkml:trace contextRef="#ctx0" brushRef="#br3" timeOffset="183294.18">5605 12702 92 0,'0'0'178'0,"0"0"-7"16,5-2-18-16,-5 2-7 0,0 0-18 0,0 0-13 15,0 0-17-15,0 0-8 0,0 0-8 0,0 0-6 0,0 0-12 16,0 0-7-16,0 0-2 0,0 0-8 0,9 3 8 16,-9-3 3-16,2 4 5 0,2 0-7 0,3-3-4 15,-6 4 8-15,4 1 1 0,2 0-3 0,-5 2-6 16,6 1-3-16,-2-1-3 0,2 2-4 0,-3-1 0 15,4 2-3-15,-2 3-5 0,2-1-1 0,2 4-3 16,-3-2-2-16,2 0-6 0,-4 1-1 0,2-1-3 16,0 3 1-16,0-2 0 0,-3 0 2 0,4-3-8 15,-4 4 3-15,0-4-2 0,-2 0-3 0,2-3-2 16,-5-3-1-16,1 4 0 0,2-5 0 0,-3-2-1 16,1 0-5-16,2 1-4 0,-2 0-7 0,-1-2-14 15,0-3-19-15,0 4-15 0,0-4-31 0,0 0-20 16,4 2-37-16,-4-2-45 0,0 0-137 0,-8-19-355 15,4 11 157-15</inkml:trace>
  <inkml:trace contextRef="#ctx0" brushRef="#br3" timeOffset="183768.64">5687 12126 25 0,'-11'10'235'0,"11"-10"-12"15,0 0-15-15,0 0-15 0,0 0-21 0,0 0-15 16,0 0-16-16,0 0-17 0,0 0-15 0,0 0-13 16,0 0-4-16,0 0-8 0,0 0 13 0,0 0 0 0,17 0-2 15,-17 0 1-15,10-1 4 0,-3 1 0 16,3-3-6-16,0 1 2 0,0 1-10 0,2-1-12 15,-2 1-5-15,4-2-2 0,-2 1-8 0,-1-2-5 0,3 2-7 16,-1 1-8-16,2-3-1 0,-2 2-3 0,-1-3-6 16,2 1-6-16,-4 2 1 0,-4 1-11 0,6-3-13 15,-6 3-6-15,2 0-15 0,-3-2-14 0,1 3-14 16,-6 0-23-16,9-1-14 0,-9 1-21 0,5-1-17 16,-5 1-21-16,6-1-15 0,-6 1-31 0,0 0-192 15,0 0-414-15,0 0 183 0</inkml:trace>
  <inkml:trace contextRef="#ctx0" brushRef="#br3" timeOffset="184028.08">5718 12358 126 0,'0'3'235'15,"-3"-2"-8"-15,3-1-21 0,-4 4-16 0,4-4-24 16,0 0-15-16,0 0-16 0,6 6-7 0,-6-6-3 15,9 1-2-15,-4-1-11 0,-5 0-3 0,17-1-9 0,-7 1-7 16,-2-1-12-16,5-2-4 0,-2 3-9 0,2-2-8 16,-2 0-5-16,2 0-2 0,0-1-7 15,0 2-4-15,-3-2-8 0,4 1-11 0,-5-1-17 0,5 1-12 16,-5 1-9-16,1-3-18 0,-3 3-16 0,1 1-18 16,-1-1-14-16,-1 1-31 0,1-2-19 0,-1 0-26 15,-2 0-22-15,-4 2-145 0,4-6-350 0,-4 4 154 16</inkml:trace>
  <inkml:trace contextRef="#ctx0" brushRef="#br3" timeOffset="184278.04">5840 12229 56 0,'0'0'179'0,"0"0"-6"0,-5 4-19 0,4-1-8 15,-2 1-10-15,3 3-11 0,0 3-8 0,0-1-3 0,0 8-10 16,0 0-6-16,-4 0-9 0,-1 1-3 0,5 0-9 16,-5 5-5-16,1-5-11 0,0 0-4 15,-2 7-12-15,2 0 3 0,-1-3-6 0,1 2-3 0,-1 1-10 16,1-6-9-16,-1 0-18 0,0-1-13 0,0-1-28 16,1 0-9-16,0-4-30 0,0-3-18 0,3-1-26 15,0 1-38-15,-3-5-93 0,3-2-274 0,1-3 122 16</inkml:trace>
  <inkml:trace contextRef="#ctx0" brushRef="#br3" timeOffset="184548.62">5932 12366 101 0,'2'1'194'0,"2"1"1"0,-4-2-10 15,7 7-5-15,-3-4-8 0,1 3-10 0,1-2-9 0,-1 3-9 16,2-1-7-16,0 2-10 0,1-2-13 0,0 1-11 16,-1 2-9-16,2-1-8 0,-1 0-11 0,2 0-6 15,-1-2-6-15,0 5-2 0,1-4-12 0,-1 3-2 16,-1-4-13-16,1 2-14 0,-3 0-14 0,2-2-15 16,-3-1-17-16,0 0-13 0,0 1-10 0,1-1-26 15,0 0-18-15,-1-1-17 0,1 0 3 0,1-1-22 16,-1-1-5-16,-1 1-39 0,0-2-99 0,0 0-294 15,-1-1 131-15</inkml:trace>
  <inkml:trace contextRef="#ctx0" brushRef="#br3" timeOffset="185182.33">6197 12074 4 0,'0'0'186'16,"0"0"-11"-16,-2 4-12 0,2-4-10 0,0 0-19 15,0 0-14-15,0 0-14 0,0 0-16 0,0 0 6 16,8 0 0-16,-8 0-11 0,0 0-4 0,10-1 6 16,-10 1-1-16,10-4-7 0,-6 3-2 0,4-2-10 15,-2 1-5-15,2 1-8 0,-3-1-6 0,4-1-11 16,-4 1 5-16,0-1-7 0,0 2-1 0,2 1-9 16,-2-2-14-16,-5 2-6 0,9-2-9 0,-9 2-8 15,5-1-7-15,-5 1 7 0,0 0-11 0,0 0 2 16,0 0-13-16,5-1 15 0,-5 1-1 0,0 0 1 0,0 0-1 15,0 0 3-15,0 0-8 0,0 0 11 0,0 0 2 16,0 0 9-16,0 0-1 0,0 0 8 0,0 0 7 16,0 0 8-16,0 0 8 0,-1 10 9 0,1-10 4 15,-3 6 8-15,3-2 4 0,-1 3-3 0,1-1 7 16,-1 1-3-16,1-2 1 0,0 4 0 0,0 2-1 16,0-2 0-16,0 4-2 0,2 4 2 0,-2-1-3 15,3 1-5-15,1 1-3 0,-2 0 3 0,1 1-10 16,-2-1 0-16,3 9-3 0,-3-8-2 0,4 5-2 15,-1-3-2-15,-3-3-5 0,0 0 0 0,-1-1 1 16,2-1-5-16,-1 0 0 0,-1-1-5 0,1-3 1 16,-1-1 2-16,-1 0 1 0,0-2 4 0,-1 1 1 15,1-4 7-15,-1 1-2 0,-1-2 1 0,1 0-5 16,-1-1-3-16,-2 1 0 0,4 0-1 0,-3-1-3 16,0-1-7-16,0 0-7 0,-1-1-11 0,0-1-15 15,1 1-13-15,-1 0-21 0,5-2-20 0,-8 0-18 16,8 0-24-16,-6-4-27 0,2-1-18 0,2 0-19 0,-1-5-31 15,3 4-164-15,0-5-411 0,-1-2 183 0</inkml:trace>
  <inkml:trace contextRef="#ctx0" brushRef="#br3" timeOffset="185996">6426 12155 47 0,'0'0'132'16,"6"-1"-2"-16,-6 1-5 0,6-3-12 0,-2 0-7 16,-4 3-5-16,6-4-11 0,-1 0-11 0,0 2-9 15,-1 1-10-15,-4 1-11 0,9-2 3 0,-5-3-13 16,0 4-2-16,-4 1-17 0,6-1-3 0,-6 1-9 0,7-1 4 15,-7 1-3-15,0 0-5 0,0 0 5 0,0 0 7 16,0 0-15-16,0 0 3 0,0 0 1 0,2 5 11 16,1-1-7-16,-3-4 7 0,-3 4-4 15,3-4 12-15,-2 11-5 0,-2-6-2 0,0 3 1 0,4 0-1 16,-5 2 10-16,0-1-2 0,1 1 2 0,0 3 2 16,0-4 4-16,0 2-2 0,3-1 4 0,-5 0 1 15,3 1-4-15,2-1 2 0,-3-3-3 0,3-1 1 16,-2 0-5-16,2 1-9 0,-1-2 1 0,0 1-3 15,1 1-3-15,1-2 1 0,0 0-10 0,-1 2 12 16,1-1-8-16,0 2 4 0,-2-3 0 0,5 0-9 16,-3 1-2-16,0 1 6 0,0-1 1 0,0 1 0 15,3 1-5-15,-3-2 3 0,2-2 0 0,-2 3-4 16,0-4 1-16,0 2-3 0,4 1 5 0,-4-1 1 16,0 2 1-16,1-3-6 0,1 3-1 0,-2 0-2 15,0-3 5-15,2-1 1 0,-2 6-5 0,0-6 4 16,0 2-9-16,0 0 7 0,0 0 0 0,0-5-10 0,1 3 1 15,-1-3 2-15,-1 4-2 0,1-4 0 0,0 0 2 16,0 0 0-16,0 0 0 0,0 0-4 0,0 0-2 16,0 0-5-16,0 0 9 0,-4-16-9 0,3 10 9 15,1-6-13-15,0 3 15 0,0-5-1 0,-3 4-4 16,3-3 3-16,0 2 1 0,3 0 0 0,-3 0 3 16,0 0-6-16,0 1 11 0,1 3-7 0,1-1 4 15,0 1 4-15,-2 0-1 0,0 1-6 0,4 0 7 16,-2 2 6-16,2-1 2 0,-3 0-2 0,2 3-8 15,2-2 5-15,-2 0 3 0,-1 1-3 0,2 2-1 16,-4 1-1-16,13-3-2 0,-8 1 4 0,-5 2-8 16,9-1 6-16,-9 1-2 0,9 0 1 0,-1 0 0 15,-2 1 3-15,-1 0 2 0,-1 1-5 0,2 1 0 0,1-3 4 16,-1 6-9-16,-2-2 5 0,2-3-3 0,1 1 4 16,0 3 0-16,-2 0-5 0,4 1 3 15,-5 0 2-15,1-2 1 0,-1 3-6 0,1-1 2 0,-1-1 0 16,0 2 1-16,-1-1-6 0,-2-2 10 0,1 5-5 15,0-1 2-15,-1 1 2 0,-2 1-4 0,1 0 6 16,-2-1-11-16,0 1 0 0,-1 1 0 0,1-1-1 16,0-2-20-16,-1 3 11 0,-1-4-20 0,-3 3-12 15,2-4-14-15,1 1-7 0,1-1-28 0,-3-3-9 16,1 2-21-16,-2-1-103 0,-1-3-248 0,3 2 111 16</inkml:trace>
  <inkml:trace contextRef="#ctx0" brushRef="#br3" timeOffset="186557.18">6484 12433 6 0,'0'-3'136'0,"5"-1"-13"0,-1-1 0 0,0 0-22 0,1 1 1 16,-1-1-15-16,1 1-9 0,3 1-11 0,-6 0-4 16,2 0-5-16,2 0-5 0,-3 2-6 15,-3 1-5-15,6-3-8 0,-6 3 0 0,0 0-10 0,0 0 9 16,8 4-4-16,-7-1-2 0,-1-3-6 0,0 10 5 15,-1-3-14-15,0 2 5 0,-3-2 3 0,3 1-3 16,-1-2-5-16,0 1-1 0,-2 2 1 0,4-4-7 16,-3 2 4-16,2-3-13 0,0 0 3 0,1-4 7 15,-1 5-1-15,-2-2 1 0,3-3 1 0,-1 4-2 16,1-4 3-16,0 0 2 0,0 0 6 0,1 3-4 16,-1-3-7-16,0 0 7 0,0 0-2 0,0 0-5 15,0 0-3-15,0 0 3 0,0 0-6 0,9-7 8 16,-3 4-6-16,-6 3 1 0,7-4 0 0,-4 4 0 15,1-3-1-15,-4 3-10 0,5-2-1 0,-5 2-11 16,0 0 11-16,6 0-2 0,-6 0 3 0,0 0 3 16,0 0 0-16,0 0 7 0,9 1 7 0,-9-1 2 15,-3 8-4-15,3-3 2 0,-2 0 15 0,0-1-6 0,0 1 5 16,0 3-9-16,-2-2 4 0,2 1 1 0,-1-2-8 16,1 0 3-16,-1 0 0 0,2-1-1 15,1-1 1-15,-1 1-10 0,-3 0 3 0,4-4-12 0,0 0-3 16,0 0-3-16,-1 3 6 0,1-3-5 0,0 0 7 15,0 0-3-15,0 5 4 0,0-5-2 0,0 0 1 16,0 0-4-16,0 0 11 0,0 0-6 0,0 0-2 16,0 0 5-16,12-7-3 0,-9 5-8 0,3 1 8 15,2-3 0-15,3 1 0 0,-4-1 2 0,-1 1 1 16,3 0-2-16,3-2-6 0,-2 0 8 0,0 3-10 16,4-2-10-16,-1 2 2 0,-2-2 4 0,2 1-1 15,5 0 0-15,-5-1 4 0,2 3-7 0,2-5-13 16,-4 4 3-16,-2 0-17 0,1-2-17 0,-1 0-21 15,-3 1-20-15,0 2-80 0,-3 0-197 0,2-2 87 16</inkml:trace>
  <inkml:trace contextRef="#ctx0" brushRef="#br3" timeOffset="-144114.75">15232 9836 121 0,'0'0'323'0,"0"0"-27"0,0 0-16 16,0 0-11-16,0 0-13 0,-10 8-13 16,6-1-13-16,4 2-4 0,-3-1-15 0,2 4-8 0,1 5-12 15,-2 3-10-15,-1-2-12 0,3 3-25 0,1 4-8 16,-2-6-11-16,0 7-16 0,3-1-4 0,-4 2-11 15,3-3-16-15,0 2-8 0,1 0-3 0,-2-1-7 16,-2 2-12-16,1-8 6 0,0 2-9 0,-3-5-7 16,0 1-10-16,-1-4-8 0,5-1-17 0,0-3-22 15,0-1-30-15,-4-3-9 0,4 0-22 0,0 0-24 16,0-5-49-16,0 3-60 0,0-3-34 0,-2-15-58 0,-1 2-228 16,-1-6-577-16,4-6 256 0</inkml:trace>
  <inkml:trace contextRef="#ctx0" brushRef="#br3" timeOffset="-143870.62">15428 9761 264 0,'3'-1'262'0,"-3"1"-11"0,3-5-11 0,-3 5-13 16,0 0 0-16,0 0-3 0,0 14-5 15,0-5-8-15,-1 3-16 0,1 1-5 0,0 4-19 0,-3 0-9 16,4 7-16-16,-1 4-5 0,0-4-23 0,0 3-10 15,0 2-10-15,-1-2-6 0,4 1-5 0,-5-2-14 16,2 2-9-16,2-4-6 0,-2-5-18 0,0-1-12 16,-2 1-15-16,2-3-26 0,0-4-20 0,0 1-23 15,-1 0-29-15,1-1-26 0,-1-5-32 0,0 1-28 16,-2-3-42-16,-1 0-47 0,0 1-211 0,-3-3-510 16,-2 0 226-16</inkml:trace>
  <inkml:trace contextRef="#ctx0" brushRef="#br3" timeOffset="-143437.05">14842 10133 205 0,'-1'5'244'0,"0"1"-7"0,-1 0-8 0,1 1-1 15,2 0-9-15,-1 3-2 0,2 1-11 0,-1 4-4 16,2 1-9-16,0 3-13 0,1 1-9 0,3 4-16 16,-1-5-5-16,-1 8-16 0,0-8-10 0,4 4-9 0,-4-2-9 15,4-4-9-15,-2 2-13 0,2-5-2 16,2 3-8-16,-6-6-8 0,3-1-18 0,-2 0 8 16,4 0-11-16,2-2-7 0,-3-1-1 0,1 0-6 0,3-2-3 15,-3-3 3-15,2 1-7 0,-1-2-2 0,2-1 5 16,2-1-15-16,4-4 7 0,7-5 2 0,-9 1-13 15,8-5 7-15,3-1 0 0,-1-5-7 0,-3 0 6 16,3-3-6-16,1-1 0 0,-1-2 6 0,1 4-2 16,9-10-11-16,-10 10 3 0,-1-1 4 0,-2 2-1 15,0 2 3-15,-2 1-8 0,2 0-3 0,-10 6-7 16,2 1-5-16,-5 3 0 0,-3 0-7 0,2-1 5 16,-1 3-8-16,-4 2 3 0,0-1-11 0,0 0-3 15,-1 3-4-15,0-1-8 0,0-1-6 0,-4 4-13 16,4-3-8-16,-4 3-22 0,1-2-29 0,-1 2-44 15,0 0-52-15,-4-6-36 0,4 6-240 0,-9 0-538 0,9 0 238 16</inkml:trace>
  <inkml:trace contextRef="#ctx0" brushRef="#br3" timeOffset="-142165.12">14050 12053 123 0,'0'0'237'0,"0"0"-8"16,0 0-5-16,0 0-6 0,0 0-13 0,0 0-6 16,0 0-10-16,3 2-3 0,-3-2-2 0,0 0-4 15,0 0-9-15,0 0 1 0,0 0-4 0,16-5-11 16,-11 4-2-16,-5 1-4 0,9-2-6 0,-5-2 5 0,2 2-9 15,1-2 6-15,2-1-15 0,-3 1 0 0,5-3-2 16,-2 0-10-16,2-2-8 0,3-3-8 0,-3 2-1 16,2-6-4-16,2 2-5 0,3-6-10 0,-4-1-4 15,4-2-2-15,-1-1-14 0,-2 0 1 0,3-5-8 16,0 3-4-16,-1-1-3 0,-2-2-8 0,-1 1-3 16,3 1-4-16,-5 0 0 0,2-4-8 0,-3 6 2 15,3-2-6-15,-3 1 0 0,-2 1-1 0,-2-3-6 16,1 3 2-16,0 0-3 0,-4 6-2 0,1 0 1 15,4 0-3-15,-4-6 2 0,-1 8 1 0,-3-1-4 16,4 0-6-16,-2 2 3 0,-2-2-1 0,2 0 0 16,-3 3 2-16,1-3-5 0,-2 1 1 0,1 1-3 0,-3 1-2 15,2 3 2-15,1 0-1 0,-3 1-5 16,2 1 8-16,1 2 0 0,0 1-4 0,-4-3 7 0,3 3-8 16,-3 2 2-16,0 0 0 0,-1 0 2 0,4 1 1 15,-3-2-4-15,3 4 3 0,-3-1-5 0,4 3-1 16,-6-4 2-16,6 4-1 0,-9 0-3 0,9 0-2 15,-12 4-1-15,6 0 4 0,-3-1 2 0,-3 5-1 16,3 2-3-16,2 1 4 0,-6 0 0 0,1 4 0 16,1-1-4-16,1 3-1 0,-1-2 5 0,1 2-2 0,0-3 5 15,1 3-3-15,4 1-2 0,-4 0 2 16,0 1 1-16,0 6 2 0,0-3 0 0,5-4-3 0,-2 2-1 16,2 6-2-16,-1-7 1 0,1 8 3 0,-1-1 2 15,1 0 0-15,4-2-2 0,-4 3 0 0,1-2 1 16,1 0 6-16,2 0-8 0,0 0 6 0,2-5-3 15,-2 4-1-15,3 1-4 0,1-6 2 0,0 7 3 16,-3-6-6-16,3 4 4 0,-3 2 2 0,3-3 0 16,0-3 3-16,0-1 0 0,-3-3-5 0,4 1-2 15,-1-2 6-15,0-1-3 0,1-3 3 0,-1-1 0 16,1 0-3-16,-1 2-1 0,2-5-1 0,-3 1-2 0,2-1 1 16,0 2 3-16,2-6-2 0,-1 3-2 15,-1 0 2-15,0-3-5 0,1-2-3 0,1 1-16 16,1 0-2-16,-1 0-18 0,0-2-4 0,0 0-21 0,0 0-22 15,3-3-28-15,0 0-18 0,-1 2-22 0,2-3-35 16,-2-1-38-16,1 3-53 0,0-3-42 0,-1 4-298 16,-3 0-680-16,3-3 301 0</inkml:trace>
  <inkml:trace contextRef="#ctx0" brushRef="#br3" timeOffset="-141625.28">14803 11397 112 0,'0'0'382'0,"0"0"-21"0,0 0-10 16,-4 1 11-16,4-1-8 0,0 0-20 0,0 0-14 15,0 0-17-15,0 0-25 0,0 0-20 0,0 0-24 16,0 0-19-16,0 0-14 0,0 0-9 0,0 0-15 16,10 3 3-16,-5-2-13 0,-5-1-8 0,12-3-14 0,-5 2-19 15,4 1-7-15,-1-1-17 0,-1 0-5 16,2-2-11-16,-1 2-8 0,3-2-6 0,-3-1-11 15,-1 2-12-15,4 0-23 0,-5 1-21 0,-2 0-24 0,1-2-31 16,-1 3-32-16,-6 0-28 0,10-1-19 16,-7-2-26-16,-3 3-12 0,6-1-14 0,-6 1-8 15,0 0-14-15,4 5-34 0,-4-5-30 0,0 0-46 0,-6 7-32 16,-1-4-232-16,-2 4-625 0,2-4 278 0</inkml:trace>
  <inkml:trace contextRef="#ctx0" brushRef="#br3" timeOffset="-141356.65">14699 11623 306 0,'0'2'317'0,"0"-2"-14"16,-4 3-6-16,4-3-22 0,0 0-12 0,0 5-18 16,0-5 8-16,5 2 13 0,3-1-1 0,-3 0-1 15,4 1-10-15,0-2-15 0,4 0-19 0,-3 0-18 0,5 1-11 16,-2-2-15-16,1-1-15 0,0 2-13 0,4-1-12 15,-4-1-19-15,5 1-11 0,-6 0-7 0,0-2-13 16,2 2-7-16,-4 1-8 0,1-3-7 0,0 4-12 16,-3-2-12-16,2 1-17 0,-7 1-24 0,4 1-29 15,-8-2-23-15,6 0-19 0,-2 1-28 0,-4-1-14 16,0 0-9-16,13-3-23 0,-13 3-20 0,0 0-29 16,0 0-62-16,0 0-80 0,0 0-317 0,0 0-709 15,0 0 313-15</inkml:trace>
  <inkml:trace contextRef="#ctx0" brushRef="#br3" timeOffset="-140014.28">15707 11165 219 0,'0'0'283'15,"-2"-9"-7"-15,1 4-7 0,-2 0-11 0,0 0-14 16,1-1-8-16,-1 1-17 0,0-2-15 0,0-1-11 15,1 1-6-15,-2 2 0 0,0-1 1 0,0 0-9 16,0 0-18-16,-1 0-1 0,-1 2-5 0,-1-4-14 16,1 6 8-16,-2-2-11 0,3 1-10 0,-4 0-6 15,-1 1-13-15,-2-1-16 0,2 4-5 0,-3 1-4 16,-2 3-10-16,2 2-12 0,-6 0-4 0,2 1-13 16,2 3-1-16,1 0-5 0,1 1-6 0,1 0-7 0,1 1 2 15,0 2-4-15,3 0-6 0,2 2-3 16,1-2-4-16,2 1-3 0,3-4-11 0,0-1 11 15,1 0-4-15,1 0-2 0,0-1 1 0,3-2 6 0,0-2-18 16,1 0-2-16,0-2-9 0,4-2 4 0,0-1 1 16,2 0 4-16,2-5-8 0,1-1-1 0,3-6 6 15,5-4-1-15,-1-1-1 0,-6 2-6 0,2 4-2 16,-5-3-5-16,0 0 5 0,2 3 10 0,-7 2-1 16,-2 5-10-16,2-2 6 0,-4 0 2 0,1 2 1 15,-3 0 9-15,1 2-4 0,0-2 2 0,-3 3-2 16,5-1-1-16,-5 1 2 0,0 0 14 0,6 7 10 15,-5 0 12-15,-2 2 17 0,1 5 5 0,-2 4 3 0,0 7 2 16,0 2 3-16,-5 0 4 0,0 3 9 16,0-1 2-16,-4 17 4 0,2-1 4 0,-1 0-3 15,-3 2 0-15,1 2 1 0,6-14-6 0,-8 12-2 0,6-1-6 16,3-10-4-16,-5 8-7 0,6-9-2 0,-1-3-9 16,1 4-3-16,0-4-4 0,0-4-4 0,0-3-4 15,3 1-3-15,1-7-3 0,0-3-1 0,-2-5-5 16,2 1-11-16,0-2-11 0,0-2-13 0,0-1-16 15,0-1-20-15,0-1-10 0,0-1-22 0,0-4-18 16,0 6-24-16,0-6-17 0,0 0-7 0,0 0-24 16,0 0-19-16,0 0-28 0,6-22-32 0,-5 12-29 15,5-6-31-15,0-1-34 0,-5-2-249 0,4-4-649 16,3-3 288-16</inkml:trace>
  <inkml:trace contextRef="#ctx0" brushRef="#br3" timeOffset="-139444.44">15957 11251 118 0,'-3'-5'298'0,"3"5"3"0,-4-3 0 15,4 3-10-15,0 0-9 0,-2-3-15 0,2 3-22 16,0 0-20-16,-12 6-17 0,8-5-10 0,-1 4-18 15,-1 3-17-15,-1 0-9 0,1 0-7 0,-4 8-6 16,3 1-8-16,0-2-1 0,-2 3-2 0,1 2-14 16,-1 3 1-16,3 4 5 0,-3 0-12 0,4 1-9 0,1 2-4 15,-1-1-11-15,2-1-6 0,2 3-3 16,-3-2-11-16,4-3-5 0,5 0-12 0,-1 0-2 16,0-1-3-16,1-6-11 0,3 0 6 0,-2 5 0 0,3-7-10 15,1-2-3-15,2 2-6 0,-2-4-2 0,2 1-11 16,0-3 10-16,2 1-9 0,2-4 1 0,-1 0 0 15,2-2-1-15,-1-1-1 0,2-1 3 0,5-6-5 16,-6 1-1-16,2-2-3 0,0-4-5 0,-1-1 1 16,6-5-1-16,-8 2-6 0,2-1 4 0,-4-3-5 15,6-5-5-15,-3 1 7 0,-1-3-3 0,-2 0 3 16,-1 0-5-16,0-1 4 0,-3-1 1 0,-1-1 4 16,1 0 1-16,-2 1-6 0,-3-2 4 0,-1-2-1 0,-3 1-6 15,0-1 10-15,-1 1 1 0,-2-1 0 0,-1 1 2 16,-1 1-1-16,-1-3 8 0,-3-2-9 15,-2 3 2-15,0 1 0 0,-4-1-2 0,4 2 7 0,-4-1-6 16,2 2 2-16,-2 2 0 0,-1 3 3 0,-2 0 5 16,5 6 1-16,-3 1 6 0,2 2-1 0,-2 1 3 15,-1 3-2-15,-1 0 5 0,1 1-5 0,4 3-7 16,-2 1 2-16,4 2-5 0,-2 2-2 0,1 0-15 16,-1 1-5-16,3 2-21 0,-3 3-23 0,5-1-21 15,2 0-22-15,-3 1-26 0,2 2-23 0,2-2-33 16,-2 3-30-16,3-1-33 0,3-2-45 0,0 1-27 15,2 0-267-15,-1-3-636 0,5-1 282 0</inkml:trace>
  <inkml:trace contextRef="#ctx0" brushRef="#br3" timeOffset="-138992.04">16418 11091 61 0,'0'0'256'0,"0"0"-8"15,-4 6-1-15,4-6-15 0,-4 6-10 0,3-1-24 16,0 1-7-16,-2-2-15 0,3 1-6 0,0 2-17 16,0 1-8-16,0 0-12 0,1 2-12 0,1-2-8 15,0 2-9-15,2-1-6 0,-3 1-8 0,5-3-11 16,-3 3-5-16,6-3-7 0,-5 2-7 0,5-4-2 0,-4 1-8 15,4 1-1-15,1-3-4 0,-2 0-2 0,0-2-4 16,2 1-2-16,0-2-3 0,1-1-7 0,0-1 2 16,-3-1-3-16,1-1 0 0,-3-1-5 0,4-1 1 15,-2-4 1-15,-2 0-3 0,1-2-3 0,-1-3 2 16,-1-1-1-16,-1-1 21 0,-2 2-10 16,0 1 7-16,-1 2 8 0,-4-6 6 0,2 5 8 0,-3 0 8 15,0 0 13-15,-3 0 7 0,1 3-5 0,-2-1 5 16,1-1-5-16,-3 4 8 0,1 0-16 0,-1-1 1 15,-1 2-3-15,-1 3-10 0,2-1-4 0,-3 2-12 16,0 0-6-16,4 4-8 0,-6-1-2 0,7 0-13 16,-1 3-19-16,-1 2-25 0,-1 0-25 0,4 2-25 15,-3 0-30-15,4 3-17 0,-1 0-27 0,2 0-30 16,0 1-40-16,0 3-41 0,4 0-43 0,-2 0-57 16,2-3-184-16,1-1-592 0,-1 1 263 0</inkml:trace>
  <inkml:trace contextRef="#ctx0" brushRef="#br3" timeOffset="-138455.48">16578 11657 28 0,'0'0'282'0,"-1"3"-4"0,1-3-6 0,0 0-12 15,0 0-12-15,0 0-14 0,0 0-13 0,0 0-13 16,0 0-14-16,3 5-4 0,-3-5 1 0,0 0 19 16,9 0 3-16,-9 0-1 0,9 0-10 0,0 0-4 0,-2 0-13 15,0 0-8-15,3 1-13 0,2-1-12 0,-1 0-17 16,2 0-7-16,1 0-8 0,-1 0-16 15,5-2-5-15,-1 3-11 0,2 0-10 0,-6-1-8 0,-1 0-1 16,1 0-12-16,-1 0-3 0,-1 0-11 0,-5 0 1 16,2 0-4-16,-8 0-6 0,10 0 3 0,-5 2 1 15,-5-2 2-15,8 1 1 0,-8-1-3 0,4 1-1 16,-4-1-4-16,5 1 1 0,-5-1-8 0,0 0-16 16,0 0-18-16,5 1-28 0,-5-1-36 0,0 0-36 15,0 0-58-15,0 0-49 0,0 0-72 0,0 0-84 16,0 0-76-16,0 0-238 0,0 0-741 0,-18 1 328 0</inkml:trace>
  <inkml:trace contextRef="#ctx0" brushRef="#br3" timeOffset="-137638.56">17534 11569 35 0,'0'-9'308'0,"1"-4"-13"0,-1 1 1 0,5-5 3 0,-4 4-18 16,-1 1-3-16,0 2-11 0,0-1 9 0,0 1-5 15,0-1 7-15,0-1-12 0,-1 2-1 0,-4-1-2 16,4 2-3-16,-3-2-7 0,0 4-5 0,-1-3-7 15,-3 1-11-15,2 2-15 0,-2-1-8 0,-1 1-9 16,0 4-17-16,-1-3-15 0,-1 1-13 0,-1 0-22 16,-2 3-11-16,-3-1-11 0,0 3-8 0,-3 0-12 15,1 3-9-15,0-1-2 0,1 1-5 0,-5 4-6 0,3-1-6 16,-5 6-2-16,2-2-7 0,0 6-7 0,0 0 0 16,0 1-6-16,3 3-6 0,-2-1-4 15,3 4-4-15,5-1 2 0,-4 2-7 0,5 2 3 0,-2 1-9 16,6-1-4-16,1 1-1 0,2 0-3 0,3-1 1 15,2 1 2-15,2-1-6 0,1-7 7 0,3 6-6 16,4-2-4-16,-2-5 1 0,4 0-5 0,1-2 4 16,0 0 1-16,3 0-4 0,-2-4 6 0,6 1-10 15,-1-5 14-15,-4 0-9 0,6-2-2 0,-3 0-2 0,4-2 4 16,-3-2-4-16,1-1 5 0,1-3 1 16,-2-1 0-16,1-2 0 0,0-1-3 0,-1-4-3 0,0-2-1 15,3-5-3-15,0-1 0 0,0-3-4 0,-3-1-3 16,0-3 0-16,-3 0-3 0,0-1 3 0,-2 1-3 15,-2-2 9-15,2 1-5 0,0 1 5 0,-4 1 4 16,0-2-4-16,-4 8 3 0,5-4-3 0,-6 2 6 16,1 2-5-16,-1 1 2 0,3 4 2 0,-6 1 0 15,1-4-1-15,1 7 3 0,-3-1 0 0,4 0-1 16,-3 4 3-16,-1 1-1 0,1-2 0 0,0 3 0 16,-1 1 3-16,2-2-5 0,-2 5 2 0,0-6 2 0,0 6-3 15,1-5 0-15,-1 5 0 0,0-2 1 16,0 2 1-16,0 0-2 0,0 0-1 0,0 0-1 15,0 0 0-15,0 0-1 0,0 0 4 0,0 0-1 0,0 0 0 16,-1 21 3-16,-2-10 6 0,2 0 3 0,-4 6 4 16,5 1 5-16,-3 4 3 0,2-3 4 0,0 5 12 15,0 1-3-15,-2 0 5 0,4 1 2 0,-1 0-1 16,3-1 6-16,-1-2-2 0,1-1-1 0,3-3-5 16,-2 0-1-16,5 4-2 0,-1-5-5 0,1-1 9 15,1-2-7-15,0 1-5 0,3 0-7 0,-2-4 1 16,2 1 1-16,5-4-5 0,-1 0-1 0,-2-2-5 0,4-1-2 15,-2-1 7-15,1-3-18 0,-3-1-6 16,5-1-22-16,-3-2-17 0,1-2-26 0,0 1-32 0,-1-2-51 16,-1 0-60-16,2-5-57 0,-4 1-73 0,0-1-93 15,0-4-108-15,-2-1-376 0,-2 0-1000 0,-4 5 443 16</inkml:trace>
  <inkml:trace contextRef="#ctx0" brushRef="#br3" timeOffset="-136598.46">17986 11679 133 0,'0'0'293'15,"0"0"-8"-15,0 0 0 0,0 0-12 0,0 0-19 0,0 0-16 16,0 0-21-16,0 0-11 0,0 0-20 0,0 0-10 16,0-4-11-16,0 4 0 0,0 0 3 0,5-3-6 15,-5 3 14-15,8-2-5 0,-8 2 0 0,10-2-3 16,-5 0 4-16,3 2-16 0,0-1 3 0,2 1-11 16,1-3-13-16,2 1-5 0,0 2-9 0,5-1-8 15,2 2-12-15,-2-2-7 0,0-1-8 0,1 2-10 16,3 1-6-16,-3-2-5 0,0 1-9 0,0 1-7 15,-1-2-3-15,0 1-3 0,-5 0-5 0,1 1-4 16,-2-1-1-16,-5 1-7 0,3 0-1 0,-3-2-3 16,-7 1-2-16,10 0-1 0,-10 0-2 0,9 0-5 0,-9 0-7 15,0 0-11-15,8 0-16 0,-8 0-12 0,0 0-24 16,0 0-30-16,0 0-47 0,0-5-31 0,0 5-37 16,0 0-39-16,-14-6-46 0,7 1-57 0,-1 1-28 15,-3-1-295-15,0 0-723 0,-1-2 321 0</inkml:trace>
  <inkml:trace contextRef="#ctx0" brushRef="#br3" timeOffset="-136312.65">18166 11444 202 0,'0'0'293'0,"-1"-5"0"15,1 5-9-15,0 0-14 0,0 0-13 0,0 0-16 0,0 0-19 16,-4-2-15-16,4 2-9 0,0 0-14 0,0 0-6 15,0 0-18-15,0 0-7 0,0 0-7 0,0 0 1 16,0 0 13-16,4 14-1 0,-3-5 1 0,-1 2 0 16,0 4-11-16,0 2-8 0,2 0-3 0,-2 1-9 15,0 1-15-15,2 0-2 0,-2 1-14 0,0-1-10 16,4 6-7-16,-4-8-11 0,0 2-5 0,0-1-11 16,1 0-10-16,3-2-23 0,-4-1-21 0,0-3-20 15,0-1-31-15,1-3-18 0,2 2-31 0,-3-3-29 16,0-1-25-16,1 0-29 0,-1 0-35 0,0 0-44 15,-1-2-41-15,1-4-55 0,-3 3-231 0,3-3-638 0,0 0 283 16</inkml:trace>
  <inkml:trace contextRef="#ctx0" brushRef="#br3" timeOffset="-135420.85">18881 11726 55 0,'4'-7'246'0,"-1"-1"-6"0,0 2-4 15,1-1 0-15,-2-2-8 0,2 2 0 0,-4-2-5 16,4 2-6-16,-4-2-3 0,1 3-10 0,-1-4 0 16,0 3-4-16,-1-2-10 0,-3 0-10 0,2 0-4 15,-2 1 3-15,-1-2 2 0,1 4-1 0,-1-4-6 16,-3 2-6-16,0 3-5 0,-2-3-9 0,1 3-4 16,0 0-9-16,-3-2-9 0,1 6-8 0,-4 0-10 15,2-2-3-15,0 3-10 0,-1 0-9 0,4 2-4 0,-4-1-13 16,3 1-9-16,-6 6-4 0,3 0-6 15,-4 0-10-15,5 3-3 0,0 2-7 0,2 2-6 16,-1 2-1-16,1 4-4 0,-1 3-1 0,7 1-5 0,0 2 0 16,1-3-5-16,2 1 3 0,-1 0-6 0,8-6 0 15,-1 1-8-15,0-4 2 0,-1 2-3 0,4-1 0 16,1-4-4-16,2-2-2 0,-2-1 2 0,2-3-2 16,0 1 1-16,2-1-5 0,-2-4 0 0,3-1 5 15,-2 1 2-15,3-4-1 0,-2-1 1 0,1-1-2 16,-1-2 2-16,4-5 3 0,0 2 0 0,-3-4 0 15,1-2 0-15,0-1-1 0,0-7 1 0,3-3 1 0,1 3-1 16,-3-5-2-16,2-1 4 0,-4-1 0 16,2-1-1-16,4-16 2 0,-4 14-2 0,2-12 8 0,2 0-1 15,-10 9 2-15,5-9 2 0,-4 11-4 0,2-1 3 16,-5-2 1-16,4-10 0 0,-5 13-1 0,1 1-5 16,-1-2 4-16,0 1-2 0,-2 3-5 0,-1 1 4 15,2 3 3-15,-1-2-5 0,-3 10 0 0,4-1-4 16,-1 1 3-16,-3 1-1 0,2 8 1 0,-1-4-3 15,0 1 2-15,-2 5 0 0,1-2 2 0,-1 5 1 16,1-2 1-16,-1 2 1 0,0 0 2 0,1 0-1 16,-1 4 0-16,-1-6-5 0,1 6-2 0,0 0-1 15,0 0-1-15,0 0 0 0,0 0-4 0,0 0 4 0,-5 13-4 16,1-3 6-16,2 2 3 0,-6 6 3 0,4 1 3 16,-1 7 5-16,-3 1 10 0,2 0 6 15,-7 4 10-15,7 2 3 0,-2-1 6 0,-2 1 1 0,2 2-3 16,1-2 3-16,0 0 2 0,3 13-3 0,-5 0 0 15,8-9-3-15,-1-3-2 0,0 2 1 0,2 11-4 16,2-14-7-16,0-5-1 0,-1 3 1 0,6-1-10 16,-1-3-5-16,1-1 2 0,0-1-5 0,3-1-3 15,-2-6-2-15,1-1-2 0,0-1 1 0,1-1-3 16,-1 1-4-16,0-4-3 0,4 5-1 0,-5-6-8 16,-1-1 8-16,3-1-15 0,-2-1-8 0,0-2-11 0,1 3-10 15,0-2-7-15,-2-3-12 0,0 1-13 0,-2-1-19 16,4-1-23-16,-3-1-29 0,1-2-20 0,0-3-37 15,5-3-33-15,-3 0-38 0,1-2-43 0,-1-1-51 16,2-6-62-16,-3 5-382 0,1-5-878 0,-3 4 388 16</inkml:trace>
  <inkml:trace contextRef="#ctx0" brushRef="#br3" timeOffset="-133414.22">14978 12840 130 0,'0'0'300'0,"0"0"-10"0,0 0-8 0,0 0-8 16,0 0-8-16,0 0-21 0,0 0-5 0,0 0-13 16,0 0-9-16,0 0 1 0,0 0-2 0,0 0-20 15,0 0 6-15,0 0-7 0,0 0 0 0,0 0-5 16,0 0-8-16,0 0-3 0,0 0-12 0,0 0-7 16,0 0-16-16,0 0-12 0,0 0-6 0,0 0-16 15,0 0-2-15,0 0 1 0,0 0-3 0,14-2-3 16,-8 1-4-16,1-1-5 0,0 2 0 0,6 0-13 15,-3-1-3-15,4 0-4 0,-2 0-1 0,7-2-12 0,-6 3-4 16,3-1-5-16,-3 0-6 0,6 0-7 16,-6 0-5-16,6 1 0 0,-7-2-1 0,6 0-6 15,-6 0-2-15,0 0-2 0,1 0 5 0,-3-1-11 0,-4 3-5 16,2-1 1-16,-3 1 0 0,-5 0-2 0,10-1 1 16,-10 1-1-16,7-1 1 0,-7 1-10 0,0 0-7 15,4-1-9-15,-4 1-14 0,0 0-22 0,0 0-15 16,7 2-24-16,-7-2-13 0,0 0-31 0,0 0-21 15,0 0-22-15,0 0-30 0,0 0-34 0,0 0-37 16,0 0-34-16,-12 4-40 0,5-3-28 0,2 4-314 16,-3-2-748-16,-1 6 331 0</inkml:trace>
  <inkml:trace contextRef="#ctx0" brushRef="#br3" timeOffset="-133017.62">15043 13089 17 0,'0'0'313'16,"-1"3"-17"-16,1-3-7 0,0 0-7 15,0 0-7-15,0 0-13 0,0 0-9 0,0 0-8 0,0 0-22 16,0 0-10-16,-2 3-7 0,2-3 3 0,0 0-21 16,0 0-7-16,0 0-15 0,0 0-11 0,0 0 1 15,0 0 6-15,8 2 12 0,-8-2-2 0,9-1-4 16,-3 2-2-16,-6-1-16 0,16-2-9 0,-5-1-5 15,-2 3-11-15,5 0-8 0,-4-1-9 0,7-1-8 16,1-1-9-16,0 2-8 0,0 1-4 0,1 0-9 16,-6-2-2-16,5 2-9 0,-6-3-2 0,6 3-9 15,-6-1-6-15,0 1-4 0,0 0-3 0,1 0-1 0,-4 0-5 16,-2 0-3-16,1 0-2 0,1-1 0 16,-4 0-3-16,-5 1-1 0,9 0 1 0,-9 0-4 15,0 0 1-15,8 1-1 0,-8-1 0 0,0 0-6 0,0 0 2 16,6 1-2-16,-6-1-6 0,0 0-15 0,0 0-16 15,0 0-24-15,0 0-23 0,0 0-29 0,0 0-21 16,0 0-40-16,0 0-12 0,5 1-25 0,-5-1-19 16,0 0-20-16,0 0-27 0,0 0-41 0,0 0-35 15,0 0-19-15,-14 7-301 0,10-3-717 0,-1-3 317 16</inkml:trace>
  <inkml:trace contextRef="#ctx0" brushRef="#br3" timeOffset="-128106.66">15812 12714 80 0,'0'0'272'0,"-5"-2"3"15,1-1-10-15,4 3-9 0,-5-4-14 0,4 2-14 16,-2-1-18-16,3 3-8 0,-4-6-8 0,3 2-17 15,-3 0-3-15,4 0-7 0,-6-1 8 0,4 0-13 16,0 1 5-16,-2 1 9 0,3-1 1 0,-3 1 9 0,0-1-10 16,0 1-7-16,1-4-10 0,-4 4 1 15,2-1-6-15,0-1-7 0,-1 1-7 0,-1 1-6 16,-3 0-12-16,1-2-9 0,1 3-5 0,-3-1-6 0,2 2 1 16,1-1-8-16,-3 2-10 0,-1 0-8 15,0 2-6-15,-1 1-11 0,0 4-5 0,-5-3-7 16,4 6-7-16,0-2-7 0,-4 10-2 0,4-1-4 0,-1 6-4 15,1-1-3-15,0 3-5 0,5-8-2 0,-1 9-3 16,1-5 0-16,5-4-4 0,0 0-2 0,2-4-3 16,2-3-10-16,3 1-3 0,-2-3-12 0,3 1-2 15,0-3-7-15,1-3 2 0,2 2 1 0,4-1 0 16,-1-5 4-16,7-2 1 0,0-1 0 0,-1-5-4 16,3-1 3-16,7-6-3 0,-2 1 0 0,-1-4 3 15,-1 0-2-15,0 0 2 0,-2 1-4 0,-6 4-2 16,7-4-9-16,-9 5 7 0,2 1-1 0,-6 3 3 15,1 1-6-15,-1 1 11 0,-2 2 0 0,-1 0 9 0,-1 2-2 16,0 0 4-16,0 1 11 0,-4 2 0 16,2-1 17-16,-2 1 8 0,0 0 9 0,0 0 3 0,5 6 7 15,-5 0 2-15,0 4 0 0,0 5 11 0,-6 3-4 16,6 1 4-16,-5 7-2 0,-2-1-4 0,5 0 2 16,-6-1-2-16,-2 4-2 0,5-3-3 0,-3 7 1 15,3-4-1-15,1-3-8 0,-3 1-3 0,0-1-5 16,3-6-1-16,-1-3-1 0,3 1-9 0,-2-2 3 15,1 0-2-15,2-3-2 0,-3-3 1 0,3 1-8 16,-2 0-9-16,2-4-16 0,1 0-18 0,-1-2-18 16,0 1-22-16,-1-3-32 0,1 3-21 0,1-5-31 15,0 0-29-15,1 5-16 0,-1-5-25 0,-1 4-21 16,1-4-23-16,0 0-10 0,0 0-16 0,0 0 1 16,0 0-11-16,10-10-28 0,-3 4-200 0,-5-1-581 15,5-1 258-15</inkml:trace>
  <inkml:trace contextRef="#ctx0" brushRef="#br3" timeOffset="-127655.38">15964 12848 136 0,'0'0'310'0,"2"-2"-12"0,-2 2-1 0,0 0-3 0,0 0-9 15,0 0-25-15,0 0-15 0,0 0-15 0,0 0-15 16,0 12-17-16,0-5-21 0,-3 3-2 0,3-1-7 15,-2 8 7-15,2 0-33 0,0 1-8 0,2 7-7 16,-2 1-9-16,1-1-6 0,2-4-2 0,3 5-12 16,-1-2-11-16,0-5-8 0,1 6-11 0,-4-8-3 0,7 0-14 15,-4-3-7-15,0-2-8 0,7 1-9 0,-2-4 1 16,-1-2 1-16,0-1-4 0,4-1-4 16,-4 0 2-16,2-5-2 0,2 0 1 0,-2-2-16 0,2-4 11 15,3-4-2-15,-2-4 4 0,2-6-10 0,1-4-8 16,-2-5 3-16,-1-1 1 0,0 1 1 0,-6-2-4 15,0 0-6-15,-1 2 4 0,-3-1 4 0,0 4 2 16,-3-2-2-16,-2 1-1 0,-3 2 1 0,3-2-4 16,-7 2 4-16,2-2 1 0,-1 9 1 0,-3-5 7 15,0 6 3-15,1 2 11 0,-1 2 12 0,3 4 10 16,-3 0 9-16,3 1-4 0,-1 0 7 0,-5 3-7 16,5 0-2-16,-2 2-6 0,-1 1-6 0,-1 2-3 15,2 2-8-15,-3 4-5 0,2-1-1 0,-2 2-7 16,4 1-7-16,-1 4-16 0,-4-2-21 0,3-1-21 15,5 2-21-15,-2-1-27 0,-2 3-22 0,5-1-27 0,-1-3-22 16,0 3-26-16,1 0-35 0,0-2-39 0,4 1-47 16,-1-5-36-16,0 2-258 0,2-3-660 0,0 0 292 15</inkml:trace>
  <inkml:trace contextRef="#ctx0" brushRef="#br3" timeOffset="-127033.95">16542 12871 291 0,'0'0'310'0,"-6"1"-8"15,6-1-9-15,0 0-17 0,0 0-34 0,-8-3-14 16,8 3-21-16,0 0-14 0,0 0-12 0,0 0-21 0,0 0-9 16,0 0-12-16,0 0-8 0,0 0 0 15,0 0 1-15,0 0 3 0,0 0 12 0,0 0-4 16,0 0 7-16,0 0-7 0,0 0 5 0,0 0 0 0,0 0 1 16,0 0-5-16,0 0-9 0,0 0-4 15,0 0 2-15,0 0 0 0,0 0-1 0,0 0 2 16,20-2-1-16,-11 1-9 0,2-3-6 0,1 3-10 0,2-2-10 15,6 0-9-15,-3-1-6 0,5 3-7 0,-4-2 1 16,4 0-13-16,-3 2-9 0,0-3-9 0,0 2 1 16,2-1-9-16,-8 2-2 0,-1 0-5 0,1 1-3 15,-1-3-2-15,-5 3-1 0,2 0-1 0,-4 3-4 16,-5-3 5-16,9 0 5 0,-4 0 0 0,-5 0 3 16,9-3 2-16,-9 3-4 0,0 0-2 0,8 0-1 15,-8 0 3-15,0 0-4 0,0 0-9 0,0 0-10 16,5-1-14-16,-5 1-27 0,0 0-28 0,0 0-30 0,0 0-47 15,0 0-36-15,0 0-49 0,0 0-31 16,0 0-28-16,0 0-44 0,-19-5-52 0,15 3-48 16,4 2-367-16,-13-1-857 0,8 0 380 0</inkml:trace>
  <inkml:trace contextRef="#ctx0" brushRef="#br3" timeOffset="-124767.45">17424 12686 149 0,'-4'-3'295'16,"4"3"1"-16,-5-4-5 0,2 1-21 0,2-1-13 16,1 4-14-16,-6-6-20 0,4 2-23 0,-1 1-11 15,0 1-12-15,0-2-12 0,1-2-19 0,-2 1-10 16,-1 3-13-16,1-3 4 0,-1-1 1 0,0 1 1 15,0 0 1-15,-2-2-14 0,0 2 7 0,-2-1-15 16,0 2 1-16,-3-3-5 0,2 4 1 0,-2-2-1 16,-1 2-9-16,0-1-2 0,0 1-13 0,1 1 3 0,0 2-9 15,-2-1 4-15,2 1-6 0,-2 1-5 0,4 0-7 16,-1 0-3-16,0 4-8 0,1-3-7 0,-2 1-6 16,6 0 1-16,1 0-12 0,-3 3-4 0,2 1-3 15,2-2-5-15,-1 4-2 0,1-1-3 0,3 1 6 16,2 0-2-16,-1 3-10 0,6 0 3 0,-2-1 2 15,5 2-1-15,3 1 0 0,-1 2-2 0,2-3-1 16,0 2 10-16,1-1-12 0,6 5 9 0,-4-6-2 16,-1 3 3-16,-1 0-4 0,1-3 7 0,-2 0 0 15,-3 3 2-15,3-1 3 0,-4 1 2 0,6 7 5 16,-7-9-1-16,-3 1 7 0,3 0-5 0,-4 0 2 16,2 6 8-16,-5-8-5 0,-1 3-2 0,0 2-2 15,0-1-1-15,-1 0-4 0,-4-1 0 0,1 0-2 0,-1-1-1 16,0 0-1-16,0-1 3 0,-3-3-8 15,-1 0 0-15,2 0-2 0,-4 1 7 0,1-3-7 0,-3 1-4 16,2-3 2-16,-5 1-3 0,4-2-2 0,-2-1 3 16,2-1-2-16,-7-2-3 0,2 2 2 0,-2-4-2 15,6-3 0-15,-2 3 1 0,2-1-2 0,-1-2 4 16,4 0 2-16,-3 1-2 0,3-2-3 0,0-1-1 16,1 1 5-16,-1-2-5 0,2-3 3 0,1 2-7 15,1 0 1-15,1-1 2 0,4-4-1 0,0 2 1 16,-1-3 3-16,4 0 4 0,0-2 2 0,4 0 8 15,-1-5 2-15,3 5 1 0,1-2 6 0,5-4-5 16,-5 5 3-16,10-4-5 0,-1 0-1 0,-4 6 0 0,4-7 2 16,5 1-9-16,-3 1 5 0,1 1-7 15,3 1 6-15,2-1-5 0,-2 4-3 0,-2 0-2 16,2 2-3-16,-10 2 1 0,-1 2-5 0,-4 1-2 0,1 2-6 16,-1 3 2-16,-1-1 3 0,-3 0-4 0,2 1 3 15,-1 2-3-15,-6 0 3 0,6-4 3 0,-3 3-3 16,-3 1 5-16,5-2-2 0,-5 2-9 0,0 0-11 15,0 0-9-15,0 0-15 0,5-2-16 0,-5 2-21 16,0 0-31-16,0 0-10 0,0 0-32 0,0 0-22 16,0 0-19-16,0 0-39 0,0 0-34 0,0 0-48 15,0 0-57-15,0 0-340 0,0 0-774 0,0 0 342 16</inkml:trace>
  <inkml:trace contextRef="#ctx0" brushRef="#br3" timeOffset="-124016.71">17563 12700 68 0,'0'0'348'0,"0"0"-22"15,0 0-5-15,0 0-12 0,0 0-10 0,0-6-19 16,0 6-16-16,0 0-19 0,0 0-11 0,0-3-16 16,0 3-9-16,4-5-10 0,-4 2-7 0,5-1-16 15,-5 4-4-15,4-6-11 0,-3 4 0 0,4-2-7 16,-2 2 1-16,-2-2 2 0,4 1-10 0,0 0-1 16,2 1-2-16,-2 0-15 0,-1 1-9 0,1-3-6 15,4 1-10-15,0 3 0 0,0 0-9 0,2-1 0 16,-2 3-12-16,3-2-9 0,-2 2-2 0,2 2-8 0,0-2-4 15,1 1-7-15,-2 2-2 0,1 0-3 0,-2 2-2 16,-5 0-4-16,7 2 0 0,-6 0 1 0,4 1-6 16,-2-1-4-16,0 3 3 0,-3-2 1 0,-4 7-7 15,5-5 5-15,-3 5 2 0,-1-1-6 0,-3 3 9 16,0 0-7-16,0-1-3 0,-4-2-2 0,0 4-2 16,-3-3 2-16,-1 8-7 0,-1 2-2 0,2-9 7 15,0 0-4-15,-6 7-3 0,1-4-5 0,3-4 1 16,-4 5 1-16,1-8-6 0,1 1-6 0,-1 0 6 0,0-1-1 15,-1 0 0-15,2-2-8 0,-3 0 5 16,4 0 3-16,-5-4-3 0,2 0-2 0,-1-2 2 16,6 0-3-16,-4-2 0 0,-1 1 4 0,5 0-5 0,0-3 6 15,-1 0-2-15,2 1 4 0,1-2 5 0,0 1 5 16,1-1-1-16,3 1 0 0,3-2 1 16,-9 1-2-16,9-1 15 0,0 0-19 0,-7 0 2 0,7 0 2 15,0 0-7-15,0 0-3 0,0 0-5 0,0 0-7 16,0 0 8-16,0 0-2 0,0 0-2 0,0 0 9 15,0 0 7-15,0 0 5 0,34-1 2 0,-17 1 6 16,-3 0-20-16,6-2 11 0,1 1 1 0,7 1-3 16,-5 0-3-16,5-2 2 0,-6 1-9 0,-2-1 9 15,-3 1-5-15,3 2-3 0,-1-1-4 0,2 3 8 16,-8-3-1-16,-3 2 3 0,4-2-12 0,-4 1 4 16,-3-1-4-16,1 2-2 0,-1-2 6 0,-7 0-9 15,10 1 9-15,-10-1-4 0,9 1 4 0,-9-1-5 0,0 0 1 16,8-1-3-16,-8 1 0 0,4-1-1 0,-4 1-21 15,0 0-17-15,0 0-14 0,0 0-13 0,0 0-32 16,0 0-37-16,0 0-38 0,0 0-51 0,0 0-52 16,0 0-28-16,0 0-38 0,0 0-57 0,0 0-44 15,-22-2-37-15,14 1-311 0,3 1-856 0,-1-2 379 16</inkml:trace>
  <inkml:trace contextRef="#ctx0" brushRef="#br3" timeOffset="-123452.77">17973 12887 174 0,'0'0'293'0,"0"0"-4"0,0 0-6 16,0 0-14-16,0 0-12 0,-9-2-13 0,9 2-18 16,0 0-11-16,0 0-4 0,0 0-8 0,0 0 7 15,0 0-17-15,0 0-5 0,0 0-5 0,0 0 5 16,0 0 9-16,0 0 7 0,0 0 7 0,0 0-1 0,25-1-6 16,-15 0-9-16,0 0-9 0,-1 1-8 0,4-2-4 15,1 2-9-15,3-2-11 0,0 1-10 0,1 1-12 16,0-2-11-16,0-3-10 0,0 1-7 0,2 2-16 15,1 0-7-15,-6-1-6 0,3-1-7 0,0 0-3 16,0 4-9-16,-5-3-9 0,-1 1-1 0,0 1-5 16,1 0-6-16,-3 0-7 0,0-1-8 0,-3 1-6 15,0 1-9-15,-2-1-14 0,-5 1-9 0,9-4-8 16,-5 4-17-16,-4 0-13 0,0 0-15 0,10 0-22 0,-10 0-21 16,0 0-17-16,0 0-32 0,5-1-16 15,-5 1-33-15,0 0-35 0,-1-6-38 0,1 6-40 16,-9-5-41-16,6 2-36 0,-4 0-306 0,-1-2-766 0,-1 2 338 15</inkml:trace>
  <inkml:trace contextRef="#ctx0" brushRef="#br3" timeOffset="-123134.68">18215 12642 256 0,'0'0'379'0,"0"-3"-21"0,0 3 4 0,0 0-6 0,0 0-7 15,0 0-13-15,0 0-15 0,0 0-18 0,0 0-22 16,0 0-13-16,0 0-8 0,0 0-4 16,-1 20-5-16,-2-8-7 0,6 1-18 0,-6 5-8 0,3 8 0 15,0-6-10-15,-1 5-10 0,1 0-6 0,-3 2-15 16,6 0-7-16,-3-1-17 0,0 0-14 0,0 0-16 16,-3 2-10-16,3-4-10 0,3 2-8 0,-2-7-10 15,-1-1-16-15,0-3-2 0,0-2-10 0,3-2-20 16,-2-2-9-16,-1-2-19 0,0 0-22 0,1-4-17 15,-1 1-19-15,4 1-18 0,-4-2-7 0,1 1-19 16,-1-4-10-16,0 0-29 0,0 0-23 0,0 0-37 16,0 0-25-16,-6-12-22 0,6 7-23 0,-1-2-31 15,-2 1-51-15,2-1-38 0,-2-2-51 0,2 0-266 16,-3 2-755-16,3-6 334 0</inkml:trace>
  <inkml:trace contextRef="#ctx0" brushRef="#br3" timeOffset="-121374.18">18566 12605 72 0,'0'-4'316'15,"0"4"-23"-15,-4-5 0 0,3 2-12 0,1 3-4 0,-2-4-17 16,2 4-14-16,0 0-23 0,-2-5-9 16,2 5-12-16,3-7-13 0,-2 2-4 0,2-1-8 15,-1 2-2-15,2-1-5 0,-4 0-1 0,4-1 8 0,1 1-10 16,-1 1-2-16,-4 1-6 0,4-1-1 0,0 2-9 16,-2-1-1-16,3 0-9 0,3 0-8 0,-3 1-2 15,0 0-7-15,4 2-7 0,-4-1-1 0,4 1-7 16,4 1-5-16,-4 1-2 0,1 2-10 0,3 1-1 15,-2-3-6-15,5 4-3 0,-5-1-6 0,2 4-5 16,1 2 0-16,-4-4-5 0,4 9-1 0,-5-8-4 16,-1 2-6-16,1 6-15 0,1 1 1 0,-3 2-2 15,-4 0-1-15,1 0 4 0,-2 6-11 0,0-1 3 0,-6 2-10 16,3-7 7-16,-5 7-11 0,0 1 6 0,1-2-4 16,-4-5-6-16,-1 4 3 0,-1-1-9 15,-1 2 10-15,1-1-4 0,0-7 0 0,-5 5-12 0,4-6-2 16,-4 5 10-16,3-6 1 0,-2-1 1 0,-2-4-4 15,-1 5-4-15,0-5 11 0,2 1-9 0,-1-1 3 16,4-1-6-16,-5 1 5 0,7-6-11 0,-3 5 8 16,1-6 1-16,1 2 1 0,1-2 5 0,3 0 5 15,3-1-3-15,-1 0 3 0,1 1 0 0,-3-3-1 16,4 1 4-16,2 2-4 0,2-3 1 0,-7 1-8 16,7-1-4-16,0 0 8 0,0 0-1 0,-5 3-8 15,5-3-1-15,0 0 3 0,-4 1-12 0,4-1 7 0,0 0-6 16,0 0 1-16,0 0 1 0,0 0 1 15,0 0-5-15,0 0 6 0,17 5 9 0,-7-5-3 0,0 2 4 16,3-1-2-16,6 2 0 0,-2-3-3 0,2 3 2 16,3 0-1-16,-2 0 4 0,3-2-10 0,0 1 6 15,4 1 5-15,-4-2-4 0,-2-1 1 0,-1 2 3 16,0-2 4-16,-3 2-16 0,-2-1 3 0,-2 0-4 16,-4 1 5-16,1-2 2 0,-1 0-5 0,-4 3 3 15,1-3-4-15,0 1 11 0,0 1-7 0,-2-2 3 16,-4 0 1-16,0 0-3 0,9 1 6 0,-9-1-4 15,0 0 3-15,0 0-11 0,5 2-11 0,-5-2-14 16,0 0-22-16,0 0-14 0,4 1-25 0,-4-1-24 16,0 0-24-16,0 0-35 0,0 0-32 0,0 0-28 15,0 0-41-15,0 0-29 0,0 0-38 0,0 0-40 16,0 0-32-16,0 0-35 0,-13-7-277 0,9 4-783 0,0-1 347 16</inkml:trace>
  <inkml:trace contextRef="#ctx0" brushRef="#br3" timeOffset="-120621.08">19034 12560 2 0,'0'0'346'0,"0"-5"-23"0,0 5-15 0,0 0-29 16,0-4-11-16,0 4-20 0,0 0-22 0,1-5-11 16,3 3-16-16,-4 2-1 0,8-7-12 0,-2 5-3 15,2-1-19-15,-3 0 1 0,4 1-5 0,4-2-7 16,-4 3-10-16,1-2-10 0,3 2 11 0,-2 1-9 15,2 0-11-15,0 1-9 0,-2 1-9 0,3 0-3 16,-2 1-9-16,1-1-12 0,-1 2-8 0,4-1-3 16,-5 1-9-16,0 1-6 0,1-1-2 0,0 2-6 0,-3 0 1 15,-2 1-12-15,0 1 4 0,-2 1-1 16,0 1-5-16,-4 2 3 0,1 1 3 0,-2 3-9 16,-7 2 2-16,3 0-7 0,-5 0 1 0,-1 5-3 0,-3-7-2 15,2-1-1-15,-6 6-2 0,-2-2 0 0,-3-4-9 16,4-2 6-16,1-2-6 0,-8 1 3 0,6-5-6 15,-1 2 3-15,3-4 1 0,-5-1-5 0,7 1 6 16,-3-3-2-16,-1 2 1 0,7-2 5 0,1 1 5 16,2-1 4-16,3-1 4 0,-1-1 1 0,-1 1-5 15,5 0-5-15,3-1-1 0,-10 0-6 0,10 0-5 16,0 0-9-16,-8-1-6 0,8 1-13 0,0 0 4 16,0 0 3-16,0 0-5 0,0 0 2 0,0 0 1 0,0 0 4 15,25 3 1-15,-14-3 3 0,4 0 0 16,4 3 1-16,2 1 6 0,0 0-8 0,-3 0 6 15,4 0-4-15,-2 1-4 0,-2 1 7 0,1 0 3 0,3 0 3 16,-7-1-6-16,3 1 4 0,-4 1 5 0,-3 1 4 16,1-1 0-16,1-3 7 0,1 7 7 0,-5-4 15 15,3 5-7-15,-5-5 9 0,1 3 8 0,-3-1 15 16,0-1 8-16,-2 2 11 0,1 1 3 0,-3-2 5 16,-1 1 1-16,-4-2-6 0,3 3-4 0,-2 0-9 15,-2 2-1-15,-1-6-14 0,-1 5 2 0,-4 0-8 16,-2-3-5-16,-1 2-5 0,-3-1-4 0,-2-5-8 15,1 3-5-15,-9 2-13 0,-2-4-11 0,0-1-14 16,-1-2-9-16,-3-1-11 0,4-1-15 0,-5-1-8 16,4-1-26-16,0-1-17 0,2 1-29 0,7-1-26 15,-2-1-49-15,3-1-38 0,1 0-40 0,-1 3-45 0,-1-1-67 16,2-3-58-16,0 4-347 0,4 0-862 0,2-2 381 16</inkml:trace>
  <inkml:trace contextRef="#ctx0" brushRef="#br3" timeOffset="-118688.27">15273 13750 246 0,'0'0'344'16,"-9"-2"0"-16,9 2 2 0,-5 0 4 0,5 0-15 16,0 0-26-16,-5-2-15 0,5 2-18 0,0 0-25 15,0 0-18-15,0 0-22 0,0 0-19 0,-5-3-15 16,5 3-14-16,0 0-7 0,0 0-8 0,0 0-9 0,0 0-5 16,0 0-7-16,0 0-3 0,0 0 1 0,0 0 0 15,0 0-2-15,0 0-3 0,0 0 1 0,17-3-17 16,-10 3-4-16,-1-1-5 0,2 2-9 0,3-2-4 15,1 0-6-15,-2 0-5 0,4-2-9 0,-1 2-5 16,1 1-3-16,-4-3-5 0,3 3-6 0,-3 0-4 16,2-1-6-16,1 1 1 0,-2-3-6 0,-1 2-7 15,0-1 0-15,-2 2-1 0,-1-1-3 0,-1 0-10 16,2 0-7-16,-3-1-10 0,-5 2-12 0,7-2-12 16,-3 1-21-16,-4 1-29 0,5-1-18 0,-5 1-18 15,0 0-23-15,0 0-18 0,7-1-23 0,-7 1-23 16,0 0-30-16,0 0-43 0,0 0-42 0,0 0-35 15,0 0-29-15,0 0-266 0,-27 3-705 0,18 3 311 0</inkml:trace>
  <inkml:trace contextRef="#ctx0" brushRef="#br3" timeOffset="-118358.91">15286 13988 29 0,'-3'3'348'16,"3"-3"-28"-16,0 0-26 0,0 0-27 0,0 0-13 16,0 0-21-16,-1 4-16 0,1-4-14 0,0 0-16 15,0 0 6-15,0 0 3 0,16-2-6 0,-8 0-4 16,-3 1-6-16,7 1-11 0,-1-1-6 0,-2 2-3 0,4-3-1 16,-3 1-17-16,2 0 0 0,-1-1-13 15,2 2-10-15,-4-2-4 0,4 0-13 0,-6 2-1 16,4-1-10-16,-4 0-5 0,1 1-15 0,-2-1-5 0,1 0-10 15,-7 1 2-15,9-3-9 0,-9 3 0 0,6 0-7 16,-6 0-1-16,0 0-10 0,8 0 1 16,-8 0-12-16,0 0-9 0,0 0-22 0,6 0-9 0,-6 0-33 15,0 0-22-15,0 0-32 0,0 0-32 0,0 0-19 16,0 0-33-16,0 0-27 0,8 2-40 0,-8-2-30 16,0 0-42-16,0 0-280 0,0 0-659 0,0 0 292 15</inkml:trace>
  <inkml:trace contextRef="#ctx0" brushRef="#br3" timeOffset="-116948.04">16458 13739 326 0,'6'-1'337'0,"-6"1"-7"0,0 0-23 0,4-1-21 16,-4 1-11-16,2-4-9 0,-2 4-2 0,7-3-7 0,-3-2-15 16,-2 1-17-16,2 1-12 0,5-2-3 15,-4 0-13-15,3-2-10 0,0 1-3 0,0-2-13 16,1 0 3-16,2 1-13 0,-4-4-12 0,7 0-4 0,-6 2-10 16,0-2-7-16,2 3-2 0,-3-1-20 0,3-2-8 15,2 2-5-15,-5-2-7 0,-1 6-8 0,3-2-8 16,-3 2-11-16,2-2-4 0,-3 2-4 0,-1 2-3 15,-3-1-2-15,3 3 2 0,-4 1-1 0,4-5 9 16,1 4-5-16,-5 1 4 0,4-3-1 0,-4 3 1 16,2-2-1-16,-2 2-10 0,0 0 4 0,0 0 0 15,0 0 5-15,4 7 1 0,-1-1 2 0,-2 0-3 16,3 4 4-16,-4 0 3 0,1 6-4 0,3 1 4 0,-4 0-3 16,5 2-6-16,-2 5 0 0,-2-5-3 0,0 9-2 15,-2-1 2-15,2 1-5 0,-1 0 2 16,-2-2-1-16,4 0 3 0,-2 2 0 0,0-3-4 0,0-5-6 15,3 5-6-15,-3-5-5 0,0-3-3 0,1 1-9 16,-1-1 11-16,0-5-12 0,0 1 4 0,3-1-3 16,-3 1-4-16,1-2-4 0,1-4-8 0,-2 3-15 15,-1-4-7-15,2 1-7 0,-1-2-10 0,-1 0-13 16,1-1-9-16,0 0-15 0,0-4-9 0,-1 6-15 16,1-6-15-16,0 6-21 0,-4-4-18 0,4-2-36 15,0 0-32-15,-1 5-27 0,-2-3-41 0,3-2-35 16,-5 3-30-16,0-2-33 0,5-1-24 0,-9 1-341 0,9-1-815 15,-9 2 360-15</inkml:trace>
  <inkml:trace contextRef="#ctx0" brushRef="#br3" timeOffset="-116556.08">16520 14184 22 0,'-5'3'299'0,"5"-3"-1"0,-5 1-1 0,5-1-9 16,0 0-20-16,0 0-25 0,0 0-18 0,0 0-20 16,0 0-21-16,0 0-8 0,0 0-15 0,0 0 14 15,0 0-4-15,0 0 11 0,0 0 6 0,0 0 13 16,0 0-9-16,0 0-1 0,18-5 0 0,-14 4 1 16,3-1-6-16,0-1-5 0,3 0-14 0,0 0-14 15,2 0-13-15,6-1-13 0,-3-1-11 0,5-1-14 16,2 3-11-16,-4-2-8 0,10-1-6 0,-5 3-13 15,-2-1-1-15,-2-1-6 0,3 1-8 0,-2 2-8 16,-1-1-5-16,0-1-3 0,-6 0-2 0,-2 2-4 0,-3-1-4 16,1 2-2-16,4-1-4 0,-8 1-1 0,3 0 4 15,-8 1-6-15,6 0-1 0,-6 0 4 0,12 0-7 16,-12 0 2-16,5-3-2 0,-5 3 0 0,0 0 0 16,0 0-9-16,0 0-7 0,4-1-9 0,-4 1-16 15,0 0-17-15,0 0-17 0,0 0-20 0,0 0-28 16,5 4-22-16,-5-4-28 0,0 0-23 0,0 0-38 15,0 0-50-15,0 0-54 0,0 0-43 0,-9 5-350 16,9-5-781-16,-10 0 347 0</inkml:trace>
  <inkml:trace contextRef="#ctx0" brushRef="#br3" timeOffset="-115757.85">16971 13493 345 0,'0'0'370'16,"0"0"-15"-16,-1-3-6 0,1 3-14 0,0 0-26 16,0 0-11-16,0 0-27 0,0 0-17 0,-5-3-17 15,5 3-17-15,0 0-3 0,0 0-11 0,0 0-8 16,0 0-6-16,0 0-3 0,0 0-5 0,0 0-6 16,0 0-6-16,0 0-11 0,0 0-12 0,0 0-5 15,0 0-12-15,0 0-6 0,0 0-11 0,-3 10-6 16,2-5-5-16,1 3-5 0,0-2-6 0,-2 4-2 15,2-2-5-15,1 4-7 0,-1-1-7 0,2-2-7 16,1 4-5-16,0-5 3 0,-1 5-12 0,1-7-1 16,1 2-9-16,1 1-2 0,0-3-6 0,-2 0-4 15,3 2 2-15,-1-1-3 0,0-3-6 0,1 3 0 0,3-4-1 16,-4 1-17-16,0-3 6 0,3 2-4 16,0-2-1-16,-2 2-4 0,3-2 13 0,0-1-11 0,1 1 3 15,-1-2-1-15,3 0-4 0,-2-2 1 0,-1 2 1 16,0-3 3-16,2 2-7 0,-4 0 10 0,-1-2-2 15,2-1-6-15,1 0 1 0,-4 1 3 0,1-2-1 16,1 1-1-16,-1-3-2 0,2 0 6 0,-2 2 1 16,0-4-5-16,-2 5 0 0,2-6 3 0,1 3-6 15,-4 0 2-15,0 1 7 0,1 0-3 0,-2 1 5 16,0 1 12-16,1-1 2 0,-2 0 6 0,4 1 7 16,-5 1-8-16,0-2 15 0,0 2-12 0,0-2 18 15,0 1-17-15,0 1 4 0,0-1 13 0,-2 0 2 0,-1-1-17 16,2 2 4-16,-2-1 6 0,1 2-11 0,0-1 20 15,-3-2-6-15,1 2-15 0,-1-2 3 16,2 4 10-16,-1-3-13 0,-2 0 9 0,0-1-11 0,1 2 6 16,-1 0-2-16,-1-1-13 0,1 3-15 0,-1-2-8 15,0 1 0-15,0 1 0 0,1-3 0 0,1 3 0 16,-3 1 0-16,4 0 0 0,-3 0 0 0,7 1 0 16,-12 0 0-16,7-2 0 0,5 2 0 0,-14 2 0 15,9 0 0-15,-3-1 0 0,3 1 0 0,-4 2 0 16,4-1 0-16,0-1 0 0,-3 2 0 0,3-2 0 15,-1 0 0-15,-1 2 0 0,2 0-2 0,-1-1-76 16,2 1-14-16,0 2-22 0,0-2-16 0,-1-1-22 16,0 3-31-16,1-1-34 0,1-1-35 0,0 2-35 15,2-3-50-15,-3 2-56 0,0-1-65 0,0 0-72 16,0 1-298-16,2 1-897 0,-3-2 397 0</inkml:trace>
  <inkml:trace contextRef="#ctx0" brushRef="#br3" timeOffset="-85163.33">15921 13595 139 0,'-7'-2'258'0,"7"2"3"0,-3-4-16 0,3 4-5 0,0 0-9 16,0 0-13-16,-7-2-14 0,7 2-13 0,0 0-10 16,0 0-7-16,-1-4-16 0,1 4 2 0,0 0-7 15,0 0 4-15,0 0-10 0,0 0-6 0,0 0 1 16,0 0-13-16,0 0-3 0,0 0 4 0,0 0-8 16,0 0-11-16,0 0-6 0,0 0-11 0,0 0-2 15,0 0-15-15,0 0-9 0,0 0-7 0,0 0-8 16,0 0 1-16,0 0 0 0,0 0-4 0,20-1-2 15,-9-1-8-15,-1 2 6 0,3 0-4 0,1-1-7 16,-2-1 2-16,0 1-7 0,7 2-2 0,-1-2-4 16,-1 1-10-16,-1 1 4 0,2 1 1 0,1-1-3 15,2-1-1-15,-3 0-2 0,-4 2 2 0,-1-1-4 16,-1 1 4-16,0 0-10 0,-2 2 3 0,0-1-3 0,-1 0-1 16,-4 0 0-16,3-2 1 0,-3 6 3 0,-1-3-11 15,1 2 15-15,-4-1-4 0,3 1 1 0,-4 1 1 16,-1 2-3-16,-2 1 3 0,2 0 3 0,-5 0-9 15,-1 0 2-15,2 0 0 0,-3 0 2 0,-2 4-5 16,-3-3-3-16,4-2 6 0,-4 3-6 0,-2 2 8 16,0-3-5-16,1-1 2 0,-3 1-4 0,3-1 7 15,-2-3-6-15,-1-1 2 0,3 1 1 0,1-1-5 16,-1 0 0-16,1-2 4 0,3-1 1 0,-4-1-2 16,5 2-1-16,-2-2 1 0,1 1-4 0,-1-1 2 15,4-2-1-15,0 2 1 0,1-1 7 0,1 0-8 16,-2 0 2-16,2 0 2 0,5-1-5 0,-5 3 1 0,5-3-1 15,-5 1-4-15,5-1 4 0,0 0-1 0,0 0-2 16,0 0-7-16,0 0 1 0,0 0-9 0,0 0 4 16,0 0 7-16,0 0-4 0,0 0 3 0,0 0-3 15,0 0 10-15,19 0-4 0,-11 1 8 0,1 1-7 16,2-1 3-16,2 3-1 0,1-1-3 0,-2 0 2 16,2 1 1-16,-2-1 3 0,0 4-2 0,3-3 0 15,-2 0 1-15,-3 4-5 0,3-3 6 0,-4 2 0 16,2 1 0-16,-3 0 3 0,1-1-3 0,1 2 5 15,-3-1-5-15,0 3 5 0,0-1-4 0,-2 0-1 16,0 1 0-16,-3 1 6 0,1-1-5 0,-3 4 0 16,0-1 2-16,-4 2-5 0,2 4 5 0,-3-5-9 0,-2 3 11 15,1-2-3-15,1 2 7 0,-4-1-11 0,0-1 8 16,0-2-5-16,1 0 5 0,-2 0-5 16,-1-1-1-16,0-4-1 0,-4 1 9 0,7-3 0 0,-2 0-2 15,-4-1-1-15,2-1-6 0,-5-2-8 0,-1-2-10 16,-3-1-5-16,1-1-27 0,1-2-23 0,-2-2 5 15,0-1-15-15,2-1-30 0,-2 0-16 0,3-2-26 16,0 1-39-16,2-2-54 0,1 2-67 0,0-2-323 16,4 4-691-16,0-2 305 0</inkml:trace>
  <inkml:trace contextRef="#ctx0" brushRef="#br3" timeOffset="-50626.62">22560 13347 128 0,'0'0'263'16,"0"0"-1"-16,0 0 0 0,4-2-6 0,-4 2-8 16,0 0 1-16,4-4 2 0,-4 4 2 0,0 0 10 0,1-4-10 15,-1 4 11-15,0 0 2 0,0 0 2 0,0 0-1 16,0 0-8-16,0 0-8 0,0 0-9 0,0 0-14 16,0 0-14-16,0 0-17 0,0 0-14 0,0 0-14 15,0 0-17-15,4 11-5 0,-3-6-18 0,-2 6-10 16,2-2-8-16,-2 3-12 0,1 0-6 0,0 3-12 15,0-2-10-15,-1-5-5 0,1 4-27 0,0-1-21 16,0-2-19-16,0 0-36 0,0 0-30 0,-2 0-27 16,2-1-36-16,-1-3-40 0,0 0-24 0,-2 1-28 15,-1 0-30-15,-2-1-35 0,1 0-34 0,0-3-32 16,-2 0-29-16,1-1-304 0,-7 1-742 0,4-2 329 16</inkml:trace>
  <inkml:trace contextRef="#ctx0" brushRef="#br3" timeOffset="-50312.21">22225 13664 149 0,'0'0'315'0,"-1"4"-9"0,1-4-8 0,0 0-7 16,1 5-23-16,-1-5-23 0,0 0-28 0,3 3-10 15,1-2 19-15,1 0-20 0,-5-1 6 0,13 0-2 16,-1-2-18-16,1-1 0 0,1 1 1 0,4-1-12 15,1 0-12-15,4 1-4 0,5-3-15 0,-1 1-6 16,-5 0-18-16,6 2-13 0,-8 1-12 0,8-3-12 16,-1 2-5-16,-5 1-12 0,-1 0-7 0,7-2-11 15,-8 2 0-15,1 0-5 0,0 1-6 0,-3-2-1 16,1 2-16-16,0-2-8 0,0 2-7 0,-6 0-8 16,0-1-13-16,1 1-10 0,-2-2-17 0,-4 4-14 0,-2-2-14 15,1 0-22-15,-7 0 10 0,11 0-34 0,-11 0 4 16,6-2-11-16,-6 2-37 0,0 0-51 15,0 0-61-15,0 0-65 0,0 0-309 0,-20 5-694 0,7-2 307 16</inkml:trace>
  <inkml:trace contextRef="#ctx0" brushRef="#br3" timeOffset="-50069.44">22399 13883 110 0,'-6'4'343'0,"2"-1"-5"0,-1 0 2 16,0 1 4-16,1-1-15 0,-3 2-23 0,0 5-22 0,-1-2-26 16,0 5-17-16,-2-1-23 0,1 3-27 0,3 0-10 15,-3 0-26-15,1 1-8 0,-1 0-13 16,4-1-18-16,-4 0-10 0,4-1-10 0,-1 0-28 0,3-4-12 16,-1 0-32-16,-1 0-37 0,3-2-19 0,0 1-29 15,2 1-32-15,-3-4-37 0,1 4-49 0,2-3-46 16,0-2-49-16,2 0-57 0,-2-2-178 0,0-3-549 15,7 0 244-15</inkml:trace>
  <inkml:trace contextRef="#ctx0" brushRef="#br3" timeOffset="-49830.66">22657 13898 143 0,'5'0'293'0,"0"0"14"16,-5 0 5-16,12 0-4 0,-6 3-12 0,1 1-1 15,0 5-4-15,2-2-23 0,1 2-5 0,2 2-24 16,-2 1-12-16,4 0-14 0,-1 2-28 0,-3 0-12 0,3 1-9 16,-3 2-17-16,6 5-13 0,-6-6-11 15,5 5-11-15,-5-4-16 0,5 4-17 0,-4-4-3 16,-1 0-14-16,2 1-21 0,-3-3-31 0,2 1-22 0,-7-3-41 16,6-5-20-16,-5 2-28 0,-1 0-24 0,0-2-31 15,1-2-40-15,-1 0-38 0,-3-1-44 0,4-4-35 16,-5-1-240-16,0 0-599 0,0 0 265 0</inkml:trace>
  <inkml:trace contextRef="#ctx0" brushRef="#br3" timeOffset="-46302.24">23258 13364 272 0,'0'-4'346'0,"0"4"24"0,-3-7-18 0,1 5-8 16,2 2-10-16,-3-3-16 0,3 3-16 0,0 0-15 15,-2-2-22-15,2 2-22 0,0 0-24 0,0 0-25 16,-8 5-13-16,2 2-15 0,1 1-11 0,-2 3-4 16,-2 5-7-16,-1 0-9 0,-3 5-3 0,0 1-11 15,-6 3-3-15,1 2 0 0,4-2-10 0,-6 0-10 16,2 1-8-16,1-4-7 0,-1 6-12 0,1-4-5 16,0-1-7-16,7-7-7 0,1-1-8 0,-4-1-10 15,3-2-20-15,3-2-16 0,2-3-35 0,1 1-32 16,-1-2-49-16,4-3-29 0,1 0-36 0,0-3-38 15,-2 6-48-15,2-6-24 0,0 0-40 0,0 0-31 16,11-9-295-16,-5-3-713 0,6-1 315 0</inkml:trace>
  <inkml:trace contextRef="#ctx0" brushRef="#br3" timeOffset="-46029.19">23420 13364 115 0,'9'-3'239'0,"-4"1"18"0,2 1 1 0,-2 1 2 16,4 1-9-16,-9-1 4 0,12 2-12 0,-2 3-7 16,-2-3-2-16,0 5-3 0,2 1-12 0,-1-1-9 15,4 4-9-15,-1 2-8 0,-1 1-18 0,2 2-15 16,5 2-12-16,-6-1-7 0,6 4-13 0,-5 2-11 16,0-6-17-16,2 7-8 0,-3-8-20 0,0 2 2 0,-3-4-7 15,3 0-7-15,-2 1-18 0,0 2-6 0,-2-4-6 16,0-2-23-16,-2-3-12 0,2 2-20 15,-2-1-10-15,-1-2-14 0,2-1-16 0,-4-2-7 0,1 0-12 16,-2 0-16-16,0-1-11 0,-1 0-40 0,-1-3-53 16,-5 8-35-16,0-6-60 0,-4-1-270 15,2-1-617-15,-5-1 274 0</inkml:trace>
  <inkml:trace contextRef="#ctx0" brushRef="#br3" timeOffset="-45616.28">23213 13748 265 0,'-4'0'267'0,"4"0"-14"0,-6 0-9 0,6 0-26 16,0 0-24-16,0 0-21 0,0 0-13 0,0 0-3 0,0 0-10 16,0 0 0-16,18-4-8 0,-8 0-14 0,5 2-7 15,0-1-13-15,2 0-5 0,0 1-13 16,3 2-5-16,-1-1-11 0,2-2-8 0,-4 6-6 0,3-3-5 15,-2 1-7-15,1-1 1 0,-1 3-8 0,1-3-4 16,0 1 1-16,-2 2-8 0,-4-1-3 0,0 3-3 16,1-1-2-16,-2-2 4 0,-3 3 2 0,-1-1 12 15,0 2 5-15,-1-3 18 0,-3 6 15 0,1 3 15 16,-5 0 3-16,0 3 16 0,0 3 1 0,-5 1 10 16,1 0-5-16,-5 7 3 0,-1-2 0 0,1 2 1 15,-2-2-7-15,-3 2 0 0,1-2-10 0,-2 2-9 16,2-5-9-16,-2 6-4 0,0-4-10 0,0-2-5 15,2-4-8-15,3 0-4 0,-3-3-4 0,-1 0-5 0,2 0-9 16,1-4-5-16,0 0-23 0,-3 0-12 16,2-4-24-16,-1-1-33 0,1-1-39 0,-1-1-28 15,-1-3-33-15,2 0-25 0,-2-3-33 0,-1-3-25 0,-2 1-45 16,6-9-36-16,-2-1-31 0,4 3-252 0,0-5-658 16,1-2 292-16</inkml:trace>
  <inkml:trace contextRef="#ctx0" brushRef="#br3" timeOffset="-45394.28">23303 13780 47 0,'5'-8'250'0,"-1"4"10"0,-1 1 14 15,1-3 12-15,-2 3 2 0,0 0 4 0,-2 3-7 16,3-3-12-16,-3 3 0 0,0 0-14 0,2-2-6 16,-2 2-5-16,0 0-1 0,-2 11-13 0,-2-1-7 15,1 1-15-15,-2 7-11 0,1-3-12 0,-3 2-18 16,-1 0-15-16,0 1-16 0,-2 6-11 0,-1 1-13 15,0-3-18-15,-2 2-12 0,2-6-19 0,-2 4-24 0,-2-1-39 16,2-5-34-16,0 5-28 0,-1-8-45 16,5 2-42-16,-5-4-44 0,5-3-57 0,0 2-63 15,-1-4-76-15,1 0-306 0,0-4-748 0,3-1 331 16</inkml:trace>
  <inkml:trace contextRef="#ctx0" brushRef="#br3" timeOffset="-44602.25">24137 13328 137 0,'0'0'347'0,"0"0"3"0,3-3 5 0,-3 3-4 15,0 0 0-15,0 0-9 0,0 0-5 0,0 0-19 0,0 0-16 16,0 0-21-16,0 0-22 0,0 0-16 15,-17 12-15-15,9-4-13 0,-4 4-11 0,-2 0-12 16,-2 3-8-16,2-2-18 0,-9 5-11 0,5 0-14 0,3-1-19 16,0-5-14-16,-2 3-8 0,-4 3-18 0,5-5-20 15,2 0-25-15,-1 0-38 0,2 0-36 0,-2 2-43 16,0-4-44-16,4-2-51 0,-1 4-38 0,2-6-52 16,1 3-47-16,4-4-54 0,0-2-49 0,-3 1-249 15,8-2-719-15,0-3 318 0</inkml:trace>
  <inkml:trace contextRef="#ctx0" brushRef="#br3" timeOffset="-44375.72">23922 13565 121 0,'0'0'283'0,"4"-1"-9"0,-4 1 7 15,0 0-1-15,0 0 9 0,7 8-6 16,-6-1 9-16,-2 1-7 0,3 5 3 0,-2-2-11 16,2 5-2-16,-4 8-9 0,1 2-5 0,-2 0-10 0,3 3-13 15,-2 3-10-15,-2-3-10 0,-2 0-18 0,-1 1-14 16,5 1-13-16,-2 4-20 0,-1-6-17 15,-2 3-13-15,5-2-10 0,-3 1-15 0,0 0-16 0,1-1-20 16,3-5-22-16,-2 1-29 0,2-2-26 0,-2-5-35 16,-1-3-39-16,4-3-27 0,-1-1-42 0,0-2-30 15,-1-3-22-15,2-1-32 0,0 0-35 0,0-2-39 16,0-4-41-16,0 0-319 0,0 0-730 0,8-15 323 16</inkml:trace>
  <inkml:trace contextRef="#ctx0" brushRef="#br3" timeOffset="-44091.68">24329 13334 246 0,'0'0'348'0,"2"-4"-5"15,-2 4-10-15,0 0-2 0,0 0-8 0,0 0-17 16,2 11-14-16,-4-5-10 0,2-1-24 0,0 4-18 16,0 1-16-16,0-2-27 0,0 2-16 0,0-1-20 15,2 3-18-15,-2-3-18 0,1 2-24 0,0-2-33 16,-1-2-46-16,2-2-40 0,0 1-34 0,1-1-42 16,-2 1-32-16,0-2-39 0,3-1-39 0,-2-2-36 15,-2-1-49-15,0 0-267 0,13-8-603 0,-6 1 267 16</inkml:trace>
  <inkml:trace contextRef="#ctx0" brushRef="#br3" timeOffset="-43666.24">24553 13270 2 0,'2'-2'116'16,"-2"2"8"-16,5-3-2 0,-5 3 4 0,6-1 2 16,-6 1 11-16,0 0-4 0,0 0 12 0,0 0 5 15,0 8 2-15,0-8 1 0,-6 7-3 0,0 2-2 16,-1-2-8-16,0 1-6 0,0 1-14 0,-7 1-14 15,3 1-8-15,-2 1-9 0,-1-2-12 0,0 1-12 16,-1 0-10-16,-1-1-15 0,2 1-11 0,1 3-8 16,1-8-10-16,1 2-1 0,0-4-2 0,1 3-2 15,1-1 1-15,-3-2-1 0,5 1-2 0,-2 0 5 16,2 0-1-16,1-2 3 0,-2 1 4 0,3-1 2 0,1 0 4 16,-1-1 5-16,0 0-1 0,-1-1 3 0,3 2 8 15,-1 1-3-15,4-4 3 0,-4 2 1 16,4-2-1-16,0 0-7 0,0 0 0 0,-5 3 2 0,5-3 4 15,0 0 6-15,0 0 2 0,9 6 10 0,-9-6-4 16,8 2 11-16,-2-2 7 0,3 0 5 0,0 0-4 16,4 0 2-16,0-3 0 0,3 1-12 0,-2-1-1 15,0 2-2-15,4-3-13 0,1 1 0 0,1 1-6 16,0 0-1-16,0-2-15 0,0 1 0 0,-1 2-12 16,-1-2-5-16,-7 2-13 0,1-2-5 0,-2 2-4 15,0-1-1-15,-3 2-6 0,-2 0 2 0,-5 0-6 16,9 0-5-16,-9 0-10 0,0 0-5 0,7 2-13 15,-7-2-14-15,0 0-33 0,-5 8-31 0,0-4-35 16,-1 0-29-16,-3 2-22 0,1-1-34 0,-6 1-221 16,4 1-519-16,-7 0 229 0</inkml:trace>
  <inkml:trace contextRef="#ctx0" brushRef="#br3" timeOffset="-43418.05">24225 13672 236 0,'-5'1'283'15,"3"2"-3"-15,-1-1-7 0,3-2-11 0,-4 4-20 16,4-4-25-16,0 0-24 0,0 0-17 0,0 0-13 16,0 0-7-16,0 0 3 0,14 3-18 0,-7-3-11 15,4 0-4-15,2-1-10 0,0-1-6 0,6-1-16 16,-6 2-10-16,6-1-3 0,1-2-11 0,0 0-4 16,-3 0-8-16,3 0-10 0,-1 1-16 0,1 0-16 15,-2-1-11-15,1 1-23 0,-6 1-20 0,-3-1-15 16,4 2-11-16,-5 0-27 0,-2 0-13 0,0 1-23 0,-7 0-17 15,9-2-19-15,-9 2 3 0,7 2-20 16,-7-2-29-16,0 6-27 0,0-6-136 0,-9 8-403 16,2-1 178-16</inkml:trace>
  <inkml:trace contextRef="#ctx0" brushRef="#br3" timeOffset="-43155.95">24275 13802 34 0,'-6'2'304'0,"-1"-1"5"15,2 1 5-15,0-1-8 0,1 1-15 0,4-2-22 16,-5 3-16-16,5-3-30 0,0 0-20 0,0 0-25 16,0 0 12-16,0 0-23 0,0 0-5 0,0 0 11 15,18 0-6-15,-8-2-5 0,4 0-8 0,-2 0-11 16,1-2-2-16,5-1-14 0,-2 2-16 0,2-1-15 16,4-1 4-16,-5 4-19 0,3-4-6 0,0 4-17 15,-2-1-20-15,1-1-6 0,-1 0-28 0,3 0-15 0,-7 1-9 16,2 0-15-16,-3-3-20 0,-1 5-8 15,-6-3-3-15,-1 2-20 0,2 1-9 0,0-3-4 16,-7 3-9-16,7-2-20 0,-7 2-42 0,0 0-43 0,0 0-39 16,0 0-34-16,-9-4-244 0,2 1-574 0,2-3 254 15</inkml:trace>
  <inkml:trace contextRef="#ctx0" brushRef="#br3" timeOffset="-42950.95">24461 13585 263 0,'0'0'320'16,"-6"-2"-4"-16,6 2-3 0,0 0-19 0,0 0-21 16,0 0-24-16,0 0-21 0,0 0-29 0,0 0-6 15,0 0-20-15,0 17-12 0,4-8-15 0,-5 0-9 16,-2 3-17-16,2-1-5 0,1-1-17 0,-2-1-14 16,0 2-15-16,0 1-25 0,0 0-29 0,1-2-28 15,-3 6-33-15,-1-5-33 0,0 5-46 0,-3 4-37 0,3-8-53 16,-2 5-33-16,-2-4-239 0,2-3-529 0,1 0 234 15</inkml:trace>
  <inkml:trace contextRef="#ctx0" brushRef="#br3" timeOffset="-42350.96">24338 13891 178 0,'0'0'312'15,"0"0"-6"-15,0 0-6 0,0 0-21 0,0 0-16 16,0 0-14-16,0 0-20 0,0 0-13 0,0 0-9 0,-12 10-6 15,7-4 1-15,0 3-4 0,-4-2-4 0,0 3 0 16,0-1-11-16,-1 3-20 0,-3 2-4 0,-1 0-22 16,1-2-8-16,-1 1-13 0,-2 0-17 0,4-1-17 15,-2 1-35-15,5-5-16 0,0 2-37 0,-1-4-40 16,2 2-35-16,1 1-34 0,0-5-43 0,1 1-56 16,2-2-49-16,0 0-43 0,0-1-276 0,4-2-629 15,0 0 280-15</inkml:trace>
  <inkml:trace contextRef="#ctx0" brushRef="#br3" timeOffset="-42156.46">24202 14032 102 0,'0'0'233'0,"5"-2"-2"0,-5 2 9 0,4-1-1 0,-4 1-3 15,0 0 3-15,5 5-3 0,-3 0-10 16,-1 4-2-16,3-2-1 0,-4 6-17 0,0-2 5 16,0 0 3-16,-3 7-36 0,3-1-7 0,-2 1-13 0,0 1-6 15,1-1-19-15,-1 0-10 0,0 2-17 0,0-4-6 16,0 0-13-16,1-1-22 0,1-4-23 15,-2 0-33-15,2-2-30 0,0 1-32 0,-2-3-19 0,2 0-35 16,2-2-30-16,-4 0-41 0,2-1-30 0,-4 1-46 16,4-5-31-16,-5 5-227 0,2-5-554 0,3 0 245 15</inkml:trace>
  <inkml:trace contextRef="#ctx0" brushRef="#br3" timeOffset="-41901.46">24113 14197 199 0,'2'-4'310'0,"-2"4"-12"0,0 0-11 0,0 0-21 15,0 0-24-15,0 0-14 0,0-6-15 0,0 6-21 16,4-3-4-16,0-1-10 0,1 3-12 0,3-4-4 16,0-1-10-16,2 1-9 0,0 0-19 0,0-1-4 15,2 1-14-15,0-1-17 0,1 1-5 0,1-1-13 0,-3 2-7 16,5-2-29-16,-3 2-24 0,0-2-23 15,-2 0-24-15,3 3-22 0,0-1-25 0,-3-1-31 0,-1-1-31 16,1 3-24-16,-2-3-23 0,0 0-17 0,3 1-32 16,-5-2-205-16,0 0-481 0,-2 2 214 0</inkml:trace>
  <inkml:trace contextRef="#ctx0" brushRef="#br3" timeOffset="-41627.32">24367 13923 255 0,'0'0'296'0,"0"0"-8"15,0 0-13-15,0 0-20 0,0 0-24 0,0 0-18 16,0 0-2-16,0 0-3 0,7 13-5 0,-4-8-9 16,2 2-14-16,-1 4-4 0,1 0-13 0,2 3-14 15,1 2-9-15,-1-1-13 0,0 4-9 0,2 5-15 16,-2-3-5-16,3 2-17 0,2 3 8 0,-1-3-35 15,-7-4-12-15,5 3-7 0,-1-3-25 0,-2-1-12 16,3-5-12-16,-4 2-23 0,4 0-8 0,-1 0-19 16,0-6-15-16,-6 0-21 0,2-2-17 0,-1-1-19 0,0-1-32 15,-1-1-11-15,0 0-16 0,1-3-22 0,-3-1-31 16,0 0-185-16,5-7-467 0,-4-3 207 0</inkml:trace>
  <inkml:trace contextRef="#ctx0" brushRef="#br3" timeOffset="-41451.32">24545 14032 81 0,'0'0'162'16,"-8"5"-11"-16,6 0-12 0,-5 1-22 0,2-2-11 16,0 7-16-16,-3-5-14 0,2 2-32 0,-4 1-23 15,2 1-17-15,0-3-20 0,2 0-16 0,-3-1-21 16,4-1-17-16,-3-1-67 0,1-2-149 0,0-2 67 15</inkml:trace>
  <inkml:trace contextRef="#ctx0" brushRef="#br3" timeOffset="-41262.32">24547 13971 150 0,'0'0'277'0,"0"0"-2"0,0 0-3 16,0 0-16-16,9 2-14 0,-5 3-19 0,0-3-21 0,0 2-22 15,0 0-19-15,0-1-18 0,-1 2-10 0,1-1-16 16,0-1-27-16,2 1-18 0,-1 0-22 16,1-2-26-16,-3 1-29 0,1 0-36 0,-2 0-27 0,-2-3-58 15,6 5-47-15,-2-2-71 0,-4 0-125 0,0-3-399 16,0 0 177-16</inkml:trace>
  <inkml:trace contextRef="#ctx0" brushRef="#br3" timeOffset="-40653.15">24919 13712 1 0,'0'0'307'0,"0"0"-7"0,0 0-2 16,0 0-13-16,0 0-6 0,0 0-31 0,0 0-14 15,0 0-2-15,0 0 1 0,0 0 3 0,0 0-2 16,14-1 0-16,-6-1-10 0,-3 0-8 0,4-2-21 15,4-1-9-15,-3 3-17 0,-1 0-19 0,2-2-15 16,1 1-7-16,2 1-20 0,0 0-10 0,0-2-17 16,3 3-22-16,-6 1-22 0,3-1-18 0,-1 2-1 15,-3-2-31-15,-1 0-2 0,3 2-19 0,-6 0 5 16,-1-1 10-16,2 2-1 0,-5 1 15 0,1-1-18 0,-2 3 10 16,-5 1 12-16,3 5 7 0,-4 0 7 15,-5 3 4-15,-2 2 12 0,-1 5 2 0,-5 2-3 16,1-1 13-16,-3 0 3 0,1 0 6 0,4 0 0 0,-3 0 4 15,1 2 4-15,5 0-5 0,-1-3 7 0,0-5 1 16,3 6 1-16,2-2-3 0,-1-1-2 16,4 1-4-16,1-2 2 0,0-1-4 0,3 3 0 0,1-2-3 15,0 2 2-15,4-2-6 0,1 0 0 0,4 1-3 16,1 1-3-16,2-3-4 0,-1 0-7 0,2-4 1 16,5 1-2-16,-1-2-4 0,2-1 0 0,-3-1-3 15,6-3-4-15,-2-1-11 0,1-1-2 0,-2-2-9 16,0-2-14-16,-6-2-11 0,0-2-12 0,4-3-13 15,-6 1-25-15,4-5-18 0,-2-2-40 0,1-1-26 16,-2-2-18-16,-1 0-25 0,1-2-21 0,-6 1-35 16,1-2-57-16,1-1-46 0,-6 1-298 0,0 0-721 15,-2 0 319-15</inkml:trace>
  <inkml:trace contextRef="#ctx0" brushRef="#br3" timeOffset="-40429.49">25310 13668 103 0,'0'0'314'0,"5"10"3"0,-2-3-5 16,-2 2-7-16,-2 0-6 0,-2 1-8 0,3 0-13 16,0 0-31-16,-1 1-15 0,1-2-31 0,0 6-17 15,0-6-24-15,0 5-34 0,1-3-29 0,-2-3-29 16,2 0-41-16,2-3-34 0,-2 1-51 0,-2 1-56 15,2-4-51-15,-1-3-51 0,0 2-43 0,0-2-198 16,0 0-496-16,6-16 220 0</inkml:trace>
  <inkml:trace contextRef="#ctx0" brushRef="#br3" timeOffset="-40273.38">25402 13672 16 0,'0'0'240'0,"0"0"0"16,0 0 3-16,8 5-4 0,-8-2-10 0,3 1-16 0,-2 1-21 15,0-1-16-15,1 3-14 0,0-2-20 0,-2 3-14 16,1-1-28-16,-1-1-27 0,0 3-35 16,-1 0-44-16,1-2-49 0,0-2-46 0,1 1-48 0,1 0-205 15,-2-5-383-15,0-1 170 0</inkml:trace>
  <inkml:trace contextRef="#ctx0" brushRef="#br3" timeOffset="-40026.83">25644 13697 222 0,'-1'4'332'0,"-2"2"-12"0,-2-1-1 0,1 3-6 16,2 1 2-16,-1-3-9 0,-1 7 0 0,0 3-15 16,-1 0-14-16,3 2-15 0,-6 2-11 0,3 5-18 15,4 1-18-15,-6 2-19 0,2-3-23 0,1 3-18 16,-2-2-18-16,1-1-10 0,-4 0-15 0,2 0-21 0,4-7-27 15,0 0-27-15,-5 0-44 0,7 0-35 0,-1-7-43 16,0 1-26-16,1-2-47 0,-2-1-39 0,3 2-51 16,-1-5-50-16,1-2-36 0,0-1-262 0,-2 0-646 15,2-3 287-15</inkml:trace>
  <inkml:trace contextRef="#ctx0" brushRef="#br3" timeOffset="-39746.04">25705 13765 11 0,'5'-3'309'16,"-5"3"2"-16,11-1 8 0,-6-1-8 0,4 1-6 16,-2 1-11-16,1-3 2 0,1 1-11 15,5 0-3-15,-1-1-23 0,6 1-24 0,1-1-26 0,0-2-18 16,-1 2-23-16,1 3-17 0,1-2-23 0,-2 1-34 15,-2-1-21-15,0 2-35 0,-4 0-28 0,1 0-20 16,-5 0-17-16,-4 0-23 0,3 0-19 0,-2 0-14 16,-6 0-19-16,9 0-12 0,-9 0-15 0,7 0-2 15,-7 0-21-15,0 0-21 0,2-4-18 0,-2 4-22 16,-2-7-14-16,2 7-11 0,-8-8-157 0,0 1-429 16,2-1 190-16</inkml:trace>
  <inkml:trace contextRef="#ctx0" brushRef="#br3" timeOffset="-39347.88">25971 13660 526 0,'-4'-5'36'0,"-1"0"42"16,1 2 22-16,-1-2 4 0,3 2 5 0,-3-1 11 15,2 1 14-15,-1 1 4 0,4 2 14 0,-2-5 0 16,2 5-3-16,-4-2-2 0,4 2-9 0,0 0-11 16,-3-4-12-16,3 4 1 0,0 0 8 0,0 0 16 15,5 18 5-15,-3-9 0 0,2 0 5 0,-1 4 13 0,6 1 2 16,-6 2 4-16,3 2 14 0,-5 10-24 0,3-4-5 16,0 1-10-16,-3 2-14 0,-1-3-3 15,-1 2-17-15,1 2-13 0,-2-3-8 0,-1 2-8 0,-3-1-5 16,-1 0-13-16,-3-2-2 0,2 0-8 0,-1-1-2 15,-2-4-5-15,1-3-5 0,-1-1-3 16,0 1-3-16,3-7-6 0,-5 2-11 0,1-4-19 0,-4 2-8 16,4-5-19-16,-8-1-7 0,6-3-15 0,-1-2 3 15,-3-2-9-15,1-1-2 0,2-2 14 0,2 1 1 16,4-1 8-16,-3 0 3 0,4 1 11 0,1-2 1 16,1 3 13-16,2 0-1 0,2-2 12 0,-1-1-6 15,3 4 18-15,2-7-5 0,1 3 15 0,6-3 6 16,-1 4 5-16,5-7 8 0,3 4 4 0,2 0 6 0,1 5 4 15,10-6 3-15,-8 4 0 0,0 2 5 16,-1 0-5-16,4 3-7 0,-4-2-5 0,1 2-2 0,0 0-11 16,-3 3 0-16,0 0-5 0,-3-1-7 0,-4 1-5 15,2 2 7-15,1-1-21 0,-5 0-6 0,-1-1-29 16,-3 1-18-16,1-1-33 0,1 0-30 0,-3 0-34 16,-4-1-28-16,7 0-39 0,-7 0-62 0,0 0-76 15,0 0-391-15,0 0-802 0,0 0 354 0</inkml:trace>
  <inkml:trace contextRef="#ctx0" brushRef="#br3" timeOffset="-38435.19">26638 13498 272 0,'4'-3'324'0,"-4"3"-5"0,0 0-3 16,1-4-7-16,-1 4-5 0,0 0 1 0,0 0-10 15,0 0-7-15,0 0-5 0,0 0-12 0,0 0-12 16,0 0-14-16,0 0-9 0,0 0-17 0,0 0-10 16,0 0-8-16,0 0 5 0,0 19 9 0,0-7-2 15,0 6 3-15,-1 1-13 0,-2 7-9 0,-2 5-7 0,4-1 1 16,-5 2-23-16,-1 3-6 0,4 17-8 0,-3-3-3 15,1-2-1-15,1 3-20 0,-6-3-3 0,8 0-8 16,-5 0-11-16,1 2-7 0,1-16-11 0,-2 2-11 16,4-1-15-16,0-1 10 0,1-4-15 0,-2-3-5 15,2-2-5-15,0-5-6 0,0-2-10 0,2-4-4 16,0-3-2-16,-1-1-18 0,1-3-17 0,-1 1-11 16,1-2-27-16,0-2-12 0,0-3-18 0,0 5-18 15,0-5-22-15,0 4-17 0,0-4-27 0,0 0-52 16,0 0-53-16,0 0-38 0,-4-12-36 0,3 7-41 15,-1-4-59-15,4-1-44 0,-4 2-350 0,4-2-904 16,0-1 400-16</inkml:trace>
  <inkml:trace contextRef="#ctx0" brushRef="#br3" timeOffset="-38020.16">27401 13555 188 0,'0'0'418'15,"0"0"-9"-15,0 0 2 0,5 7 7 0,-5-5 2 16,-1 3-6-16,-2 6-17 0,0-3-23 0,-1 4-19 15,-1 4-21-15,-2-2-18 0,1 3-15 0,-2 1-27 16,-6 6-14-16,4 1-16 0,-2 5-13 0,-3-5-18 16,2 4-5-16,-5-2-25 0,8 1-8 0,-8-1-14 15,2 6-6-15,-2-5-14 0,-1 2-1 0,-3 12-18 16,3-10-5-16,0 0-20 0,-3 10-1 0,4-10-16 16,1-3-5-16,-2 1 0 0,6-3-19 0,-2 0-4 15,2-3-17-15,-1-1-8 0,5-5-12 0,3-3-10 16,1-3-18-16,-2 0-15 0,1-2-16 0,3-2-16 0,0-2-28 15,-1 2-22-15,-1-4-24 0,3 0-26 0,-3 1-27 16,4-3-14-16,1-2-40 0,-4 3-32 16,4-3-40-16,-5 1-47 0,5-1-38 0,0 0-40 0,0 0-54 15,-9-12-250-15,8 8-805 0,-1-2 356 0</inkml:trace>
  <inkml:trace contextRef="#ctx0" brushRef="#br3" timeOffset="-37341.72">27762 13689 104 0,'0'0'387'0,"0"0"-3"0,0-5-4 0,0 5-5 0,0 0-4 15,0 0-4-15,1-4-26 0,-1 4-26 0,0 0-33 16,0 0-24-16,0 0-31 0,0 0-17 0,0 0-22 16,0 0-16-16,0 0-14 0,0 0-5 0,0 0-10 15,0 0-5-15,0 0-9 0,0 0-5 0,0 0-4 16,0 0 1-16,0 0-3 0,-5 15 7 0,-2-6-2 16,2 0 5-16,-3-1-5 0,2 6-4 0,-4 2-5 15,-3 2-3-15,0-1-7 0,-3 5-10 0,-2 2-7 16,2-2-8-16,0 1-9 0,-1-2-13 0,2 0 1 15,3-4-7-15,0 0-4 0,3-2-4 0,1-1-11 16,0-3-5-16,2-4-1 0,2 1-6 0,-2-1-3 16,3-1-5-16,2-2-8 0,-2 1 7 0,2-3-11 15,0 2-7-15,1-4 7 0,1 6 0 0,-1-6 23 0,4 5 3 16,0-4-1-16,1-1-9 0,3 2 0 0,2-1 3 16,1 0-4-16,5-1-7 0,-1-1 9 0,5 1-3 15,8-1 1-15,-8-1-1 0,3 2-6 0,6-1 0 16,-1-1 0-16,0 0-1 0,-5 1-1 0,3-2-3 15,-4 3 1-15,-2 0-8 0,-6 0-7 0,0 1 9 16,0 1-1-16,0-4 0 0,-5 2-2 0,-1 2 2 16,-3-2-7-16,-5 0-9 0,14 0-5 0,-9 0-10 15,-5 0-16-15,5-3-11 0,-5 3-20 0,7-1-16 16,-7 1-29-16,0 0-26 0,0 0-38 0,4-2-44 16,-4 2-48-16,0 0-33 0,-8-9-40 0,3 4-34 15,1-1-36-15,-4-1-345 0,-2 1-834 0,1-2 369 16</inkml:trace>
  <inkml:trace contextRef="#ctx0" brushRef="#br3" timeOffset="-37072.99">27854 13848 67 0,'0'0'208'0,"0"-3"9"0,0 3 20 0,-3-4 16 0,3 4 21 16,0 0 4-16,0-5 9 0,0 5 6 0,0 0-9 16,0 0 0-16,0 0-11 0,0 0-14 0,0 0-11 15,0 0-5-15,0 0 12 0,-1 18 0 0,-2-7 1 16,2 4-8-16,-2 2-16 0,1 4-16 0,-5 0-9 15,2 6-15-15,-4 0-17 0,0-1-12 0,3 3-16 16,-3 5-16-16,3-2-6 0,-2 0-14 0,-2-1-5 16,1 3-17-16,1-1 4 0,-1-2-19 0,0-1-12 15,3-4-10-15,-2 1-17 0,1-2-16 0,4-7-12 16,-3-1-20-16,2-4-17 0,1-3-25 0,-1 1-20 16,1-1-30-16,1-6-33 0,0 3-31 0,2-1-27 15,0-3-32-15,0-3-20 0,0 5-26 0,0-5-26 16,0 0-29-16,0 0-55 0,0 0-52 0,0 0-227 0,2-16-717 15,2 6 317-15</inkml:trace>
  <inkml:trace contextRef="#ctx0" brushRef="#br3" timeOffset="-36741.62">28261 13665 426 0,'0'0'415'0,"4"-1"2"0,-4 1 0 15,0 0 3-15,0 0-4 0,0 0-15 0,0 0-19 16,0 0-25-16,0 0-24 0,6 4-13 0,-6 1-10 15,0 0-14-15,0 4-22 0,-2-1-16 0,1 0-16 16,-3 4-32-16,2 3-11 0,-3 2-27 0,-2-2-12 16,0 2-15-16,1 0-12 0,-2 0-41 0,-2-2-30 15,-3-2-43-15,4 1-56 0,-5 2-66 0,0-1-89 16,0-1-70-16,-9 4-111 0,0 0-133 0,5-8-395 16,-2-2-976-16,1-1 433 0</inkml:trace>
  <inkml:trace contextRef="#ctx0" brushRef="#br3" timeOffset="-35525.97">28877 13718 251 0,'0'0'255'0,"3"5"-3"0,-3-5-6 0,0 7-8 15,-3-3-8-15,3 1-15 0,-1 4-11 0,1-2-4 16,-1 2-2-16,-4 1-2 0,2 1-4 0,2 2-9 16,-2-1 15-16,-2 3-23 0,1 1 4 0,2 0-7 15,-5 0-6-15,0 1 3 0,-1 2-6 0,0-3-3 16,-6 6-11-16,5-4-3 0,-5 5-12 0,2-6 12 16,-3 4-13-16,-4 0-11 0,5-10-11 0,-1 2-7 15,2 2-11-15,0-4-6 0,3-4-7 0,1 0-7 16,-1-3-6-16,0 0-7 0,-1-3-4 0,1-1-8 15,1-4-12-15,0-1-11 0,0-1-7 0,3-3-8 16,1-1-6-16,-2-3-4 0,6-3-5 0,-3-1 3 16,6 1-7-16,0-2-3 0,2-1-4 0,3 0 0 15,4-7-6-15,-2 11 1 0,1-9 2 0,4 4 3 16,3 1-7-16,-5 5 1 0,1-3 1 0,8 0-5 0,4-1 4 16,-5 4-2-16,-3 1 2 0,10 1 6 0,0 0 0 15,-4-2 0-15,7 7-2 0,-1-5 2 16,0 7 1-16,1 1-1 0,-2 1-1 0,-1 4 4 15,-4 0 3-15,2 6-4 0,5 1 3 0,-5 3 4 0,2-2-1 16,-1 3 3-16,-2 5 11 0,1 0 2 0,-7 2 6 16,0 0 8-16,-4 6 7 0,-6-7 7 0,3 5 1 15,-4 6 10-15,-2-6 0 0,-4 5 10 0,-3-1 0 16,-1 1 1-16,-5-2 1 0,-3 4 3 0,2-5-4 16,-4 2-4-16,-3-3-2 0,1 0-1 0,0-2-7 15,-2-4 0-15,0 2-5 0,-4-3-5 0,6-3 0 16,-8-1-16-16,6-3-10 0,-2-3-12 0,-4-1-24 15,-4 0-21-15,9-6-25 0,-10-2-32 0,-1-1-21 16,7-2-40-16,4-3-33 0,-2-1-25 0,1 0-32 16,3 0-58-16,0-4-54 0,5 4-73 0,1-3-235 15,1 1-734-15,0-3 326 0</inkml:trace>
  <inkml:trace contextRef="#ctx0" brushRef="#br3" timeOffset="-34680.72">29622 13642 247 0,'0'0'394'16,"0"0"-2"-16,-9 0-9 0,9 0-9 0,0 0-26 15,0 0-35-15,-11 1-35 0,11-1-30 0,0 0-27 16,0 8-19-16,-1-1-26 0,1 1-14 0,0 2-24 16,0 0-8-16,1 2-11 0,0-1-15 0,1 0-11 0,0-1-29 15,-1 0-24-15,4 0-38 0,-2-1-29 16,-1 0-27-16,0-5-35 0,0 1-41 0,0 1-37 15,0-3-42-15,3 2-38 0,0-5-34 0,-5 0-257 0,18-5-582 16,-9-1 258-16</inkml:trace>
  <inkml:trace contextRef="#ctx0" brushRef="#br3" timeOffset="-34498.36">29942 13635 40 0,'1'-1'264'15,"-1"1"-11"-15,8-2-3 0,-8 2-2 0,0 0-6 16,0 0-1-16,0 8-11 0,0-8-13 0,-5 8-20 15,-2-1-9-15,1 1-24 0,-2 0-15 0,-1 0-15 16,0 2-14-16,0-2-25 0,-2 4-15 0,3-2-25 16,-3 1-35-16,-1-1-38 0,-2 2-45 0,-2 1-42 15,-1-2-34-15,2 2-29 0,2-4-18 0,0 2-14 16,2-2-13-16,3-2-137 0,-2 0-378 0,1 1 168 16</inkml:trace>
  <inkml:trace contextRef="#ctx0" brushRef="#br3" timeOffset="-34312.36">29705 13864 959 0,'-6'5'-52'0,"1"-1"47"15,-3 3 28-15,4-1 27 0,-1-3 15 16,0 1 17-16,4 1 21 0,-3-5 15 0,2 4 17 15,2-4 2-15,-2 4 5 0,2-4-8 0,0 0-6 0,0 0 3 16,0 0 8-16,0 0 6 0,9 5 3 0,-9-5 9 16,14-4-2-16,-5 3-2 0,4 0-4 0,1-3-5 15,0 1-3-15,3 2-11 0,0-5-16 0,2 2-8 16,0-3-12-16,-3 4-13 0,2-2-11 0,-1 1-10 16,-2-3-16-16,4 1-15 0,-10 2-35 0,3-1-20 15,-1 2-26-15,-2-1-24 0,-1 1-25 0,1-3-32 16,-4 2-25-16,0-1-33 0,-2-2-35 0,-1 0-24 15,1-3-18-15,-6 2-186 0,1-2-491 0,-2 3 216 16</inkml:trace>
  <inkml:trace contextRef="#ctx0" brushRef="#br3" timeOffset="-34091.38">29925 13693 171 0,'-4'-6'126'0,"3"2"21"0,-3 0 11 0,3 1 8 16,1 3 16-16,-4-5 8 0,3 2 4 0,1 3-1 16,-4-3-11-16,4 3-8 0,-4-2-12 0,4 2-10 0,0 0-6 15,0 0 3-15,-5 14 3 0,2-1-2 16,0 1-6-16,-1 4 4 0,-2 8-8 0,3 5 4 15,-1-5-3-15,0 5-8 0,0-1-10 0,4 2-10 16,-5 3-10-16,5-3-13 0,-5 1-13 0,0 3-3 0,1-2-8 16,4 1-3-16,-4-1-6 0,2-1-16 15,-1-5-32-15,-1 4-10 0,1-2-8 0,-4-4-12 0,4-1-30 16,-1-7-13-16,-2-4-16 0,5-2-18 0,-4 1-20 16,0-7-21-16,-1 4-35 0,1-7-39 0,1 1-34 15,-1-3-53-15,5-1-192 0,0 0-531 16,-17-13 236-16</inkml:trace>
  <inkml:trace contextRef="#ctx0" brushRef="#br3" timeOffset="-33739.29">29802 14038 132 0,'0'-8'211'0,"2"3"1"0,-1-2 7 0,-1 2-5 16,1 0-1-16,-1 0-4 0,-1 2-9 0,1 3-9 15,-1-7-9-15,1 7-2 0,0 0-4 0,-3-3-15 16,3 3-15-16,-9 0-16 0,9 0-15 0,-14 3-6 15,5 0-15-15,-2 2-1 0,1 0-8 0,-2 0-8 16,1 0-15-16,-1 1-2 0,-1-1-8 0,4 1-14 0,3-3-9 16,-2 0-14-16,3 1-27 0,0 0-23 0,1-3-18 15,4-1-14-15,-5 2-1 0,5-2 5 0,0 0 7 16,0 0 5-16,9 5 6 0,0-5 5 0,-9 0 4 16,15-3-2-16,-1 2 8 0,-1-2 5 0,6-2 1 15,1 2 1-15,1 0 3 0,6-2 6 16,0 0 1-16,2 2 2 0,-3-1 6 0,-6 2 6 0,2-1 4 15,-3 1 4-15,-1 0 5 0,-4-1 0 0,-1 1 5 16,-1 1 6-16,-1-1-1 0,-2 2 2 0,-1 0-1 16,-3-1-2-16,-5 1 1 0,10-1 1 0,-10 1-3 15,6-1-3-15,-6 1-6 0,4-2-13 0,-4 2-16 16,0 0-34-16,5-3-50 0,-5-1-60 0,2 0-54 16,-4-1-224-16,2 0-474 0,-4-4 210 0</inkml:trace>
  <inkml:trace contextRef="#ctx0" brushRef="#br3" timeOffset="-33483.29">30114 13703 273 0,'0'0'330'0,"4"-3"-16"0,-4-1-4 0,4-1-11 16,0 1-8-16,0 0-14 0,2 0-15 0,2-2-22 0,1 1-10 15,1 1-30-15,1-2-5 0,1-1-26 0,1 2-6 16,2-2-22-16,-3 2-17 0,2 0-12 16,2 0-17-16,-2 0-19 0,-3 2-28 0,1-2-41 0,-3 1-24 15,0-2-29-15,1 5-23 0,-5-2-28 0,2 1-26 16,-5 1-26-16,-2 1-32 0,7-5-42 0,-7 5-30 16,1-5-35-16,-1 5-164 0,0 0-490 0,-9-5 218 15</inkml:trace>
  <inkml:trace contextRef="#ctx0" brushRef="#br3" timeOffset="-33311.29">30293 13537 154 0,'0'0'197'16,"0"0"2"-16,0 0 7 0,-7 0-3 0,7 0 3 16,0 0 3-16,-5 9 3 0,3-4 6 0,-3 6 0 15,3-2-12-15,-2 3-5 0,2 5-5 0,-4 1-9 16,2 1-15-16,-2 5-7 0,2-5-5 0,0 5-9 16,0-7-27-16,0 10-6 0,1-7-19 0,0 4-6 15,1-5-21-15,0-1-23 0,0 1-27 0,1-3-29 16,-2 0-28-16,0-5-34 0,1 1-39 0,-3 4-50 15,-2 1-53-15,2-8-61 0,0 0-258 0,-1 0-574 0,1-3 254 16</inkml:trace>
  <inkml:trace contextRef="#ctx0" brushRef="#br3" timeOffset="-33081.13">30105 13818 122 0,'9'-2'264'0,"-6"0"3"0,-1-1-6 16,6 1-13-16,5-2-17 0,-3 1-22 0,4-2-14 0,4 1-27 15,-5 0-12-15,5-2-17 0,-2 0-17 16,-3 3-26-16,5-2-30 0,-6 4-27 0,-1-1-25 0,0-2-24 16,-3 3-21-16,-3-1-25 0,1 1-21 0,-3-1-23 15,-3 2-20-15,0 0-25 0,3 6-21 0,-3-6-23 16,-10 7-96-16,-1-1-307 0,1 3 137 0</inkml:trace>
  <inkml:trace contextRef="#ctx0" brushRef="#br3" timeOffset="-32880.13">30130 13921 50 0,'-3'2'246'16,"3"-2"7"-16,-4 2 3 0,4-2-1 0,0 0-4 16,0 0-11-16,-5 1-15 0,5-1 3 0,0 0 6 15,0 0-1-15,0 0 24 0,19-8-37 0,-7 4-9 16,-2-3-11-16,8 1-14 0,-3-2-11 0,3 3-15 15,1 1-14-15,-2 0-15 0,1-1-12 0,-1-1-17 16,0 0-18-16,-4 2-29 0,-3 4-25 0,2-2-39 16,-3-1-38-16,-3 3-35 0,3 0-39 0,-9 0-39 0,9 1-44 15,-5 3-28-15,0-2-34 0,-3 1-34 16,-1-3-221-16,-5 11-565 0,-3-4 249 0</inkml:trace>
  <inkml:trace contextRef="#ctx0" brushRef="#br3" timeOffset="-32416.85">30172 14066 118 0,'-4'2'253'0,"0"3"8"0,-1-1 1 0,4 3 4 0,-4 1-16 15,1 1-6-15,0 0-19 0,0 2-6 0,0 1-11 16,-1 0-17-16,0 4-15 0,1-1-14 0,-1 1-13 16,4-1-17-16,-2-3-16 0,-1 2-9 0,3-3-7 15,-1 0-9-15,0 0-17 0,2-1-14 0,0-3-13 16,-2-1-14-16,-1-1-10 0,3-1-9 0,0 0-28 15,-1 0-11-15,1-4-12 0,-2 3-6 0,2-3-15 16,0 0-24-16,0 0-28 0,0 0-14 0,0 0-24 16,-2-12-1-16,4 4-15 0,0-4-8 0,2-6-4 15,0-1 4-15,-1 2 18 0,1-3 11 0,0 3 27 16,1 1 20-16,-1 1 37 0,1 0 20 0,0 3 12 16,2 2 34-16,-2-3 22 0,0 4 16 0,0-3 16 15,5 1 10-15,-2 2 10 0,-3 0 7 0,4 1 0 16,-1-3 3-16,1 4 2 0,0-1 1 0,2 2-1 15,-3 0 0-15,1 2-5 0,0 1 1 0,3 1-4 16,-3-1-4-16,-1 3-3 0,3 1-3 0,1 2 9 16,-3-1-6-16,-1 3 7 0,3 0-11 0,-3 1 4 15,-2 0 3-15,3 1-4 0,-4 1 2 0,4 0-4 16,-5 2-4-16,0 1 5 0,2 3-5 0,-6-4 0 16,4 2-3-16,-5 5-1 0,-2-1-6 0,2-1-5 15,-3 2-3-15,-1-5-12 0,0 4-1 0,1-4-17 16,-1-1-17-16,0 1-19 0,-3-4-27 0,2 3-16 0,-2-3-24 15,-1 0-29-15,-1-1-37 0,2-2-41 0,-5 1-56 16,2-6-34-16,0-2-30 0,-2 1-203 0,0-3-553 16,3 1 244-16</inkml:trace>
  <inkml:trace contextRef="#ctx0" brushRef="#br3" timeOffset="-32118.58">30206 14155 11 0,'4'-5'192'0,"1"0"20"16,1-1 8-16,1 3 0 0,-1 0-6 0,1-2-8 15,1-1-14-15,-3 4-19 0,2-2-12 0,0 3-14 16,-1-1-13-16,1 0-12 0,-2 1-18 0,2 0-9 16,-7 1-8-16,7 0-8 0,-7 0-12 0,7 2-11 15,-5 1-6-15,0 2-8 0,-2-5-10 0,0 8-7 16,-2-2-8-16,-1 0-5 0,-1 1-4 0,-2 2 2 16,3-3-7-16,-6 1 5 0,4-1 1 0,1 0-2 15,1-2 3-15,-3 1 3 0,4-1 11 0,-1 1-7 16,1-2 11-16,2-3 4 0,-7 4 1 0,7-4 0 15,-2 4 6-15,2-4 1 0,-1 2-10 0,1-2-4 16,0 0 1-16,0 0-3 0,0 0-4 0,0 0 0 16,0 0 0-16,0 0-6 0,21-10-8 0,-16 7-24 15,4-4-21-15,3 0-32 0,1-2-39 0,-3 0-36 16,5-5-43-16,-1 1-64 0,3 0-172 0,3-5-459 16,-7 3 204-16</inkml:trace>
  <inkml:trace contextRef="#ctx0" brushRef="#br3" timeOffset="-31883.47">30817 13618 218 0,'3'-2'331'15,"-1"-1"2"-15,-2 3 3 0,3-5-8 0,-3 5-8 0,4-1-21 16,-4 1-13-16,0 0-28 0,0 0-31 0,0 0-14 15,0 0-27-15,0 0-20 0,0 0-21 0,0 0-24 16,-3 11-48-16,2-3-37 0,-4 1-42 0,1 2-36 16,-5 4-33-16,0-1-39 0,0 0-41 0,-5-1-28 15,1 0-37-15,-1 2-36 0,0-5-216 0,1 0-509 16,-1 2 226-16</inkml:trace>
  <inkml:trace contextRef="#ctx0" brushRef="#br3" timeOffset="-31653.68">30555 13803 175 0,'0'0'229'16,"0"0"0"-16,0 0 2 0,-9 1-3 0,9-1-4 16,0 0-9-16,0 0-4 0,0 0 3 0,0 0 13 15,14-8 11-15,-1 5-1 0,-4 0-16 0,4-1 5 16,4-2-9-16,0 1 0 0,0-1-14 0,1 5-4 16,0-6-15-16,2 1-10 0,1 1-22 0,-3 2-16 15,2-4-12-15,-2 4-9 0,1-1-16 0,-2 1-30 16,-4 2-31-16,-1-5-21 0,1 5-47 0,-1-2-32 15,-1 0-29-15,-3 2-28 0,-3 0-23 0,1 1-15 0,-2-1-20 16,-4 1-15-16,0 0-36 0,0 0-34 0,0 0-19 16,0 0-23-16,0 0-197 0,-27 6-543 15,12-3 240-15</inkml:trace>
  <inkml:trace contextRef="#ctx0" brushRef="#br3" timeOffset="-31451.03">30741 13764 16 0,'-9'4'76'0,"2"-4"49"0,3 4 31 0,-3-1 22 15,2-1 12-15,1 0 20 0,4-2 12 0,-7 6 2 16,2-2 6-16,0-1 5 0,1 3 2 0,1 3 19 15,-1 2 19-15,-3 3 0 0,1 2 4 0,-4 1-3 16,-1 8-10-16,1 3-6 0,0 4-14 0,-1-3-14 16,0 1-22-16,0-1-17 0,-1 4-20 0,2 1-18 15,1 1-12-15,-4-2-16 0,6-1-15 0,-1-1-7 16,0-4-20-16,-1 0-27 0,-1-2-21 0,1-1-32 16,3-5-36-16,1-3-33 0,-2-1-40 0,2-3-27 15,1-4-31-15,2 1-25 0,1-5-42 0,-3 0-54 16,0-4-56-16,4 0-50 0,-4-11-269 0,4 1-714 15,0-2 316-15</inkml:trace>
  <inkml:trace contextRef="#ctx0" brushRef="#br3" timeOffset="-31142.03">30665 13966 134 0,'0'0'293'0,"0"0"-2"16,4-2-8-16,-4 2 5 0,3-3-21 0,-3 3-5 0,3-2 12 15,-3 2 0-15,7-4-13 0,-1 2-1 0,2 1-18 16,1-5-13-16,1 2-22 0,3-1-12 0,-2 1-23 16,3-2-15-16,-1 1-14 0,-3 1-17 0,4-1-12 15,-2-2-14-15,1 3-16 0,-3 0-30 0,0 3-20 16,2-5-37-16,-1 3-25 0,-2-1-26 0,3 0-13 15,-3 4-20-15,-3-3-11 0,0 1-19 0,1 0-12 16,-4 1-14-16,-3 1-10 0,7-2-12 0,-7 2-5 16,0 0-9-16,0 0-15 0,0 0-27 0,0 0-16 15,0 0-214-15,-19 7-486 0,10-4 215 0</inkml:trace>
  <inkml:trace contextRef="#ctx0" brushRef="#br3" timeOffset="-30404.99">30794 13876 160 0,'-14'4'245'0,"14"-4"-6"0,-5 3-7 0,1 0-2 16,-1-1-6-16,1 3-10 0,0 0-10 0,3-1-13 16,-4 1-26-16,1 4-8 0,-1-3-18 0,3 1-9 15,0 0-10-15,1 2-15 0,-3-3-17 0,4-2-19 16,0 1-18-16,0 1-21 0,-2-1-24 0,2-1-20 16,0-4-21-16,0 5-17 0,2-2-15 0,-2-3-12 15,0 0-10-15,0 0-12 0,0 0-12 0,11-7-18 16,-3 1-5-16,-3-4-2 0,4 2 11 0,-1-1 7 15,2 2 18-15,-1 1 17 0,0-2 7 0,0 4 27 0,0 0 22 16,-1-4 17-16,-3 5 5 0,1 0 6 16,1 1 12-16,-4 2 11 0,-3 0 8 0,7 0 11 15,-7 0 6-15,0 0 9 0,0 0 9 0,5 4 1 16,-6 0-9-16,-2 4-3 0,-1-4-5 0,2 3-4 0,-3-2-4 16,-5 4-5-16,3-1-5 0,-2-1-3 0,-2 0-4 15,3 0-5-15,0-2 3 0,-1 0 1 16,4-3-6-16,-1 2-9 0,3 0 12 0,-2-1 3 0,1 0 16 15,3-1 5-15,1-2 10 0,-4 2 10 0,4-2 2 16,0 0 1-16,0 0-2 0,0 0 7 0,0 0 5 16,0 0-6-16,9-8-1 0,-4 6-5 0,4-4-5 15,1 2-3-15,2-1 6 0,-2 0-11 0,0 0-9 16,1 1 0-16,0-1-6 0,-2 3-1 0,-1 1-9 16,1-2 1-16,0 1-3 0,-4 1-2 0,-5 1-12 15,9-2-9-15,-9 2-13 0,6 2-8 0,-6-2-7 16,4 7-11-16,-4-2-8 0,-1 2-14 0,-3 1-20 15,0 2-11-15,-4-2-6 0,1 3-5 0,-6 2-6 16,3-1 15-16,-1 0 0 0,0 0 14 0,2-3 8 16,0 0 8-16,-1-2 18 0,2 2 14 0,0-4 17 15,3 1 20-15,-1-3 16 0,1 1 19 0,1-2 9 16,0-1 9-16,0 3 8 0,4-4 3 0,0 0-3 16,0 0 0-16,0 0-6 0,0 0-9 0,0 0 0 15,0 0 4-15,0 0-6 0,0 0-1 0,0 0-10 16,13-9 1-16,-8 9-3 0,-5 0-5 0,10-3 0 15,-6 2 0-15,-4 1 14 0,12 2-16 0,-7 0 1 16,1-1 3-16,-2 1-6 0,1 0 5 0,0 3 0 0,-1 0 9 16,0 1-8-16,-1-1 8 0,2 1 4 0,-3 0 4 15,-1 1 14-15,2 1-3 0,-3 3-1 0,1 0 2 16,-2 0-4-16,-2 1-3 0,0 6-3 0,-4-1-14 16,1 0 9-16,-2-2-10 0,2 3 6 0,-7-1-4 15,4-3-8-15,-5 5 4 0,4-5-1 0,-6-1-3 16,3-2-4-16,-7 5-2 0,4-3-1 0,-1-5-8 15,0 4-17-15,2-5-26 0,1-2-31 0,-3-1-26 16,0-1-41-16,1-1-43 0,1-3-57 0,3 0-52 16,1-2-51-16,-1-1-243 0,3-2-616 0,1-1 272 15</inkml:trace>
  <inkml:trace contextRef="#ctx0" brushRef="#br3" timeOffset="-30179.13">30661 14291 77 0,'0'0'327'0,"5"-1"-19"0,-5 1 1 0,0 0-3 16,6-2-1-16,-6 2-9 0,0 0-3 0,5-1-20 16,-5 1-11-16,0 0 6 0,11 4 15 0,-5-1 0 15,1 3-4-15,3 0-18 0,4 0-17 0,0 2-14 16,2-1-14-16,0 3-21 0,2 1-16 0,0-3-19 16,8 4-16-16,-7-4-15 0,0 2-16 0,1-5-9 15,5 7-22-15,-4-7-23 0,-3 2-38 0,0-2-44 16,-4 1-50-16,5-1-57 0,-6-2-50 0,0 1-42 15,-3-1-44-15,1 0-49 0,-4 0-40 0,1-2-31 16,-4-1-290-16,-4 0-733 0,0 0 324 0</inkml:trace>
  <inkml:trace contextRef="#ctx0" brushRef="#br3" timeOffset="-29574.13">31217 13846 212 0,'0'0'330'0,"0"2"-10"0,0-2 4 16,0 0-7-16,4 3 1 0,-4-3-11 0,0 0-19 15,0 0-15-15,0 0-17 0,0 0-14 0,12-1-11 16,-6 1-17-16,-6 0-23 0,18-4-8 0,-6 4-22 16,1-2-11-16,0 1-16 0,0 1-14 0,0-3-14 15,-2 3-9-15,5 0-9 0,-5 0-9 0,3-2-9 16,-4 2-8-16,3 0-8 0,1-2-15 0,-5 2 0 15,-1 0-7-15,1 0-5 0,-9 0-5 0,9 2 1 16,-3-4-5-16,-1 4-2 0,-5-2 1 0,5 6-3 16,-5-3 1-16,0 1 7 0,-3 3 11 0,-4 4-7 15,1 0 5-15,-3-2 0 0,-3 4 0 0,0 3-4 16,-4-2 5-16,0 6 2 0,-5 1-3 0,8 0 2 16,-4-1 2-16,6-4-1 0,0 2-12 0,1-1 0 15,1 2 4-15,0 2 2 0,0-1 5 0,1 5 2 0,4-9 2 16,0 4 6-16,2-5-7 0,-1 4 0 0,3-2-5 15,0 1 4-15,0 0-3 0,3-2-4 16,-1 1-1-16,2 2 3 0,4-3-2 0,-2-1-5 16,1-3-1-16,0 4-2 0,5-3-4 0,-1-2 5 0,1 2-5 15,4-2 3-15,-7-4-4 0,4-1-1 0,0-3-7 16,2 2-6-16,-1-1-9 0,-1-4-18 0,-3-4-22 16,4 1-21-16,-1-2-21 0,-3-2-28 0,6-2-42 15,-2-1-42-15,-3-4-26 0,-4 2-34 0,2 1-36 16,-1-3-45-16,-1-6-43 0,-4 3-323 0,-1-8-769 15,-2 1 340-15</inkml:trace>
  <inkml:trace contextRef="#ctx0" brushRef="#br3" timeOffset="-29365.13">31666 13813 53 0,'0'0'224'0,"1"-3"-3"15,-1 3-1-15,0 0-6 0,0 0 1 16,0 0 3-16,0 0-3 0,5 10-14 0,-3-4-18 16,-2 0-17-16,0 2-18 0,2 0-13 0,-2-2-14 15,1 1-17-15,2 2-28 0,-2-3-33 0,0-2-38 0,1 3-47 16,-1-3-54-16,0 3-59 0,2-7-55 0,-3 0-167 16,1 3-408-16,-1-3 181 0</inkml:trace>
  <inkml:trace contextRef="#ctx0" brushRef="#br3" timeOffset="-29212.41">31827 13843 177 0,'1'3'253'0,"4"-1"8"15,-1 3-10-15,-3 0-6 0,3 0-8 0,-4 0-18 16,4-1-22-16,-3 4-18 0,-1-6-14 0,0 4-22 16,3-1-21-16,-6 0-37 0,6 2-43 0,-6 2-51 15,2-4-70-15,-3 2-73 0,0 3-78 0,-1-4-121 16,-1 0-381-16,-2 1 168 0</inkml:trace>
  <inkml:trace contextRef="#ctx0" brushRef="#br3" timeOffset="-28113.19">23820 14414 306 0,'0'0'395'0,"0"0"1"16,-5-6-7-16,5 6-3 0,0 0-19 0,0 0-14 16,0 0-31-16,0 0-27 0,0 0-28 0,0 0-25 15,0 0-27-15,0 0-16 0,0 0-21 0,0 0-16 16,4 13-15-16,-7-5-6 0,6 2-13 0,-3-1-10 0,-3 2-12 15,2 0-9-15,1 1-11 0,-1 0-10 0,-2-1-5 16,3-1-9-16,-1 1-11 0,-3-1-14 16,0 0-19-16,0 1-21 0,3-2-24 0,1-2-35 0,-4 0-30 15,1-1-24-15,0-3-31 0,-3 2-25 0,0 1-46 16,1-4-39-16,-2 3-40 0,-1-3-31 16,0-2-25-16,-3 3-237 0,-2-2-639 0,4 2 282 0</inkml:trace>
  <inkml:trace contextRef="#ctx0" brushRef="#br3" timeOffset="-27793.57">23493 14701 20 0,'-4'1'241'0,"4"-1"10"0,-9 2 10 0,9-2 10 0,0 0 2 16,-6 0 2-16,6 0-8 0,0 0-15 0,-5 1 10 16,5-1-15-16,0 0-6 0,0 0-14 0,0 0-18 15,0 0-16-15,0 0-20 0,-5 0-7 0,5 0-15 0,0 0 2 16,0 0 3-16,0 0-7 0,0 0-6 0,30 0-9 15,-18-1-8-15,6 2-10 0,0-2-6 16,2-1-18-16,3 2-2 0,6-2-10 0,2-4-5 0,4 1-10 16,2 2-4-16,-3-4-6 0,2 3-9 0,-3-3-7 15,3 2-10-15,-7-1-10 0,-3 0-7 0,-6 3-7 16,-2 2 3-16,-4-2-2 0,-3 3 0 0,1-4-3 16,-3 1 4-16,0 0-4 0,0 2 4 0,-4-1-10 15,0 2-11-15,1-1-17 0,0 0-20 0,-6 1-25 16,7-5-25-16,-4 4-14 0,-3 1-15 0,5-4-17 15,-5 4-33-15,0 0-49 0,0 0-41 0,0 0-33 16,-15-4-21-16,6 7-50 0,-4 0-198 0,-3 2-619 16,-4 3 275-16</inkml:trace>
  <inkml:trace contextRef="#ctx0" brushRef="#br3" timeOffset="-27276.21">23692 14887 129 0,'-2'4'254'16,"-2"0"2"-16,1 3-10 0,1-1-5 0,-1 2-15 16,1-4-22-16,-1 1-23 0,1 1-9 0,0-1-15 15,0 1-19-15,-2-1-11 0,4 0-13 0,-1-2-13 16,0 1-11-16,-1-2-12 0,2-2-3 0,0 5-17 16,0-5-1-16,0 0-8 0,0 0-7 0,-2 5 2 15,2-5-9-15,0 0-1 0,0 0-5 0,0 0-2 16,5-17-5-16,-4 11-7 0,5-3 4 0,-1 0-4 15,2 2 1-15,1 0-7 0,2-2 5 0,3 0-5 16,1 1-2-16,-3 1 5 0,6-1-2 0,-6 4-3 16,1-1-1-16,6-2 2 0,-9 3-3 0,2 3 3 15,-1-3-4-15,2 1-1 0,-6 2 0 0,-2 1 6 16,2-2-1-16,-6 2 5 0,11 2 10 0,-11-2 4 16,2 4 3-16,1 1 3 0,-3 1-6 0,-3 2 1 15,-2 2-7-15,-3 2-3 0,-2 4 2 0,0-2-4 0,-3 1 1 16,0 0-3-16,1-3 0 0,-2 0-2 0,1-1 0 15,-1-1 2-15,4-2 4 0,-1-4 4 16,1 1 5-16,0 1 7 0,1-3 9 0,1-2 6 0,2 2 18 16,2-2-2-16,0 1 10 0,0 0 0 0,4-2-14 15,-5 1 7-15,5-1-6 0,0 0-7 0,-6 2-11 16,6-2 1-16,0 0-7 0,0 0-1 0,0 0 1 16,2-9 1-16,2 6-6 0,1-3-4 0,3-1 2 15,0 2-2-15,2-2-2 0,-2 3-2 0,2-1-4 16,1 0-5-16,0-1-6 0,0 2-16 0,-1-1-19 15,0 2-14-15,2-1-34 0,-2 2-21 0,-5 1-32 16,0 0-22-16,-1-1-25 0,-4 2-24 0,0 0-11 16,5 5-30-16,-5 0-26 0,-1 0-34 0,-3 1-203 15,-5 1-543-15,0 3 240 0</inkml:trace>
  <inkml:trace contextRef="#ctx0" brushRef="#br3" timeOffset="-26864.82">23613 15136 138 0,'-4'4'205'0,"-1"0"6"15,0-1 10-15,4 2 2 0,-6 1-3 0,6 2-13 16,-4 3-9-16,1 4-11 0,0-5-8 0,-2 7-6 16,0 2-11-16,2-2-7 0,1 0-17 0,-1 1-7 0,-2 0-14 15,3-1-9-15,3-4-12 0,-3-3-9 0,0 2-11 16,2-4-6-16,1-2-11 0,-1-1-5 0,1 0-20 16,-2-3-2-16,2-2-8 0,0 0-5 0,0 0-4 15,0 0-3-15,0 0-4 0,10-18-7 0,-7 6 5 16,3-3-8-16,-1-2 1 0,3-1-6 0,2 1-5 15,-2 0-1-15,-2 0 0 0,2 3 6 0,2 0-5 16,-1-1 3-16,-1 7-1 0,1-3 2 0,6-1-3 16,-3 2 3-16,3 1-3 0,0-1-1 0,2 1 6 15,1-2-3-15,1 2 3 0,7-1-5 0,-1 1 5 16,-7 2 2-16,4 1 0 0,-2 3 3 0,1 1 8 16,-3-1 4-16,-6 2 4 0,1 2 7 0,1 0 6 15,-2 1 5-15,-1 0 6 0,-2 1 4 0,1 0 6 16,-3 3 10-16,0-1 4 0,1 2 5 0,-4 2 6 0,2 1 4 15,-2 0 1-15,-4 0-9 0,4 2-8 16,-4-1-4-16,-4 1-8 0,4-1-6 0,-4 1-10 16,-2-1-14-16,2 2-10 0,-2-2-22 0,-1 2-14 0,0-4-19 15,-1-2-25-15,-1 2-29 0,-1-3-30 0,-3 0-35 16,2 0-43-16,-1-1-32 0,-1-4-33 0,7 0-18 16,-6-2-185-16,4 0-514 0,0-2 228 15</inkml:trace>
  <inkml:trace contextRef="#ctx0" brushRef="#br3" timeOffset="-26575.8">23830 15247 16 0,'0'0'192'0,"-5"-4"-3"16,5 4-1-16,-5-2 4 0,5 2 0 0,0 0 4 16,0 0-3-16,-6-2-8 0,6 2-11 0,0 0-13 15,-10 4-15-15,8 0-8 0,2 0-13 0,0 0-13 16,-4 1-5-16,7 0-15 0,-2 2 1 0,1-2-17 16,0 1-3-16,3-1-4 0,-1 1-5 0,1-3-11 15,2 1 6-15,0 0-11 0,-3-2-3 0,4 0 1 16,-3 0 2-16,-5-2 3 0,13-2-5 0,-8 1 1 15,-5 1 3-15,10-3 3 0,-5 0 1 0,-2 1 4 16,-1-3-7-16,-2 0 0 0,3 1 5 0,-3 0 5 16,0 4-5-16,-4-7-4 0,1 2 6 0,-3 0-2 15,4 1 1-15,-5 2-6 0,2 0 0 0,-3 0-3 0,1 1-16 16,0 1 1-16,-2 0-3 0,2 0-9 0,-5 1-8 16,7 1-16-16,-3 0-14 0,3 0-18 15,-2 0-27-15,2 3-26 0,-3-3-37 0,3 0-43 0,1 1-52 16,1-1-64-16,1 0-284 0,2-2-615 0,0 0 272 15</inkml:trace>
  <inkml:trace contextRef="#ctx0" brushRef="#br3" timeOffset="-25550.31">24411 14591 36 0,'0'0'452'0,"0"0"-45"0,0 0-14 0,0 0-6 16,0 0-18-16,0 0-24 0,0 0-40 0,-7 13-33 15,7-13-32-15,0 4-9 0,0-4-34 0,2 7-19 0,1-3-23 16,-1 2-24-16,-2-1-26 0,2 1-26 0,-2-1-12 16,3 1-22-16,-1 4-12 0,0-4-29 0,-4 0-14 15,2 2-24-15,0 1-14 0,0-5-21 0,-5 7-17 16,1-3-21-16,-2 4-28 0,1-6-35 0,-2 5-23 15,0-4-16-15,0 0-18 0,-1-1-6 0,1 0-25 16,-3-1-184-16,-2 0-480 0,2-2 213 0</inkml:trace>
  <inkml:trace contextRef="#ctx0" brushRef="#br3" timeOffset="-25289.31">24216 14800 49 0,'-3'1'203'0,"3"-1"13"0,-7 3 18 0,7-3 12 15,-9 1 12-15,9-1 5 0,-4 2 5 0,4-2-7 16,0 0-15-16,0 0-17 0,-7 1-17 0,7-1-20 15,0 0-5-15,0 0-22 0,0 3 4 0,0-3 4 0,0 0 11 16,0 0 12-16,20 0 2 0,-8 0-1 16,2-2-7-16,1 2-8 0,7-1-13 0,-2-2-11 15,1 2-13-15,-1 1-11 0,3-3-16 0,6 0-9 0,1 2-12 16,-1-1-10-16,3 1-11 0,-4 0-3 16,-8 1-9-16,-1-1-13 0,4 1-14 0,-4 0-9 0,3 0-13 15,-7-1-10-15,-2-1-18 0,0 2-14 0,-1 0-19 16,-5 0-17-16,-1-2-8 0,-1 1-18 0,-5 1-24 15,8-2-7-15,-8 2-17 0,6-2-37 0,-6 2-42 16,0 0-47-16,0 0-52 0,-12-8-48 0,1 8-316 16,0-4-737-16,-6 2 326 0</inkml:trace>
  <inkml:trace contextRef="#ctx0" brushRef="#br3" timeOffset="-25016.18">24215 14855 351 0,'-2'4'347'0,"-2"-1"-15"0,1 1 4 16,1-1-19-16,2-3-12 0,-4 7-19 0,1 1-12 15,2 2-9-15,1 3-17 0,-1 3-9 0,-1 2-16 16,2 0-4-16,-3 6-2 0,6-3-6 0,-3 1-6 0,0 3-4 16,0 0-4-16,-3-4-4 0,3 5-9 0,-3 0-10 15,-1-1-10-15,2 0-16 0,-4 2-18 16,-1 1-6-16,0-3-14 0,-3 2-11 0,4 0-11 0,-2-1-8 15,3-7-18-15,-3-1-22 0,1-3-26 0,-1 1-30 16,0 0-32-16,1-7-37 0,0 0-40 0,0-2-43 16,0-1-54-16,1-3-54 0,1 1-58 0,-3-5-70 15,8 1-65-15,-9-6-237 0,5-3-766 0,3-2 339 16</inkml:trace>
  <inkml:trace contextRef="#ctx0" brushRef="#br3" timeOffset="-24744.67">24282 15056 217 0,'7'0'316'0,"-2"-1"8"16,-5 1 11-16,16-1 2 0,-7-2-2 0,2 0-16 15,1 0-1-15,6-1-12 0,1 0-16 0,0-1-18 16,3-2-23-16,3 1-21 0,-6-2-22 0,12 1-18 15,-9 1-21-15,-2-1-13 0,-1 2-18 0,2 0-15 16,-3 0-20-16,-2 0-25 0,-7 2-22 0,3 1-27 0,-7 1-24 16,1-1-20-16,-1 2-10 0,-1-3-21 15,-4 3-19-15,5-2-33 0,-4-1-39 0,-1 3-50 16,0 0-55-16,-15-3-55 0,8 3-55 0,-6 0-246 0,1-4-649 16,-2 4 288-16</inkml:trace>
  <inkml:trace contextRef="#ctx0" brushRef="#br3" timeOffset="-24571.29">24487 14900 127 0,'0'0'323'0,"0"0"-13"0,0 0-12 0,-9 6 6 16,5 0-13-16,3 2-3 0,0 1-16 0,-7 4-28 15,5 2-1-15,0 0-21 0,-1 2-19 0,4-1-30 16,-4 0-17-16,4 0-16 0,0-1-31 0,0-5-35 16,0-1-24-16,2 2-45 0,0-5-31 0,-2 0-35 15,1 1-41-15,2-4-35 0,-2 0-33 0,-1-3-27 16,0 0-31-16,10-12-22 0,-6 4-194 0,1-4-480 15,2-2 212-15</inkml:trace>
  <inkml:trace contextRef="#ctx0" brushRef="#br3" timeOffset="-24215.45">24570 14921 70 0,'4'-3'149'0,"-1"1"9"0,1 2 8 0,-4 0 21 16,0 0 15-16,6 5 8 0,-5-2-1 0,-1 2 4 16,5 0-13-16,-6 0-5 0,-1 1-14 0,0 3-9 15,0 0-17-15,-1-1-9 0,1-1-14 0,-1 1-13 0,-1 0-16 16,2 2-15-16,-4-2-12 0,0 0-18 0,0 1-12 15,-1 0-25-15,1 0-20 0,-2 1-14 16,-2-1-22-16,-3 1-15 0,4-2-21 0,-1-3-16 16,0 4-11-16,1-3-3 0,0 0 3 0,0 0 9 0,0 0 6 15,5-1 3-15,-3-3 13 0,4 2 11 0,-1-1 8 16,0-1 16-16,4-2 21 0,-2 2 5 16,2-2 16-16,0 0 17 0,0 0 15 0,-1 4 15 0,1-4 22 15,0 0 14-15,0 0 18 0,0 0 6 0,0 0 8 16,19-7 5-16,-13 4-5 0,1 0 2 0,2-1-4 15,-1 0-5-15,5 1-7 0,-4-1-10 0,1 0-15 16,-1 1-7-16,2-1-8 0,-1 3-3 0,-4-2-7 16,6 2-18-16,-6-2-1 0,3 1-14 0,-4 1-19 15,-1 0-18-15,-4 1-17 0,6-2-14 0,-6 2-14 16,0 0-9-16,0 0-9 0,4 3-13 0,-4-3-21 16,0 0-33-16,-9 13-33 0,3-7-30 0,1 1-30 15,-3 2-17-15,-2-1-21 0,0 1-146 0,-2-1-451 16,-1 1 199-16</inkml:trace>
  <inkml:trace contextRef="#ctx0" brushRef="#br3" timeOffset="-23910.47">24397 15251 59 0,'0'0'245'0,"0"0"3"0,0 0 3 0,-2 3-1 0,2-3-11 16,0 0-9-16,0 0-22 0,0 0-18 16,0 0-13-16,0 0-8 0,0 0-3 0,0 0-5 0,0 0-2 15,0 0-7-15,23-3-8 0,-18 2-4 0,6-2-14 16,0 0-8-16,-2 0-11 0,1-1-5 0,4 3-7 15,-2 1-11-15,-1-2-11 0,-2 2 4 0,2 0-7 16,0 2-5-16,-6-2 12 0,7 0-5 16,-5 2 13-16,0 2 10 0,-4-2 12 0,4 4 11 0,-2-2 13 15,-1 3 8-15,0 2 0 0,-3 0 2 0,-1 2-1 16,-2 1 1-16,0 0-4 0,-4 5-5 0,1-1-2 16,-3 2-5-16,-2-2-4 0,0 2-20 0,1-5-10 15,-4 3-10-15,0-1-5 0,0-2-5 0,2-1-7 16,-5-1-26-16,2-4-26 0,0 0-28 0,-2 0-23 15,3-1-36-15,-1 0-37 0,1-3-36 0,0-2-57 16,2-1-47-16,-1 0-48 0,1 0-52 0,6-3-70 16,-2 1-370-16,1-7-857 0,3 4 379 0</inkml:trace>
  <inkml:trace contextRef="#ctx0" brushRef="#br3" timeOffset="-23695.9">24363 15357 42 0,'3'-3'273'0,"0"-2"-9"0,-2 3-3 16,-1 2 1-16,2-4-5 0,1 2 3 0,-3 2 2 15,9-2 3-15,-5 1 13 0,1-1 2 0,-5 2 11 0,18 2 2 16,-7-1-4-16,3 1-11 0,-4-1-8 16,3 0-7-16,5 4-11 0,-1 3-13 0,-1-2-20 15,2-2-13-15,3 3-18 0,-4-2-19 0,2-2-16 0,-2 4-14 16,0-2-15-16,0 2-14 0,-1-2-15 0,2-1-24 16,-3 0-27-16,-2-1-30 0,0 0-35 0,0 0-38 15,-2-3-47-15,2 0-53 0,0 0-50 16,-2 0-44-16,1-2-54 0,-3 1-53 0,4-3-60 0,-6 2-334 15,-2-1-815-15,2 1 361 0</inkml:trace>
  <inkml:trace contextRef="#ctx0" brushRef="#br3" timeOffset="-23352.2">24914 14895 323 0,'0'0'418'0,"0"0"-16"0,-4-2-11 16,4 2-17-16,0 0-6 0,0 0-23 0,0 0-15 15,5-5-7-15,2 3-7 0,-2-2 15 0,8-1-28 16,-2 1-20-16,6 0-26 0,1-4-21 0,1 1-24 15,0 0-21-15,-1 1-19 0,2-2-17 0,-2 1-14 16,4-1-24-16,-3 1-21 0,-2 0-34 0,-2 1-34 16,-1 2-33-16,-2 2-31 0,-2-1-27 0,-5 1-38 15,2 1-20-15,-2-5-26 0,0 3-36 0,-3 1-36 16,-2-3-33-16,0 5-40 0,-5-6-33 0,-1 1-20 16,-2 2-13-16,-1-2-9 0,-2 2-193 0,2-2-607 0,-3-1 268 15</inkml:trace>
  <inkml:trace contextRef="#ctx0" brushRef="#br3" timeOffset="-23054.62">25116 14722 1334 0,'-5'-2'-20'0,"1"0"52"0,-1-1 41 15,1 0 25-15,0 0 20 0,-1 1 15 0,5 2 8 0,-9-2 5 16,9 2 4-16,0 0 1 0,-9 4 11 16,7 0 3-16,-1 3 19 0,-2 5-2 0,0 3 1 0,1-1-6 15,-1 2 2-15,0 4-3 0,0-2-4 16,1 1-14-16,0 1-14 0,3-2-10 0,0 0-16 0,1-6-12 16,1 2-8-16,0-3-9 0,-1 0-10 0,3 2-3 15,-2-4 0-15,3 1-19 0,-2 1-4 0,1-1-5 16,1 0-5-16,2 1 0 0,-1-2-4 0,0-1-3 15,2 2 3-15,1-2-5 0,0 2 2 0,0-1 5 16,1 1 3-16,-2 0 9 0,1-2 1 0,0 3 5 16,-3 0 8-16,4 1 1 0,-5 0 0 0,2 4 1 15,-2-4-8-15,4 3-5 0,-7-4-2 0,2 1-4 16,-2-2-7-16,-1 1-5 0,0 0-4 0,0 1 0 16,-1-2-13-16,-2 0-6 0,2-3-10 0,1-1-13 15,-3 1-17-15,1-3-21 0,-2 1-25 0,-4-2-37 16,3 0-33-16,0-2-39 0,5-1-31 0,-13 1-24 15,8-2-31-15,-4-3-33 0,1-2-40 0,3-2-37 16,1-1-303-16,-1-2-735 0,5-2 325 0</inkml:trace>
  <inkml:trace contextRef="#ctx0" brushRef="#br3" timeOffset="-22723.01">25250 14959 288 0,'2'-4'354'16,"-1"0"-5"-16,-2 0 11 0,1 4 10 15,0-5-7-15,0 5-20 0,-4-4-10 0,4 4-21 0,-5-2-18 16,5 2-18-16,0 0-7 0,-14 3-10 0,7 1-3 16,-1 4-3-16,-5 2 1 0,1 1-6 0,-3 3-2 15,-6 4 0-15,2 0-6 0,2 3-1 0,-2-2-26 16,1 2 3-16,2-2-23 0,2-5-10 0,2 4-18 16,2-1-14-16,-1 0-13 0,0 1-18 0,2-5-17 15,0 4-3-15,4-7-15 0,0 2-5 0,3 2-5 16,0-4-9-16,1 3-3 0,0-1-7 0,1-2-24 15,1 1-32-15,3-1 0 0,1-1 0 0,1 2 0 16,4-4 0-16,3 4 0 0,4-5 0 0,-2 4 0 16,4-6 0-16,4 1 0 0,-5-5 0 0,10 2 0 0,2-4 0 15,-2 2 0-15,0-7 0 0,-1 1 0 16,-8 1 0-16,5-4 0 0,-3 2 0 0,-6 3-197 16,3-8-144-16,-4 5-79 0,-4-2-87 0,-1-2-107 0,-2 2-405 15,-2 2-1104-15,-4-3 489 0</inkml:trace>
  <inkml:trace contextRef="#ctx0" brushRef="#br3" timeOffset="-21815.34">25630 14689 204 0,'0'0'391'0,"0"0"-18"16,0 0-16-16,0 0-21 0,0 0-16 0,-7 11-38 16,7-11-20-16,0 5-37 0,-1 2-16 0,2 1-27 15,1-2-15-15,-1 6-11 0,0-3-23 0,5 0-6 0,-4 1-14 16,3-1-16-16,-1 2-8 0,0-3-10 16,-2-2-21-16,0 1-14 0,-1 0-15 0,1-3-19 15,1 3-8-15,-3-3-29 0,3 1-4 0,-3 0-35 0,0 0-42 16,-3-1-54-16,0 3-65 0,0-3-54 0,-3 0-277 15,-5 3-603-15,5-2 267 0</inkml:trace>
  <inkml:trace contextRef="#ctx0" brushRef="#br3" timeOffset="-21622.32">25537 14995 50 0,'2'3'319'0,"-2"-3"-13"0,-4 6-11 16,4-6-4-16,0 0-20 0,4 1-24 0,-4-1-28 15,0 0-19-15,4 4-14 0,-4-4-21 0,5 4-11 16,-4-1-13-16,4 3-15 0,-1-2-11 0,0 2-13 16,1 0-32-16,-1-1-22 0,-3 6-31 0,7 4-35 15,-8 0-38-15,1 3-38 0,-2 0-45 0,-3 1-35 16,-2 7-36-16,3 2-24 0,-3 2-166 0,-2-3-433 16,-2-1 192-16</inkml:trace>
  <inkml:trace contextRef="#ctx0" brushRef="#br3" timeOffset="-21445.32">25465 15593 203 0,'-1'3'212'0,"2"1"10"0,-2 0 3 16,1-4-7-16,1 7-14 0,-1-7-8 0,0 0-3 15,1 1-3-15,-1-1-1 0,0 0-8 0,13-8-17 0,-4 1-11 16,1-6-11-16,-1 6-13 0,1-2-15 0,3-2-11 16,-3-1-17-16,3-2-26 0,0-1-23 0,-3 4-36 15,4-2-28-15,-2-3-40 0,-2 1-40 16,1 0-40-16,1-6-42 0,2 4-47 0,-6-2-173 0,2 3-441 15,-1-2 195-15</inkml:trace>
  <inkml:trace contextRef="#ctx0" brushRef="#br3" timeOffset="-21179.05">25862 14858 170 0,'2'-3'365'0,"-2"3"-18"16,0 0-10-16,0 0-22 0,0 0-21 0,0 0-13 16,1 20-20-16,-1-7-9 0,-1 4-25 0,-1 1-8 0,4 1-18 15,-4 0-18-15,2 6-18 0,2 3-17 16,-4-2 0-16,4 0-27 0,-2-6-3 0,-2-1-9 16,2 1-19-16,2-2-6 0,-1-3-10 0,-1 2-7 15,0-3-26-15,3-5-18 0,-3 1-26 0,1-2-31 16,-1 0-29-16,1-1-33 0,-1-2-35 0,-1-2-38 0,1 3-50 15,0-2-67-15,-3-2-63 0,3-2-200 16,-5 3-594-16,5-3 263 0</inkml:trace>
  <inkml:trace contextRef="#ctx0" brushRef="#br3" timeOffset="-20794.95">25862 14798 264 0,'2'-1'327'0,"-2"1"-22"15,1-6-15-15,0 4-19 0,2-1-19 0,1-1-7 16,0 1-13-16,1-1-9 0,5-1-11 0,-1 1-21 16,2-1-13-16,3 1-18 0,2-1-17 0,-2 1-13 15,1-1 1-15,0 3-17 0,-2-1-20 0,5-1-6 16,-1 3-9-16,-3 0-16 0,-1 1 3 0,-3 0-5 15,1-1-2-15,-2 1-6 0,3 1 1 0,-5 0 1 16,-1 3 10-16,0-2 10 0,-1 2 10 0,1 1 6 16,-1 1 8-16,-1 3-3 0,-1 3 8 0,-1 0 3 15,-2 6-5-15,2 2-3 0,-4 3-5 0,1 2-6 16,-1 0-6-16,-2 1-9 0,0 1-4 0,1-8-8 16,-2 5-5-16,2 1-7 0,0-6-6 0,0-1-7 15,2-1-3-15,-3 1-13 0,2-2-16 0,0-3-20 16,1-1-20-16,0-1-32 0,-2-2-28 0,1-2-27 0,2 0-38 15,-4 1-36-15,0-1-49 0,-1 0-58 0,0-2-68 16,-2-1-354-16,-3-2-786 0,0 1 348 0</inkml:trace>
  <inkml:trace contextRef="#ctx0" brushRef="#br3" timeOffset="-20569.34">25837 15051 34 0,'0'0'365'0,"1"-3"-27"0,3 0-15 0,0 1-7 0,0-1-15 15,6 0-18-15,0-4-22 0,7-1-27 0,-2-1-18 16,3 0-30-16,1 0-23 0,0 0-35 0,-1 5-39 16,0-3-40-16,-5 2-38 0,1 0-38 0,-5 3-40 15,-1 2-36-15,-1 2-19 0,-2-1-24 0,-2 3-28 16,-2 2-17-16,-2 0-23 0,-7 3-6 0,3 5-120 15,-8 1-366-15,-1-3 162 0</inkml:trace>
  <inkml:trace contextRef="#ctx0" brushRef="#br3" timeOffset="-19979.35">25865 15159 35 0,'-4'3'201'16,"4"-3"6"-16,-2 2 6 0,-1 0-2 0,3-2-10 16,0 0-6-16,-4 3-3 0,4-3-6 0,0 0 3 15,0 0-4-15,13-7-10 0,-7 3 0 0,3 0-18 16,3-3-5-16,-1 3-16 0,1-1-17 0,1 0-6 15,-2 0-16-15,-1 0-7 0,-1 3-9 0,0 1-6 16,0 0-14-16,-3-2-10 0,2 3-3 0,-3 3-6 16,-1-1-3-16,0 0-6 0,2 1-1 0,-3 0-8 0,-2 2-11 15,-1 2-8-15,3-2-8 0,-3 1-11 0,-3 0-8 16,3 0-7-16,-1 1-9 0,-2-1-5 16,3 3 4-16,-6-2-4 0,2 4 4 0,-1-6 1 15,1 2 0-15,0 0 7 0,4 1 0 0,-4-3 6 0,3 0-4 16,-1-2 2-16,-1 0 4 0,3 2-1 0,0-2 6 15,0-3-1-15,3 6 6 0,-1-2 3 0,2-3 1 16,-4-1 6-16,4 5 3 0,-3-4 3 16,3 2 2-16,1-1 4 0,-2 0 8 0,2 1-1 0,-3 1 7 15,2-1 3-15,0 3 6 0,-3 1 3 0,-1 4 1 16,-1 0-2-16,1-4 0 0,-4 5 7 0,-2 5-5 16,-2-3 5-16,3 4 2 0,-3-3 5 0,-2 0-1 15,-3 2 0-15,4-2 9 0,-4-3-6 0,1 1 0 16,0 0 18-16,0-6-18 0,-1 4 4 0,1-5-9 15,1 2 2-15,2-1 10 0,-3-4 10 0,5 2 6 16,-1-1 8-16,3-1-12 0,1 0-1 0,4-3-10 16,-9 1-7-16,9-1-13 0,-5 1 8 0,5-1-21 15,0 0-1-15,0 0-6 0,0 0 6 0,0 0-5 16,0 0 9-16,22-6 4 0,-11 0-2 0,1 0 6 16,1 4 1-16,-1-1-4 0,6-2 8 0,-1 4-4 15,3-2 2-15,-2 0-5 0,-2 3 1 0,1-4 3 16,0 4-2-16,2 1-1 0,-6-1-1 0,-3 3 1 15,4-3-3-15,-2 6-1 0,-1-4-3 0,0 1 2 0,-1-2-2 16,-1 2-2-16,-3-3 3 0,1 1-2 0,-4 0 0 16,4 0-3-16,-4 2-5 0,1-2-6 15,-4-1-9-15,5 4-17 0,-5-4-14 0,0 0-29 0,4 1-31 16,-4-1-30-16,0 0-35 0,0 0-49 16,0 6-59-16,0-6-79 0,0 0-86 0,0 0-249 0,-15-6-728 15,9 1 323-15</inkml:trace>
  <inkml:trace contextRef="#ctx0" brushRef="#br3" timeOffset="-19699.34">26251 15097 315 0,'0'4'317'0,"0"-4"-12"0,5 4-11 16,-4 0-3-16,2 0-21 0,-2 2-20 0,2 0-23 15,-1 1-24-15,1 1-22 0,-2 1-16 0,3-1-16 16,0 1-20-16,-3-1-4 0,2-3-26 0,-1 3-10 16,2-2-29-16,-3-1-11 0,2-1-21 0,-1 0-24 0,0-1-24 15,-2-3-24-15,2 7-30 0,-2-7-49 16,0 0-61-16,0 0-60 0,0 0-234 0,0 0-516 15,0 0 229-15</inkml:trace>
  <inkml:trace contextRef="#ctx0" brushRef="#br3" timeOffset="-19363.35">26427 14861 177 0,'3'-3'363'0,"-2"0"-11"15,2 2-12-15,-2-3-8 0,-1 4-23 0,5-3-14 16,-5 3-25-16,0 0-24 0,0 0-8 0,0 0 4 15,10 7 2-15,-7-4 2 0,1 4-1 0,-2 2-6 16,2 5 0-16,1 1 0 0,-1 3 1 0,0 7-1 16,-3 2-1-16,2 5-5 0,-3 0-8 0,-3 0-9 15,3 15-19-15,-1-12-9 0,-8 10-17 0,8-7-11 16,-3-2-21-16,0 8-17 0,0-13-9 0,3 6-8 16,-2-6-9-16,2 1-15 0,-2-3-18 0,3-5-14 15,0-6-17-15,-1-1-6 0,1-4-7 0,0-3-2 16,-1-2-9-16,2-1-3 0,-1-1-13 0,-1-1 7 15,1 0 5-15,0-5-24 0,-3 4-23 0,3-4-25 16,-6 0-16-16,6 0-24 0,-11-4-21 0,5 0-24 0,-4-3-21 16,1 0-23-16,4-2-11 0,-3 0-14 0,3-3-3 15,-5 5-13-15,4-5-8 0,-1 2-15 0,2-2-17 16,-2-1-27-16,2 4-23 0,-3-4-21 16,-1-2-15-16,2 5-236 0,0 0-648 0,2-1 288 0</inkml:trace>
  <inkml:trace contextRef="#ctx0" brushRef="#br3" timeOffset="-18966.33">26877 14756 260 0,'0'-1'462'0,"0"1"-41"0,0 0-13 15,5-1-31-15,-5 1-11 0,0 0-31 0,0 0-35 16,0 0-34-16,0 0-22 0,9 7-21 0,-6-4-19 16,2 4-18-16,1 3-18 0,-2-2-13 0,-1 1 5 15,-1 0-16-15,2 0-28 0,-1 1-27 0,1 1-32 16,-3 2-41-16,0-1-44 0,-1-1-39 0,0 2-45 0,-2-1-48 16,-2 1-54-16,0-3-75 0,-1 3-68 0,-4-2-265 15,-3-2-673-15,3 0 297 0</inkml:trace>
  <inkml:trace contextRef="#ctx0" brushRef="#br3" timeOffset="-18513.68">26711 15014 222 0,'-4'6'276'0,"-2"-3"-5"0,-2 6-6 16,4 0-11-16,-2 0-10 0,-2 0-13 0,6 2-18 16,-5 2-21-16,3 2-12 0,3-2-17 0,0 2-19 15,-2-3-14-15,2-1-12 0,-3-2-13 0,4-1-6 16,0 0-19-16,0-2-5 0,4 0-5 0,-3-2-7 15,-1-4 6-15,-1 4-9 0,1-4-3 0,0 0-8 16,0 0-8-16,0 0-11 0,4-15-1 0,-3 4-3 16,0 1-3-16,2-1-1 0,-2 2-9 0,-1-3 5 15,3 1 0-15,-3 1-4 0,1 2-4 0,3-2 6 16,-3 0-7-16,2 3 3 0,1-1 9 0,1 2 1 16,-3-3 10-16,5 1 6 0,-2-1 12 0,1 2 9 15,-1-2 5-15,5 2 8 0,-2 0 9 0,1-2 8 16,4 1 11-16,1 0 1 0,1-1-5 0,1 2-4 15,1-1-4-15,0-1-3 0,2 3-6 0,-1-1-6 16,0 1-5-16,4-1-10 0,3-1-7 0,-5 2-1 16,3 2-7-16,-2-1-3 0,0 2-7 0,10 0-3 0,-10 0-6 15,-3 3-1-15,0 0-6 0,1 0-1 16,-7 2 3-16,2 0-3 0,-3 0 4 0,1 1 7 16,-5-2 1-16,-2 3 3 0,2-1-5 0,-3 2 4 0,3-2 0 15,-4 3-4-15,3-2 1 0,-5 1 0 0,3 2 0 16,-2 0-7-16,-2 3-3 0,0 3 0 0,0-2-3 15,-2 5-9-15,-3-4-11 0,0 0-18 16,0-1-15-16,-1 5-12 0,-5 0-28 0,1-2-20 0,3 0-16 16,-2 0-34-16,-2-3-23 0,0-3-31 0,-2 3-48 15,-2-1-51-15,3-4-63 0,-6 1-328 0,3-1-751 16,-5-4 332-16</inkml:trace>
  <inkml:trace contextRef="#ctx0" brushRef="#br3" timeOffset="-18248.82">26826 15138 59 0,'0'0'357'0,"-2"1"-18"0,2-1-8 16,0 0-15-16,-6 1-18 0,6-1-23 0,0 0-11 16,0 0-5-16,0 0 5 0,13 4 0 0,-5-5-7 15,3-1-16-15,1 1-15 0,-1 0-16 0,6 1-17 16,-3-2-16-16,-1-2-16 0,0 0-19 0,6-3-17 0,-1 4-15 15,-8-3-20-15,8 1-20 0,-7 1-33 0,-2 1-38 16,0-1-34-16,1 2-31 0,-5 1-37 0,-1-2-18 16,0 3-30-16,-4 0-25 0,10-2-26 15,-10 2-25-15,0 0-31 0,0 0-35 0,0 0-23 0,0 0-204 16,0 0-562-16,0 0 248 0</inkml:trace>
  <inkml:trace contextRef="#ctx0" brushRef="#br3" timeOffset="-18091.93">27013 15104 720 0,'0'0'79'0,"-4"4"37"0,3-2 15 16,-2 0 14-16,3-2 16 0,-3 7 16 0,1-4 17 0,-1 3 8 15,2 0-2-15,-3 4 8 0,2 2-4 0,-2 3 4 16,0 1-6-16,1 3 2 0,2 7 7 0,-4 0-14 16,1 3-11-16,2-2-18 0,-1 3-10 0,-2 1-17 15,3-2-17-15,0-10-10 0,1 8-17 0,0-8-21 16,2-1-25-16,-1-6-34 0,-1 1-32 0,2-2-36 16,-4-2-39-16,2-3-51 0,-3 2-58 0,-1-2-80 15,1-3-74-15,-3-1-242 0,-1-2-642 0,8 0 284 16</inkml:trace>
  <inkml:trace contextRef="#ctx0" brushRef="#br3" timeOffset="-17871.52">26905 15326 2 0,'3'-2'299'0,"1"-2"-10"16,2-1 6-16,-1 2 11 0,5-3-10 0,-1 0-5 15,2 0-14-15,0 0-20 0,-1-3-14 0,2 3-26 0,1-1-16 16,-2 0-16-16,1 5-24 0,0-1-12 15,-3 0-22-15,0 1-12 0,1-2-12 0,-2 3-21 16,1-2-30-16,-4 0-20 0,0 1-24 0,-1 0-34 0,-4 2-19 16,5-1-25-16,-5 1-20 0,0 0-20 0,0 0-34 15,0 0-33-15,0 0-28 0,0 0-22 0,-14 11-14 16,8-5-7-16,-4-2-153 0,1 2-435 16,-3-3 193-16</inkml:trace>
  <inkml:trace contextRef="#ctx0" brushRef="#br3" timeOffset="-17515.88">27000 15293 968 0,'-9'6'-42'0,"3"-1"45"0,-3 3 26 0,0-1 15 16,0 1 15-16,0-1 17 0,1 2 18 0,2-2 26 15,-3 0 18-15,0 1 7 0,1 0 7 0,-1 0 7 16,-1-1 8-16,1 1 1 0,-4 0-12 0,4 0 0 16,-1 2-3-16,-4-5-11 0,1 6-9 0,-5-3-6 15,3 2-2-15,-2-1-14 0,3 1-6 0,-2-1-4 16,4-1-16-16,1-3 4 0,-1 0-15 0,1 0-12 16,3 0 3-16,-1 2-17 0,-1-4-4 0,3-1 2 15,2 1-11-15,0-2 2 0,4 2-10 0,1-3 1 16,-5 2-9-16,1-1 2 0,4-1-2 0,0 0-6 15,0 0-1-15,-4 3 4 0,4-3-4 0,0 0 7 16,0 0-7-16,0 0 28 0,0 0 11 0,11 5 14 16,-4-2 11-16,-1-3 3 0,5 2 5 0,0 0 10 15,7 0 7-15,0 1 10 0,0 0 6 0,4-3 3 16,-1 6 4-16,6-4 0 0,-4 2-5 0,5-1 0 16,2 0 0-16,-2 1-13 0,1 0-2 0,2 0-8 15,-3 2-2-15,1 0-4 0,-1 1-8 0,3-1 7 16,0 1-10-16,-3-1-8 0,5 0-7 0,2-1 3 15,2 1-16-15,-3-3-6 0,5 2-13 0,-2 2-24 16,1-2-27-16,-1-5-20 0,0 4-43 0,0 3-35 16,-4-3-57-16,-1-2-57 0,2 0-46 0,-14 0-60 15,-2 1-89-15,-1-3-64 0,-5 0-311 0,-7-2-866 16,-1-1 383-16</inkml:trace>
  <inkml:trace contextRef="#ctx0" brushRef="#br3" timeOffset="-16391.29">27498 14858 379 0,'-5'3'397'0,"3"-1"-20"15,2-2-13-15,-2 3-23 0,2-3-24 0,0 0-34 0,-2 4-24 16,2-4 0-16,10 3-2 0,-1-3 3 16,1 0-10-16,9-1-15 0,4 0-14 0,5-2-14 15,3-3-10-15,0 1-14 0,-1 0-6 0,1-3-15 16,1 3-12-16,-1-1-14 0,-2 0-14 0,0 0-10 0,5 1-11 16,-5 0-10-16,1 2-8 0,-1-1-9 0,-10 4-12 15,3 0-5-15,-4-3-6 0,0 6-4 16,-4-3-4-16,-4 3-9 0,0-1-7 0,-5-3-10 0,4 2-3 15,-1 0-19-15,-2 0-13 0,-6-1-18 0,7 2-16 16,-2-1-13-16,-5-1-23 0,0 0-22 0,2 2-51 16,-2-2-44-16,0 0-54 0,-14 7-57 0,4-3-52 15,-3-2-47-15,-5 3-293 0,-8 1-767 0,5-1 339 16</inkml:trace>
  <inkml:trace contextRef="#ctx0" brushRef="#br3" timeOffset="-15876.15">27622 15086 135 0,'-1'2'297'0,"-2"2"-4"0,0-1-19 15,1 3-11-15,-3-2-14 0,4 0-15 0,-3 0-17 16,3 2-20-16,-2-2-19 0,2 0-17 0,-2 0-16 16,3-4-23-16,-1 5-9 0,1-5-8 0,-1 3-17 15,0 1-11-15,1-4-10 0,0 0-8 0,0 0-8 16,0 0-2-16,0 0-11 0,0 0 0 0,0 0-1 15,0 0-10-15,0 0 6 0,7-10-5 0,-3 8-1 16,1-3 0-16,0 2-4 0,3 0 1 0,0-2-10 16,-1 2-1-16,1 0 1 0,2 1-1 0,2-1-4 0,-1 0-3 15,1 0 4-15,-1 0-9 0,2 1 2 16,-3 1-7-16,-1 0 1 0,1-2-4 0,-6 3 2 16,4-1-5-16,-8 1 5 0,9 0 3 0,-9 0 1 15,6 1 2-15,-6-1 3 0,3 6 4 0,-6 1-1 0,2-1 4 16,-2 2-2-16,-3 2 2 0,-2 1-3 0,2-3 2 15,-2 6 3-15,-2 2-5 0,-3-4 2 0,2-1 0 16,-1 1 3-16,-1-1 6 0,0 0 5 16,2-5 7-16,3 1 0 0,-3-1 6 0,3-1-1 0,2-1 23 15,0-3 7-15,-2 1 5 0,4 1 0 0,4-3-5 16,-8 1-7-16,8-1-3 0,-5 2 0 0,5-2-12 16,0 0-9-16,0 0-4 0,0 0-8 0,0 0 0 15,0 0 4-15,0 0-15 0,0 0 7 0,0 0-5 16,14-10-5-16,-6 6 2 0,-3 1-5 0,2 1 8 15,0 0-11-15,3-2 7 0,-1 2-7 0,-2 0-2 16,1 1 1-16,0-1-11 0,-1 0-10 0,-1 0-22 16,1-3-11-16,0 3-31 0,-2 0-19 0,-1-1-27 15,1-1-34-15,0 0-33 0,2 0-60 0,-1-3-44 16,-1 0-278-16,0 2-625 0,-1-2 276 0</inkml:trace>
  <inkml:trace contextRef="#ctx0" brushRef="#br3" timeOffset="-15488.68">27953 14920 141 0,'0'0'323'0,"4"-2"-7"0,-4 2-7 0,0 0-11 16,0 0-5-16,0 0-5 0,0 0-12 0,5 8 5 0,-2-1-5 15,-3-1-9-15,2 6-4 0,1-2-9 16,-2 2-7-16,2 6-5 0,-2 7-7 0,2 2 1 15,-1-8-11-15,-1 8-10 0,-1 3-8 0,0 1-10 16,4 0-8-16,-4 0-6 0,-1 4-23 0,-2-4-7 0,2 3-22 16,-4-2-7-16,1-1-14 0,-1-1-7 0,1-1-14 15,0-5-11-15,-1 2 1 0,1 0-12 16,-1-7-10-16,2-2 7 0,-3-2-18 0,5-3-1 0,-3 1-6 16,0-4 8-16,-1 0-11 0,0 0 0 0,-2-2-4 15,1-2-1-15,1-1-1 0,-2-1-10 0,-5-1 1 16,3 1-10-16,-1-3-12 0,-4 0 0 15,2-3-8-15,0 0-8 0,1 1-9 0,1-3-5 0,1 1-7 16,0 0-10-16,3 0-17 0,-2-1-19 0,2 0-14 16,-2 0-20-16,3-1-14 0,1 2-9 0,-1-2-28 15,1 0-19-15,-2-3-34 0,2 0-25 0,0 3-26 16,0 0-34-16,1-5-44 0,1 1-48 0,-3-2-30 16,3 2-234-16,0 1-718 0,0 0 318 0</inkml:trace>
  <inkml:trace contextRef="#ctx0" brushRef="#br3" timeOffset="-14929.32">28379 14893 47 0,'0'0'339'16,"2"-6"-19"-16,-2 3-4 0,0 3-19 0,3-4-1 15,-3 4-12-15,0 0-28 0,0-5-4 0,0 5-20 16,0 0-11-16,0 0-16 0,0 0-8 0,0 0-10 15,0 0-7-15,0 0 2 0,0 0 1 0,0 0-2 0,0 0 2 16,0 0-8-16,0 0 1 0,0 0 1 16,0 0-6-16,-11 14-6 0,8-5-9 0,-5-1-13 15,3 2-12-15,-4 0-11 0,0 6-8 0,0-3-12 16,0 0-12-16,-1 2-11 0,1-1-7 0,1-3-5 0,2 1-8 16,-1-3-4-16,1 0-8 0,1-2-3 0,0 3-7 15,2-4-3-15,2-1-7 0,-1 0-4 0,0-2-1 16,-1-1-4-16,3-2-4 0,-2 4-3 0,2-4 1 15,-2 3-4-15,2-3-2 0,0 0 0 0,0 4 2 16,0-4-1-16,7 4 1 0,-2-2 3 0,3-2 2 16,1 0-3-16,4 0 1 0,5-1-3 0,-2 1-20 15,1-1 1-15,4-1 8 0,0 1-3 0,-4 0 4 16,3-2-7-16,-2 2-7 0,4-2-15 0,-4-1-5 16,-5 2-4-16,-1 1-3 0,-3-1-6 0,0 0-8 15,0 1-9-15,-1-1-14 0,-4 2-10 0,-4 0-15 16,11 0-23-16,-7-1-30 0,-4 1-20 0,6-4-25 15,-4 1-47-15,0 0-52 0,-2-2-51 0,0-2-41 16,0 2-282-16,0-3-733 0,0 0 324 0</inkml:trace>
  <inkml:trace contextRef="#ctx0" brushRef="#br3" timeOffset="-14739.32">28574 14927 40 0,'0'-2'269'0,"0"2"24"16,4-4 3-16,-4 4-15 0,0-5-3 0,0 5-1 0,0 0 4 15,0-4-10-15,0 4-11 0,0 0-16 0,0 0-16 16,0 0-32-16,0 0-17 0,0 0-12 15,0 0 3-15,5 15 0 0,-5-3-16 0,0 1-13 0,0-2-16 16,-1 2-8-16,-2-3-10 0,3 8-14 0,3-2-9 16,-6 0-13-16,3 0-26 0,-1-3-20 0,1-2-25 15,-4 5-43-15,0-1-27 0,1-3-42 0,-5 3-44 16,-1 0-41-16,1 0-54 0,1-4-46 16,-5 3-40-16,-2-1-230 0,-1-2-613 0,1 1 271 0</inkml:trace>
  <inkml:trace contextRef="#ctx0" brushRef="#br3" timeOffset="-14499.32">28316 15229 233 0,'0'0'256'0,"0"0"5"15,0 0-1-15,0 0-1 0,-6 7-5 0,6-4 1 16,0 5-2-16,0 0-6 0,-3 3-12 0,3-2-6 16,0 2-5-16,2 8-14 0,-2-1-17 0,2 0-7 15,-1-2-15-15,3 8-8 0,-4 2-9 0,3-8-9 16,-1 7-14-16,-2-1-10 0,0-4-7 0,0-2-10 15,-5-2-12-15,3 2-12 0,2-1-6 0,-2-5-17 0,1 0-18 16,-1-4-30-16,0 2-26 0,0-6-20 16,0 0-45-16,0-1-39 0,-1 0-36 0,3-3-43 15,0 0-42-15,-9-10-38 0,6-2-39 0,1 1-31 16,-1-6-184-16,1-2-579 0,1-7 256 0</inkml:trace>
  <inkml:trace contextRef="#ctx0" brushRef="#br3" timeOffset="-14230.31">28319 15294 22 0,'2'-11'177'0,"3"3"-8"0,-1 2-14 15,-2-1-18-15,1 2 3 0,1-1 7 0,0-1 3 0,1 0 3 16,1 3-4-16,-2-4 2 0,2 3-1 0,1 1-3 16,1-1 4-16,2-1-4 0,-1 2-2 0,1 0-4 15,2 1-1-15,-2 2-2 0,-1 0-1 16,4 1 6-16,-3 0-2 0,5 1-5 0,-7 0-7 0,2 2-8 16,2 1 0-16,-1 1-8 0,-2 1-9 0,4 0-11 15,2 3-10-15,-3 0-6 0,-1-2-3 16,-2 1-4-16,4 4 2 0,-3 2 8 0,-2 0-2 0,-2 1 8 15,2 3 6-15,-4-3 1 0,-2 1 0 0,-2-1 7 16,-1 2-4-16,0 3-1 0,-2-4-6 0,-2 1-10 16,-1 0-8-16,-1 0-14 0,-2-4-4 0,4-1-16 15,-4-1-20-15,4-1-31 0,-4-1-35 0,4-2-43 16,-3-4-47-16,-2 1-36 0,1-1-45 0,-5 0-56 16,3-5-64-16,-2 0-40 0,-4-6-263 0,2 2-696 15,-2-3 309-15</inkml:trace>
  <inkml:trace contextRef="#ctx0" brushRef="#br3" timeOffset="-13941.31">28376 15326 273 0,'5'-3'262'0,"-2"-2"0"0,-2 0 5 16,4 1-8-16,-1 1-10 0,0-2-25 0,0 4-21 16,0-3-16-16,2 3-25 0,-2-1-18 0,0-2-20 15,-2 3-29-15,5-1-22 0,-7 2-20 0,0 0-21 16,9 1-13-16,-9-1-6 0,7 2-9 0,-6 2 0 0,-1-4 4 15,-1 6-2-15,0 0 6 0,0-3 12 0,-7 3 5 16,7-1 16-16,-3 0 10 0,0 2 6 16,4-2 8-16,-4-2 11 0,3 1 1 0,-3-3-2 15,4-1 4-15,0 6 11 0,-4-1-23 0,4-5-2 0,0 0-1 16,0 4-15-16,0-4-4 0,0 0-11 16,0 0 6-16,4 4-9 0,-4-4-15 0,9 0-11 0,-4 0-24 15,-1 2-27-15,-4-2-29 0,15-3-29 16,-8 0-38-16,3-2-48 0,0-4-56 0,6 2-48 0,-5-2-212 15,1-1-542-15,2-2 240 0</inkml:trace>
  <inkml:trace contextRef="#ctx0" brushRef="#br3" timeOffset="-13729.56">28985 15069 121 0,'0'0'303'16,"0"0"-9"-16,-18 6-4 0,10-2-8 0,2 0-11 16,-5 1-19-16,1 0-30 0,0 3-19 0,0-4-20 15,-2 3-20-15,2-3-25 0,1 3-24 0,-2-2-40 16,-1 0-39-16,2 0-44 0,0-3-50 0,-2-1-50 16,1 1-60-16,-1-4-64 0,1 1-162 0,0-1-427 15,1 0 189-15</inkml:trace>
  <inkml:trace contextRef="#ctx0" brushRef="#br3" timeOffset="-13487.56">28785 15037 123 0,'0'0'344'0,"0"0"-23"0,0 0-13 0,-18 6-2 16,15-4-19-16,-1 3 1 0,2 0-17 0,0 1-16 16,-2 1-22-16,0 2 3 0,2 1-28 0,-1 3-12 15,1-3-15-15,0 1-8 0,0 1-21 0,4-1-8 0,-4 1-9 16,4-3-5-16,-2 0-4 0,2 3 1 15,-1-5 3-15,3 1-5 0,2-1 0 0,-2 1-11 16,0-3 4-16,3 0-13 0,-1 1-12 0,-1-2-6 0,3-3-7 16,1 3-14-16,1-2-8 0,-2-1-29 0,1 0-27 15,0 3-44-15,-1-4-43 0,5 1-50 0,-3-2-51 16,3-1-50-16,-3-4-69 0,0 1-62 16,0 0-53-16,1-3-230 0,-2 1-705 0,-2 3 312 0</inkml:trace>
  <inkml:trace contextRef="#ctx0" brushRef="#br3" timeOffset="-13258.53">28987 15257 92 0,'-2'4'353'0,"2"-4"-2"0,-2 2-2 16,2-2 1-16,-3 3-4 0,-3 1-12 0,2 1-10 15,-2-2-24-15,-3 2-14 0,2 1-22 0,-2-1-21 16,0 2-27-16,0-1-21 0,2 2-20 0,-3-3-15 15,-3 5-19-15,3-2-22 0,-1-1-32 0,4-4-25 16,-3 4-24-16,1-1-51 0,-1-4-25 0,2 1-46 16,0 1-33-16,3-2-35 0,-5-4-40 0,5 4-42 15,-3-2-32-15,8 0-18 0,-7-4-18 0,5-2-216 0,-3 3-560 16,5-1 248-16</inkml:trace>
  <inkml:trace contextRef="#ctx0" brushRef="#br3" timeOffset="-13013.07">28786 15316 328 0,'-1'-5'69'0,"1"5"42"16,5-3 28-16,-5 3 8 0,0-3 15 0,0 3 11 0,0 0 11 15,0 0 7-15,0 0-3 0,0 0-7 0,0 0-2 16,0 0 0-16,0 0-9 0,0 0 1 16,-9 14 7-16,4-3 0 0,4 0-3 0,-3 2 2 15,2-2 11-15,0 2-17 0,2 0-1 0,-2 0 5 0,-1 2-1 16,5-3-9-16,-4 0-3 0,4-1-19 0,-1-1-11 16,3 1-8-16,0 0-8 0,4-2-9 0,-3 1-10 15,3-3 0-15,1 0-15 0,1 1-9 0,2-4-5 16,-2 1-5-16,4-3-4 0,0 1-6 0,0-2-18 15,6-4-14-15,-1 0-22 0,-7 0-23 0,6-2-33 16,-5 0-22-16,2-6-52 0,2 1-28 0,0 1-30 16,-5-1-29-16,1 3-26 0,-4 3-32 0,-1-2-27 15,2-2-23-15,-6 2-20 0,-2 0-221 0,2 1-615 16,-4 0 272-16</inkml:trace>
  <inkml:trace contextRef="#ctx0" brushRef="#br3" timeOffset="-11570.29">24878 16182 96 0,'0'0'321'16,"-10"0"5"-16,10 0-2 0,0 0-5 0,-5-2-2 15,5 2-13-15,0 0-17 0,-6-1-18 0,6 1-13 16,0 0-15-16,0 0-12 0,0 0-13 0,0 0-8 16,0 0-8-16,0 0-11 0,0 0-1 0,0 0-12 15,0 0-4-15,0 0-12 0,0 0-11 0,0 0-12 16,0 0-4-16,0 0 2 0,0 0 3 0,0 0-2 15,21 4-8-15,-9-4-15 0,1 3-8 0,3-3-6 0,7 0-13 16,-2-3-9-16,-2 4-7 0,0 1-7 16,0-4-8-16,3 2-3 0,-2 0-5 0,-3 0-19 15,-2 2-12-15,2-2-18 0,-2-2-11 0,-6 0-12 16,5 0-21-16,-5 2-16 0,0-3-20 0,-2 3-18 0,-1-1-8 16,-6 1-23-16,9 0-16 0,-9 0-14 0,5-1-15 15,-5 1-38-15,3-7-27 0,-3 7-25 16,-3-5-20-16,3 5-15 0,-6-2-18 0,6 2-38 15,-12-2-231-15,3 5-637 0,0 2 281 0</inkml:trace>
  <inkml:trace contextRef="#ctx0" brushRef="#br3" timeOffset="-11310.54">24937 16318 153 0,'-5'2'269'0,"-1"0"8"15,2-2 17-15,4 0-8 0,-7 4-4 0,7-4-3 16,-5 1-26-16,5-1-12 0,0 0-19 0,-5 2-28 15,5-2-12-15,0 0-26 0,0 0-13 0,0 0-13 16,8 5-6-16,-2-3 8 0,2-1-5 0,2 2-14 16,4-1-3-16,0-1-14 0,7 0-14 0,0 2-9 15,1-3-7-15,6 0-5 0,-6 1-6 0,4-1-7 16,-5 0-1-16,2 1-6 0,-5-1-7 0,1 0-7 16,-3 0-16-16,-2 0-16 0,-4-1-26 0,3 1-8 15,-6-1-27-15,1 1-8 0,-3 0-7 0,2-2-16 16,-7 2-17-16,10 0-20 0,-8-2-46 0,-2 2-49 15,0-7-41-15,0 1-43 0,-4 1-184 0,-2-3-536 16,1 0 238-16</inkml:trace>
  <inkml:trace contextRef="#ctx0" brushRef="#br3" timeOffset="-10943.46">25089 16034 232 0,'0'0'288'0,"0"0"-24"0,0-5-18 16,0 5-18-16,0 0-27 0,0 0-25 0,0 0 0 16,7-2-11-16,-7 2-2 0,13 2-8 0,-3-1-5 15,1 0-15-15,3 4-6 0,0-3-8 0,4 1-16 16,0 3-3-16,0-4-7 0,0 3-5 0,0-2-10 16,-2 3-15-16,2-2 0 0,-5 1-3 0,-2-1-7 0,6 3-12 15,-5-2 8-15,-1 1 0 0,-2-2 3 16,0 2 2-16,-4-3 2 0,-1 2 20 0,1 0 22 15,-1 0 14-15,-3 1 15 0,-1 0 13 0,0 7 3 16,-1-2-3-16,-3 4 1 0,-5 2 0 0,-1 0 0 0,-3 6 2 16,0 2-10-16,-5-1-6 0,4-2-8 0,-2 2-9 15,2-2-4-15,-2-2-15 0,6-7 19 0,-1 4-14 16,2-3-7-16,1 0-9 0,2-2-18 16,-2 0-19-16,3-4-24 0,0 0-30 0,1-3-40 15,0 2-40-15,3-3-32 0,-2 1-54 0,2-4-60 0,1-1-48 16,-4 5-55-16,4-5-59 0,0 0-48 0,0 0-282 15,0 0-785-15,0-15 348 0</inkml:trace>
  <inkml:trace contextRef="#ctx0" brushRef="#br3" timeOffset="-9528.45">25792 15819 313 0,'0'0'345'0,"5"-3"5"0,-5 3-10 0,0 0-14 15,4-3-15-15,-4 3-7 0,0 0-29 0,0 0-23 16,0 0-21-16,-9 16-24 0,4-7-8 0,0 3-12 0,-3 2-8 15,1 2-9-15,-4-1-5 0,1-1-16 0,-3 8-6 16,1-5-10-16,1-2-13 0,-3 1-10 16,3 0-15-16,2-7-10 0,0 6-6 0,3-8-6 0,0-1-10 15,3-2-14-15,0 0-7 0,0 1-19 0,2-2-18 16,1-3-19-16,-2 3-9 0,2-3-7 0,0 0-1 16,0 0 15-16,0 0-15 0,19-4-17 0,-8 0-6 15,1 0 1-15,4-1-3 0,2 0-9 0,-4 1-6 16,0-2 8-16,-1 4-3 0,0-1 4 0,-4 3 7 15,-3-1 2-15,3-1 3 0,-1 0 13 0,-8 2 9 16,9-1 32-16,-9 1 4 0,5-2 19 0,-5 2 21 16,0 0 9-16,0 0 6 0,6 8 0 0,-9-3-4 15,0-1 1-15,-2 6-1 0,0-4 5 0,-2 5-10 16,1-4 5-16,-3 4-5 0,4-2-2 0,-4 1 0 16,-4 2-13-16,6-2 2 0,1-2-7 0,1 5-3 15,0-5-7-15,1-1-1 0,1-2-4 0,0 0-10 16,2 1-1-16,-2-3-19 0,3 2-11 0,-2-2-7 15,2-3 6-15,0 5-1 0,0-5-3 0,4 5 6 16,-4-5-2-16,8 1 9 0,-3 0-5 0,1 1 1 16,1 0 1-16,1 0-4 0,2 1 6 0,-1 1-1 15,-1-1 7-15,2 1-3 0,-4 0 5 0,2 5-3 16,0-3 5-16,-2 1 2 0,-1 3-8 0,3-2 8 0,-4 1 6 16,0 3-1-16,-2-2 13 0,1 1-7 0,-3 1 5 15,2 0 0-15,-2 3 3 0,0-2 4 16,0-1-3-16,-1 3 0 0,0-1-3 0,-1-3 0 15,0 2 4-15,1 0-7 0,-3 1 9 0,1 1-13 0,-1-1 7 16,-1-4-2-16,3 3-1 0,-6-1-3 0,4-1-5 16,2-1 6-16,-2 0 1 0,1-2-5 0,-1-1 6 15,4-2-1-15,0-2 3 0,-2 1-1 16,-1-1-2-16,3-3-3 0,-1 4 5 0,-3 1-2 0,4-5 0 16,0 0-3-16,0 4 6 0,0-4-1 0,-4 1-3 15,4-1 2-15,0 0-5 0,-1 4 1 0,1-4-4 16,0 0-7-16,-1 4 2 0,1-4-10 0,-3 5-6 15,-1-3 0-15,3 1-6 0,1-3-3 0,0 0 4 16,-4 5-12-16,4-5 10 0,-4 3-5 0,3 0 8 16,1-3 3-16,0 0 4 0,-2 3-8 0,2-3 7 15,0 0-2-15,0 0 8 0,0 0 3 0,0 0 3 16,0 0 3-16,0 0-6 0,0 0 1 0,0 0 3 16,0 0 2-16,0 0 0 0,0 0-9 0,0 0-5 15,0 0 2-15,0 0-16 0,0 0-11 0,0 0-18 16,0 0-7-16,-7-11-5 0,7 5-18 0,0-2 0 15,-1 1-12-15,1 1 21 0,-3-2-14 0,3-3-7 16,3 0-2-16,-6 3-3 0,3-2-2 0,0 2 0 16,-1 1 3-16,1-2-1 0,-2 1 16 0,2 4 3 15,-2-2 9-15,2 2 12 0,-4 0 3 0,3-1 0 16,-1 0 1-16,0 2 0 0,-2-1-2 0,4 4 0 16,-5-3-2-16,5 3-8 0,-3-3-8 0,1 0-5 15,2 3-9-15,0 0-12 0,-3-5-3 0,3 5 10 16,-2-5-2-16,2 5 10 0,0-6 12 0,0 6 3 15,0-5 23-15,0 1 10 0,0 4 14 0,0-7 24 16,0 3 8-16,0 4 15 0,0 0 11 0,2-5 8 16,-2 5 6-16,0 0 2 0,-2-3 3 0,2 3 2 15,0 0-2-15,0 0-6 0,0 0-2 0,0 0-1 16,0 0-4-16,0 0 3 0,2-7 2 0,-2 7 6 16,2-4 10-16,-2 4 10 0,0 0 10 0,3-4 12 15,0 3 12-15,-3 1 7 0,0 0 16 0,0 0 4 16,0-6 7-16,0 6 2 0,0 0-1 0,0 0-9 15,0 0 4-15,0 0-14 0,0 0-2 0,2-3 6 16,-2 3-15-16,0 0-13 0,0 0 0 0,0 0-5 16,0 0 0-16,0 0-15 0,0 0-4 0,0 0-5 15,0 0-3-15,0 0-16 0,0 0 8 0,0 0-16 0,0 0-2 16,0 0-7-16,0 0 7 0,0 0-12 16,0 0 2-16,0 0 0 0,0 0-4 0,0 0-2 15,0 0-12-15,0 0 10 0,0 0-8 0,0 0-5 16,0 0 4-16,11 1 1 0,-11-1-3 0,13 1 7 0,-5-1-4 15,3 0 3-15,-1 0-4 0,4 1-1 0,-1-1-11 16,8 0 9-16,-5 0 3 0,-2 0-2 16,3-2 2-16,1 1 0 0,-5 0 5 0,-1 1-12 15,1-1 4-15,-3-1 1 0,-1 1-7 0,-1 0 4 0,-3 1 1 16,-5 0 1-16,10-1 10 0,-10 1 16 0,5 0 3 16,-5 0 17-16,0 0 0 0,8 0 6 0,-8 0-3 15,4 2-6-15,-4-2-3 0,0 0-4 16,0 0-6-16,0 0-14 0,0 0-14 0,0 0-14 15,0 0-26-15,0 0-30 0,6-3-20 0,-6 3-27 0,0 0-36 16,0 0-38-16,0 0-49 0,-1-5-47 0,1 5-54 16,0-5-31-16,0 5-278 0,-1-7-697 0,-2 3 310 15</inkml:trace>
  <inkml:trace contextRef="#ctx0" brushRef="#br3" timeOffset="-8737.39">26013 15976 22 0,'0'0'333'0,"-4"1"-6"16,4-1-9-16,0 0-17 0,0 0-21 0,0 0-22 15,-7 1-22-15,7-1-15 0,0 0-18 0,0 0-28 16,0 0-8-16,0 0-24 0,0 0-10 0,0 0 11 15,0 0 3-15,0 0 11 0,20-1-13 0,-11-3-15 16,1-1-8-16,3 4-8 0,0-4-14 0,4-1-2 0,2 1-18 16,-1-1-5-16,-1-1-6 0,1-1-7 15,2 3-3-15,-1-2-8 0,0 0-7 0,-1 2-5 16,-3 0-4-16,-1 0-7 0,3-1 0 0,-1 3 0 16,-5 0-5-16,-4 1-4 0,5 1 5 0,-6 0-13 15,-1 0 3-15,-1-1 0 0,1 1 8 0,-5 1-11 16,0 0 1-16,10 0 6 0,-10 0-8 0,4-3 5 15,-4 3 8-15,0 0-8 0,3 8 0 0,-3-3-4 16,-1-1 1-16,-1 1-5 0,-2 2-10 0,-1 2-14 0,4-3-15 16,-4 1-26-16,1-2-15 0,2 0-24 0,-6 2-22 15,1-3-25-15,-1 5-31 0,0-3-24 0,0 0-28 16,-1 0-26-16,-1 2-16 0,0-4-13 16,-2 6-11-16,-2-3-192 0,0 4-526 0,0-1 234 0</inkml:trace>
  <inkml:trace contextRef="#ctx0" brushRef="#br3" timeOffset="-8411.68">25966 16122 141 0,'-8'0'326'16,"1"0"9"-16,-1 0 17 0,8 0-11 15,-8 1-7-15,8-1-28 0,-7 2-32 0,7-2-30 0,0 0-31 16,-7-3-21-16,7 3-19 0,0 0-9 0,0 0-23 15,0 0-10-15,0 0-11 0,20-6 5 0,-8 2-8 16,-2-1-5-16,8 0-5 0,0-2-9 0,1 3-4 16,1-1-12-16,0 0-9 0,0-2 0 0,0 3-9 15,7 0-10-15,-6 0-6 0,0-1-5 0,7 2-1 16,-8-2-14-16,2 1-7 0,-2-1-10 0,7-3-12 16,-8 3-11-16,-2 0-3 0,-4 2-3 0,-2-1-5 15,1 1-13-15,-6 2 10 0,3-2-8 0,-4 0-4 16,0 0 6-16,-1 1-14 0,1 2-7 0,-5 0-6 15,7-1-13-15,-7 1-20 0,6-2-23 0,-6-1-47 16,0 3-37-16,0 0-50 0,0-10-28 0,0 6-40 16,0 4-201-16,-9-7-560 0,5 3 248 0</inkml:trace>
  <inkml:trace contextRef="#ctx0" brushRef="#br3" timeOffset="-8168.9">26192 15787 49 0,'0'0'322'0,"0"0"-11"0,0 0-11 15,-7 7-18-15,5-2-19 0,0 1-22 0,0 1-18 0,1 6-18 16,1-4-25-16,0 3-14 0,-2-1-14 16,2 4-11-16,-2 0-19 0,2 0-10 0,0 1-12 15,0 0-11-15,-2 0-7 0,0 0-18 0,1-4-17 16,1-3-18-16,0 4-26 0,0-5-28 0,0 2-27 0,0-3-17 15,0-1-44-15,0-1-35 0,0-1-45 16,0-4-44-16,-2 4-204 0,2 0-478 0,0-4 211 16</inkml:trace>
  <inkml:trace contextRef="#ctx0" brushRef="#br3" timeOffset="-7609.67">26112 16182 45 0,'0'5'70'16,"0"-5"5"-16,0 3 13 0,0-3 19 0,0 0 6 16,0 7 13-16,0-7 5 0,0 0 9 0,-2 4 3 0,2-4-6 15,0 0-4-15,0 4-11 0,0-4-12 0,0 0-9 16,0 0-5-16,0 0-10 0,0 0-15 0,0 0-5 15,0 0-6-15,0 0-8 0,0 0-5 16,0 0-3-16,0 0 2 0,7-11 1 0,-6 7 3 0,-1 4 0 16,5-7 0-16,-1 4-1 0,-1-2 7 0,2 0-4 15,0 3 0-15,0-2-8 0,-1 1-1 0,2-4-3 16,-1 5-6-16,4 0-6 0,-4 1 1 0,-1-3-2 16,1 3-3-16,0-3-3 0,4 4-6 0,-1 0 5 15,-3 0-7-15,3 0-7 0,-8 0-3 0,7 0 2 16,0 4 2-16,-6-2-1 0,3 2-2 0,-3-2 4 15,-1 4 0-15,0-1-4 0,0 0 5 0,-1 0-3 16,-3 2 2-16,0-1-3 0,0-1-2 0,-2 3 0 16,2-3 2-16,-1-2-2 0,-3 3 4 0,3-1-3 15,-4-1 6-15,4-1-6 0,-2-1-3 0,0 1 3 16,1 0 4-16,-1-2 4 0,4-1 9 0,3 0 1 16,-8 3 3-16,5-2 6 0,3-1-2 0,0 0-4 15,-7 2 0-15,7-2-5 0,0 0 0 0,0 0-3 16,0 0 5-16,0 0 6 0,0 0 4 0,0 0 4 15,9-9-1-15,-2 7 0 0,-3-2-9 0,4 1 0 16,1-2 1-16,-3 4-7 0,3-4-2 0,-1 2 0 16,2-1-15-16,-5 1-8 0,4 1-9 0,0-2-18 15,-3 3-21-15,1-2-15 0,-5 2-15 0,-2 1-13 16,0 0-9-16,13 0-10 0,-13 0-24 0,0 0-32 16,0 0-27-16,0 0-27 0,-2 5-168 0,2-5-424 15,-11 10 187-15</inkml:trace>
  <inkml:trace contextRef="#ctx0" brushRef="#br3" timeOffset="-7156.47">26086 16331 248 0,'0'0'291'16,"0"0"-7"-16,-4 2-9 0,4-2-22 0,0 0-30 16,0 0-24-16,0 0-22 0,0 0-19 0,0 0-8 15,0 0-20-15,0 0-11 0,0 0-9 0,22-4-5 0,-14 2-9 16,-1 1-10-16,4-3-10 0,-3 4-5 0,3-2-14 15,-2 1-3-15,-2-1-1 0,0 0-8 16,-1 1-3-16,-1 1-5 0,-5 0-7 0,9-2-4 16,-4 1-1-16,-5 1-9 0,9-2-1 0,-9 2-6 15,0 0-3-15,0 0 0 0,4 5-1 0,-4-1 1 0,0-4-1 16,-4 9-10-16,0-3 3 0,-1 1 0 0,0 0 3 16,-2 0-2-16,0 1-1 0,-1-3 1 0,1 3 2 15,-1 0 1-15,-2-1 4 0,1-3 0 0,-1 4 0 16,1 0 4-16,0-1-1 0,-1-2 0 0,6-2 1 15,-1 2 0-15,1-1 1 0,0-1 0 0,1 1 0 16,0-2 2-16,3-2-6 0,-4 4-1 0,4-4-2 16,-3 2 6-16,3-2 7 0,0 0 2 0,0 0 11 15,9 2 16-15,-9-2-1 0,12 0 9 0,-2-2 2 16,-3 2-10-16,4-5 12 0,0 1-14 0,3 1-2 16,4-1-8-16,0-1 1 0,-1 0-1 0,-4 2 6 15,7-4-16-15,-5 3-13 0,3-3-10 0,-2 2-9 16,-4 1-14-16,0 1-15 0,-2-3-11 0,0 3-6 15,-3 1-16-15,-1-1-12 0,2 1-14 0,-4-2-20 16,-1 2-17-16,1-3-19 0,-1 0-36 0,-1-1-34 16,-2 2-34-16,2-2-206 0,-4 1-500 0,2 1 221 15</inkml:trace>
  <inkml:trace contextRef="#ctx0" brushRef="#br3" timeOffset="-6952.39">26273 16248 84 0,'0'0'264'0,"0"0"-5"0,0 0-5 0,-8 11 2 16,8-4-13-16,0 2-10 0,-4 4-10 0,4-1-15 16,3 1-9-16,-3 4-7 0,1 1-9 0,0 2-11 15,-1 4-17-15,-1-5-11 0,1 8-6 0,-4-2-17 16,4-5-11-16,0-1-15 0,-4 1-4 0,4-2-11 16,0 7-21-16,0-11-27 0,-3 0-26 0,5 1-37 15,-4 3-42-15,2-6-52 0,0 0-57 0,0-2-67 16,-3 0-275-16,-1 0-567 0,3 0 251 0</inkml:trace>
  <inkml:trace contextRef="#ctx0" brushRef="#br3" timeOffset="1013.5">26827 15768 162 0,'0'0'345'0,"-5"12"-16"15,5-12-8-15,0 0-18 0,-4 1-21 0,4-1-21 0,0 0-23 16,0 7-24-16,0-1-21 0,2 2-11 0,-2 2-10 16,0 1-5-16,2-3-9 0,-2 5-12 15,0-3-1-15,0-1-2 0,0 4-1 0,0-2-2 0,2 1-3 16,-2-2-1-16,0 3-1 0,-2-3-8 0,0 2-8 15,0-1-13-15,0 0-2 0,-1 2-8 0,3-5-14 16,-5 1-8-16,5-3-7 0,-5 1-8 16,4-3-14-16,0 1-19 0,-1-1-22 0,2-4-30 0,0 4-35 15,0-4-26-15,-2 4-47 0,2-4-51 0,0 0-50 16,-9-1-56-16,9 1-54 0,-7-6-29 0,0 2-230 16,2 2-654-16,-1-1 290 0</inkml:trace>
  <inkml:trace contextRef="#ctx0" brushRef="#br3" timeOffset="1370.89">26550 16068 222 0,'-8'1'318'0,"8"-1"9"0,-5 1-9 0,5-1-11 15,0 0-24-15,-6 2-25 0,6-2-18 0,0 0-16 16,0 0-18-16,0 0-11 0,-1 3-9 0,1-3-26 15,0 0-4-15,0 0 4 0,0 0 18 0,0 0 3 16,17 2 5-16,-10 1-5 0,4-3-9 0,2 1-5 16,1-2-8-16,5 1-10 0,3-3-15 0,6 2-11 15,3-2-11-15,-1-2-11 0,2 0-8 0,0 0-12 16,0-1-4-16,0 1-10 0,-1-3-6 0,0 3-4 16,-5 1-6-16,3 0-9 0,-5 0-6 0,-2 0-5 15,-3 1-2-15,-4 1-9 0,-1 0 3 0,-1 2-5 16,-3-3-4-16,0 3 3 0,-2-2-4 0,-3 2-5 15,-5 0 0-15,9-2-4 0,-9 2-9 0,9 1-15 16,-9-1-12-16,0 0-23 0,0 0-19 0,0 0-25 16,5 0-28-16,-5 0-54 0,0 0-27 0,-9 8-33 0,2-4-34 15,-5-2-34-15,2 1-38 0,-4 2-34 16,-3-1-253-16,-2 4-685 0,-1 0 303 0</inkml:trace>
  <inkml:trace contextRef="#ctx0" brushRef="#br3" timeOffset="1655.62">26733 16125 11 0,'0'0'304'0,"-7"2"0"15,7-2-3-15,0 0 6 0,-6 0-22 0,6 0-19 0,0 0-27 16,-4 2-17-16,4-2-21 0,0 0-12 0,0 0-8 16,-2 2-6-16,2-2 13 0,5 9 10 0,-4-2 7 15,1 0 6-15,1 7-3 0,-2-3 3 0,2 0-2 16,1 5-15-16,-4 1-4 0,2 1-11 0,0 1-8 15,-1 0 14-15,0 1-25 0,1 6 2 0,-4-1-15 16,2-5-18-16,-1 7-19 0,1-2-3 0,-1 0-11 16,-2-7-11-16,2 1-10 0,-3-1-2 0,0-2-9 15,-1 0-16-15,0-3-19 0,1-4-18 0,-1 2-35 16,0-4-25-16,-3 2-37 0,2-2-42 0,-2-3-49 16,-1 0-53-16,0-3-52 0,0 4-47 0,0-7-66 15,4 1-47-15,-6-1-306 0,3-2-811 0,4-1 359 16</inkml:trace>
  <inkml:trace contextRef="#ctx0" brushRef="#br3" timeOffset="1945.13">26863 16262 107 0,'0'0'308'16,"5"0"5"-16,-5 0-6 0,9 0-11 0,-9 0-24 16,14 0-14-16,-7 1-14 0,0-1-13 0,6-1-33 15,0 0-10-15,1 1-22 0,0-1-13 0,-1 1-16 16,3-1-9-16,0-1-19 0,0 0-5 0,-2 1-15 16,-1-1-20-16,-1 2-24 0,-1-2-19 0,-2 0-15 15,0-1-24-15,-3 3-20 0,1 0-18 0,-7 0-16 16,9 0-17-16,-5-2-18 0,-4 2-37 0,0 0-43 15,0 0-37-15,0-7-30 0,0 7-188 0,-9-5-474 16,2 1 211-16</inkml:trace>
  <inkml:trace contextRef="#ctx0" brushRef="#br3" timeOffset="2661.6">27032 16199 2 0,'0'0'206'0,"-5"-1"11"0,5 1 14 0,0 0 12 16,-10 2 7-16,10-2 11 0,-7 6-6 0,3-3-11 15,-1 1 6-15,0 1-25 0,0 1-11 0,1 3-25 16,0-1-14-16,-1 3-15 0,0-3-8 0,1 4-31 15,2-4 8-15,-3 2-7 0,2 0-35 0,3-4-19 16,-1 3-40-16,0-2-33 0,-1-2-30 0,2 0-36 16,0-5-32-16,2 5-18 0,-2-5-12 0,0 0-16 15,0 0-7-15,15-10-2 0,-8 2-11 0,0 1 11 16,3-4 13-16,4 0-1 0,-2 1 17 0,-2 0 13 16,1-3 16-16,-2 7 22 0,1-3 11 0,-2 1 19 15,1 4 11-15,-4 0 25 0,3 1 8 0,-2 3 16 16,-6 0 17-16,9-4 5 0,-2 4 9 0,0-2 11 15,-2 2 2-15,-5 0 1 0,0 0 6 0,7 3-3 16,-7-3 2-16,1 5-1 0,2 0-6 0,-3-2 1 16,0 2-7-16,-3 0-7 0,-1 0-1 0,0 1-4 15,-2 1-3-15,-3 1-5 0,5-2-5 0,-1-1-3 16,-4-1 0-16,0 2-5 0,0-1-7 0,4-3 1 16,0 1 0-16,-1-2-1 0,1 0 2 0,2 2 2 15,3-3 2-15,-8 1 7 0,8-1 1 0,-5 5-3 16,5-5-1-16,-2 1-5 0,2-1 1 0,0 0-4 15,0 0-3-15,0 0 0 0,0 0 0 0,0 0 4 16,0 0 0-16,0 0 3 0,23-6 4 0,-16 5-3 16,-3 1 2-16,6-3 3 0,-1 3-1 0,-4 0 2 15,2 3 3-15,-1-2 5 0,-6-1-3 0,12 1 1 16,-7 1 1-16,-3 1-2 0,1-1-5 0,-3-2 2 16,5 5-4-16,-2-2-5 0,-1 2-10 0,-2 1-11 15,0-2-16-15,0 4-12 0,-2-1-8 0,-1 0-13 16,-1 0-14-16,3 0-10 0,-2 0-17 0,-2-1-5 15,-2 0-6-15,0 1 6 0,2-4 18 0,0 1 12 16,0 1 9-16,1-3 24 0,-1 3 20 0,1-3 5 16,4-2 16-16,-4 2 13 0,0 0 2 0,4-2 6 15,-1 5-3-15,-3-4-4 0,4-1-1 0,0 0-2 0,0 0 3 16,0 0 9-16,4 7 7 0,1-6 8 0,-2 1 8 16,-1 1 9-16,2 0 8 0,0 0 19 15,-3 0 7-15,3-1 15 0,0 2-1 0,-3 1 14 16,3 0 6-16,-1-1 16 0,-1 3 8 0,-3-2-5 15,2 4 2-15,-1 2-6 0,-1-2-1 0,0 3-5 0,-2 0-8 16,-1 0-3-16,-1 4-8 0,1-2-10 0,-1-2-6 16,0 4-9-16,0 0-9 0,-3-3-5 15,3-2-9-15,-5 1-9 0,2-2-1 0,1-1-9 16,-2-1-16-16,-1-1-16 0,2 1-24 0,-1-3-31 0,-1 0-26 16,2-1-39-16,0-2-46 0,-2-2-43 0,-1 0-51 15,0-3-55-15,4-5-66 0,-3 1-300 0,1-6-720 16,5 2 319-16</inkml:trace>
  <inkml:trace contextRef="#ctx0" brushRef="#br3" timeOffset="2874.4">26967 16500 125 0,'3'-1'283'0,"-3"1"3"0,0 0-2 16,0 0 9-16,7 7 16 0,-2-3-1 0,-1 2-6 15,6 1-25-15,-4 0 0 0,2 1-14 0,1 2-6 0,4 1-22 16,-3-2-15-16,2 1-18 0,2 0-19 0,1 1-17 15,0-2-14-15,-2 2-16 0,1-5-15 0,3 4-7 16,1-4-14-16,-7 1-12 0,7-3-23 0,1 3-16 16,-1-4-35-16,-3 1-30 0,3-3-46 0,0 2-50 15,-1 0-32-15,-3-3-39 0,-4 1-53 0,3 0-59 16,0-3-44-16,-2 1-282 0,-1-2-672 0,-3 0 298 16</inkml:trace>
  <inkml:trace contextRef="#ctx0" brushRef="#br3" timeOffset="3234.62">27437 16194 239 0,'0'0'394'0,"0"0"-3"16,0 0-8-16,0 0-2 0,1-4-14 15,-1 4-28-15,0 0-32 0,0 0-34 0,4-2-22 16,-4 2-12-16,0 0-16 0,12-1-10 0,-4 1-12 0,5-3-18 16,1 0-10-16,-1-1-19 0,6-1-14 0,-1 0-13 15,1-3-12-15,1 1-13 0,-3 5-10 0,-4-2-22 16,5-2-16-16,-6 0-21 0,0 5-25 15,-1-1-19-15,-2-1-29 0,-3 2-27 0,0 1-22 0,-1-2-24 16,1 0-21-16,-6 2-9 0,6-1-22 0,-6 1-25 16,1-4-40-16,-1 4-42 0,0 0-49 0,0-6-17 15,-4 1-219-15,-1 0-603 0,0 2 267 0</inkml:trace>
  <inkml:trace contextRef="#ctx0" brushRef="#br3" timeOffset="3567.37">27641 16041 73 0,'-2'-3'129'15,"-1"-2"63"-15,1 3 30 0,1-2 6 0,1 4 5 16,-7-4 6-16,7 4 4 0,-5-1 6 0,5 1-4 15,-9 1-8-15,9-1-6 0,-8 4-4 0,3 5-8 16,-1-1-5-16,-1 3-8 0,1 3-4 0,-1 1-10 16,0 0-23-16,3 1-8 0,0 3-12 0,-1-2-11 15,1 1-16-15,2-1-16 0,1-2-5 0,1-3-15 16,0 1-11-16,1-2-10 0,1-1-6 0,1-1 0 16,-2-2-14-16,4-1 1 0,-1 2-8 0,1-1-1 15,1 0-8-15,1 2-1 0,-1-3 1 0,2 0-6 16,0 2 1-16,1 1-5 0,1-1-7 0,-1 2 0 15,0-2-8-15,4 4 3 0,-4-4-8 0,3 0-4 16,-5-1-1-16,0 2 7 0,1-1-4 0,-3 2 2 16,4-2 0-16,-5 3-1 0,1-1 2 0,-4-1-9 15,-1 1 16-15,3 1-2 0,-6 0 1 0,2 1 0 16,-1 0 3-16,-1 2 4 0,-1-2-2 0,0 0 3 16,-2-1 25-16,2 1-5 0,-2-5-2 0,3 4-14 15,-3-3-1-15,1-2-16 0,0-2-25 0,0 1-21 16,1-1-44-16,-2-2-42 0,3-1-42 0,3-1-38 0,-7 0-57 15,7 0-61-15,-2-9-52 0,-2 0-279 0,8-3-715 16,-2 2 316-16</inkml:trace>
  <inkml:trace contextRef="#ctx0" brushRef="#br3" timeOffset="3888.27">27772 16329 220 0,'1'-4'253'0,"-1"-1"4"0,0 5 5 0,0 0-11 16,0-3-4-16,0 3-14 0,0 0-13 15,0 0-5-15,-1-6-9 0,1 6-4 0,0 0-4 0,0 0-12 16,0 0-2-16,-9 0-4 0,9 0-5 0,-9 3 2 16,1 0 6-16,-1-1 5 0,-1 6 8 0,-1-1 7 15,-2 4 4-15,-4 0 2 0,-3 6 4 0,4-6 0 16,-5 7-12-16,-1 2 2 0,9-5-17 0,-6 4-8 16,6-3-7-16,0-1-20 0,2 2-17 0,2-3-14 15,0 1-16-15,0-4-2 0,5 4-18 0,-1-2-9 16,5-1-4-16,-4 0-17 0,4-1 0 0,4 0 2 15,-3 0-14-15,6-3 1 0,-1 3-8 0,4-3-2 16,-2-1 2-16,4 0-13 0,4 2 9 0,0-5-7 16,3-1-1-16,4-3-3 0,5-1-11 0,-8-3-11 15,7 0-29-15,1-6-39 0,0-1-44 0,-2 2-57 16,-7-1-68-16,0-1-79 0,-1 0-99 0,8-5-112 16,-10 4-413-16,-2 0-1020 0,-1 0 452 0</inkml:trace>
  <inkml:trace contextRef="#ctx0" brushRef="#br3" timeOffset="5072.42">28048 16044 168 0,'0'0'359'0,"0"0"-5"0,0 0-5 16,0 0 2-16,0 0-21 0,0 0-19 0,0 0-19 0,0 0-26 16,0 0-13-16,0 0-22 0,0 0-22 0,0 0-8 15,0 0-18-15,0 0 6 0,0 0-1 0,0 0 2 16,0 0-2-16,20-5-5 0,-11 4-13 0,3-1-14 15,-1 0-16-15,1 0-10 0,1 2-14 0,4-2-9 16,-4 2-9-16,2 1-10 0,5 0-8 0,-4 1-11 16,5 3-4-16,-10-3-5 0,2 1-9 0,-2 1 1 15,0 2-6-15,-2 1-4 0,1-2-9 0,-2 2-1 16,-1 0 1-16,-3 2-6 0,-3 2 7 0,3 1-10 16,-6-1 1-16,-1 0 2 0,1 4-11 0,-6-1 7 15,-1 0-5-15,-2-1-4 0,0-1 2 0,-2-1-7 16,-3-1 1-16,3 1 0 0,-2-1-4 0,-1-2 0 15,5-3-1-15,-2 1 0 0,-1-2 7 0,5 1-9 16,1-4 4-16,-2 1-2 0,6 2 1 0,-1-3 0 16,3 0-6-16,2-1 5 0,-7 2-6 0,7-2-3 15,-7 1-3-15,7-1-4 0,0 0-1 0,0 0-5 16,0 0 1-16,0 0-1 0,0 0 3 0,0 0 0 16,24-4 2-16,-13 4-4 0,6-1-1 0,2 2 2 15,-5-1 1-15,4 3 3 0,1 4-1 0,-2-1 2 0,2 3-1 16,-1 1 33-16,1-3-8 0,0 4 2 15,-3-1-4-15,0-1-3 0,-2 2 4 0,-5-2-2 16,0 0 2-16,0 2 3 0,-1-1 4 0,-3 0 5 16,0 1 5-16,-4 0-1 0,-1 2-6 0,-1-2-1 15,-3 0 12-15,3 1 1 0,-4 0-3 0,-3-1-6 0,3-3 2 16,-3 2-7-16,-2-3-5 0,-3 0 5 16,-4-1-9-16,6 0-4 0,-8-3-15 0,2 0-7 15,0-5-12-15,-3 2-13 0,3 0-12 0,-4-1-16 16,8-2-22-16,1 1-25 0,0-3-30 0,4 2-50 0,-1-1-45 15,3 4-54-15,-2-4-65 0,5-1-81 0,-1 0-376 16,2-3-882-16,2-3 391 0</inkml:trace>
  <inkml:trace contextRef="#ctx0" brushRef="#br3" timeOffset="5645.3">28615 16043 305 0,'0'0'370'0,"-1"-5"0"0,1 5-23 0,0 0-12 15,0 0-31-15,-4-4-18 0,4 4-25 0,0 0-9 16,0 0-30-16,0 0-14 0,0 0 0 0,0 0-8 15,0 17-2-15,0-6-4 0,-5 6-6 0,1-1-2 16,0-1-11-16,-1 3-14 0,4 0-7 0,-3-1-7 16,3-4-10-16,-2 1-20 0,3 4-5 0,-4 0-8 15,3-1-12-15,-1-5-10 0,0-2-9 0,2 0-10 16,0-2-7-16,-1-1-4 0,1-1-7 0,-3-2-7 16,2 1 0-16,1-3-3 0,0-2-5 0,0 7-3 15,0-3-7-15,0-4-1 0,1 2-6 0,-1-2 2 16,0 0-1-16,0 0-2 0,12-1 0 0,-12 1 1 15,10-1-2-15,0-3-2 0,-2 3 0 0,5-1-6 16,-2 0 5-16,2 0-2 0,2 1-4 0,-2 1 3 16,-1 3-2-16,6 0-1 0,0-1 2 0,-2 3-1 15,1 1-1-15,-6 0 1 0,3 3 0 0,-5-1 7 16,4 3 0-16,-3-1 6 0,2 4 4 0,-3 0 2 16,-3-5 4-16,3 3 1 0,-5-2 3 0,0 2 6 15,-3-1-2-15,3 2 7 0,-1-4 5 0,-3 2 5 16,2 0-11-16,-2-2 19 0,-2 0-2 0,-1 0 4 15,-2 0-2-15,2 1-2 0,-6-3 1 0,-1 1-3 16,1-1-8-16,-2 0 1 0,-1 0-14 0,-1-3 0 16,-1 1-7-16,-2-1-17 0,2-1-8 0,-3-3-14 15,-2 1-19-15,6-2-19 0,-6-2-22 0,6 0-34 16,-5-3-35-16,3 0-39 0,2 0-46 0,4-2-55 16,0 1-54-16,-5-5-71 0,5-1-66 0,4 1-373 15,-3-3-916-15,2-1 406 0</inkml:trace>
  <inkml:trace contextRef="#ctx0" brushRef="#br3" timeOffset="5892.89">28654 16165 269 0,'2'-1'286'0,"-2"1"-2"0,9-1-8 16,-9 1-10-16,9-2-3 0,-2 3-5 0,-7-1-15 15,13-1-4-15,-5-2-17 0,2-3-21 0,4 5-15 16,1 0-17-16,-2 0-14 0,0-1-27 0,6 0-15 0,-6 0-2 16,6-1-15-16,-6 1-21 0,1-2-29 15,4 3-30-15,0-1-28 0,-1 1-35 0,-6 1-37 16,2-1-40-16,0 2-45 0,0-2-49 0,-4 0-41 16,3 1-27-16,-1-1-165 0,-4 1-488 0,3 1 216 0</inkml:trace>
  <inkml:trace contextRef="#ctx0" brushRef="#br3" timeOffset="6320.15">29118 16181 92 0,'3'3'306'0,"-3"-3"12"0,2 4-1 0,-2-4 4 0,0 0-3 16,0 0-6-16,-7 7-13 0,6-4-9 0,-4 0-6 16,2 1-24-16,-2-1 4 0,1 2-14 0,-2 1-10 15,0 2-6-15,-1 3-8 0,1-1-6 0,-1-1-10 16,-3 6-10-16,5 1-15 0,0-2-15 0,1 3-13 15,0 0-9-15,-1-1-20 0,3 0-9 0,0 0-13 16,2 2-16-16,0-2 0 0,2-1-16 16,4 1-5-16,-2-1-3 0,-3-3-12 0,4-2-1 0,4 1-9 15,-4-2-3-15,4 1-2 0,0-2-1 0,4-3-8 16,-3 0 3-16,2-1-7 0,0-2-4 0,1-1-1 16,1-4-8-16,3-2-14 0,-1-4-10 0,1 0-11 15,-3-5-15-15,4-5-10 0,1 0-12 16,-6-4-10-16,2 2-3 0,-2-1-2 0,1-2 1 0,-5 6 1 15,0-5 1-15,0 4 4 0,-4 1 2 0,-1 0 1 16,-1 0 3-16,-1 3 0 0,-3-4 14 0,-2 3-5 16,-1 5 9-16,-1-1-9 0,-1 2 12 0,-6-3 7 15,1 1-8-15,2 5 17 0,-1-3 11 0,1 3 3 16,-4 2 2-16,4-1 7 0,-2 2-2 0,3 1 1 16,-4 1 2-16,2 1-4 0,-2 0 5 0,-1 1 0 15,2 0-8-15,0 4 0 0,-1-1-17 0,0 1-23 16,0-3-24-16,2 5-38 0,-1 0-39 0,3-1-46 15,-4 6-54-15,2-6-67 0,2 0-73 0,-2 5-266 16,1-2-708-16,0 0 313 0</inkml:trace>
  <inkml:trace contextRef="#ctx0" brushRef="#br3" timeOffset="7786.9">29515 16388 262 0,'0'0'278'15,"0"0"-7"-15,0 0-6 0,-5-2-13 0,5 2-3 16,0 0-5-16,0 0-13 0,0 0-2 0,0 0 9 0,0 0-26 16,0 0-20-16,0 0 3 0,0 0-13 15,0 0-22-15,4-7-8 0,-4 7-10 0,0 0-14 16,0 0-14-16,2-5-1 0,0 1-18 0,1 0-6 16,-1-1-15-16,0 0-15 0,1-2 3 0,-1 2-1 15,2 1-12-15,-1-4-19 0,1 3 15 0,1 0-13 0,-3 2 1 16,2-2-4-16,-3 0-7 0,3 2 1 0,-1-1 0 15,1 2-14-15,-2-2-1 0,2 1 8 16,0 0-5-16,1 3-5 0,0-3 1 0,-5 3-2 16,8-3-2-16,-8 3 2 0,0 0-4 0,7 3 8 0,-7-3 3 15,6 4 0-15,-5 2-5 0,1-1 9 0,3 6 3 16,-5-2 2-16,2 3 5 0,-1 1-5 0,-1 2-2 16,0 2 2-16,1-1 3 0,-5 4-7 15,4 1 2-15,-5-3-2 0,2 0 5 0,0-2-3 16,0 1-5-16,1-2 6 0,-1-2-11 0,2-4 3 0,1 1-1 15,-1-3 0-15,-1-3-7 0,2 5 5 0,0-6-4 16,0 1-8-16,2-2 11 0,-2-2-6 16,-2 6 8-16,2-6-6 0,0 0-2 0,0 0-1 15,0 0 0-15,0 0-2 0,7-15-1 0,-5 8 5 0,1-4-2 16,0-2-3-16,5 0 5 0,-5-4-5 0,5 0 0 16,-1 0-2-16,2-2 1 0,5-5 0 15,-5 9 1-15,4 1-7 0,-7 3 1 0,2 1-2 0,1 2 3 16,-8 2 2-16,8 2-4 0,-5-3 4 15,1 5-2-15,-1-3-2 0,0 3 2 0,-3 0-2 0,2-1-12 16,-3 3 12-16,4-2 7 0,-4 2 3 0,0 0-4 16,0 0 6-16,5 7 3 0,-4-2 4 0,0 1 9 15,2-1 4-15,-2 4 12 0,0 2 2 0,2 2-3 16,-4-3 5-16,1 1 6 0,-3 5 4 16,-1-3-2-16,4-3-5 0,-1 1 1 0,0-1-5 0,-1-4-4 15,4-2-2-15,-4 4-4 0,2-6-1 0,0 3-1 16,0-5-4-16,-1 5-7 0,1-5 3 0,0 0-8 15,1 3-2-15,-1-3-10 0,0 0-10 0,4-13-2 16,-1 5-1-16,1-4 0 0,1 0-7 0,2-5-5 16,1 2 3-16,0 1 1 0,-1 2-3 0,0 2 3 15,-2 0 1-15,4 0 0 0,-4 3 1 0,-1 2 5 16,0 2-1-16,0-3 0 0,-1 4-2 0,1-1 4 16,-3 0 5-16,-1 3 0 0,7-2-14 0,-7 2 14 15,6-1-5-15,-6 1 3 0,0 0 12 0,12 3 0 16,-10 1 9-16,3-1 12 0,0 4 11 0,-1 2 13 15,0 1 5-15,-3 1 10 0,3 1 2 0,0 1 3 16,-3-2-7-16,3 7 5 0,1-2-4 0,0 0-10 16,-5 0-2-16,3-4-5 0,-2-2-7 0,3 0-9 15,-3-3-6-15,3-1-14 0,0 0-9 0,-3-2-12 16,4 1-9-16,-1-2-12 0,1-1-16 0,2 1-14 16,-7-3-23-16,9-3-37 0,-3 0-34 0,0 0-46 15,-2-1-71-15,4 1-50 0,1-4-68 0,-3 2-343 16,-1-1-799-16,1 1 354 0</inkml:trace>
  <inkml:trace contextRef="#ctx0" brushRef="#br3" timeOffset="8466.27">30192 16029 163 0,'0'0'327'16,"0"0"1"-16,0 0 4 0,4-2-14 0,-4 2-1 15,0 0-8-15,0 0-12 0,0 0-11 0,0 0-12 0,0 0-17 16,0 0-22-16,0 0-8 0,0 0-15 0,-7 10-9 16,4-4-20-16,-1 0-10 0,-1 1-16 0,1-1-15 15,0 2-14-15,-2-4-13 0,1 5-15 0,0-1-14 16,-2 0-21-16,2-1-31 0,0 2-25 0,-4-1-35 15,5 0-46-15,-1 1-49 0,-3 1-40 0,1 1-45 16,-1-3-46-16,4 3-38 0,-3-1-37 0,1-1-41 16,0 3-208-16,-1-3-624 0,1 1 276 15</inkml:trace>
  <inkml:trace contextRef="#ctx0" brushRef="#br3" timeOffset="8681.53">30034 16311 118 0,'0'0'250'0,"0"0"-10"0,0 0-14 0,0 0-16 16,0 0-18-16,0 0-7 0,0 0-7 0,0 0 8 0,16-5-9 16,-9 4-7-16,-1 1-10 0,3 0-13 0,-3-3-8 15,7 1-9-15,-1 2-17 0,-1-3-11 0,1-1-7 16,2 1-11-16,-4 0-9 0,8-1-4 0,-8 1-14 16,1-2-25-16,1-1-27 0,-1 4-22 0,-4-2-31 15,5 0-23-15,-5 2-28 0,0-1-21 0,-1 1-26 16,-6 2-25-16,13-5-19 0,-9 2-20 0,0 0-169 15,-2 2-410-15,-1-5 182 0</inkml:trace>
  <inkml:trace contextRef="#ctx0" brushRef="#br3" timeOffset="8917.66">30250 16188 50 0,'0'0'237'0,"0"0"2"0,0 0-2 16,0 0-2-16,0 0-3 0,0 0-7 0,-9 9-2 0,6-5-8 15,2 4-13-15,-2 0 12 0,2 2-3 0,0 3 0 16,0-1 9-16,-2 1-10 0,1 2-6 0,0 5-13 15,1-2-1-15,0 1 5 0,2 5-12 0,-2-5-11 16,-2 1-14-16,2 0-14 0,2 4-45 16,2-4-4-16,-2-2-13 0,0 0-10 0,3 0-4 0,-3-2-14 15,1-1-21-15,-1-3-21 0,1-1-28 0,0 0-24 16,-2-4-20-16,1 1-21 0,-1-4-10 0,1 0-12 16,-1-2-11-16,0-2-26 0,0 0-40 15,0 0-37-15,0 0-39 0,0 0-28 0,-5-13-18 16,4 2-18-16,-2 0-166 0,0-1-525 0,1-3 234 0</inkml:trace>
  <inkml:trace contextRef="#ctx0" brushRef="#br3" timeOffset="9107.15">30233 16372 197 0,'0'0'242'0,"-2"-6"15"16,2 6 10-16,-2-4 2 0,2 4-6 16,-3-3-11-16,3 3-12 0,0 0-24 0,0 0-6 0,-12 3 0 15,8 1-15-15,-1 0 8 0,-4 3-9 0,3 0-10 16,-2 0-10-16,0 2-24 0,1-2-13 0,-5 4-8 15,6-5-22-15,-2 1-17 0,3 2-44 16,-4-3-41-16,5-3-42 0,0-1-36 0,2 2-44 16,-2-1-53-16,0 2-49 0,4-5-53 0,-4 1-25 0,4-1 5 15,0 0-168-15,0 0-499 0,0 0 221 0</inkml:trace>
  <inkml:trace contextRef="#ctx0" brushRef="#br3" timeOffset="9251.21">30126 16447 1362 0,'4'-4'-86'0,"2"1"23"16,-2 0 33-16,0 0 15 0,1 2 25 15,-1-3 5-15,1 3 21 0,1-2 14 0,-1 1 8 16,4 1 0-16,-1-1 6 0,2 0 1 0,0-1-7 0,3 0-5 15,0 3 4-15,-3-1-7 0,2 0 1 0,0 1-3 16,-1 0-1-16,-4-1-6 0,2 1-2 0,-2 1-9 16,0-1-1-16,-1-1-7 0,2 2-5 15,-8-1-16-15,8 0-21 0,-4 1-34 0,-4-1-32 16,0 0-34-16,9-4-54 0,-8 1-96 0,-1 0-291 16,3-4 130-16</inkml:trace>
  <inkml:trace contextRef="#ctx0" brushRef="#br3" timeOffset="9721.02">30418 16163 45 0,'0'0'227'0,"0"0"-7"0,0 0-8 16,0 0-10-16,-5 14-10 0,5-9-8 15,0-5-12-15,-3 5-6 0,1-2-16 0,2-3-1 0,0 0-7 16,0 4-5-16,0-4 5 0,0 0-2 15,0 0 3-15,0 0-10 0,0 0-7 0,0 0-12 0,0 0-15 16,0 0-13-16,3-15-5 0,1 8-13 0,-2 4-8 16,2-2-9-16,1 0-2 0,-1-2-6 0,1 4-6 15,0-2 7-15,2 1-6 0,-1 0-21 16,-1 2-3-16,2-1-6 0,-2 2-9 0,0-1 3 16,0-1-9-16,-5 3 4 0,8-2-5 0,-8 2 1 15,0 0 4-15,0 0-7 0,5 5 8 0,-3-3-1 0,-2-2-2 16,-4 8 7-16,3-2-2 0,-1-4 3 0,-2 2 8 15,-1 0 13-15,1 3 17 0,-1-5-4 16,2 2 7-16,-1-2 3 0,4-2 15 0,-5 3 21 16,4 0 1-16,1-3 12 0,0 0 3 0,-4 4 8 15,4-4 0-15,0 0 2 0,0 0-3 0,-1 3-12 0,1-3 0 16,0 0-11-16,0 0-3 0,0 0-13 0,0 0-3 16,0 0-10-16,0 0-2 0,11-13-9 0,-6 9-5 15,2 3-14-15,-2-2-26 0,1 0-15 0,-6 3-33 16,11-3-39-16,-4 0-22 0,-2 3-33 15,0 0-16-15,-5 0-16 0,0 0-19 0,11 2-9 0,-9 5-15 16,-2-3-9-16,0-4-30 0,0 11-27 0,-2-5-10 16,0 2 4-16,-1-1-156 0,-3 1-482 0,1 2 213 15</inkml:trace>
  <inkml:trace contextRef="#ctx0" brushRef="#br3" timeOffset="10442.02">30495 16230 1517 0,'-7'8'-110'16,"1"1"29"-16,-4-2 22 0,4-1 27 0,-2 0 32 16,3 1 9-16,0-1 16 0,1-2 24 0,0-3 13 0,1 5 18 15,0-5 3-15,0 4 5 0,-1-2 13 0,4-3 5 16,-1 2 8-16,1-2 10 0,0 0 5 0,-4 4 3 15,4-4 8-15,0 0-6 0,0 0 8 16,0 0 6-16,0 0 11 0,0 0 12 0,0 0 5 16,0 0-10-16,20-5-14 0,-14 4-19 0,0-1-16 15,2 1-4-15,-2-2-12 0,3 1-3 0,0-2-19 0,2 4-5 16,-4 0-12-16,3-4-13 0,-2 2-5 0,-3 1-11 16,-5 1-7-16,10 1-7 0,-10-1-9 15,5-1 0-15,-5 1 5 0,7 0-6 0,-7 0 5 16,0 0-4-16,6 0 6 0,-6 0-6 0,0 0 2 0,0 0-1 15,0 4-3-15,0-4 2 0,-1 7-4 0,-2 1 19 16,2-2-14-16,-3 3-2 0,3-1 6 0,-3 3 6 16,2 1 8-16,-1 0-12 0,-1 0 13 0,1 3-15 15,1-2 2-15,2 3-3 0,-4 0-4 16,4-2 0-16,-3-2 1 0,5 1-5 0,-6-1 2 0,4 0-5 16,0-3-2-16,-4 2-12 0,6-4-30 0,-4 0-9 15,0 1-26-15,2-4-17 0,-2 1-10 0,2 0-20 16,-1-2-29-16,-1 0-39 0,2-3-30 0,-8 1-25 15,8-1-17-15,0 0-8 0,-10-7 7 16,7 2 8-16,-3 2 14 0,-2 0 31 0,3 0 20 16,0-1 38-16,0 0 18 0,0 1 40 0,2-1 44 0,1 2 39 15,2 2 27-15,-7-4 21 0,5 2 24 0,2 2 13 16,-1-5 15-16,1 5 4 0,-4-2 12 0,4 2 3 16,0 0 10-16,2-6 14 0,-2 6 12 15,4-8 10-15,-1 5-3 0,3-1 7 0,-2 0 1 16,2-2 5-16,1-2-8 0,3 0-11 0,-1 0-11 0,2 2-4 15,1 0-14-15,-3-1-16 0,2 1-2 0,1 2-14 16,-2 1-25-16,-4-2-16 0,2 4-33 0,-2-3-34 16,2 1-26-16,-3 1-23 0,0 1-23 0,-5 1-16 15,0 0-11-15,8 5-7 0,-7-1-19 16,-1 3-14-16,-2-1-25 0,-2 2-12 0,-1 1-16 0,-3 5-1 16,-5 0 15-16,4 0 27 0,-4-2 9 0,2 4 22 15,0-4 25-15,0 0 13 0,-3 0 32 0,1-2 29 16,3 1 29-16,3-5 39 0,-1 1 25 0,4 0 30 15,0-4 27-15,0 2 26 0,-2-2 24 16,2 0 13-16,2 0 6 0,0 0 16 0,0-1 12 16,2-2 2-16,0 0 2 0,0 0-3 0,-4 4-6 0,4-4-5 15,0 0-6-15,0 0-13 0,0 0-7 16,0 0-5-16,0 0-9 0,0 0-11 0,14-6-15 0,-5 4-11 16,-3-2-11-16,5-1-12 0,0-1-20 15,-1 3-28-15,2-5-34 0,0 3-47 0,-2 3-38 0,2-7-58 16,2 2-32-16,-1 2-45 0,-3 0-42 0,-1-1-41 15,0-1-43-15,5 0-38 0,-7 4-212 0,0-3-637 16,1 1 282-16</inkml:trace>
  <inkml:trace contextRef="#ctx0" brushRef="#br3" timeOffset="10937.12">30833 16317 83 0,'0'0'268'16,"0"0"3"-16,0 0-14 0,0 0 4 0,0 0 3 0,0 0-6 15,4 8 8-15,-4-2 10 0,0 0 4 0,-4 5-10 16,2-1 6-16,-1 1 0 0,-1 0-6 0,0 0-10 16,-4 3-4-16,-1 1-9 0,4-5-18 15,0 1-11-15,-3-3-16 0,-2 1-7 0,-1 2-19 0,4-6-17 16,-2 2-12-16,-1-4-18 0,-3 0-6 0,4-3-17 15,-2 0-14-15,-2-3-22 0,2 0-22 0,0-4-12 16,-1 2-15-16,3-5-20 0,3 0-9 0,1 1-10 16,0-2-15-16,3 0-6 0,-2-6-7 15,11 0-5-15,-3 2-15 0,1-2-9 0,3 2-10 16,5-2-10-16,4-4-11 0,0 1-2 0,1 1-6 0,0 7-3 16,1 0-3-16,-2 2 2 0,2 1 11 0,-2 1 10 15,-2 1 4-15,-2 4 14 0,5-1 8 0,-5 4 2 16,1 2 13-16,-3-4 13 0,1 5 8 0,2 0 6 15,-3 0 21-15,3 2 9 0,-5 2 2 16,5 2 8-16,0 0 4 0,-5 1 10 0,5 3 7 0,-5-3 14 16,-1 6 16-16,-3 0 6 0,4-2 4 0,-5 3 9 15,-2 0 3-15,0-1 6 0,0 9 9 0,-4-7-1 16,0 0-5-16,-3-1-8 0,3 0-7 0,-6 1-7 16,0-2-7-16,-1 1-5 0,-1-3-7 15,-3 0-11-15,1 0-18 0,-4-4-33 0,0 1-38 0,-2 0-49 16,-4-3-62-16,5-1-53 0,-3 0-56 0,-2-4-79 15,3-2-81-15,-8-3-271 0,-3-1-756 0,5-6 335 16</inkml:trace>
  <inkml:trace contextRef="#ctx0" brushRef="#br3" timeOffset="11642.11">31050 16177 127 0,'0'0'225'0,"0"0"-15"15,0 0-22-15,0 0-10 0,0 0-17 0,0 0-17 16,-5-8-6-16,5 8-17 0,0 0-11 0,0 0-2 15,0 0-16-15,0 0-3 0,0 0 3 0,0 0 8 16,0 0 9-16,0 0-3 0,0 0 6 0,0 0 1 16,0 0 2-16,0 0 5 0,0 0-4 0,0 0 4 15,0 0-1-15,0 0 1 0,0 0 4 0,16-1-7 16,-16 1-5-16,9 0 1 0,-2 0-10 0,3-1-3 16,-1-1-9-16,-1 1 7 0,1 0-10 0,3 0-10 15,-3-2 1-15,2 3-7 0,1-1-10 0,0-3 4 16,-2 5-4-16,1-2-16 0,1-1 2 0,-2 1-8 15,4 1-2-15,-5-1 7 0,4 1-16 0,-3 0-14 16,3-1 11-16,-4 2-1 0,-1-4-9 0,-2 5-9 16,2-2-8-16,0-2-15 0,-8 2-5 0,7 2-6 15,-7-2-14-15,6-2-22 0,-6 2-17 0,0 0-11 16,7-1-23-16,-7 1-24 0,0 0-21 0,0 0-50 16,0 0-50-16,0 0-51 0,0 0-258 0,-16-3-614 15,10 0 271-15</inkml:trace>
  <inkml:trace contextRef="#ctx0" brushRef="#br3" timeOffset="11944.51">31194 15984 208 0,'0'0'210'0,"4"-1"-1"15,-4 1 10-15,0 0 6 0,4 7 3 0,-3-2 4 16,3 4 6-16,-3 1 6 0,3 1 6 0,1 1-10 15,-1 7 10-15,-3 6 13 0,3 3 5 0,-4-7-13 16,4 8 1-16,-3 2-12 0,1-1-9 0,0 4-16 16,-2 2-13-16,4-4-23 0,-1 5-18 0,-2-4-10 15,1 0-18-15,2-2-17 0,0 0-10 0,0-2-13 16,2-4-10-16,0-6-15 0,1-1-16 0,-2-1-19 16,2-3-17-16,-2-3-18 0,-1 0-21 0,-1-5-16 15,0 0-9-15,1 0-12 0,-2-1 1 0,-1-4-14 16,-1-1-41-16,0 0-45 0,0-14-40 0,0 3-33 15,-1-6-32-15,-4-9-49 0,1-2-50 0,-2 2-316 16,-4-5-731-16,0 2 325 0</inkml:trace>
  <inkml:trace contextRef="#ctx0" brushRef="#br3" timeOffset="12181.28">31239 16066 133 0,'0'0'228'0,"6"9"3"16,-6-9 0-16,-3 8-7 0,1-4-21 0,2 0-12 15,0 0-16-15,0 1-19 0,-1-1-14 0,1 1-12 16,0-2-20-16,0-3-7 0,1 8-7 0,-1-1-12 16,-1-5-21-16,2 0-17 0,-1-2-19 0,0 0-33 15,0 5-39-15,0-5-30 0,0 0-22 0,0 0-26 16,0 0-18-16,0 0-17 0,13-6-12 0,-10 3-123 15,2-1-318-15,0 1 140 0</inkml:trace>
  <inkml:trace contextRef="#ctx0" brushRef="#br3" timeOffset="12770.22">31432 16032 89 0,'-4'6'150'0,"3"0"4"0,-3 2-1 15,0 1-4-15,-3 0-3 0,4 0-1 0,-5 0-17 16,-1 7-9-16,0-2-12 0,4-2-9 0,-2-2-16 16,-2 2-5-16,2 4-11 0,-4-7-26 0,4 2-12 15,-1-1-39-15,-3 4-12 0,3-4-16 0,0-1-8 16,1 1 1-16,2-1-5 0,0 1-2 0,0-3 12 16,1 1 3-16,-1-3-1 0,1-1 13 0,0 2 17 15,-1-1 4-15,1 0 8 0,2-3 10 0,-1 2 5 16,-1 1 13-16,4-2 3 0,-2 2 14 0,-3 1 10 15,2-1 5-15,-1 2 3 0,-1-2 2 0,1 0 6 16,-1 2 0-16,4-2 1 0,-7 2 5 0,3 1 6 16,0-1-9-16,0 0-1 0,-1 2-7 0,-2 0-1 15,0 0-9-15,1-1 1 0,0-1-8 0,-2 3-6 16,2-3-5-16,0-2-3 0,3 2-4 0,-2-2-1 16,1-1-4-16,2-3-7 0,1 0-14 0,2-1-18 15,-5 3-5-15,5-3-16 0,-2 4-2 0,2-4 0 16,0 0-7-16,0 0 2 0,0 0-3 0,0 0 5 15,0 0 0-15,0 0 2 0,-9-8 5 0,9 8 0 16,0-5-2-16,0 0-2 0,0 5 1 0,4-8-7 16,-1 4-2-16,-1-3-1 0,2 1 1 0,0 0 5 15,1 1 4-15,0 1 5 0,0-2 11 0,-1 2-1 16,3-1 16-16,0 2 22 0,2-1 21 0,0 0 16 16,-2-2 18-16,5 3 11 0,-1 2 9 0,0-1 8 15,3 0 3-15,-4-1 8 0,4 3-7 0,-2-1 4 16,2 1-2-16,-1-1-9 0,-2-1 6 0,3 2-19 15,-2 1 14-15,-1-2-28 0,1 2 1 0,-5 0-3 16,4 0-7-16,0 0-9 0,-6-2 6 0,-5 1-13 16,13 1-5-16,-8-2-6 0,-5 1-2 15,10 0-14-15,-10 0-12 0,6-1-20 0,-6 1-23 0,6-1-24 16,-6 1-26-16,0 0-28 0,0 0-41 0,5-1-40 16,-5 1-42-16,0 0-39 0,0 0-212 0,0 0-524 15,0 0 232-15</inkml:trace>
  <inkml:trace contextRef="#ctx0" brushRef="#br3" timeOffset="13074.2">31477 16048 185 0,'0'0'330'0,"0"0"-6"0,6-3-9 16,-6 3-7-16,0 0-35 0,0 0-16 0,0 0-15 16,17-1-1-16,-12 0-5 0,4-1-9 15,2 1-23-15,1-1-10 0,-1 2-11 0,6-2-20 16,-7 0-17-16,9 0-8 0,-8 1-19 0,2-1-13 0,0-1-9 16,1 2-11-16,-2-1-10 0,-2 1-25 0,-1-2-22 15,-3 3-29-15,1-2-31 0,-1 0-22 0,-6 2-29 16,8 2-31-16,-8-2-28 0,9 0-26 0,-9 0-32 15,0 0-50-15,0 0-28 0,0 0-43 16,0 0-163-16,0 0-524 0,0 0 232 0</inkml:trace>
  <inkml:trace contextRef="#ctx0" brushRef="#br3" timeOffset="13337.24">31577 15978 121 0,'0'0'197'0,"-2"5"11"15,2-5-1-15,-2 8 8 0,3-2-13 0,0-2-9 16,-1 4 1-16,2 0-3 0,-1 1-8 0,-2 2-3 16,4-1-2-16,-5 1-8 0,2 0-5 0,2 6-10 15,-2-1-17-15,0 0-10 0,5-4-15 0,-5 1-17 16,0-5-11-16,5 3 0 0,-5-4-16 0,0-1-10 16,2-1-19-16,0-1-20 0,-2-1-12 0,0 1-18 15,0 0-13-15,0-4-11 0,0 0-11 0,0 5-15 16,0-5-9-16,0 0-21 0,0 0-21 0,0 0-18 15,0 0-8-15,0 0-8 0,0 0-20 0,0 0-20 16,0 0-1-16,0 0-7 0,-2-14-144 0,2 14-364 16,-4-4 162-16</inkml:trace>
  <inkml:trace contextRef="#ctx0" brushRef="#br3" timeOffset="14390.24">31546 16175 42 0,'0'0'93'0,"0"0"-20"15,0 0-20-15,0 0 14 0,0 0-13 0,0 0-3 16,0 0 5-16,0 0-18 0,-4 5 0 0,4-5-4 16,0 0-3-16,0 0-12 0,0 0 2 0,0 0 1 15,0 0-5-15,-1 4 14 0,1-4 12 0,0 0 7 16,0 0 21-16,0 0 13 0,0 0 8 0,0 0 2 16,0 0 7-16,0 0-6 0,0 0 9 0,0 0-6 15,0 0 1-15,0 0 3 0,0 0-7 0,0 0-3 16,0 0 3-16,1-14-4 0,-1 14-2 0,9-2 1 15,-5 1-7-15,3-2-3 0,-2 2 0 0,2 1-9 16,4-5-7-16,-2 1-2 0,-2 2-7 0,0 0-3 16,3 2-5-16,-2 0-7 0,0 0 0 0,-2 0-3 15,2-1-11-15,-2 2 3 0,2-1-18 0,-8 0-7 16,8 0-7-16,-8 0-4 0,0 0-18 0,10 0-9 16,-10 0-13-16,0 0 0 0,4 1 0 0,-4-1-11 15,0 0-15-15,-10 12-9 0,3-7-3 0,3-1-5 16,-2 3 0-16,-2 1 12 0,-3-2-7 0,-1 1 7 15,4 0 9-15,-3-1 2 0,2 3 13 0,1-4 9 16,-2-1 14-16,3 2 14 0,0-3 11 0,3-1 32 16,0 1 16-16,1 2 15 0,1-3 19 0,2-2 6 15,-5 4 10-15,5-4 16 0,0 4-8 0,0-4 1 16,0 0 10-16,0 0-3 0,0 0 5 0,0 0-2 16,12-1 2-16,-12 1-10 0,11-3 1 0,-5-1-9 15,0 3 2-15,1 0-17 0,1-2-10 0,-1 0-3 16,5 0-5-16,-7 3-9 0,1-3-1 0,1 3-13 15,-2-1-16-15,-5 1-9 0,9-1-9 0,-9 1-27 16,8-2-9-16,-8 2-12 0,0 0-9 0,6 3-2 16,-6-3-4-16,0 6-8 0,0 1-2 0,-2-2-9 15,-2 3 2-15,-4 2 8 0,4 0 5 0,-2 0 3 16,-2-1 12-16,5 2 0 0,-7-2 10 0,4 0 8 16,1 0 17-16,-3 0 9 0,5 0 14 0,-3 0 7 15,4-1 12-15,-1 3 8 0,-4 0 7 0,3-1 13 16,1 2 6-16,-1 3 5 0,-1 0 1 0,1 4-1 15,1-4-6-15,-1 2 1 0,1-2-4 0,3-2-3 0,0-1-4 16,-3 0-6-16,3-1-7 0,0-1-4 0,0-3 4 16,0 1 2-16,-2-2 5 0,2-2 8 15,0-1 9-15,0-3 8 0,-2 5 3 0,2-5 0 16,0 0 1-16,0 0-16 0,0 0-10 0,0 0 0 16,0 0-7-16,-2-18-2 0,2 13-13 0,0-3-1 0,2 1 1 15,-1 0-1-15,0-2-13 0,4 0 4 0,2-1-3 16,-2 0-10-16,1 2 9 0,1-1-13 15,3 0 9-15,-1 0 0 0,4 0 7 0,-3 2-13 16,0 2-1-16,-4-3-4 0,2 5 3 0,2-1 8 0,-1 1-9 16,-5 3 1-16,1 0-1 0,4-2 16 0,-4 4-3 15,2-2 10-15,-1 6 13 0,-1-3 3 0,-1 4 10 16,2 0 5-16,-1 2 6 0,1 2 7 16,-3-2 2-16,-1 2 0 0,2 1-8 0,-2 1-3 0,-1 2-4 15,-1-2-9-15,0-3-7 0,0 1 4 0,-1-1-4 16,1 0-12-16,-2-2-10 0,-2-3-14 0,0 0-16 15,-3 3-25-15,2-3-14 0,-2-1-26 0,0-2-21 16,-3 0-20-16,1-2-35 0,0-2-18 0,0-3-14 16,-1 0 1-16,0 1 10 0,0-3 16 0,4-2 18 15,-1 1 18-15,3 2 12 0,-4-3 31 0,6 3 7 16,-1-3 15-16,-1 4 18 0,-2-3 6 0,3 2 11 16,3 2 12-16,0 0 7 0,-2-1-1 0,4 2 11 15,-2-3 5-15,0 2 3 0,2 0-5 0,1 1 12 16,-3 3 3-16,2-4 6 0,0 2-3 0,-2 2-2 15,5-2 8-15,-5 2-5 0,4-3 4 0,-4 3-2 16,0 0 0-16,5-3-1 0,-5 3-2 0,4-2-10 16,-4 2 8-16,0 0-3 0,6-1-3 0,-6 1-18 15,7-1 7-15,-4-3-25 0,0 2-26 0,4-3-32 16,-5-2-36-16,3 1-39 0,0-5-46 0,2 3-49 16,2-5-42-16,-4 0-231 0,1-1-562 0,3-3 249 15</inkml:trace>
  <inkml:trace contextRef="#ctx0" brushRef="#br3" timeOffset="15606.52">31997 16105 115 0,'4'5'201'0,"-4"0"-13"0,0-5-11 16,0 8-11-16,-2-1-10 0,0-1-16 0,1 3-8 15,-1-2-12-15,0 5-12 0,0-1-9 0,-4 0-9 16,1 0-3-16,1-1-14 0,-4 5-8 0,1-3-8 15,-2-1-16-15,-1 1-15 0,-2 1-20 0,2-3-18 16,2 0-15-16,1-1-5 0,-4-6-12 0,1 7 11 16,4-3-2-16,-2-1 0 0,0-2 6 0,3 0 6 15,4 0 23-15,-3-1 17 0,0-1 23 0,4-2 18 16,-3 2 12-16,3-2 14 0,0 0 15 0,-3 4 2 16,3-4 2-16,0 0 16 0,0 0-8 0,9-11 14 15,-3 6 12-15,3-2-18 0,3 0 11 0,-2 1-11 16,3-4-2-16,1-2 17 0,4 3-13 0,-2 0 1 15,6-6-12-15,-5 10-10 0,-1 0-12 0,-2 0-8 16,-1 4-10-16,-3-2-9 0,4 2-2 0,-1 0-8 16,-3-1-3-16,-1 2-19 0,-9 0-15 0,13 0-21 15,-4-1-26-15,-5 1-21 0,-4 0-17 0,9 1-19 16,-9-1-11-16,4 3-11 0,-4-3-21 0,-2 5-21 16,2-5-27-16,-7 9-31 0,0-6-15 0,2-1-8 15,-4-1 11-15,0 2 20 0,0-2 12 0,-5 1 14 16,4 2 37-16,0-1 35 0,-2 0 34 0,3 1 30 15,-5 0 22-15,9-1 27 0,-4 3 12 0,2-1 19 16,-2 0 10-16,2 6 9 0,2-3 15 0,0 3 14 16,2-1 12-16,-2 0 18 0,0 2-1 0,2 0 46 15,-4 5 2-15,2-1 12 0,1 2 8 0,-1 1 2 16,0-1 1-16,0 0-5 0,0 1-5 0,2-1-12 16,-1 1-15-16,0 0-8 0,-1 0-18 0,3-2-14 15,-2 0-6-15,0-5-15 0,0 6-29 0,3-6-27 16,-3-2-18-16,3-3-21 0,-2-2-27 0,-1 0-32 15,3-1-31-15,-3-4-37 0,4 0-36 0,0 0-24 16,-14-8-15-16,9 0-9 0,1-2 14 0,3-1-2 16,2-1 7-16,-1-1 9 0,4-5 2 0,0-2 10 15,3-2 2-15,1 4 15 0,1 0 2 0,3 0 11 16,-1 1 19-16,1 3 19 0,-2-1 28 0,-1 5 31 16,0 1 32-16,-1-1 22 0,-1 3 39 0,2 2 15 15,-2-3 22-15,-1 3 8 0,1 1 7 0,-4 2 7 16,4-2 2-16,-2-1-5 0,-1 3 5 0,1 0 2 15,-5 2-5-15,11-2 0 0,-6 2 1 0,-5 0 1 16,9 0 8-16,-9 0-2 0,9 2-2 0,-5-1-2 16,-3 2 4-16,4-1-2 0,-1 0-8 0,0 3 23 15,-3-2-5-15,3 1 5 0,0 2 3 0,-4 0 8 16,1-1 1-16,-1 3-1 0,0 1 1 0,0 0-9 0,-5 4 2 16,3-3-8-16,-4 2-7 0,3-1-8 15,-5 4-4-15,2-5-15 0,-1 1-6 0,0 1-7 16,0-1-5-16,-4 2-11 0,0-6-14 0,5 0-17 15,-3 2-21-15,1-4-16 0,5-1-21 0,-4 2-10 16,1-4-22-16,2 2-25 0,0-1-16 0,-1-2-27 16,5-1-25-16,0 0-9 0,-12-4-2 0,12 4 5 15,-6-4 15-15,4 1 15 0,-1-2 14 0,3 5 9 16,-2-6 11-16,0 3 13 0,2-3 10 0,0 1 10 16,3 0 3-16,-2 1 9 0,-1-1 8 0,3-1 11 15,-1 1 9-15,2 0 12 0,0 0 10 0,-2 1 13 16,2 1 0-16,0 0 11 0,0 0 5 0,0 1 11 15,-4 2 14-15,9-3 11 0,-9 3 8 0,9 3 16 16,-9-3 9-16,7 2 13 0,-1 1 11 0,-1 3-10 16,0-2 25-16,-2 1 2 0,1 1 1 0,-1 0 14 15,-2 5 3-15,0-4-3 0,-1 4-10 0,2-2-8 0,-2 1-4 16,-2 0-9-16,-1 2-20 0,0-3-7 16,0 2-3-16,-2-2-7 0,2-1-7 0,-1-2-12 15,-3 3-15-15,1-2-13 0,-1-2-21 0,2-1-16 16,-2-1-17-16,0 1-8 0,2-3-8 0,-1 1-2 15,-2-1 0-15,3 0-5 0,5-1 5 0,-9 2-4 0,9-2 9 16,-4 1 5-16,4-1-8 0,0 0 6 16,0 0-1-16,0 0 5 0,0 0-5 0,0 0 6 15,0 0 5-15,9-13 7 0,-2 9 9 0,4 0 4 16,-1 1 0-16,4 0 21 0,3 0 7 0,1-2-3 16,-1 3 12-16,2 2-4 0,2-2-2 0,1 1 7 0,6 4-4 15,-7-2-2-15,7 1-5 0,-9 1-4 0,3-2-6 16,-1 2 4-16,9 1-1 0,-10-2-8 15,9 3-9-15,-9-2-17 0,-5-2-19 0,4 2-19 16,-7-1-21-16,2-2-24 0,-4 2-23 0,-1-2-20 16,-3 1-28-16,1-2-28 0,-1-2-49 0,-2-1-64 0,4 1-68 15,-4-3-269-15,-3 0-700 0,-1-3 310 0</inkml:trace>
  <inkml:trace contextRef="#ctx0" brushRef="#br3" timeOffset="16032.43">32424 16290 143 0,'0'0'389'0,"-2"-10"-46"0,2 5-24 15,0-4-22-15,3 3-29 0,3-3-20 0,0 1-20 0,1 1-22 16,3-2-20-16,-3 1-19 0,4 1-24 0,-2 0-14 15,0 1-28-15,0 2 12 0,0 2-19 16,-4 0-4-16,-5 2-13 0,9-3-8 0,-9 3-8 16,8 0-3-16,-8 0-8 0,0 0 0 0,4 9-6 15,-7-1-2-15,-1 2 1 0,0 0-7 0,-1 5 2 0,-4-1-5 16,0 4 17-16,-1-6-5 0,1 6 11 16,-1-1 7-16,0 1 1 0,3-4 9 0,-3 4-1 15,3-1 3-15,1 1 5 0,1 0 1 0,1-2 7 16,2 1 1-16,-1 0-5 0,3-5 5 0,-1 4 1 15,1-3 0-15,6-2-5 0,-4-1-1 0,2 0-2 0,-1-2 1 16,4 2-5-16,4-2-3 0,-4-3-5 0,4 3-4 16,-1-4-8-16,3-1-1 0,-3 0-8 15,4-2-3-15,-1 0-15 0,5-1-20 0,-8-2-24 16,1-1-27-16,1-3-29 0,0 2-25 0,-1-3-22 16,0-1-36-16,0-3-37 0,-2 1-39 0,-1 0-40 0,-1 1-46 15,-1-3-59-15,-4 0-340 0,4-3-771 0,-6-2 342 16</inkml:trace>
  <inkml:trace contextRef="#ctx0" brushRef="#br3" timeOffset="16189.72">32704 16195 145 0,'0'0'219'0,"0"0"-22"0,0 0-15 0,0 0-15 15,0 0-12-15,-2 13-18 0,2-9-16 0,2 1-29 16,-2 1-27-16,2 0-33 0,-1-1-34 0,3-2-43 15,0 3-34-15,-3-2-28 0,3-1-107 0,-4-3-230 16,0 0 102-16</inkml:trace>
  <inkml:trace contextRef="#ctx0" brushRef="#br3" timeOffset="16307.71">32756 16226 160 0,'0'0'88'0,"5"-4"38"15,-2 1 33-15,-2 1 11 0,-1 2 3 0,4-5-8 16,-4 5-13-16,1-3-16 0,-1 3-11 0,0 0-14 16,0 0-12-16,0 0-13 0,0 0-7 0,0 0-8 15,7 8-5-15,-6-5-14 0,-1 2-18 0,1 0-26 16,-1 1-23-16,0 1-31 0,-2 2-37 0,-1-4-51 15,-1 7-163-15,-2-2-322 0,-6 2 142 0</inkml:trace>
  <inkml:trace contextRef="#ctx0" brushRef="#br3" timeOffset="19455.39">28119 16877 276 0,'0'0'365'0,"0"0"-2"16,0 0-18-16,0 0-25 0,0 0-18 0,0 0-23 15,0 0-30-15,0 0-24 0,0 0-27 16,0 0-14-16,0 0-6 0,0 4 6 0,0-4 4 16,8 6-12-16,-3-3-15 0,0 2-16 0,-1 0-14 0,-1 0-5 15,4-1-16-15,1 6-12 0,-2-6-7 0,-1 0-15 16,3 5-9-16,-3-5-29 0,2 4-31 0,-3-2-41 15,2 0-62-15,-5 1-54 0,4-1-51 0,-2 2-56 16,-2 4-84-16,-1-3-294 0,-4 1-685 0,2-2 303 16</inkml:trace>
  <inkml:trace contextRef="#ctx0" brushRef="#br3" timeOffset="19641.94">28073 17185 206 0,'-3'2'318'0,"3"-2"-6"15,0 0-11-15,-4 3-22 0,4-3-24 0,0 0-23 16,0 0-26-16,-1 3-23 0,1-3-26 0,0 0-15 16,0 0-6-16,3 8-11 0,0-3-14 0,2-2-22 15,-3 3-19-15,4-2-22 0,-3 2-35 0,1 5-30 16,0-2-33-16,1 8-42 0,-2 0-52 0,-1 3-45 16,2 7-39-16,-6 1-183 0,-7 2-444 0,2-2 196 15</inkml:trace>
  <inkml:trace contextRef="#ctx0" brushRef="#br3" timeOffset="19796.94">28050 17781 105 0,'0'4'195'15,"0"-4"-3"-15,2 3-16 0,-2-3-4 0,0 0-4 16,0 0-1-16,14-11-7 0,-5 1-11 0,0-3-11 16,0-3-13-16,5-10-16 0,-3 4-14 0,-2-2-30 15,6 0-29-15,-3 1-38 0,2-1-48 0,-4-1-58 16,3-1-39-16,-3 9-145 0,2-6-314 0,2 0 139 15</inkml:trace>
  <inkml:trace contextRef="#ctx0" brushRef="#br3" timeOffset="20063.97">28316 17006 171 0,'-6'9'288'0,"6"-4"-7"0,-3 7-13 0,1-1-13 16,2 8 0-16,-4 6-19 0,1 0-11 0,2 4-14 15,0 0-14-15,-1 2-19 0,4-1-17 0,-2 0-15 16,0 0-16-16,1-2-11 0,-1-2-11 0,-1 1-9 16,3-8-9-16,0 0-23 0,-1-1-21 0,1-1-25 15,0-4-26-15,0 3-20 0,-2-7-26 0,2 1-32 16,-1-3-24-16,0 1-29 0,-1-3-20 0,0-5-30 15,0 3-43-15,0-3-200 0,0 0-465 0,-2-17 205 16</inkml:trace>
  <inkml:trace contextRef="#ctx0" brushRef="#br3" timeOffset="20364.84">28334 16993 45 0,'1'-3'233'0,"-1"3"-8"15,4-7-1-15,-2 2-3 0,0 1-4 0,3 0-11 16,-2 0-11-16,4-4-7 0,-3 6-21 0,1-4-11 16,3 4-9-16,2-2-7 0,-5 2-15 0,2 0-7 15,4 0-8-15,1 1-11 0,-1 1-4 0,1 0-7 16,-1 4 4-16,1-3-2 0,-1 5-4 0,-1 0 8 16,1 2-15-16,0-1 6 0,-3 4 8 0,1 3 5 15,-3-4 7-15,2 6 7 0,-2 1 4 0,3 1 5 16,-7 1-3-16,-2 8-3 0,0-8-9 0,0 7-6 15,-2-7-7-15,0 1-14 0,0-4-13 0,-3 8 0 16,1-6-17-16,2-3-21 0,-1-3-30 0,-2 1-33 16,-1-4-38-16,3 1-34 0,-6-3-51 0,2 0-48 0,-2-1-53 15,0-5-54-15,-2-2-42 0,1-1-226 16,-1-2-628-16,0-1 278 0</inkml:trace>
  <inkml:trace contextRef="#ctx0" brushRef="#br3" timeOffset="20883.97">28362 17183 76 0,'0'0'143'0,"0"-10"1"0,5 5 9 16,-5 0-6-16,4-2-5 0,1 3-4 0,4-2-20 16,-4 2-11-16,-1-1 6 0,4 4-9 0,-2 0 0 15,-1-1-6-15,4 0-6 0,-2 2-8 0,-7 0-11 16,14 2-6-16,-9 0-6 0,1 1-6 0,-1 0-4 0,-1 3-4 16,-1-1-5-16,1 5-4 0,-1-2-3 15,0 2-4-15,-3 0-2 0,0-3-9 0,0 0 14 16,-1-2-16-16,-1 2 2 0,2 0 8 0,-3-3-4 15,3 0 6-15,-2 1-1 0,2-5-2 0,-1 5-4 16,1-5-3-16,0 3-3 0,0-3-2 0,0 0-2 0,-1 4-6 16,1-4-1-16,4 6-2 0,-4-6-1 0,6 2 3 15,-4 2-2-15,1-2 1 0,1 3 2 16,0-2-1-16,-2 1-1 0,2-3 4 0,0 7 19 16,-3-1 45-16,3-4 15 0,-3 6 1 0,-1 1 0 15,-3-2 1-15,-1 8 7 0,0-1-7 0,-4 2-7 0,-1 7 2 16,-1-7 0-16,-1 7-5 0,-2-3-8 15,0-5-4-15,-1 6-9 0,0-8 5 0,1 2-1 16,-1-1 2-16,3-1-3 0,0-3 6 0,2-1 7 16,4-4 2-16,-2 2 5 0,1-6 5 0,1 3-9 15,0 1-11-15,1-3 2 0,3 0-9 0,-1 0-2 16,2-3-10-16,0 0-16 0,0 0 3 0,0 0-2 0,0 0-4 16,12 0-3-16,-3 0-1 0,4-2-1 15,6-2-3-15,0-1-1 0,3 3-3 0,1-1 2 16,-1 3-4-16,5-1 3 0,-7-2-4 0,1 6 4 15,0-2-8-15,-3 0 0 0,-3 2 0 0,-2-2-2 0,1 1 2 16,-2 1-5-16,-3 0-1 0,1-3-2 0,-4 1-9 16,1 2 5-16,-2 0-20 0,-5-3-12 0,9 4-36 15,-5-4-28-15,-1 3-36 0,-3-3-22 16,3 1-22-16,-3-1-58 0,0 0-80 0,1 6-79 16,-1-6-210-16,0 0-656 0,-17-13 291 0</inkml:trace>
  <inkml:trace contextRef="#ctx0" brushRef="#br3" timeOffset="21126.98">28645 17143 202 0,'0'0'299'0,"0"0"2"0,0 0-2 0,6 16-4 16,-3-5 0-16,-2 4-13 0,0 1 0 0,-1-1-20 15,3 10-20-15,-3-7-17 0,-3 2-15 0,6-1-23 0,-6-5-24 16,6 1-18-16,-3-4-14 0,0 0-30 0,0-2-21 16,0-2-40-16,1-3-27 0,-1-1-35 0,1 1-39 15,-1-4-50-15,0 0-57 0,0 0-75 16,3-15-56-16,-5 3-226 0,2-6-569 0,2 1 251 16</inkml:trace>
  <inkml:trace contextRef="#ctx0" brushRef="#br3" timeOffset="21355.17">28729 17125 152 0,'4'-5'228'0,"-2"1"-14"0,2 0-8 0,-4 0-7 16,0 4-5-16,4-2-4 0,-4 2 24 0,0 0 2 16,10 11 5-16,-5-3 6 0,1 2 2 0,-1 1 4 0,1 4 13 15,2 4 3-15,-1 3 3 0,-3 5 8 0,5 0 5 16,-4 2 1-16,0 1-8 0,-1 0-6 0,-4 2-9 16,1 0-1-16,-2 0-27 0,1-3-19 15,0 2-15-15,0-2-23 0,0 0-19 0,0-5-14 16,-4 4-13-16,-1-8-15 0,5-4-21 0,-1-3-22 0,-3 3-32 15,4-1-34-15,-4-3-33 0,3-2-36 0,-3 0-38 16,-4 0-46-16,7-5-45 0,-8 2-66 0,2-3-60 16,0 3-65-16,1-7-70 0,-2-1-282 15,8 1-815-15,-11-13 360 0</inkml:trace>
  <inkml:trace contextRef="#ctx0" brushRef="#br3" timeOffset="22132.89">29235 17020 232 0,'0'-5'314'0,"0"5"-23"0,0-4-16 16,0 4-22-16,0 0-10 0,0 0-30 0,0 0-23 0,0 0-21 15,0 0-12-15,0 0-8 0,0 0-3 16,0 0-5-16,10 11 8 0,-10-4-18 0,4 0-17 16,-3 0-15-16,2 1-6 0,-2 2-11 0,-1-1-7 0,3 1-16 15,-2 0-36-15,-1 1-31 0,-1 5-32 0,-2-4-31 16,-1-1-45-16,-1 1-39 0,-1 3-25 0,-2-5-30 16,3 0-4-16,-4-2-8 0,0-2 4 0,0 1 16 15,0-3 14-15,0 1 19 0,-2-2 43 0,3 0 31 16,2-2 28-16,-6 0 24 0,3 3 27 0,2-3 2 15,2 2 6-15,-3 0 30 0,2-2 2 0,0 0 23 16,1 3 3-16,0-3 4 0,-1 3 1 0,1 1 10 16,1-1 3-16,0 2 14 0,-1 2 10 0,0-3 7 15,2 3 10-15,-2 0-5 0,0 3 4 0,1-1-4 16,-1-2-2-16,-3 3-1 0,3-2-1 0,-1-1-4 16,0-2 1-16,3-2-5 0,-1 1-9 0,0-1-9 15,3-2-4-15,1-2-8 0,-6 3-6 16,6-3-10-16,0 0-5 0,-10-6-2 0,10 1-6 0,-2-1-8 15,2 0 5-15,2-5-2 0,0 2 1 0,6 0 4 16,-2 1 0-16,-1-3 16 0,4 2-2 0,3-2-2 16,0 2 5-16,1-2 4 0,6 2 1 0,2-2-8 15,-3 3-1-15,9-1-5 0,1 1-6 16,-2 1 7-16,1-1-17 0,1 4 2 0,2-1 2 0,-11 3-6 16,10 0-10-16,-2 1 4 0,-5 1-17 0,-2-1-5 15,-2 2 3-15,0 0-4 0,-4 1 4 0,0 3-8 16,-5-2 2-16,0 0 3 0,1 1 1 0,-6-1-2 15,4 2-2-15,-4 1 8 0,0 2-4 0,-3 1 4 16,0-1 3-16,-1 3 1 0,0-3-5 0,-4 6 1 16,2-1 7-16,-2-1-5 0,0 2 0 0,-4-1-14 15,-2 2-6-15,4-1-27 0,-6-2-6 0,2 3-44 16,1-2-57-16,-4-1-76 0,3-2-79 0,-9-2-241 16,2 2-593-16,-3-5 263 0</inkml:trace>
  <inkml:trace contextRef="#ctx0" brushRef="#br3" timeOffset="22859.97">29245 17424 19 0,'0'0'189'0,"0"0"-6"0,0 0 2 16,0 0 8-16,9-2 0 0,-5 0-3 0,-4 2-2 16,8-1 0-16,-3-2-3 0,1 0-17 0,-1 1-8 15,2 1-17-15,-1-1-13 0,-2 0-15 0,4 2-10 16,-8 0-12-16,10-3-6 0,-6 1-17 0,0-1-10 15,-4 3-16-15,6-1-24 0,-6 1-11 0,0 0-4 16,0 0 1-16,9 2 2 0,-9-2 13 0,2 7 16 16,-2-1 16-16,2 2 17 0,-4 1 18 0,1 2 19 15,0 3 16-15,1-2 6 0,-1 1 1 0,-1-2 1 16,1 7-6-16,0-3 2 0,-3 4-12 0,3-1-13 16,1 0-4-16,-2 1-9 0,1 1-14 0,1 6-4 15,-1-8-3-15,0 0-5 0,-1-3-9 0,2-1-8 16,-1-5-11-16,1 2 2 0,-1-2-6 0,-1-4-4 15,0 0-6-15,1 2-4 0,-3-3-16 0,4-4-15 16,-8 0-26-16,8 0-26 0,-11-5-15 0,4-3-12 16,2 1 1-16,1 0-7 0,-1-1 17 0,0-3 8 15,1 2 4-15,4 2 4 0,-1-5 14 0,-3 4 7 16,4 0 1-16,0 1 4 0,0-3 8 0,0 7 4 16,0-3 13-16,0 1 5 0,0 1 10 0,0 4 8 15,0-6 7-15,0 6 7 0,0-3 8 0,0 3 6 16,0-5 2-16,0 5 1 0,0 0 9 0,0 0-4 15,0 0-2-15,0 0 5 0,0 0-1 0,0 0 6 16,0 0-4-16,0 0-6 0,-1-6 6 0,1 6-6 16,0 0 1-16,0 0 7 0,0 0-8 0,0 0-13 15,-13 11 3-15,4-9 4 0,0 2-8 0,0-2 2 16,-3 4-8-16,2-2-4 0,-1 1 2 0,-3-3-1 16,4 3-5-16,1-1-3 0,-4 0 3 0,5-1-3 15,-1 2 5-15,1-1-4 0,1-2-12 0,1 1 4 16,6-3 4-16,-9 4 4 0,1-2-4 0,8-2-2 15,-5 2 3-15,5-2-7 0,0 0 8 0,-5 4 0 16,5-4-5-16,0 0 6 0,0 0-5 0,0 0-5 16,0 0-2-16,0 0 7 0,0 0-6 0,0 0 7 15,14 7 22-15,-1-6 0 0,0 2 11 0,6 1 1 16,-3-1 4-16,5-2-3 0,7 0 1 0,1 5 6 16,-1-3-2-16,4-1 0 0,-2 0-4 0,0 0-4 15,1 0-2-15,0 3-1 0,-1 0-10 0,1 0-4 16,-3-3-1-16,3 2 0 0,-1 1-4 0,-2 0 4 15,2 0-2-15,-1 0-15 0,-2 2-9 0,0-3-25 16,1-1-23-16,0-1-28 0,-6 0-40 0,1-2-34 16,-4 1-47-16,0-2-46 0,-1 4-52 0,-2-5-57 15,0 1-57-15,-3 1-242 0,-3-1-711 0,0 0 315 16</inkml:trace>
  <inkml:trace contextRef="#ctx0" brushRef="#br3" timeOffset="23436.2">29786 17152 250 0,'0'0'304'0,"6"0"-2"16,-6 0-6-16,9-3 1 0,-4 0-4 0,4-2-4 16,4 0-14-16,2-2-16 0,3 0-30 0,-1 1-14 15,-1 0-17-15,5 0-10 0,1 1-5 0,-1-1-24 16,0 1-16-16,1 2-13 0,-2-2-15 0,-1 1-11 16,0 0-31-16,-6 2-13 0,1 1-24 0,-3 1-37 15,1 0-27-15,-3-2-28 0,0 2-26 0,-4 0-24 16,0 2-23-16,-1-1-21 0,-1 5-38 0,-2-1-49 0,-2 4-61 15,-6 0-223-15,0 0-564 0,-4 0 250 16</inkml:trace>
  <inkml:trace contextRef="#ctx0" brushRef="#br3" timeOffset="23727.29">29824 17309 45 0,'-5'5'199'0,"1"-2"10"0,-1 0-1 0,4 0-2 16,0 0-6-16,-2 0-9 0,3-3-15 0,-3 3-15 15,3-3-11-15,0 0-9 0,0 0-6 0,0 0 1 0,0 0-8 16,0 0-14-16,15-6-4 0,-15 6-10 0,7-1-9 16,-7 1 1-16,8 0-5 0,-8 0 3 15,0 0-12-15,6 0-6 0,-6 0-1 0,0 0 2 16,0 0 3-16,4 5 11 0,-1 0 12 0,-3 0 5 16,0 0 6-16,0 2-3 0,-2 2-15 0,-1 2-20 0,1-4 6 15,0 1-10-15,2-1-4 0,0 0-8 0,-3-2-8 16,1 0 3-16,0 0-6 0,1 1-35 15,2-3 3-15,-1-3-18 0,-1 3-24 0,1-3-19 16,0 0-38-16,0 0-39 0,-2-12-31 0,2 4-30 0,0-3-22 16,5 1-33-16,0-7-13 0,1 2-28 0,3-2-189 15,1-1-509-15,3 0 225 0</inkml:trace>
  <inkml:trace contextRef="#ctx0" brushRef="#br3" timeOffset="24023.9">30008 17186 35 0,'0'0'145'16,"7"-3"10"-16,-5 1-13 0,-2 2-3 0,0 0 1 15,5-1 8-15,-5 1-3 0,0 0 5 0,0 0 6 16,0 0 19-16,8 8 22 0,-9-3 19 0,2 3 28 16,0 2 1-16,-2 2 22 0,0 5 16 0,-2-1 9 15,2 3-2-15,0 2-4 0,-2 5-6 0,-2-1 6 16,4 0-16-16,-3 1-15 0,3 1-18 0,2 2-10 16,1 0-18-16,-2-3-18 0,0 3-5 0,2 3-15 15,-1-6-18-15,1 4-6 0,0 0-19 16,-1-2-13-16,0-1-14 0,-1 0 0 0,0-6-6 0,3 3-12 15,-3-6-10-15,0-1-4 0,-1-1-4 0,-2-4-8 16,2 0-4-16,1-3-3 0,-2 0-13 0,2-3-10 16,-1 0-6-16,0-1-6 0,-2-3-14 0,0 0-22 15,3-2-50-15,-9 0-28 0,9 0-35 16,-17-6-36-16,6-2-36 0,-4-5-38 0,0 1-52 0,5-4-41 16,-8-3-36-16,1-1-53 0,10 2-47 0,-6-5-312 15,5 6-848-15,1-1 376 0</inkml:trace>
  <inkml:trace contextRef="#ctx0" brushRef="#br3" timeOffset="24611.04">30450 17097 161 0,'0'-4'284'0,"0"4"-6"0,0 0-22 16,0 0-28-16,0 0-16 0,0 0-19 0,-1-5-15 16,1 5-19-16,0 0-12 0,0 0-15 0,0 0-9 15,-1-3-16-15,1 3-2 0,0 0 0 0,0 0 3 16,0 0 19-16,0 0-4 0,0 0-7 0,0 0 15 16,0 0 1-16,0 0 6 0,-9 7 16 0,7 0 6 15,-2 0-4-15,-3 4-8 0,2 1 7 0,-3 2-12 16,0 2-4-16,-3 0-4 0,1 1-17 0,0 0-11 15,-2-1-11-15,3 0-8 0,2-5 12 0,3-1-12 16,0 0-12-16,0-3-8 0,0 0-5 0,3-2-15 16,-3 0 3-16,2-3-3 0,0 2-4 0,2-4-3 15,0 0-3-15,0 6-3 0,0-6-8 0,0 0 1 16,0 0-4-16,0 0-1 0,0 0-4 0,21-12-1 16,-11 4 1-16,0 1-4 0,6-1-2 0,0-3-2 15,0 3-14-15,1-3-4 0,1 4-10 0,-1-5-10 16,1 4-12-16,-1-2-4 0,0 1-19 0,0 0-10 15,-3 1-16-15,0-2-9 0,-4 4-14 0,-1 0-19 16,3 0-15-16,-3 3-16 0,1-1-19 0,-5 0-18 16,0 0-24-16,-1 2-25 0,2 0-22 0,-3-1-23 0,1-2-20 15,-2 3-1-15,1-3-188 0,-1 3-543 16,0-4 240-16</inkml:trace>
  <inkml:trace contextRef="#ctx0" brushRef="#br3" timeOffset="25423.69">30645 17102 1419 0,'0'0'-79'0,"0"0"42"0,0 0 31 0,0-7 28 15,0 7 23-15,0 0 13 0,0 0 13 0,0 0 10 16,0 0 0-16,-2-3 4 0,2 3 2 0,0 0 0 0,0 0-1 15,0 0 1-15,0 0-6 0,0 0 1 16,0 0-1-16,0 0 4 0,0 0 10 0,-3 14 4 16,3-5 1-16,-2-2-6 0,0 1-9 0,-1 2-8 15,1-1-5-15,2 3-10 0,-4-3-6 0,0 6-5 16,2-5-6-16,-1 3-6 0,0-1-14 0,0 1-18 0,-1 2-11 16,0-4-18-16,-1 5-16 0,-3-6-12 15,3 1-15-15,-3-2-10 0,3 2-2 0,-4-2-16 16,4 2 2-16,-4-5 3 0,4 2 9 0,-1-3 10 15,3-2 8-15,-2 2 17 0,1-1 13 0,0-2 20 16,1 2 13-16,-1-2 20 0,2 2 21 0,-2-2 10 0,4-2 9 16,-3 3 9-16,0 0 4 0,1 0 1 0,2-3-5 15,-4 5 8-15,1 1-6 0,1-1 8 16,0 2 3-16,1 5 7 0,0 1 3 0,0-2 14 16,1 5 0-16,0 1 8 0,0 0 14 0,-2 0-7 15,2 0-1-15,0 1-12 0,-2-3 5 0,2 6-3 0,0-3-9 16,-2 0-7-16,2-3-6 0,0-3-10 0,-2 0-10 15,1 2-5-15,-1-4-15 0,1 2-2 16,0-2 1-16,-2-5-5 0,3 4-7 0,-4-4-6 16,3-2 0-16,1 4-17 0,-2-4-14 0,-2-1-24 15,4-2-9-15,0 0-13 0,0 0-2 0,-19-15-13 0,14 8 16 16,1-4 3-16,0-1 1 0,1-4 6 16,1 4-2-16,2-6 5 0,-2 2 1 0,2-4 9 15,3 0-1-15,-1 0-1 0,2 3 3 0,3-4 9 16,2-1 12-16,1-1-28 0,-1 6 22 0,2 3 3 15,0-1 0-15,-2 9-3 0,3-4-8 0,1 2 24 16,-3 2 7-16,0 1 4 0,-1 3 9 0,-1 1 6 0,2 1 2 16,-10 0 1-16,18 4 0 0,-5 3 5 15,-4-2 2-15,0 0 6 0,0 4 10 0,1-2 2 16,-5 4 10-16,0-1 5 0,1 1 11 0,2 4 1 16,-8-2-6-16,0-2-5 0,0 2-7 0,-1-1-6 15,-1 2-4-15,-2 1-9 0,0-4-9 0,0 1-3 16,-1 1-7-16,1-4-11 0,-1-1-7 0,-4 1-16 15,3-3-12-15,2 1-30 0,-4-1-24 0,3-2-22 16,-4-1-9-16,5-3-32 0,4 0-23 0,-18-2-15 16,9-1-7-16,0-2-7 0,3 1 10 0,0-2 8 15,3 0 12-15,-4 1 9 0,5-2 12 0,-2-1 8 0,1-2 14 16,3 0 8-16,-2-2 11 0,2 2 9 16,0 0 13-16,2 1 13 0,0 0 12 0,-1 2 12 15,-1 1 4-15,0 0 3 0,4 1 6 0,-4 2-2 16,2-3 12-16,0 5-2 0,-2 1 5 0,0 0 6 15,0-7 5-15,0 7 4 0,0 0-2 0,0 0 13 0,0 0 8 16,0 0 6-16,0 0 20 0,1 12 4 16,-1-8-13-16,0 1 9 0,0-5 6 0,-1 7 0 15,1-2-7-15,-2-2 0 0,0 0-8 0,2-3-1 16,0 4-3-16,0-4-3 0,0 0-17 0,0 5-19 16,0-5-20-16,0 0-24 0,0 0-25 0,0 0-24 0,0 0-32 15,0 0-36-15,0 0-32 0,0 0-53 16,0 0-26-16,10-12-27 0,-6 8-161 0,0-2-492 15,2-3 218-15</inkml:trace>
  <inkml:trace contextRef="#ctx0" brushRef="#br3" timeOffset="26299.06">30886 17185 21 0,'0'0'332'0,"0"0"-11"0,0 0-9 15,0 0-9-15,-15 6-12 0,6 1-24 0,1-3-19 16,-2 2-12-16,0 1-24 0,1-2-24 0,-1 1-19 16,-2-1-17-16,2 1-31 0,2-5-35 0,-3 3-36 15,-1-2-31-15,3-1-32 0,-5-1-22 0,5-2-24 16,2 1-9-16,-2-1-15 0,2-1-1 0,0 0-5 16,0 0-3-16,7 3 15 0,-10-5 3 0,8 3 10 15,2 2 6-15,-6-4 10 0,6 4 0 0,-1-4 5 16,1 4 2-16,0 0 5 0,1-4 9 0,-1 4 1 15,0 0 14-15,0 0 8 0,3-4 12 0,-3 4 11 16,0 0 13-16,0 0 16 0,0 0 20 0,0 0 18 16,4 16 16-16,-4-11 11 0,0 4 19 0,-1 1-2 15,1 0 14-15,0 2 10 0,0-3 11 0,0 5-1 16,2 1 1-16,-3-3-7 0,2 1-12 0,2-2-16 16,-1 1-8-16,4-2-7 0,-2-1-14 0,-1-3-10 15,3 0-10-15,-2 0-11 0,-1-1-3 0,1 0-3 16,3-2-5-16,-2 0-6 0,0-1-2 0,1 0-6 15,1 0-20-15,2-4-12 0,-4 1-17 0,4 0-27 16,4-1-17-16,-3 1-28 0,2-2-28 0,-1 3-18 16,2-2-36-16,1 0-32 0,-1 0-18 0,-3 2-14 15,3 2-16-15,-3 0-1 0,-1 0 1 0,-1-1 20 16,-3-1 18-16,0 2 13 0,-1 0 24 0,-2 0 18 16,2 2 27-16,-4-4 12 0,2 4 39 0,-2-4 22 15,0 0 27-15,-2 5 35 0,2-5 20 0,-4 4 27 0,1 1 7 16,-1-1 14-16,-2-1 9 0,0-1 13 15,-3 6 10-15,0-1-3 0,0 0 9 0,2-2 2 16,-1 2-11-16,0 1-7 0,1-3-9 0,-2 0-11 16,0 1-9-16,1 1-6 0,2-3-5 0,-2 2-10 15,-1 1-2-15,4-3-8 0,1 0-1 0,-5-1-8 16,5 1 1-16,-1-1-5 0,0-1-5 0,1 1-1 16,-1-2 4-16,3 3 6 0,2-4 0 0,-8 3 12 15,4-3-23-15,4 0 17 0,0 0 1 0,0 0-7 16,-9 3-11-16,9-3-3 0,0 0-13 0,0 0 0 15,0 0-10-15,0 0-1 0,0 0-7 0,0 0 2 16,0 0 3-16,0 0 1 0,0 0 1 0,0 0 3 16,0 0 6-16,0 0 3 0,0 0 11 0,0 0-1 15,0 0-9-15,0 0 10 0,0 0 2 0,0 0 3 16,-6 2-12-16,6-2 10 0,0 0 0 0,0 0-15 16,0 0 3-16,0 0 1 0,0 6 8 0,0-6-5 15,2 10 13-15,0-6-4 0,0 7-1 0,-1-6 7 16,3 6 8-16,0-6 7 0,0 2 2 0,2 2 6 15,-1-1-3-15,3-1 4 0,1-1-3 0,0 2-4 16,-3-3-4-16,5 4-5 0,-1-3-3 0,0-3-2 16,2 2-2-16,-1 0-1 0,1-3-7 0,-1 2-1 15,1-2-2-15,0 0-9 0,0-6-7 0,1 1-6 0,1 1-26 16,4-6-14-16,0 0-12 0,-2 1-16 16,3 0-9-16,-2 0-23 0,-2-4-21 0,1 2-18 15,1-2-22-15,0 0-23 0,-2 0-30 0,0 1-37 16,-2-1-32-16,2 2-45 0,-3-1-252 0,-5 4-626 15,-1-2 276-15</inkml:trace>
  <inkml:trace contextRef="#ctx0" brushRef="#br3" timeOffset="26538.67">31137 17547 126 0,'0'0'178'0,"8"-10"-23"16,-8 10-29-16,3-2-17 0,-3 2-35 0,2-5-29 15,-2 5-29-15,3-4-28 0,-3 4-33 0,0-3-84 16,0 3-140-16,0 0 62 0</inkml:trace>
</inkml:ink>
</file>

<file path=ppt/ink/ink5.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v"/>
          <inkml:channel name="T" type="integer" max="2.14748E9" units="dev"/>
        </inkml:traceFormat>
        <inkml:channelProperties>
          <inkml:channelProperty channel="X" name="resolution" value="1290.03943" units="1/cm"/>
          <inkml:channelProperty channel="Y" name="resolution" value="2064.71338" units="1/cm"/>
          <inkml:channelProperty channel="F" name="resolution" value="0" units="1/dev"/>
          <inkml:channelProperty channel="T" name="resolution" value="1" units="1/dev"/>
        </inkml:channelProperties>
      </inkml:inkSource>
      <inkml:timestamp xml:id="ts0" timeString="2021-03-27T05:56:04.841"/>
    </inkml:context>
    <inkml:brush xml:id="br0">
      <inkml:brushProperty name="width" value="0.05292" units="cm"/>
      <inkml:brushProperty name="height" value="0.05292" units="cm"/>
      <inkml:brushProperty name="color" value="#0070C0"/>
    </inkml:brush>
    <inkml:brush xml:id="br1">
      <inkml:brushProperty name="width" value="0.05292" units="cm"/>
      <inkml:brushProperty name="height" value="0.05292" units="cm"/>
      <inkml:brushProperty name="color" value="#FF0000"/>
    </inkml:brush>
  </inkml:definitions>
  <inkml:trace contextRef="#ctx0" brushRef="#br0">17884 4866 198 0,'0'0'308'0,"0"4"-6"0,0-4 0 16,0 0-5-16,0 0 0 0,0 0 2 0,0 0 7 15,0 0 3-15,0 0-2 0,0 0 2 0,-1 4-15 16,1-4-10-16,0 0 1 0,0 0-6 0,1 4-10 15,-1-4-13-15,1 3-15 0,-1-3-12 0,0 0-14 16,0 0-14-16,-5 5-16 0,1-2-19 0,-1 0-13 16,1 4-5-16,-5-1-27 0,0 5 0 0,-2-1-18 15,-2 5-6-15,-1 0-12 0,-5 2-7 0,1 2-7 0,0 2-10 16,-1-2-2-16,1-3-19 0,5-1 11 0,-5 6-9 16,7-8-1-16,-3-1 5 0,5-3-31 15,1 0-15-15,0-2-23 0,5-2-28 0,-4-2-27 0,2 0-35 16,0 1-33-16,1-1-44 0,2-1-37 0,2-2-41 15,0 0-10-15,-6 3-24 0,6-3-30 0,-3 1-32 16,3-1-26-16,0 0-9 0,5-15-25 0,-5 9-224 16,5-3-701-16,0 1 310 0</inkml:trace>
  <inkml:trace contextRef="#ctx0" brushRef="#br0" timeOffset="228.2">17811 4937 135 0,'9'-1'183'0,"-4"1"12"15,1-1 9-15,1 1 3 0,-1 1 2 16,2 1-2-16,1 1 1 0,-1-1 1 0,2 3-5 16,0 1-11-16,2 1 4 0,1 2-26 0,2 0-10 0,1 2-22 15,-3-2-2-15,-3-2-13 0,4 1-17 0,2 2 2 16,-1 0-12-16,-2-1-14 0,-1 0-3 0,-3-6-22 16,2 3-24-16,-1-1-13 0,-1-1-13 0,-4 0-26 15,1-1-19-15,1-1-19 0,-4 1-15 0,1-1-15 16,-4-2-29-16,3 2-31 0,-3-2-30 0,0 0-32 15,0 0-27-15,-14-10-187 0,6 5-458 0,-1 1 203 16</inkml:trace>
  <inkml:trace contextRef="#ctx0" brushRef="#br0" timeOffset="675.16">17916 4925 245 0,'0'0'363'0,"0"0"-14"0,0 0 3 0,0 0 7 0,0 0-15 15,-12 7 7-15,9-3-6 0,1 1-7 16,-2-1-10-16,2 3-17 0,-2 0-11 0,-1 2-17 16,2 1-21-16,-6 3-13 0,4 3-15 0,1 1-14 0,-1 2-14 15,-1 6-12-15,0 0-13 0,2 0-14 0,0-7-13 16,0 7-15-16,0 0-7 0,2 4-21 0,3-5-1 16,-2 2-19-16,2 1 5 0,-2 2-22 0,2-3-5 15,0-2-1-15,3 2-8 0,-1-1-5 0,2-1-7 16,-1-6-11-16,1 0-2 0,-2 0-4 0,5-2-7 15,0-3 5-15,1 1-5 0,-2-4-5 0,1-2-3 16,4 3-1-16,-2-4 2 0,1-2-2 0,3 1 2 16,-3-3 0-16,5 1-3 0,-2-2-1 0,3-1-5 15,2-1 3-15,0 0-8 0,2-1 4 0,-3-1-5 16,2 0 4-16,-1-2 5 0,-2 3-3 0,0-3-8 16,-4 2 12-16,4 0-17 0,-3 1 8 0,-2 0 0 0,-2 0 2 15,-1 0-10-15,0 2 3 0,-3-2 12 0,1 1-15 16,-1-1 2-16,0-1-4 0,-6 2 8 15,11 0-10-15,-11 0-7 0,7 2-1 0,0-2-3 0,-7 0-5 16,0 0-4-16,9-3-10 0,-9 3-17 0,0 0-21 16,3 3-21-16,-3-3-19 0,0 0-25 0,0 0-38 15,0 0-30-15,0 0-16 0,0 0-18 0,0 0-21 16,0 0-24-16,0 0-42 0,7-5-38 0,-6-1-36 16,2 0-330-16,-2 0-797 0,0 0 352 0</inkml:trace>
  <inkml:trace contextRef="#ctx0" brushRef="#br0" timeOffset="1139.15">18547 5098 17 0,'0'0'347'0,"0"0"1"16,0 0 2-16,0 0 4 0,0 0 0 0,0 0 0 16,0 0-7-16,0 0-10 0,0 0-9 0,0 0-8 15,0 0-18-15,0 0-14 0,0 0-18 0,0 0-8 16,-2 13-11-16,-1-4-12 0,-1 5-13 0,-1-6-11 16,-1 9-14-16,-4 1-13 0,3 0-21 0,-3 7-15 15,1-7-13-15,0-1-22 0,3 0-6 0,-1 0-19 0,0-3-24 16,3-6-27-16,0 6-34 0,0-5-39 15,0 0-38-15,2-3-43 0,-1-1-32 0,2 0-45 0,-2-2-42 16,2 0-22-16,1-3-32 0,-3 5-29 0,3-5-40 16,0 0-41-16,-2-12-22 0,1 7-247 0,-2 0-719 15,7-7 318-15</inkml:trace>
  <inkml:trace contextRef="#ctx0" brushRef="#br0" timeOffset="1491.53">18486 5192 105 0,'4'-2'258'16,"-4"2"0"-16,5-5 3 0,-5 5 2 0,4-1 10 15,-4 1 10-15,6-2 15 0,-6 2 5 0,6 0-5 16,-6 0-4-16,12 0 3 0,-3 0-6 0,-2 0-9 16,6 0-15-16,1 0-18 0,0 0-20 0,4-1-16 15,-1 1-22-15,3-2-14 0,2 4-20 0,-4-2-15 16,1-2-15-16,1 4-13 0,-3-2-14 0,1 1-3 0,-1-1-15 16,-3 2-6-16,-3-2-6 0,3 3-2 0,-3 0 2 15,-2 1 2-15,3 0 4 0,-7 0 8 16,3-2 9-16,-3 2 14 0,-1 4 14 0,2 0 8 0,-2 4 3 15,-4 6 9-15,0-6-2 0,0 8 15 0,-1 4-10 16,-8 5-3-16,5-2-6 0,-5-1 1 0,1 2-5 16,-2-1-68-16,5 2-63 0,-2 0 0 0,-2 1 0 15,1-2 0-15,-2 1 0 0,1 0 0 0,2-2 0 16,1-2 0-16,-2 1 0 0,2-8 0 0,3 0 0 16,-2-1 0-16,-1-2 0 0,3-3 0 0,0 2 0 15,0-5 0-15,-1 1 0 0,2-2 0 0,0-3 0 0,1 1 0 16,0-1 0-16,-1 0 0 0,0-1-215 0,-1-1-107 15,3-3-46-15,0 0-48 0,-7 0-48 0,7 0-53 16,-7-10-46-16,2 0-325 0,4-3-962 0,0-3 426 16</inkml:trace>
  <inkml:trace contextRef="#ctx0" brushRef="#br0" timeOffset="1743.53">18932 5170 153 0,'0'0'372'0,"4"-3"-11"15,-4 3-2-15,0 0-1 0,5 7-2 0,-3-4-2 0,1 2-22 16,0 3-13-16,2 2-20 0,0-1-20 16,-2 3-24-16,5 3-26 0,-4-4-22 0,1 4-13 0,3-4-29 15,-3 6-15-15,1-10-23 0,-4 5-26 0,0-1-42 16,3 0-42-16,-1-10-58 0,0 6-46 0,-3-2-39 15,4 0-41-15,-5-1-41 0,0-2-42 0,4 1-49 16,-4-3-59-16,0 0-227 0,5-11-634 0,-1-1 280 16</inkml:trace>
  <inkml:trace contextRef="#ctx0" brushRef="#br0" timeOffset="1929.37">19115 5152 320 0,'2'-3'331'0,"-2"3"-15"16,0 0-7-16,4-2 1 0,-4 2 7 0,0 0 4 15,6 7-11-15,-3-3 3 0,1-2-10 0,-2 6-15 16,3-2-18-16,0 4-19 0,-1-2-24 0,1 8-20 0,-2-4-19 16,1 3-25-16,-1-3-14 0,-1 2-27 0,-2-2-33 15,1 0-36-15,3-2-39 0,-4 2-57 0,1-6-34 16,2 3-45-16,-3-3-40 0,0 1-55 0,-1-1-54 16,2 0-63-16,-2-3-324 0,-1 1-713 0,1 0 317 15</inkml:trace>
  <inkml:trace contextRef="#ctx0" brushRef="#br0" timeOffset="2217.37">19301 5234 184 0,'0'0'488'15,"0"0"-16"-15,0 0-12 0,0 0-19 0,4 2-17 0,-4-2-33 16,0 3-20-16,0-3-14 0,1 11-18 0,-1-4-18 16,0 8-19-16,3-2-18 0,-2 6-23 0,3 2-22 15,-4 4-21-15,0 2-18 0,-1 2-25 0,-2 0-11 16,3-3-18-16,0 1-13 0,0-2-21 0,0 0-22 16,0-7-30-16,0-1-31 0,0 0-43 0,0-5-44 15,0 0-47-15,0 0-61 0,0-7-54 0,0 2-61 16,0-3-56-16,0-2-76 0,0-2-68 0,0 0-284 15,4-15-828-15,-3 3 367 0</inkml:trace>
  <inkml:trace contextRef="#ctx0" brushRef="#br0" timeOffset="2461.96">19563 5223 120 0,'7'2'412'0,"-2"0"11"0,0 2 18 0,-4 1 24 16,3 3 16-16,-2 2-2 0,4-1-6 0,-4 3-7 15,3 5-6-15,0 2-14 0,-1 7-8 0,-1 2-17 16,-1 1-14-16,-2 0-23 0,2 5-27 0,-1 1-19 16,-2-1-26-16,-1 2-22 0,0 0-22 0,-5 0-27 15,1 0-172-15,2 0-69 0,-1-3 0 0,0 0 0 16,0-1 0-16,-5-4 0 0,1-1 0 0,1-1 0 16,1-8 0-16,0 0 0 0,3-7 0 0,-1 2 0 0,0-2 0 15,-3-2 0-15,3-4-251 0,-5 0-200 0,2-3-86 16,-1-4-102-16,-3 0-414 0,-3-8-1139 0,1 0 504 15</inkml:trace>
  <inkml:trace contextRef="#ctx0" brushRef="#br0" timeOffset="3220.97">19977 5402 45 0,'0'0'346'0,"-4"-3"-3"0,4 3-2 15,0 0-11-15,0 0 7 0,0 0-13 0,0 0-6 0,0 0-8 16,-3-4-10-16,3 4-9 0,0 0-6 0,0 0-5 15,10-6-13-15,-6 4-6 0,2 1-14 0,1 0 0 16,4 0-1-16,-1-5-2 0,0 3 9 0,10-1-31 16,-1 1-2-16,-1-3-16 0,3 2-22 0,2 0-15 15,-2 0-17-15,6-1-9 0,1 0-16 0,-8-1-15 16,8 0-16-16,-7 4-17 0,8-6-28 0,-12 4-44 16,2 3-28-16,-8-2-44 0,-3 2-41 0,1 0-39 15,-3 2-29-15,2 0-30 0,-4 0-20 0,0 5-29 0,-3 1-48 16,-1 3-56-16,-5 5-53 0,-3-5-56 0,-6 5-301 15,-4 4-833-15,-3-1 370 0</inkml:trace>
  <inkml:trace contextRef="#ctx0" brushRef="#br0" timeOffset="3526.7">19864 6023 405 0,'-2'5'421'15,"2"1"-6"-15,0-1-5 0,0-3-3 0,0 3-2 16,0-1-13-16,0-4-18 0,0 0-17 0,3 4-11 16,1-1-2-16,2-1-8 0,2-1-10 0,3-1-16 0,2-2-20 15,7-2-9-15,2 0-22 0,6-4-27 16,2 2-20-16,-6 1-16 0,4-2-24 0,4 1-9 0,-4 1-14 16,3-2-19-16,-2 3-10 0,1-2-18 0,-2 2-6 15,-7 0-11-15,-4-1-6 0,5 2-12 0,-9 2-11 16,7-1-9-16,-10 0-11 0,3 1-5 0,-7 1-24 15,2-1-23-15,1 1-2 0,-9 0-13 0,9 0-19 16,-4-2-13-16,-5 2-27 0,5-1-28 0,-5 1-31 16,0 0-39-16,0 0-38 0,0 0-39 0,9 0-39 15,-9 0-50-15,0 0-75 0,-5-8-74 0,5 8-373 16,-4-9-949-16,2 3 420 0</inkml:trace>
  <inkml:trace contextRef="#ctx0" brushRef="#br0" timeOffset="3775.52">20560 5820 115 0,'0'0'461'0,"0"0"-13"0,2 2-8 0,-2-2-17 15,3 3-19-15,-3-3-25 0,0 0-32 0,0 4-31 16,0-4-29-16,1 3-29 0,-1-3-23 0,7 3-21 15,-6 0-20-15,4 0-20 0,-1 1-24 0,2-3-38 0,-2 1-45 16,0 2-44-16,0-1-53 0,1-2-36 16,-5-1-47-16,5 3-45 0,-5-3-48 0,4 2-51 0,-4-2-41 15,6 3-40-15,-6-3-260 0,0 0-646 0,4 0 286 16</inkml:trace>
  <inkml:trace contextRef="#ctx0" brushRef="#br0" timeOffset="3895.52">20694 5845 57 0,'0'0'155'0,"7"0"-2"16,-7 0-9-16,6 0-16 0,-6 0-8 0,10-3-17 16,-5 2-24-16,-1-2-25 0,3 1-31 0,5-3-46 15,-3-1-39-15,0 1-94 0,6-4-168 0,-2-2 75 0</inkml:trace>
  <inkml:trace contextRef="#ctx0" brushRef="#br0" timeOffset="4101.52">21014 5693 172 0,'2'-1'357'0,"3"0"9"0,-5 1 7 15,8-2 20-15,-8 2 8 0,5-1 4 0,-5 1 0 16,0 0-4-16,0 0-12 0,0 0-7 0,4 8-3 16,-5-1 5-16,-2 4-11 0,-3 4-6 0,-1 3-21 15,-7 7-10-15,0 0-15 0,0 0-24 0,0 1-18 16,-4-2-25-16,-1-1-26 0,2 2-23 0,-2 1-15 16,4-2-25-16,-3-1-142 0,0 1-23 0,3-9 0 15,-2 6 0-15,6-4 0 0,-1-5 0 0,-2 1 0 16,4 2-93-16,-3-3-189 0,2-5-79 0,4-2-84 15,-2 1-115-15,-1-1-515 0,1-5-1166 0,3-2 516 16</inkml:trace>
  <inkml:trace contextRef="#ctx0" brushRef="#br0" timeOffset="4630.78">21278 5366 90 0,'-5'1'633'0,"5"-1"-42"0,0 0-33 0,0 0-42 0,0 4-33 16,0-4-34-16,0 0-36 0,0 0-33 0,0 6-41 16,0-6-33-16,3 4-34 0,-3-4-20 0,4 6-23 15,1-1-27-15,-1 0-20 0,6 0-26 0,-4-1-23 16,2 2-39-16,1 0-44 0,1-1-47 0,-4 0-53 15,-1-2-61-15,2 1-48 0,-1 1-38 0,1 0-51 16,-4 0-41-16,-1 3-53 0,0 1-40 0,-2 1-33 16,-2 1-275-16,-3 0-747 0,-3 0 330 0</inkml:trace>
  <inkml:trace contextRef="#ctx0" brushRef="#br0" timeOffset="4792.78">21236 5655 81 0,'-6'4'341'0,"-1"0"0"16,7-1 13-16,0-3 19 0,-1 4 1 0,1-4 9 15,-3 5-12-15,3-5-11 0,-1 4-23 0,1-4-31 16,0 3-29-16,0-3-25 0,0 0-25 0,1 6-29 16,3-5-26-16,-1 2-48 0,-2 1-63 0,2-1-69 15,-1 2-59-15,3 1-71 0,-1 4-81 0,-4 2-100 16,3 3-96-16,-3 3-213 0,-3-2-680 0,-1 0 301 16</inkml:trace>
  <inkml:trace contextRef="#ctx0" brushRef="#br0" timeOffset="5027.78">21163 6186 180 0,'-4'9'450'16,"2"-4"-10"-16,2-1 10 0,-1-1-3 0,-1 0-3 15,2-3-3-15,0 0-2 0,0 0 0 0,13-10 12 16,1-4-26-16,10-1-24 0,-2-7-20 0,1-3-23 16,3-4-30-16,7-9-25 0,0 1-23 0,-1-2-31 15,1 3-19-15,-1-1-29 0,-6 11-18 0,7-10-19 16,-7 11-18-16,-2 1-18 0,-1-3-26 0,1 3-28 15,-1 5-43-15,-2-3-34 0,-1 2-35 0,-2 6-29 16,-5 2-19-16,1-2-29 0,-4 5-26 0,-1 1-42 16,1 3-46-16,-3-4-36 0,0 0-30 0,0 1-34 15,-1 1-50-15,-2-3-59 0,0 1-52 0,-4 1-362 0,1-1-922 16,-2-1 409-16</inkml:trace>
  <inkml:trace contextRef="#ctx0" brushRef="#br0" timeOffset="5238.72">21710 5367 400 0,'0'0'496'0,"0"0"-21"0,0 0-25 16,0 0-22-16,0 0-33 0,0 0-30 0,0 0-36 16,0 0-22-16,-2 10-25 0,4-5-18 0,1 6-24 15,1-2-23-15,0-1-22 0,-2 2-33 0,4 1-41 0,-2-1-52 16,0-2-54-16,0 1-66 0,0-3-51 0,0 0-69 15,-2 1-65-15,1-5-76 0,2 3-59 0,-4-3-291 16,-1-2-716-16,0 0 317 0</inkml:trace>
  <inkml:trace contextRef="#ctx0" brushRef="#br0" timeOffset="5387.57">21855 5309 77 0,'0'0'475'15,"2"-2"-13"-15,-2 2-9 0,1-4-11 0,-1 4-23 16,0 0-22-16,0 0-34 0,0 0-36 0,0 0-37 15,0 0-25-15,13 5-29 0,-13-3-22 0,3 4-33 16,-2 0-47-16,-1 0-69 0,1 2-76 0,2-3-52 16,2 3-80-16,-5-3-82 0,0 3-93 0,1 3-356 0,-1-6-729 15,0 1 322-15</inkml:trace>
  <inkml:trace contextRef="#ctx0" brushRef="#br0" timeOffset="5698.06">22069 5359 74 0,'-6'2'451'16,"6"-2"-44"-16,-6 1-22 0,6-1-19 0,0 0-6 15,0 0 2-15,0 0-12 0,7-10-14 0,3 7-12 16,7-5-16-16,-4 3-25 0,5-3-20 0,1 1-27 16,5-5-19-16,3 3-26 0,-1 1-21 0,-7 3-19 15,2 0-24-15,0 2-34 0,-2 2-35 0,0-2-50 16,-6 1-36-16,1 0-47 0,-2-1-28 0,-5 1-31 16,5 1-28-16,-6-1-36 0,-2 2-30 0,-4 0-28 0,6-2-45 15,-6 2-24-15,0 0-294 0,0 0-670 0,-6-8 297 16</inkml:trace>
  <inkml:trace contextRef="#ctx0" brushRef="#br0" timeOffset="5913.11">22293 5159 316 0,'0'0'333'15,"-6"-1"-3"-15,6 1-9 0,0 0 16 0,0 0-6 16,-12 9 7-16,8-3 5 0,4 0 11 0,-5 12-3 16,1-7-8-16,4 7-8 0,-4 11-3 0,3-2-14 15,1 5-2-15,0 3-18 0,0 10 5 0,0 1-21 16,0 4-13-16,-4-1-19 0,4 4-16 0,0-1-25 15,0-5-27-15,0-13-13 0,0 2-20 0,0 0-19 0,0-3-32 16,0-2-42-16,-5-2-40 0,10-3-32 0,-8 0-32 16,1-9-30-16,0-2-37 0,-1 0-34 15,3-5-44-15,-4-4-44 0,3 0-50 0,-3-4-63 0,0 0-54 16,4-2-72-16,-11-9-406 0,5 0-955 0,-1-5 422 16</inkml:trace>
  <inkml:trace contextRef="#ctx0" brushRef="#br0" timeOffset="6095.11">22257 5493 128 0,'-2'-4'419'0,"0"-1"-23"0,-1 2 1 15,-1 0-15-15,4 3-4 0,-11 0-19 0,1 6-16 0,0 0-23 16,-3 4-20-16,-1 2-17 0,-4 5-26 0,3-2-24 16,-2 4-21-16,-7 2-19 0,1 0-33 15,5 0-47-15,0-2-53 0,4-3-69 0,2-4-62 0,-1 0-73 16,-1-1-93-16,5-7-119 0,-3 2-330 0,3-5-744 15,4-1 330-15</inkml:trace>
  <inkml:trace contextRef="#ctx0" brushRef="#br0" timeOffset="6267.72">22201 5590 19 0,'5'1'468'15,"3"1"-9"-15,3 1 6 0,-1 1 10 0,1 1-16 0,3-1-25 16,-3 1-28-16,7 4-34 0,-4-4-31 0,4 5-38 15,0-3-30-15,1-2-39 0,-1 5-51 0,-3-5-64 16,-2 0-78-16,0-2-72 0,-1 2-78 0,-4-3-73 16,-1 0-73-16,-2 1-78 0,-1-2-358 0,-4-1-747 15,0 0 331-15</inkml:trace>
  <inkml:trace contextRef="#ctx0" brushRef="#br0" timeOffset="6528.72">22501 5242 402 0,'-5'6'564'16,"5"-6"-35"-16,0 0-37 0,0 0-29 0,0 0-19 15,0 0-19-15,19-9-19 0,-5 4-17 0,3-2-35 16,2 0-33-16,9-2-28 0,-2 1-33 0,2-3-19 0,4 4-29 15,-3-1-31-15,2 1-42 0,-4 1-47 0,-5 0-49 16,-3 3-46-16,-1 0-48 0,-6 0-62 16,0 0-43-16,-3 0-65 0,2 2-39 0,-6 1-39 0,-5 0-36 15,0 0-48-15,6 4-41 0,-6-4-244 0,-9 9-723 16,1-5 320-16</inkml:trace>
  <inkml:trace contextRef="#ctx0" brushRef="#br0" timeOffset="6945.1">22560 5398 284 0,'-6'5'297'0,"-1"-3"-8"0,5 2-14 0,-1-3-18 15,-1 1-20-15,4-2-21 0,0 0-17 16,0 0-25-16,0 0-15 0,9-8-11 0,2 1-13 16,3-2-15-16,1-3-7 0,2 3-8 0,2-1-8 0,-1 1-1 15,7-4 3-15,-1-1 3 0,-6 3 4 0,2 3-5 16,0-1-2-16,-1 3-14 0,-5-1-9 0,-5 5-5 15,5-1-4-15,-6 2-14 0,0 2 3 0,-3 1-1 16,-1 0-5-16,-2 4-2 0,-2-1-12 0,-1 7 3 16,-3-3-5-16,-2 4 4 0,-6 2-8 0,-1 0-2 15,3 2-5-15,-8 3-4 0,-1 0 0 0,-3-3-1 16,3 0-4-16,-3-1 2 0,4-3-10 0,1-5 3 16,1 3 2-16,1-1 0 0,-2-2 4 0,6-1-13 15,-1-1 6-15,3 0 7 0,0-2 1 0,3 0-1 16,2-4 9-16,-1 3 12 0,1-1 6 0,4-2 8 0,-5 4 9 15,1-3 8-15,4-1 1 0,0 0 1 0,0 0 11 16,0 0 14-16,0 0 12 0,0 0 6 0,25-6 0 16,-13 0-5-16,5 0-12 0,1 1-9 0,1-2-6 15,-1 2-11-15,2-3-15 0,-3 2-22 0,2 1-36 16,0 0-39-16,-5 1-37 0,0-2-50 0,-2 4-35 16,-7 0-41-16,3 1-39 0,-2-2-45 0,-1 2-57 15,-1-4-64-15,-3 3-291 0,-1 2-761 0,-1-5 336 16</inkml:trace>
  <inkml:trace contextRef="#ctx0" brushRef="#br0" timeOffset="7118.57">22629 5353 116 0,'-4'1'368'0,"-1"2"-11"0,5-3-7 0,-7 6 2 16,1 2 1-16,0 2 6 0,1 0-17 15,0 1-17-15,-2 0-27 0,2 0-29 0,3 2-28 0,-2-1-31 16,1-1-41-16,2 2-54 0,1-4-67 0,0 1-59 15,1-4-65-15,1-1-57 0,-1 0-66 0,3-1-63 16,0-3-76-16,-4-1-205 0,12-6-587 0,-5-2 261 16</inkml:trace>
  <inkml:trace contextRef="#ctx0" brushRef="#br0" timeOffset="7255.57">22739 5347 52 0,'0'0'305'0,"0"0"-16"0,0 0-14 0,0 0-20 16,0 0-13-16,0 0-22 0,0 12-23 0,-2-8-16 0,0 1-21 15,2 2-14-15,-4-1-34 0,3 5-40 0,-4 0-47 16,-2-1-59-16,1 1-56 0,2 0-59 0,-1 0-61 16,-4 2-132-16,0 2-370 0,-1-7 164 0</inkml:trace>
  <inkml:trace contextRef="#ctx0" brushRef="#br0" timeOffset="7834.15">22577 5652 302 0,'0'0'300'16,"0"0"-12"-16,14-7-16 0,-9 6-12 0,5-2-23 0,-3 0-17 15,5-1-20-15,-3 1-12 0,2 0-22 0,-3 2-16 16,3-3-25-16,-6 4-14 0,1 0-21 0,-6 0-22 16,10 0-11-16,-10 0-11 0,5 0-1 0,-5 0-8 15,4 2-5-15,-4-2-5 0,0 6-2 0,0-6-1 16,-6 10-3-16,-2-4 2 0,3 1 5 0,-1 1-1 15,1-3 0-15,-1 1 5 0,0 1-4 0,0 1 7 16,1-3-4-16,1 1 4 0,0-1 12 0,1-2-8 16,1 1-3-16,-1 0-2 0,2 1 11 0,1-5-2 15,0 4 8-15,0-4 5 0,0 5 5 0,1-2 16 16,0 1 10-16,2-1 3 0,1 0 6 0,0 2 1 0,1 1 0 16,1 0 2-16,3 2-9 0,-1 1 1 15,0-1-2-15,-2 3-5 0,5 0-2 0,-2 3 0 16,0 1-1-16,0-2-5 0,0 3 2 0,-4-1 0 0,3-1 6 15,-4 2 3-15,-2 2-4 0,-2-3 3 0,3 2-3 16,-6-2 0-16,1-1-6 0,-2-4-4 0,0 2-6 16,0-1-3-16,-1-1-4 0,1-1-5 0,-1 0-6 15,0-5-1-15,-4 1-6 0,2 0-2 0,-1-4-4 16,-4-1-2-16,1 1 3 0,-1-3 3 0,2 0 7 16,0 1 6-16,-3-2 8 0,4 0 1 0,-1-1 10 15,2 4 16-15,1-4 9 0,-1 0 21 0,4 2 0 16,-2-2 13-16,3 1 5 0,-1 1 0 0,1-2 8 15,0 0 1-15,2-1-33 0,1 5-112 0,1-8 0 16,4 3 0-16,0 0 0 0,3-3 0 0,0 2 0 0,2-1 0 16,1 1 0-16,5-2 0 0,1-1 0 0,3 3 0 15,-1-1 0-15,3 0 0 0,7-2 0 0,-9 7 0 16,6-8 0-16,3 4 0 0,0 2 0 0,-4-1 0 16,-6 2 0-16,-1 2 0 0,3 0 0 0,-2-3 0 15,-3 2 0-15,-7 2 0 0,4-1 0 0,-8-1 0 16,-1 1-539-16,-4 1-737 0,1-3-1381 0,-1 3 610 15</inkml:trace>
  <inkml:trace contextRef="#ctx0" brushRef="#br0" timeOffset="8910.81">23274 5207 477 0,'0'0'457'0,"0"0"-18"16,0 0-14-16,0 0-27 0,0 0-32 0,0 0-34 0,0 0-31 15,0 0-36-15,0 0-30 0,0 0-25 0,0 0-19 16,8 13-17-16,-7-12-22 0,3 3-36 0,0-1-43 16,0 1-50-16,1 2-26 0,-2-2-51 0,0-1-49 15,1 4-47-15,-2-2-66 0,0 4-69 0,1-4-59 16,-5 2-237-16,0 0-627 0,-2 0 278 0</inkml:trace>
  <inkml:trace contextRef="#ctx0" brushRef="#br0" timeOffset="9087.81">23166 5471 62 0,'0'0'278'0,"0"0"-13"16,-3 5-18-16,3-5-21 0,3 3-26 0,-3-3-19 16,1 3-19-16,-1-3-12 0,4 4-26 0,-4-4-34 0,9 3-43 15,-8 1-45-15,0-2-40 0,3 3-41 0,0-1-44 16,-1 4-43-16,-3 0-106 0,0 2-293 0,-3-1 129 15</inkml:trace>
  <inkml:trace contextRef="#ctx0" brushRef="#br0" timeOffset="9228.81">23137 5802 112 0,'0'2'264'16,"0"-2"-4"-16,0 0-6 0,0 0-7 0,0 0-18 15,0 0-19-15,12-9-22 0,-7 3-21 0,0-6-15 0,7-1-23 16,-2-1-40-16,2 3-46 0,-2-3-76 0,3 0-64 15,2-8-68-15,-2 8-177 0,-3-1-370 16,7-9 164-16</inkml:trace>
  <inkml:trace contextRef="#ctx0" brushRef="#br0" timeOffset="9435.81">23622 5189 335 0,'0'0'452'0,"0"0"-3"0,-10-4-6 0,10 4-6 16,-12 5-22-16,6 2-29 0,-6-1-29 0,1 2-33 0,-2 2-28 16,2 0-29-16,-3 3-30 0,0 2-22 0,-2 0-30 15,2 1-40-15,-5 2-48 0,5-6-52 16,1 0-59-16,-1 0-59 0,5-4-48 0,-1 2-55 0,1-2-58 16,1-1-69-16,2 0-52 0,-2-2-281 0,3-2-687 15,1-3 305-15</inkml:trace>
  <inkml:trace contextRef="#ctx0" brushRef="#br0" timeOffset="9603.81">23409 5382 148 0,'0'0'210'16,"6"2"12"-16,-6-2 13 0,5 2 10 0,-1 1 14 16,-3 2 10-16,2 1 3 0,-2 0-4 0,2 5 8 15,-2 0-6-15,0 2-5 0,-1 4-8 0,0 1-7 16,0 1-11-16,0 1-16 0,3 4-21 0,-6 2-20 16,2 0-22-16,1-7-13 0,0 9-15 0,-1-9-12 0,-2-1-29 15,3 0-35-15,0-2-40 0,0-4-48 16,-1-1-48-16,2-1-41 0,-5-4-45 0,4 3-53 0,0-6-78 15,0-2-83-15,0-1-241 0,0 0-671 0,-5-13 298 16</inkml:trace>
  <inkml:trace contextRef="#ctx0" brushRef="#br0" timeOffset="10042.34">23727 5191 166 0,'4'-4'360'0,"-2"2"-9"15,-2 2-15-15,4-1-17 0,-4 1-22 0,0 0-25 16,0 0-25-16,-5 14-25 0,-3-7-27 0,1 3-24 16,-2 2-32-16,-3 0-21 0,-1 3-31 0,2-1-27 15,-7 8-24-15,8-7-17 0,-4-3-24 0,1-1-16 16,0-2-15-16,4 2-6 0,4-5-3 0,-4 2 0 16,5-3 4-16,-2-1 5 0,2 1-2 0,0-3 4 15,3 1 5-15,1-3 10 0,-3 3 22 0,3-3 19 0,0 0 19 16,0 0 17-16,0 0 11 0,0 0 5 0,15-6 11 15,-8 4 5-15,2-1 0 0,-4 0 0 0,8 0-9 16,-3-1-1-16,3-1-2 0,1 1-12 0,-5 0 6 16,10 2-8-16,-2 1-21 0,-3-2 8 0,0 2-14 15,0-1-2-15,-6 2-5 0,2 0-8 0,-2 2-11 16,0-4-8-16,0 2 1 0,-3 2 0 0,-5-2 2 16,9 2-14-16,-4 0 8 0,-5-2 11 0,4 3 11 15,-3 1 7-15,3-1 21 0,-4 3 13 0,2 1-7 16,-2 1 14-16,0 2-2 0,0 2 5 0,-2 0-2 15,2 1-1-15,-1 3-1 0,-3 2-3 0,4 0-6 16,-2-5-1-16,0 4-6 0,-1 1-9 0,1 0-5 0,1-2-7 16,1 2-22-16,-2-2-23 0,0 1-29 0,0-4-31 15,-2-2-38-15,-3 5-40 0,2-4-39 0,-4 3-53 16,3-4-54-16,1-3-58 0,-4 1-287 0,-3 0-694 16,1-5 308-16</inkml:trace>
  <inkml:trace contextRef="#ctx0" brushRef="#br0" timeOffset="10257.95">23609 5486 77 0,'0'-4'361'0,"0"4"-20"0,4-5-15 0,-3 2-12 16,3-3 4-16,1 1-14 0,3 1-8 0,2 0-29 16,2-4-21-16,-2 4-22 0,10 0-25 0,1-3-24 0,-4 3-17 15,-1 0-26-15,2 1-40 0,-3 0-40 0,-4 1-26 16,1 1-29-16,-7 1-25 0,3-2-22 15,0 4-16-15,-7 0-16 0,3 1-30 0,-7 1-28 0,3-4-41 16,-5 8-19-16,-2-1-19 0,-2-3-10 0,-7 6-17 16,1-2-146-16,-2 5-425 0,-2-5 187 0</inkml:trace>
  <inkml:trace contextRef="#ctx0" brushRef="#br0" timeOffset="10435.66">23598 5545 47 0,'-12'7'113'0,"0"-2"36"16,3 0 22-16,0 0 8 0,2-1 7 0,3-2 7 15,-2 2-3-15,4-3-1 0,0 1 1 0,-2 2 7 16,3 0 15-16,1-4 10 0,0 0 1 0,8 4 15 15,-1-3-12-15,-2-1 2 0,7 0-6 0,0 0-2 16,0-2-13-16,6 1-14 0,1-1-14 0,3-2-19 16,7 0-11-16,-2 1-15 0,-6 1-10 0,-1 0-38 0,-1 0-33 15,-1 1-43-15,1-1-38 0,-7 1-36 0,-2 0-37 16,-1 1-33-16,-4 0-39 0,-1 1-19 0,-4-1-36 16,8 4-45-16,-8-4-32 0,0 0-261 0,-13 2-612 15,0 3 271-15</inkml:trace>
  <inkml:trace contextRef="#ctx0" brushRef="#br0" timeOffset="10631.14">23524 5657 88 0,'0'0'280'0,"-3"3"19"0,3-3 0 0,0 0-2 16,0 0 5-16,17 0-15 0,-10 0-11 0,2-3 0 16,4 0-8-16,1-1-23 0,4 1-7 0,4-1-20 15,-2 0-12-15,1 0-20 0,9-4-22 0,-1 6-13 16,-1-2-21-16,-7 3-36 0,7-3-45 0,-10 4-35 0,3-1-34 15,-5 2-45-15,-3 3-33 0,0-3-32 0,-3 4-31 16,-2-3-35-16,-3 4-27 0,-1-2-39 0,-2 0-37 16,-2-1-187-16,-2 2-526 0,-1-2 233 0</inkml:trace>
  <inkml:trace contextRef="#ctx0" brushRef="#br0" timeOffset="10910.51">23239 5856 390 0,'-8'1'414'15,"6"1"-27"-15,-2 0-6 0,4-2-18 0,-4 2-24 0,4-2-29 16,0 0 2-16,0 0 10 0,0 0 8 16,20 1 2-16,-3-2-21 0,3-2-21 0,8 0-21 15,2 0-18-15,-1-2-18 0,3 2-22 0,4-4-17 0,1 4-26 16,-2-1-17-16,0-1-13 0,6 0-17 0,-4 3-14 15,-1-3-29-15,-1 0-27 0,-2 1-36 16,0 1-30-16,-1 2-33 0,-12 1-25 0,0-2-37 0,-8 2-41 16,2-3-16-16,-2 1-27 0,-4 2-9 0,-2 0-14 15,0-1-19-15,-6 1-43 0,0 0-56 0,4-5-54 16,-4 5-287-16,-7-8-731 0,-1 5 324 0</inkml:trace>
  <inkml:trace contextRef="#ctx0" brushRef="#br0" timeOffset="11111.54">23653 5718 278 0,'-5'4'419'0,"-2"-1"-12"0,2 2-2 0,-4 1 3 16,4 3 6-16,-4-1-6 0,4 3-17 0,-4 1-13 15,1 1-21-15,3 4-18 0,-4 8-18 0,4-6-23 16,0 8-14-16,5 1-25 0,-2 3-22 0,-1 1-26 16,3-3-20-16,1 1-27 0,3-2-14 0,0-1-10 15,-1 0-47-15,0-8-32 0,1 0-45 0,-3 0-48 16,5-1-50-16,-4-2-50 0,3-3-69 0,-2-4-60 15,-2-2-63-15,0 2-73 0,3-5-62 0,-4-3-332 16,0-1-856-16,0 0 379 0</inkml:trace>
  <inkml:trace contextRef="#ctx0" brushRef="#br0" timeOffset="11763.09">24133 5508 397 0,'0'0'423'0,"-2"-6"-13"0,2 6-12 0,0 0-12 15,-4-2-29-15,4 2-28 0,0 0-36 0,0 0-28 16,0 0-28-16,0 0-19 0,-1 13-11 0,1-3-8 0,1 2-13 16,-1 0-16-16,1 6-6 0,-1 2-14 0,3 9-2 15,-3-1-11-15,0 0-14 0,0-2-10 0,0 2-13 16,1-2-10-16,0 1-7 0,2-1-8 0,-4-7-27 15,1 1-31-15,0-3-31 0,1-1-36 0,0-2-40 16,0-3-25-16,-1-3-37 0,2-2-37 0,-2-2-48 16,0-2-66-16,0-2-69 0,0 0-329 0,-7-17-758 15,6 6 336-15</inkml:trace>
  <inkml:trace contextRef="#ctx0" brushRef="#br0" timeOffset="12055.09">24142 5494 182 0,'2'-2'316'0,"-2"2"-12"0,3-7-4 0,3 3-7 16,0 0 1-16,3-2-7 0,0 0-9 0,2 1-8 15,3 3-6-15,2-2-23 0,0-2-8 0,1 3-16 0,1-1-11 16,-4 3-16-16,0 1-14 0,0 0-1 0,0 0-9 16,-1 1-2-16,-2 0-1 0,-2 2 3 0,-2 0-2 15,3 3 5-15,-4-2 4 0,1 1 5 0,0 6 2 16,0-4 6-16,0 6-7 0,-4 5 8 0,3 0-9 15,-6 1-5-15,3 0-14 0,-3-1-9 0,2 9-19 16,-4 2-8-16,2-4-15 0,-1-6-15 0,-1-1-8 16,-2 1-13-16,3-2-17 0,-1 1-25 0,0-1-32 15,-3-6-37-15,4 0-28 0,0 1-36 0,-3-3-40 0,1 1-45 16,1-4-68-16,-3-2-55 0,-1 0-64 16,-4-1-83-16,3-2-69 0,-4-2-339 0,0-2-936 0,-2-4 415 15</inkml:trace>
  <inkml:trace contextRef="#ctx0" brushRef="#br0" timeOffset="12390.74">24216 5620 132 0,'0'0'398'0,"0"0"-25"0,9 0-14 16,-9 0-9-16,5-4-12 0,-1 3-11 0,4 0-12 15,-3 0-36-15,5-2-26 0,-1 2-38 0,4 0-46 0,0 1-59 16,-7-1-55-16,3 1-60 0,-1 1-52 0,-3 1-42 15,1 2-37-15,-3 3-31 0,1-1-21 16,-6 3-32-16,0 2-14 0,-3 3 2 0,-4 3 2 0,-1-2 20 16,-6 7 39-16,5-5 46 0,-1-1 52 15,2-1 45-15,-1 0 38 0,0-1 47 0,6-4 39 0,-4 1 30 16,4-2 28-16,1 0 11 0,0-1 2 0,1-1 9 16,-1-1 0-16,2-3 3 0,1 1 9 0,1-4-6 15,-2 5 0-15,2-5 8 0,1 3-3 0,-1-3-2 16,6 4-8-16,-2-3-12 0,-4-1-8 0,10-2-15 15,-1-1-12-15,4-1-19 0,0-2-18 0,-2 1-32 16,6-4-36-16,-2 1-51 0,2-4-56 0,2 2-48 16,-2-1-64-16,-3 1-75 0,6-7-87 0,-6 3-298 15,0 2-708-15,-5 1 313 0</inkml:trace>
  <inkml:trace contextRef="#ctx0" brushRef="#br0" timeOffset="12619.73">24553 5400 56 0,'0'0'541'0,"6"-1"-44"16,-2-4-27-16,-1 3-18 0,4 1-9 0,1-4-17 16,3 3-30-16,4-5-34 0,-3 3-36 0,7-3-34 15,0 0-26-15,-1 2-41 0,1-1-47 0,-2-1-57 0,-3 5-70 16,-2-2-71-16,2-3-57 0,-4 4-46 0,-1 0-40 15,-4 2-44-15,1-2-43 0,-3-1-50 16,1 0-27-16,-3 2-12 0,-1 2-211 0,-3-6-595 0,2 1 264 16</inkml:trace>
  <inkml:trace contextRef="#ctx0" brushRef="#br0" timeOffset="13229.8">24770 5282 1121 0,'0'0'-9'0,"-8"0"64"0,8 0 33 16,0 0 24-16,0 0 24 0,-10 4 16 0,6-1 10 16,0-1 6-16,-1 3-2 0,3 2-4 0,-1 1-14 15,-5 3-18-15,6-1-8 0,-5 3-11 0,1 1-20 16,-2 1-19-16,3-1-30 0,-4 1-22 0,5 2-26 15,-4-3-30-15,1 1-40 0,-2 0-33 0,-4-2-34 16,4 2-21-16,-1-3-17 0,0-1 2 0,5-2 3 0,-4 1 17 16,1-2 25-16,1 2 22 0,3-5 29 0,-1 1 31 15,2-2 27-15,-2 0 27 0,2-1 20 0,1 1 21 16,-1-2 22-16,3-2 15 0,-2 4 15 0,2-4 5 16,0 0 15-16,-4 4 12 0,4-4 6 0,0 0 13 15,0 0 9-15,0 0 0 0,19-3-1 0,-9-1 0 16,0 4-13-16,-1-3 4 0,3 0-7 0,-1 1-3 15,0-1-25-15,0 0-3 0,-2 1-13 0,1-1-11 16,-2 2-4-16,1 0-16 0,-3 1-8 0,2 0 2 16,-3 1-12-16,0 0 1 0,0 2-11 0,2-1-4 15,-5 1 0-15,2 1-2 0,0 1-4 0,-3 0-9 0,1 1 10 16,-2 0-5-16,1 0-2 0,0 1 0 0,-1-1 1 16,0 2-7-16,0-3 0 0,3 3 6 0,-3 0 3 15,2 0 11-15,2 1 0 0,-3-2 9 0,3 3 13 16,-1 0 5-16,-1 0 6 0,2 1 6 0,-1 1 14 15,3 2 5-15,0-2 3 0,2 6 2 0,-3-2 3 16,3 2-2-16,0 6 2 0,0-8-2 0,-1 9 2 16,-1-7-5-16,-1 0 1 0,2 8-4 0,-2-8-2 0,1 6-4 15,-3-6-9-15,-2-1-4 0,-1-2-2 16,-4 2-2-16,4-3-12 0,-5-3-1 0,0 6-7 16,-3-8-9-16,2 5-8 0,-2-7-16 0,2 1-13 0,-4-1-15 15,-2-5-16-15,-1-2-16 0,-6-1-20 0,-1-2-4 16,2-4 0-16,-8-6 6 0,3 1 10 0,7 1 8 15,0 1 16-15,4-3 14 0,-4 1 18 0,7 4 20 16,3-1 17-16,-2-1 20 0,3 4 11 0,1-3 12 16,1 1 7-16,-1 1 13 0,2 1 4 0,1-2 3 15,0 3-2-15,1-1 9 0,1 1-7 0,-1-3 8 16,4 4-9-16,1-3 0 0,-1 0-6 0,6 3-7 0,-1-3-11 16,3 2-15-16,-2 0 0 0,3 0-8 0,-2 2-25 15,0-1-37-15,2 1-9 0,-1 0-68 16,-1-1-45-16,-6 3-54 0,3-2-55 0,5 2-77 0,-8-2-56 15,0 0-70-15,-2 0-96 0,1-2-460 0,-2 1-1073 16,1-3 474-16</inkml:trace>
  <inkml:trace contextRef="#ctx0" brushRef="#br0" timeOffset="13651.74">25378 5298 492 0,'0'0'508'0,"3"-5"-6"0,-3 5-10 0,1-2 3 15,-1 2 4-15,1-2-5 0,-1 2-19 16,0 0-15-16,0 0-12 0,0 0-20 0,0 0-15 0,0 0-23 15,0 0-23-15,0 0-27 0,-10 8-22 0,2 3-23 16,2-3-7-16,-7 4-9 0,0 4-71 0,-6 5-208 16,1 0 0-16,4-1 0 0,-4 3 0 0,2 3 0 15,-1-2 0-15,3 7 0 0,-1 1 0 0,3-1 0 16,-2 4 0-16,4 0 0 0,2-1 0 0,-1-1 0 16,8 2 0-16,-3-3 0 0,4 1 0 0,0-5 0 15,5 4 0-15,-1-5 0 0,5 1 0 0,0-6 0 0,1-4 0 16,1 0 0-16,0-1 0 0,0-1 0 0,6-3 0 15,0 0 0-15,-4-1 0 0,2-3 0 16,0 3 0-16,-1-4 0 0,-5 0 0 0,2-6 0 0,-1-2 0 16,-3 1 0-16,2-1 0 0,4-6 0 0,-8 3 0 15,4-3-507-15,0-1-227 0,-1 0-425 0,-2-1-1255 16,2 0 556-16</inkml:trace>
  <inkml:trace contextRef="#ctx0" brushRef="#br0" timeOffset="14156.74">26234 5484 68 0,'0'-10'378'16,"0"-3"-2"-16,3 2 3 0,-6 1 10 0,2 0 21 15,0-2 8-15,-2 3 6 0,-1 2 8 0,-2-2-16 16,2 1-9-16,-5-1-14 0,0 3-6 0,-1-1-13 16,-3 1-18-16,2-1-2 0,-5 1-14 0,-3 3-13 15,1-1-16-15,-3 3-17 0,-2 2 4 0,2 3-18 16,-11 0-16-16,1 5-148 0,2 0-116 0,0 2 0 15,-1 2 0-15,0 3 0 0,3-2 0 0,-1 1 0 0,2 6 0 16,3-1 0-16,1-1 0 0,5 2 0 0,-3 1 0 16,3 2 0-16,4-2 0 0,1 5 0 0,6-3 0 15,3 4 0-15,1 0 0 0,4-4 0 0,2-4 0 16,3 5 0-16,3-7 0 0,-1 0 0 0,7 2 0 16,0-6 0-16,2 2 0 0,7-2 0 0,-2-3 0 15,5-1 0-15,2-2 0 0,-1-3 0 0,2 1 0 16,2-3 0-16,-4-1 0 0,3-2 0 0,-4 0 0 0,2-2 0 15,-1 2 0-15,-2-5 0 0,-6 3 0 0,-1-2 0 16,0-3 0-16,-2 3 0 0,0-2 0 16,-1-2 0-16,-7 1 0 0,0-2 0 0,2-3 0 0,-1 1-288 15,-3 1-196-15,-4-2-59 0,0-5-64 0,-4 1-439 16,0-4-1131-16,-7 4 501 0</inkml:trace>
  <inkml:trace contextRef="#ctx0" brushRef="#br0" timeOffset="14535.74">26002 5635 302 0,'-3'1'477'0,"-2"1"-8"0,5-2-2 15,-5 3 1-15,5-3-8 0,0 0-4 0,0 0-16 16,-7 1-18-16,7-1-18 0,0 0-4 0,0 0-16 16,20 0-5-16,-9-1-19 0,3-2-26 0,3 3-33 0,1-3-35 15,4 2-24-15,0-1-27 0,-1-1-19 0,-3 1-36 16,2-2-35-16,-2 4-35 0,1-3-37 0,-1-2-20 15,-4 4-30-15,-2-2-11 0,-4 3-6 0,-1-1-11 16,1 0 6-16,-3 0 3 0,-5 1-1 0,9 1 5 16,-9-1 10-16,7 0 8 0,-7 0 6 0,6 1 8 15,-6-1 10-15,0 0 17 0,0 0 5 0,1 5 12 16,-4 1 21-16,2-1-3 0,0 0-82 0,-2 2 0 16,-3 3 0-16,2 2 0 0,-1-1 0 0,0 2 0 0,1 1 0 15,-4 4 0-15,1 5 0 0,3-4 0 16,-1 5 0-16,-2 3 0 0,2-7 0 0,-4 3 0 0,8-3 0 15,-3-2 0-15,3 6 0 0,-2-6 0 0,2-3 0 16,1 4 0-16,0-6 0 0,0 3 0 0,0-6 0 16,0-5 0-16,1 2 0 0,2-3 0 0,-3-1 0 15,1 0 0-15,-1-3-268 0,0 0-332 0,0 0-69 16,10-16-440-16,-10 7-1202 0,4-2 531 0</inkml:trace>
  <inkml:trace contextRef="#ctx0" brushRef="#br0" timeOffset="14828.74">26625 5349 519 0,'-14'0'579'0,"14"0"-50"0,0 0-29 0,-7 0-14 16,7 0-9-16,-7 4-13 0,-2 4-20 0,4 1-18 15,-2-1-18-15,-2 6-11 0,-4 9-39 0,0-3-4 16,-2 5-15-16,1 4-12 0,1 2 9 0,-1 2-18 0,0-1-19 16,-3 3-15-16,-2 8-27 0,2-12-167 0,2 3-90 15,2-4 0-15,-1-4 0 0,3 0 0 16,2-1 0-16,1-8 0 0,1-3 0 0,1-6 0 0,4-1 0 16,-2-2 0-16,0 0 0 0,1-3 0 0,3-2-371 15,0 0-119-15,-7-9-94 0,7-2-66 0,-1-1-366 16,2-6-1101-16,3-10 486 0</inkml:trace>
  <inkml:trace contextRef="#ctx0" brushRef="#br0" timeOffset="15037.74">26528 5432 163 0,'5'-1'413'0,"-1"0"-10"0,-4 1 15 16,10 5 23-16,-4 0 6 0,3 1 0 0,-1 5-9 15,0-1-3-15,0 5-9 0,3 3-15 16,2 5-12-16,-3 1-23 0,4 2-29 0,-2 0-26 0,-1 1-24 15,-2-1-31-15,0 0-28 0,-1-1-24 0,-2-6-29 16,-2-1-44-16,3 0-43 0,-5-3-42 0,3-4-59 16,-1 2-54-16,-1-3-63 0,-2-4-69 0,4 1-62 15,-3-4-63-15,0 2-68 0,-2-5-77 0,0 0-95 16,0 0-289-16,13-16-911 0,-8 3 403 0</inkml:trace>
  <inkml:trace contextRef="#ctx0" brushRef="#br0" timeOffset="15238.51">26996 5425 540 0,'0'0'520'16,"0"0"-34"-16,0 0-14 0,0 0-2 0,-20 7 4 15,11 1-7-15,0 1-7 0,-3 5 1 0,-4 7-17 16,0-1-19-16,0 4-16 0,0 1-26 0,-3-3-34 16,1 3-31-16,2 2-33 0,1-2-36 0,2-4-47 15,1-5-51-15,2-1-56 0,1-4-56 0,1-2-66 16,2-1-62-16,-1 0-66 0,2-3-79 0,2-4-68 15,-1-1-66-15,4 0-63 0,0 0-55 0,-4-12-34 16,4 1-329-16,2-2-918 0,2-4 407 0</inkml:trace>
  <inkml:trace contextRef="#ctx0" brushRef="#br0" timeOffset="15445.09">26841 5499 214 0,'8'-11'196'0,"-2"1"46"0,1 6 15 0,-6-2 5 16,4 1 1-16,0 0 9 0,-1 2 18 0,4 1 36 15,-3-1 11-15,3 3 15 0,-1 4 6 0,4 0-2 16,-2 1-3-16,1 5 6 0,-1-2 9 0,1 6-9 15,0 2 4-15,-2 2-8 0,1 5-8 0,0-1-10 16,0 2-21-16,-3 3-21 0,0-4-22 0,-2-3-28 16,3 0-26-16,1 2-19 0,-2-3-123 0,0-1-77 15,-1 0 0-15,0-1 0 0,0-2 0 0,-1-2 0 16,0-3 0-16,-3-3 0 0,1-3 0 0,0 3-9 16,2-3-240-16,-4 0-61 0,1-2-53 0,-1-2-57 0,0 0-57 15,0 0-92-15,0 0-397 0,4-10-1046 0,-4 4 463 16</inkml:trace>
  <inkml:trace contextRef="#ctx0" brushRef="#br0" timeOffset="15711">27142 5448 360 0,'-3'-3'488'0,"3"3"-26"0,0 0-21 15,7-5 3-15,-1 4 10 0,5-4-7 16,2 3-19-16,9-1-18 0,0 2-33 0,-1-3-27 0,5 4-27 16,3-3-31-16,2 0-26 0,1 1-35 0,1 2-29 15,-3 1-16-15,-2-1-37 0,1 0-33 0,-10-1-44 16,3-2-47-16,-4 5-44 0,-4-2-49 0,-4 1-48 16,1-2-54-16,-1 1-34 0,-4 1-30 0,-1-1-33 15,-5 0-48-15,5 1-51 0,-5-1-26 0,0 0-36 16,0 0-230-16,0 0-712 0,-14-7 316 0</inkml:trace>
  <inkml:trace contextRef="#ctx0" brushRef="#br0" timeOffset="15903.54">27457 5420 341 0,'-5'3'390'0,"3"-1"14"16,-1 4 15-16,-1 0 23 0,-1 2 20 0,1-3 5 0,-1 5-5 16,0 4 0-16,1 0 2 0,-1 2-28 0,0 4-16 15,1 8-11-15,-2 0-23 0,1 1-19 0,-3 1-28 16,3 4-29-16,0-2-29 0,0-3-29 0,1 0-28 15,1-3-27-15,-3 2-41 0,5-9-55 0,0 0-101 16,-2-2 0-16,2-5 0 0,2-1-99 0,-2-2-70 16,-1 1-55-16,2-4-63 0,-1 1-52 0,1-6-56 15,0-1-83-15,0 0-78 0,0 0-385 0,3-18-1020 0,-1 7 452 16</inkml:trace>
  <inkml:trace contextRef="#ctx0" brushRef="#br0" timeOffset="16177.34">27762 5105 294 0,'6'-2'515'16,"-1"2"-14"-16,-5 0-1 0,14 1 4 0,-4 2 3 16,2 2-12-16,-2 4-1 0,3 0-8 0,0 4-4 0,-1 3-18 15,2 7-19-15,1 2-24 0,-3 2-26 0,-3 1-33 16,-4 2-22-16,4 2-21 0,-7 1-19 15,-2 2-21-15,-2 0-191 0,-7 13-88 0,0 1 0 0,-3-5 0 16,-4 2 0-16,-5-3 0 0,-1-1 0 0,4-9 0 16,-6 7 0-16,3-10 0 0,-2-3 0 0,-1 0 0 15,1-1 0-15,-3-4 0 0,1 1 0 0,-3-5 0 16,2-2 0-16,-2-2 0 0,-3-1 0 0,-1-6 0 16,0-6-433-16,-2 0-860 0,2-3-1401 0,-3-1 619 15</inkml:trace>
  <inkml:trace contextRef="#ctx0" brushRef="#br1" timeOffset="179942.54">15879 15254 55 0,'0'0'121'15,"0"0"-21"-15,0 0-8 0,0 0-17 0,0 0-11 0,0 0-14 16,0 0-5-16,0 0-13 0,0 0-8 0,7 6-15 16,-5-4-12-16,-2-2-14 0,0 0-20 0,1 7-65 15,-2-3-110-15,-1 1 49 0</inkml:trace>
  <inkml:trace contextRef="#ctx0" brushRef="#br1" timeOffset="180883.3">15961 15547 53 0,'2'-4'256'16,"-2"4"-5"-16,0 0-8 0,0 0-10 0,3-4-12 15,-3 4-7-15,0 0-10 0,0 0-9 0,0 0-5 16,3-3-10-16,-3 3 0 0,0 0-10 0,0 0 1 15,0 0-5-15,0 0-4 0,0 0 9 0,0 0-10 16,0 0-1-16,0 0 1 0,0 0-16 0,0 0-11 16,0 0-6-16,0 0-8 0,0 0-5 0,4 11-17 15,-4-6-5-15,-2 4-11 0,2 3-6 0,-2 4-5 0,0 2-12 16,1 1 0-16,1 0-6 0,-2 1-7 16,7 4-3-16,-3-3-4 0,0-1-7 0,-6-1-1 15,6-2-2-15,-4 0-1 0,4 0-4 0,-2-1-3 0,2 1-3 16,-1 0-4-16,2-4-1 0,-3-3-2 0,0 0 1 15,0 0 2-15,3-3-6 0,-1-1 2 16,-2-3 0-16,0 2-6 0,0-1 0 0,0-4 3 0,0 6 0 16,0-6-5-16,0 3 2 0,0-3 14 0,0 5-14 15,0-5-1-15,0 0 3 0,0 4 2 0,0-4 1 16,0 0-3-16,0 0-1 0,0 0 2 0,0 0-6 16,0 0 1-16,0 0-6 0,5 1 4 0,-5-1 4 15,9 0 2-15,4-1-2 0,-8 1 1 0,8 0 3 16,-3 1-4-16,3-2 4 0,2 2-6 0,3-1 2 15,1 0 3-15,-1-1-5 0,1 1 2 0,3-2-1 16,-3 2-3-16,3-2 3 0,-3 0 0 0,2-1-4 16,-5 1 3-16,0 2 3 0,-2-1-2 0,-3 0 0 15,1 1 0-15,-2-1-1 0,0-1 0 0,-2 2-24 16,-3 2 11-16,-5-2-8 0,9-2 10 0,-9 2-3 16,8 0 7-16,-8 0-1 0,6 2 0 0,-6-2 7 15,0 0-9-15,0 0 10 0,0 0-2 0,9-3 6 0,-9 3-11 16,0 0 6-16,0 0-9 0,0 0-7 0,0 0-13 15,0 0-19-15,0 0-22 0,0 0-28 16,4-1-24-16,-4 1-34 0,0 0-31 0,0 0-52 16,0 0-64-16,0 0-43 0,0 0-298 0,-14-6-695 0,14 6 308 15</inkml:trace>
  <inkml:trace contextRef="#ctx0" brushRef="#br1" timeOffset="181485.18">16483 15648 205 0,'-9'1'254'0,"9"-1"-6"0,0 0-18 0,0 0-10 0,-5 1-12 16,5-1-15-16,0 0-1 0,0 0-9 0,0 0-11 15,0 0-4-15,0 0 6 0,0 0-10 0,0 0-10 16,0 0 4-16,0 0-13 0,0 0-16 0,0 0-3 15,0 0-16-15,0 0 9 0,0 0 0 0,0 0 5 16,0 0-3-16,18-7-4 0,-9 6-14 0,0-2-3 16,0 2-17-16,5-3-4 0,-3 2-16 0,1 0 13 15,1-1-23-15,3-2-1 0,-2 1-12 0,1 1 0 16,-2 0-8-16,-1 0-12 0,3 0 4 0,-3 1-13 16,-2-1-4-16,3 2-22 0,-7-2 5 0,2 2-23 15,-4 0-2-15,3 1-7 0,0-1-19 0,-7 1-7 16,7-1-10-16,-7 1-16 0,6 0-15 0,-6 0-20 15,0 0-26-15,0 0-43 0,0 0-49 0,0 0-65 16,0 0-227-16,0 0-583 0,0 0 258 0</inkml:trace>
  <inkml:trace contextRef="#ctx0" brushRef="#br1" timeOffset="181740.79">16648 15515 238 0,'0'0'310'0,"-9"-2"0"16,9 2-1-16,0 0-20 0,0 0-11 0,0 0-31 0,0 0-32 16,0 0-13-16,0 0-26 0,-5 7-17 0,5-1-10 15,1-1-21-15,1 5-10 0,0 1-3 0,-1 1-5 16,-1 1-3-16,3 1-3 0,-2 3-7 0,4 0-10 16,-5 1-13-16,0 1-5 0,0 0 1 0,0 6-19 15,0 0 3-15,2-6-16 0,-2-1-9 0,3 0-28 16,-3 1-14-16,0-1-19 0,3 0-20 0,-2-3-28 15,-2-3-34-15,1 0-42 0,-3-2-44 0,6 2-43 16,-2-2-41-16,-1 0-210 0,-1-2-534 0,-2 0 236 16</inkml:trace>
  <inkml:trace contextRef="#ctx0" brushRef="#br1" timeOffset="182034.75">16525 16084 143 0,'0'0'306'15,"0"0"-8"-15,0 0-14 0,0 0-20 0,0 0-22 0,0 0-22 16,0 0-4-16,0 0-11 0,0 0 4 0,0 0 2 16,18-10 1-16,-13 6-14 0,4 0-11 0,-2-1-23 15,3 0-4-15,-1-2-17 0,2 1-14 16,-2 0-7-16,2 0-17 0,5-2-7 0,-7 3 1 0,3-1-20 15,-1-1-12-15,2 2-13 0,-3-1-14 0,7-2-25 16,-6 3-15-16,1 2-24 0,-2-3-19 0,1 1-24 16,-2 0-26-16,-1 3-25 0,0-3-37 0,-3 4-34 15,0-3-45-15,0 2-43 0,0-1-40 0,-3 1-176 16,-2 2-532-16,2-4 235 0</inkml:trace>
  <inkml:trace contextRef="#ctx0" brushRef="#br1" timeOffset="182473.8">16828 15736 47 0,'0'-5'331'0,"0"5"-9"0,0 0-14 15,0 0-20-15,0 0-27 0,0 0-16 0,5-5-20 0,-1 4-9 16,1-2-16-16,-5 3-21 0,8-6-8 0,1 2-16 16,1-2-9-16,-1 4-20 0,0-5-7 0,5 2-14 15,-1-4-10-15,0 3-16 0,2-2 0 0,-1 2-15 16,1-3-5-16,3-1-5 0,-2 3-6 0,0-1-9 16,2 1-13-16,-1-1-11 0,-1-1-3 0,-3 4-1 15,1-1 0-15,-1 3 0 0,-3 0-5 0,-1-1 2 16,-2 2 4-16,0 1-2 0,0 1 7 0,-1 1 3 15,0-1 4-15,1 1 6 0,-1 2 3 0,-1-1 8 16,0 4-4-16,1 0 2 0,-3 2-8 0,4 2-1 16,-4-1 10-16,0 6-5 0,-2-5-4 0,1 7 2 15,-1 2 0-15,0-1-4 0,-1 2-1 0,-1-1 6 16,-2-2-12-16,2 1-7 0,-3 1-1 0,2-2-1 16,-3 0-3-16,0 0-4 0,-1-2-14 0,3-3-20 0,-1 0-14 15,1-1-19-15,-3 0-21 0,-1-3-43 16,1-1-29-16,2-2-43 0,-1 0-39 0,-3-2-36 15,2-1-34-15,0-1-231 0,6-1-580 0,-16-8 256 0</inkml:trace>
  <inkml:trace contextRef="#ctx0" brushRef="#br1" timeOffset="182698.6">17067 15587 66 0,'-1'4'271'0,"-2"1"-13"0,3-1-6 0,-1 2-18 16,1 1-22-16,-4 3-21 0,4-1-17 0,0 2-16 15,2-4-19-15,0 5-14 0,-2-2-7 0,1-1-24 16,-1 2-18-16,0-1-19 0,3 0-18 0,-3 0-26 16,0-4-19-16,0 3-28 0,-3-3-38 0,2 0-30 15,-1-1-43-15,2-1-49 0,-4 1-127 0,4-5-348 16,-5 0 154-16</inkml:trace>
  <inkml:trace contextRef="#ctx0" brushRef="#br1" timeOffset="183140.15">16990 15513 115 0,'0'0'318'0,"-6"-1"2"0,5-2 6 15,1 3 1-15,0 0-23 0,0 0-11 0,0 0-16 16,-5-4-23-16,5 4-11 0,0 0-19 0,0 0-23 15,0 0-16-15,-5 11-4 0,3 0-9 0,1-2-10 16,1 5 3-16,-2 4-3 0,0 0-10 0,2 7-6 16,-1 1-11-16,-3 0-7 0,2 7-9 0,0-3-6 0,4 0-14 15,-2 1-9-15,0 0-8 0,-8-2-12 0,13 0-8 16,-2-1 1-16,-1-3-12 0,1 0-10 16,-2-6-4-16,3 1 0 0,4-4-7 0,-3 0-10 15,3-1-4-15,-4-3-2 0,2-1-6 0,-4-1-5 0,6 1 0 16,-2-3-6-16,-1-5-3 0,2 4-12 0,4 0 8 15,-3-1 1-15,3-3 2 0,0-1-6 0,1 0 0 16,1-7-5-16,0 4-2 0,1-2-2 0,3 2-6 16,-1-6-6-16,2 1-5 0,-1-1-4 0,2-1-8 15,-6 5-14-15,3-4 11 0,-4 2 4 0,-2 1 2 16,3-2 3-16,-4 3 13 0,-3 1 2 0,4-1-11 16,-5 1 18-16,1 2 3 0,0-2 4 0,-2 0-3 15,-4 2 6-15,0 0-4 0,10-1 3 0,-10 1 4 16,0 0-6-16,5-1-12 0,-5 1-2 0,0 0-2 15,0 0-10-15,8-2-11 0,-8 2-20 0,0 0-17 16,0 0-15-16,0 0-25 0,0 0-35 0,0 0-38 16,0 0-51-16,0 0-33 0,-12-7-47 0,8 5-179 15,-3 1-555-15,0-1 245 0</inkml:trace>
  <inkml:trace contextRef="#ctx0" brushRef="#br1" timeOffset="183513.03">17444 15360 205 0,'0'0'321'0,"0"0"-9"15,0 0-5-15,0 0-8 0,0 0-6 0,0 0-4 0,0 0-3 16,0 0 12-16,7 9-9 0,-6-3-3 0,-1 0-10 16,1 2-18-16,2 0-13 0,-1 0-20 15,1 2-16-15,-3 1 0 0,0 0-18 0,1 1-23 0,-1 0-17 16,3-3-14-16,-2 2-16 0,-2 0-22 0,1-3-21 15,1 2-28-15,-1-4-32 0,-1 0-35 0,1 1-42 16,-2-4-47-16,1 1-45 0,0 2-57 0,-2-2-62 16,-3 0-69-16,3 0-60 0,-4-1-280 0,0-3-735 15,1 3 325-15</inkml:trace>
  <inkml:trace contextRef="#ctx0" brushRef="#br1" timeOffset="183769.28">17320 15673 144 0,'-1'5'334'0,"1"-5"-16"0,0 0-1 0,0 0-13 15,0 0-24-15,0 0-23 0,0 0-12 0,6 3-15 16,-6-3 1-16,0 0-10 0,13-4-3 0,-8 0-12 0,3-1-14 16,2-1-13-16,7 0-24 0,-6 0-3 15,1 0-21-15,-2 1-11 0,4-1-12 0,-4 2-20 16,3-1 0-16,-1 0-11 0,0 1-19 0,1 0-15 15,-3 0-20-15,2 1-27 0,-1-1-18 0,-2 0-29 0,-1 3-19 16,1 0-34-16,-3 0-23 0,-2-1-30 0,0 1-32 16,-4 1-31-16,0 0-29 0,9 6-36 15,-9-2-256-15,-1 1-584 0,-2 1 258 0</inkml:trace>
  <inkml:trace contextRef="#ctx0" brushRef="#br1" timeOffset="184105.17">17472 15801 14 0,'-1'4'366'0,"1"-4"-33"16,-4 4-13-16,4-4-14 0,0 0-21 0,0 0-16 15,0 0-44-15,0 0-18 0,0 0-21 0,0 0-19 16,14-8-7-16,-9 6-14 0,-1 0-16 0,3-1-15 16,-1 2-16-16,2-3 3 0,-2 3-14 0,3 0-6 15,-1 0 0-15,2-1-11 0,-4 2 5 0,3 2-3 16,-1-2-4-16,1 2 3 0,1-1-1 0,-2 3 4 15,2-2-3-15,-5 2 2 0,5 1-7 0,-2 2 8 16,1 0-8-16,-1 3 5 0,-2-2-3 0,2 3-2 16,-1 1 0-16,2 1 2 0,-5-1-5 0,-1 0 4 15,-1 1-2-15,1 3 2 0,-2-5 0 0,2 4-5 16,-3 1-4-16,-2-3-6 0,1 1-5 0,1-4-6 16,-2 5-10-16,0-4 4 0,0-2-16 0,-2 1-19 15,1-1-24-15,-2-2-33 0,-1-3-40 0,-2 3-31 16,-1-3-31-16,-1 0-28 0,-3-1-35 0,-1-3-43 15,1-1-41-15,2-2-45 0,-2-1-282 0,-2-5-685 16,-1 0 304-16</inkml:trace>
  <inkml:trace contextRef="#ctx0" brushRef="#br1" timeOffset="184352.99">17467 15663 109 0,'2'-2'359'0,"-2"2"-12"15,2-4-8-15,-2 4 0 0,0-5-5 0,0 5-10 16,0 0-21-16,0 0-21 0,0 0-23 16,0 0-5-16,0 0-2 0,-2 16-1 0,0-6-1 0,2 1-8 15,-2 0-9-15,-2 3-12 0,1 2-12 0,-3 0-9 16,0 1-18-16,1 1-22 0,-1-1-16 0,0 1-13 16,-1 0-17-16,0 2-13 0,1-6-28 0,-2 2-32 15,3 1-34-15,-2-1-44 0,1-4-40 0,2-2-61 16,0 1-50-16,-1 0-43 0,0-3-56 0,1 0-68 15,0-4-53-15,-2 1-316 0,5 3-783 0,-2-5 347 16</inkml:trace>
  <inkml:trace contextRef="#ctx0" brushRef="#br1" timeOffset="184825.99">17835 15648 96 0,'0'0'368'0,"0"0"-7"15,0 0-2-15,0 0-18 0,0 0-15 0,0 0-17 16,0 0-19-16,0 17-12 0,0-7-11 0,0 2-16 15,0 1-19-15,0 3-13 0,0 4-26 0,-1-1-10 16,4-1-22-16,-1 7-11 0,1-7-18 0,-3 0-11 0,2 2-18 16,2-1-8-16,-3-2-11 0,1 0-13 0,-1-5-18 15,1 0-14-15,1-1-32 0,-2-3-22 16,1 3-28-16,-1-6-33 0,1 1-33 0,0-1-26 0,0-3-29 16,-2-2-28-16,0 0-36 0,0 0-36 0,-1-13-43 15,2 2-39-15,-2-1-189 0,1-6-581 0,-4 0 257 16</inkml:trace>
  <inkml:trace contextRef="#ctx0" brushRef="#br1" timeOffset="185176.05">17852 15618 290 0,'1'-5'301'0,"-1"5"-10"0,0 0-16 0,1-4-16 15,-1 4-23-15,0 0-19 0,2-3-16 0,-2 3-13 16,6-2-16-16,-2 0-12 0,1 0-14 0,0 1-19 15,-5 1-12-15,12-3-8 0,-7 1-16 0,1-1-10 16,1 2-7-16,1 0-4 0,0 0-11 0,-3-1-3 16,3 2-5-16,0-2-1 0,-2 2-10 0,-6 0-6 15,13 0 2-15,-8 2 2 0,1-2-3 0,-6 0 4 16,9 0-1-16,-5 2 1 0,1-1 6 0,-1 0 9 16,0 3 19-16,2-1 0 0,-3 2-2 0,-2 0 3 15,4 1 6-15,-2 3 9 0,1 1-3 0,-3 3 3 0,2 1-9 16,-1 2-6-16,-2 0-6 0,4 0-5 15,0 3-9-15,-3-2-2 0,-1-1-8 0,1 1-5 0,-1 1-2 16,3 0-3-16,-3-2-2 0,-4 0-17 0,4-4-8 16,2 4-14-16,-2-5-24 0,0 0-17 0,2 0-19 15,-1-3-23-15,-2-1-21 0,1-1-39 0,0-1-21 16,-3 0-39-16,1 0-41 0,-6-3-44 0,8-2-43 16,-9 1-242-16,9-1-629 0,-9-2 278 0</inkml:trace>
  <inkml:trace contextRef="#ctx0" brushRef="#br1" timeOffset="185401.07">17861 15793 85 0,'0'-4'309'16,"0"4"-14"-16,1-3-7 0,-1 3 0 0,5-5-15 15,0 3-9-15,-1-1-18 0,3 0-31 0,-1-1-15 16,-2 0-22-16,6-2-17 0,-2 3-15 0,-1-1-10 0,1 1-30 15,-1-1-20-15,1 2-22 0,-4-1-12 16,1 1-32-16,-1 1-28 0,-4 1-16 0,8-1-24 16,-8 1-18-16,0 0-29 0,2 4-38 0,-2 1-48 0,-1 1-34 15,1 0-33-15,-5 3-151 0,-1 1-433 0,0 0 191 16</inkml:trace>
  <inkml:trace contextRef="#ctx0" brushRef="#br1" timeOffset="185635.09">17888 15925 238 0,'-2'4'273'0,"2"-4"4"15,-1 5 8-15,1-5-3 0,0 0-2 16,0 0-8-16,0 3-24 0,0-3-16 0,0 0-11 0,0 0-11 16,0 0 7-16,0 0 1 0,9 2 3 0,-9-2-1 15,9-2-4-15,-9 2-11 0,10-3-7 0,-10 3-5 16,10 0-11-16,-4-3-16 0,0 2-19 0,2-2-10 16,-2 1-18-16,0 1-7 0,2-1-12 15,-4 0-8-15,2 0-17 0,2 1-9 0,-3 0-7 0,-5 1-14 16,12-2-20-16,-7 1-19 0,-5 1-20 0,9-1-23 15,-4 0-31-15,-5 1-18 0,5-2-32 0,-5 2-33 16,4-2-21-16,-4 2-29 0,0 0-31 0,0 0-42 16,9 0-45-16,-9 0-33 0,0 0-284 0,0 0-688 15,0 0 304-15</inkml:trace>
  <inkml:trace contextRef="#ctx0" brushRef="#br1" timeOffset="185932.1">18025 15606 118 0,'0'0'366'0,"0"0"-22"0,10 0-1 0,-10 0-9 15,0 0 5-15,9-1-15 0,-4 1-11 16,-1-4-18-16,1 3-22 0,2-2-29 0,2 0-22 0,2 0-20 15,-1-2-21-15,0 1-16 0,2 0-16 16,0 3-15-16,-3-4-9 0,2 1-18 0,1 1-22 0,-3-1-22 16,0 0-22-16,4 1-36 0,-7 1-18 0,2 0-22 15,-3 2-22-15,4-3-23 0,-4 2-22 16,-5 1-27-16,5-1-24 0,-5 1-30 0,0 0-29 0,0 0-43 16,0 0-41-16,0 0-248 0,0 0-587 0,0 0 260 15</inkml:trace>
  <inkml:trace contextRef="#ctx0" brushRef="#br1" timeOffset="186147">18161 15509 42 0,'1'-7'346'15,"-1"7"-24"-15,0 0-13 0,0 0 1 0,3-2-12 16,-3 2-18-16,0 0-24 0,0 0-23 0,0 0-20 16,0 0-9-16,9 10-7 0,-5-5-9 0,1 4-13 15,1 0-15-15,2 3-5 0,-4 0-11 0,1-1-9 16,0 3-11-16,0 1-9 0,3 1-16 0,-4 0-9 15,-2-3-1-15,2-4-16 0,-4 3-21 0,4 2-23 16,-3-3-28-16,-1 1-24 0,0-2-35 0,0 0-28 16,-1 0-33-16,-3-1-39 0,0 2-52 0,2-5-53 15,-2 0-57-15,-5 0-247 0,1-1-615 0,3-3 272 16</inkml:trace>
  <inkml:trace contextRef="#ctx0" brushRef="#br1" timeOffset="186388.83">18104 15773 191 0,'0'0'297'0,"0"0"-20"0,0 0-15 15,0 0-15-15,0 0-28 0,0 0-20 0,0 0-13 16,0 0-23-16,0 0-3 0,0 0-12 0,23-7-11 0,-17 5-13 16,3-3-10-16,1 3-8 0,0-3-19 0,-1-1 3 15,3 1-14-15,-2 0 1 0,2 0-12 16,-2 0-13-16,0 1-4 0,2 0-17 0,-3-1-23 15,-2 1-11-15,2 1-19 0,-4 2-20 0,0 0-20 0,2 1-28 16,-7 0-23-16,7 0-22 0,-7 0-29 0,6 3-20 16,-5 2-26-16,-1-1-181 0,-1 2-421 0,-2 0 187 15</inkml:trace>
  <inkml:trace contextRef="#ctx0" brushRef="#br1" timeOffset="186640.95">18132 15926 84 0,'-2'3'277'16,"2"-3"3"-16,-3 3 5 0,3-3-9 0,-5 4-14 16,5-4-23-16,0 0-17 0,0 0-17 0,0 0-21 15,0 0-9-15,0 0-10 0,0 0-15 0,0 0-2 16,0 0-5-16,16-6-4 0,-9 3-1 0,-1 0-22 16,5-2-6-16,1 2-13 0,-2-2-12 0,4 2-1 15,-5-1-6-15,5 0-11 0,-1-1-12 0,1 1-14 16,3-3-14-16,-3 3-23 0,-3 0-18 0,2 0-22 15,0 1-18-15,0-1-19 0,-1-2-9 0,-3 2-14 16,0-1-21-16,2 4-16 0,-4-1-23 0,-2 0-21 16,0 1-17-16,2 0-14 0,-5-3 5 0,-2 4-20 15,8-3-172-15,-8 3-429 0,0 0 190 0</inkml:trace>
  <inkml:trace contextRef="#ctx0" brushRef="#br1" timeOffset="186936.56">18329 15819 117 0,'0'0'303'0,"0"0"-5"0,0 0-8 0,0 0-10 16,0 0-9-16,0 0-18 0,0 0-21 0,0 0-15 15,4 11-13-15,-3-3-4 0,1 0-8 0,0 1-7 0,1 1-19 16,-1 4-11-16,1 2-13 0,1 0 10 0,0 3-18 16,-1-1 2-16,-1 2-12 0,2 6-7 0,-4-1-13 15,4 0 2-15,-1 0-16 0,0 1-8 0,-3-6-9 16,2-1-15-16,-2 8 5 0,2-9-8 0,-2-2-8 15,0 0-8-15,0-1-15 0,0-3-4 0,0 0-23 16,-2-2 2-16,0-1-8 0,-1 1-12 0,1-5-23 16,1 1 3-16,-3-1-31 0,2 0-6 0,-4-4-20 15,0 3-4-15,-2-2-14 0,1 0-12 0,-3-2-6 16,0-2-15-16,-1-3-13 0,1 4-12 0,0 0-26 16,-3-4-21-16,4-3-16 0,0 1-14 0,-2 2-197 15,-1-3-486-15,3 1 215 0</inkml:trace>
  <inkml:trace contextRef="#ctx0" brushRef="#br1" timeOffset="187130.61">18125 16120 143 0,'0'-4'374'0,"0"4"-16"0,-3-4-3 16,3-1 8-16,0 5-19 0,0 0-30 0,3-5-24 16,-3 5-34-16,0 0-30 0,2-4-19 0,0 1-11 0,-2 3-23 15,4-4-23-15,1 1-15 0,0 2-13 0,-1-2-20 16,3-2-24-16,0 2-15 0,0 2-34 15,-4 0-36-15,6-3-28 0,4 2-29 0,-4-1-37 0,-1 3-40 16,-2-3-50-16,8 2-51 0,-1-1-51 0,0 2-241 16,-3 0-579-16,3 0 256 0</inkml:trace>
  <inkml:trace contextRef="#ctx0" brushRef="#br1" timeOffset="187294.8">18505 16056 261 0,'0'0'245'0,"6"1"-6"0,-6-1-5 0,0 0-14 0,8-1-11 16,-8 1-20-16,5 1-18 0,-5-1-15 0,9-1-20 16,-9 1-11-16,5-1-16 0,-5 1-22 0,7-1-26 15,-7 1-23-15,0 0-21 0,5-2-22 0,-5 2-34 16,0 0-36-16,0 0-52 0,-1-7-45 0,1 7-175 16,-8-5-375-16,3 3 166 0</inkml:trace>
  <inkml:trace contextRef="#ctx0" brushRef="#br1" timeOffset="204821.49">19659 15720 66 0,'0'0'80'0,"0"0"-9"15,0 0-3-15,0 0-1 0,0 0-6 0,0 0 13 0,0 0 0 16,0 0 1-16,0 0 10 0,0 0 6 0,0 0 6 16,0 0 2-16,0 0 5 0,0 0 0 0,0 0 1 15,0 0-2-15,0 0 1 0,0 0-2 0,0 0-4 16,0 0-2-16,0 0 3 0,0 0 3 0,0 0 0 15,0 0 7-15,0 0 1 0,0 0 1 0,0 0-2 16,0 0 2-16,0 0 1 0,0 0-2 0,0 0-2 16,0 0-2-16,0 0-6 0,0 0-3 0,0 0-9 15,0 0-3-15,0 0-4 0,0 0-4 0,0 0-6 16,0 0-7-16,0 0-3 0,0 0-1 0,0 0-2 16,0 0-7-16,0 0 11 0,0 0-3 0,0 0 3 15,0 0 4-15,0 0-13 0,0 0 2 0,0 0-1 16,0 0-6-16,-9 11-3 0,8-8 1 0,1-3-1 15,-5 6-12-15,3-3 1 0,-2-1 2 0,2 0-2 0,-2 1-2 16,4-3 5-16,-4 6-7 0,3-3-4 0,-1 1 4 16,0-2-2-16,0 3-1 0,-1-1 0 15,1 2-2-15,-2-2-5 0,0 0 7 0,0 2-8 16,0 0-3-16,0 0-2 0,1 0 3 0,0-2-3 0,-1 5-3 16,-4-4 0-16,6 1-5 0,-3 4 3 15,1-5-1-15,2 3-1 0,-2 1-4 0,1-4 3 16,-1 1-7-16,4-1 7 0,-2 1-1 0,-1 0 0 0,-1 0 2 15,2 0-2-15,-2 0 1 0,0 2 2 0,3-3 2 16,-3 4-3-16,0-3 1 0,3 2 5 0,-2-1-6 16,-2-1 8-16,4 3-8 0,-2-3 3 0,2 0-1 15,-3 3-5-15,3-1 2 0,-3 2 5 0,0-2-6 16,3 4 1-16,1-3 2 0,-3 1 1 0,3 2-3 16,0 0-2-16,0-2-2 0,-1 3 2 0,2-1 6 15,-1-1-8-15,3 2 5 0,-3-1 0 0,0-2-8 16,0 2 2-16,1-2-7 0,2 1 10 0,-2 1 2 15,3 0-2-15,-3 0-4 0,7 2 1 0,-7-1-2 16,4-2 2-16,2 6-4 0,-2-8 4 0,0 3-4 16,4 2 4-16,-4-3-1 0,1 0-5 0,5 1 5 15,-4-4-28-15,1 2 7 0,0-3-5 0,2-1 4 16,1 2-2-16,0-2-10 0,-1 1 6 0,1-5-8 0,-2 2 10 16,-2 0-11-16,5-3-14 0,0 0 14 0,-1-1-10 15,-2 0 8-15,3-2-10 0,-1-1 6 0,1 0-3 16,-3 0 9-16,2-1-4 0,-7 0 3 15,5-2 12-15,0-1-5 0,-1-1 1 0,-1-2 4 0,0 3 6 16,-2-1-7-16,-1-2-1 0,1 3 5 0,-4-4 15 16,0 4-3-16,-2-4 2 0,1 0 6 0,0 2-3 15,-4 0 12-15,2-2 13 0,-2 4 4 0,0-3-8 16,0 4 6-16,-4 1 8 0,3-1 5 0,-1 1 5 16,-3 0 3-16,0 0-10 0,-1 0 1 0,1 0 7 15,-1 2 1-15,-3-1 4 0,1-1-7 0,2 5 7 16,-4 0 0-16,5-2 3 0,-4 2-3 0,-2 0 0 15,5 2-2-15,-2-2 0 0,2 3-4 0,2-2-3 16,-3 0-1-16,3 1-5 0,-1 1-6 0,0-3-5 16,2 2-5-16,0 0-5 0,0 0-17 0,1 1-2 15,-1-1-19-15,2 0-12 0,-3 1-9 0,8-3-20 16,-6 1-6-16,-1-1-11 0,7 0-19 0,-6 1-19 16,6-1-19-16,-4 2-27 0,4-2-39 0,-1 4-37 15,1-4-46-15,0 0-26 0,0 0-255 0,1 6-620 0,-2-3 274 16</inkml:trace>
  <inkml:trace contextRef="#ctx0" brushRef="#br1" timeOffset="205443.4">19958 15907 160 0,'0'0'327'0,"0"0"-10"0,0 0-11 16,0 0-11-16,0 0-16 0,0 0-23 0,0 0-29 0,0 0-8 15,0 0-23-15,0 0-19 0,0 0-12 0,0 0-23 16,0 0 3-16,5 11-3 0,-2-9 1 15,-3-2-6-15,7 6-18 0,-4-3-8 0,2 2-7 16,-1-2-11-16,0 3-9 0,4 0-15 0,-5-1 0 0,4-4-2 16,-4 4-4-16,3-3-20 0,-3 1 1 0,3 1-10 15,-3 0-22-15,1 0-7 0,3-1-31 16,-5-2-26-16,2 2-25 0,0-1-25 0,-2 3-30 0,0-1-30 16,0 1-39-16,-2-1-61 0,0 0-33 0,-1 1-246 15,-2 1-584-15,0 0 258 0</inkml:trace>
  <inkml:trace contextRef="#ctx0" brushRef="#br1" timeOffset="205676.45">19990 16267 291 0,'3'5'311'0,"-1"-4"-6"0,-2-1-10 0,3 7-8 16,-3-6-25-16,4 2-12 0,-1 3-33 0,1-3-14 15,0 4-14-15,1-2-22 0,2 2-14 0,-4-2-17 16,1 0-10-16,1 2-16 0,0-2-12 0,-1 1-13 16,3 1 0-16,-3-3-15 0,-1 0-7 0,2 0-21 15,-3-1-27-15,0 2-27 0,1-3-38 0,-3 2-45 16,2-2-58-16,-2-2-75 0,2 5-52 0,-2-5-211 16,0 0-531-16,-4 4 235 0</inkml:trace>
  <inkml:trace contextRef="#ctx0" brushRef="#br1" timeOffset="208777.56">20256 15705 61 0,'0'0'316'0,"0"0"-32"0,0 0-30 0,-14 10-14 16,10-6-16-16,3 2-18 0,1 1-21 0,-2 4-20 15,1 0-18-15,1 1-15 0,1 4-7 0,1 1-15 16,-1 0-6-16,3 1-16 0,-2 3-9 0,1-1-2 16,2-2-6-16,1 7-11 0,-4-7-1 0,2 1-7 15,-1 6 2-15,0-5-7 0,-2-2-3 0,2 8-4 16,4-7-4-16,-5 1-2 0,-4 4-5 0,2-2-3 0,0 1 3 15,0-2-11-15,-3 5 1 0,1-8-8 16,4-1-18-16,-5 0-9 0,2-2-27 0,1-2-16 16,0-2-26-16,1 0-26 0,-2 1-20 0,1-5-38 15,2 0-21-15,-2-2-19 0,0 0-27 0,0 0-126 0,0-2-392 16,0-3 173-16</inkml:trace>
  <inkml:trace contextRef="#ctx0" brushRef="#br1" timeOffset="209338.39">20462 15800 2 0,'0'0'271'0,"2"-2"-20"0,-2 2-9 15,6-1-3-15,-6 1-8 0,10 0-15 0,-10 0-10 16,14 2-17-16,-4 0-15 0,3-1-10 0,-1 3-15 16,1 2-11-16,6-2-16 0,-2 7-5 0,-2-7-10 15,-2 1-11-15,5 4-3 0,-5 0 7 0,-3-1-17 16,3-1-5-16,0 4 8 0,-2 2-12 0,-3 2-4 16,-2 1-3-16,-2 2-2 0,0 1-8 0,-2-2 0 0,0 6-2 15,-5-2 0-15,-1 2-12 0,0 1 1 16,-1 2-11-16,-3-1 9 0,0 0-8 0,-1-1-6 15,-2 1-5-15,0-1-3 0,-1-1 3 0,5-5-6 16,-6-2 4-16,7-1-4 0,-5 1-2 0,2-4 12 0,2-3 5 16,-2 0-4-16,1-1 10 0,-2-2-3 15,2-1 5-15,1 1 11 0,1 0 5 0,1-3 5 16,0 0 5-16,1 0 2 0,1 0 6 0,3-3-5 16,-7 4-3-16,6-3 0 0,1-1-9 0,-3 3-5 0,3-3-10 15,0 0 1-15,-4 4-17 0,4-4 2 16,0 0-3-16,0 0-4 0,0 0 1 0,15-1-8 15,-8 1 2-15,5-2-1 0,1 1-1 0,0 0 4 0,4-1-8 16,1-1 1-16,0 2-2 0,0 1 1 0,0 1-2 16,-5 1-1-16,-1-1 4 0,4-1-10 0,-5 2 3 15,3-1-4-15,0 0 5 0,-6 2 0 0,3-1-8 16,-3-2-5-16,-1 1-11 0,-1 0-3 0,0 1-8 16,-2 0-20-16,-4-2-12 0,9 0-25 0,-9 0-16 15,5 1-26-15,-5-1-33 0,9 1-26 0,-9-1-50 16,0 0-61-16,0 0-64 0,0 0-254 0,0 0-669 15,0 0 295-15</inkml:trace>
  <inkml:trace contextRef="#ctx0" brushRef="#br1" timeOffset="209618.39">20949 15838 197 0,'2'-2'352'0,"-2"2"-13"16,0 0 5-16,5-3 2 0,-5 3-16 16,0 0-10-16,14 6-23 0,-10-4-24 0,1 2-36 0,0 0-25 15,4 1-24-15,-5-2-8 0,2 2-16 0,2 1-32 16,-3-2-30-16,3 1-41 0,-3-1-30 0,4 1-56 15,-4 2-40-15,-1-1-53 0,1 2-60 0,-4-1-64 16,-1 3-59-16,-1 0-229 0,-4-1-573 0,5 3 253 16</inkml:trace>
  <inkml:trace contextRef="#ctx0" brushRef="#br1" timeOffset="209847.68">20951 16307 109 0,'0'6'341'16,"0"-1"-9"-16,0-4-6 0,0 5-4 0,0-2-14 16,1-1-14-16,1 2-12 0,-1 2-31 0,5 1-9 15,-2 2-16-15,-1-2-17 0,3 3-27 0,-2-1-14 16,1 1-10-16,-1 0-21 0,3 4-17 0,-3-3-9 0,1-1-6 16,2 1-12-16,-2-2-21 0,0 1-24 15,0 2-16-15,0-4-33 0,-1 1-40 0,-1-2-36 16,-1 2-48-16,1-3-56 0,-3-1-78 0,1-4-59 0,2 3-260 15,-2-3-626-15,-1-2 277 0</inkml:trace>
  <inkml:trace contextRef="#ctx0" brushRef="#br1" timeOffset="210443.02">21309 16130 86 0,'-1'-3'297'0,"1"3"-16"0,-2-5-22 15,2 5-20-15,0 0-24 0,3-6-14 0,-3 6-22 16,0 0-8-16,0 0-6 0,0 0 1 0,0 0 1 16,0 0 9-16,0 0-2 0,0 0 13 0,0 0 5 15,0 0-2-15,0 0 3 0,0 0-6 0,0 0-2 16,0 0-13-16,0 0-8 0,0 0-9 0,0 0-3 15,0 0-16-15,0 0-10 0,0 0-10 0,0 0-10 0,-3 17-8 16,3-7-10-16,0-1-8 0,-2 3 0 0,0 0-12 16,4 6-7-16,-1-1-6 0,-1 1-1 15,0 1-9-15,0 0-4 0,0 1-25 0,1-1-3 0,2 1 1 16,1-1-5-16,1-2-1 0,1-2-6 0,1 1 6 16,-2-2-2-16,1-4-4 0,1 0 0 0,-1-1-4 15,4-1 1-15,-1-1 3 0,0-1-1 16,1 0-2-16,3-2 0 0,-3-2 2 0,8-2 3 0,1-1-5 15,-1-3-2-15,0-3 3 0,-1-1-8 0,1 0 1 16,-4-2-2-16,4-1-6 0,2-7 8 0,-6 4-3 16,-2-2-7-16,0 1 3 0,-1-2-1 0,-4 2 7 15,3-5-6-15,-2 3 1 0,-4-1 9 0,0 0-5 16,-3 0 7-16,0-7-7 0,2 10 12 0,-7-6-8 16,0-2-10-16,-5-2 14 0,5 6 2 0,-2-4-1 15,-3 6 0-15,4 0-6 0,-3 0 11 0,-4 3-8 16,1-2 10-16,4 8-4 0,-2-3 6 0,0 1 3 15,-3 2 5-15,2 0 6 0,-3 2-6 0,2 0 2 16,-6 0 2-16,3 1-10 0,0 2-1 0,1 1-5 16,-2 0 2-16,2 2-4 0,2 0-2 0,-5 0-3 0,11 3-8 15,-9-1-14-15,5 3-16 0,0 0-20 16,0 0-23-16,-1-1-6 0,0 5-53 0,2-3-22 16,-1 1-39-16,3 0-39 0,1 3-50 0,1-3-40 15,3 0-61-15,-3 1-223 0,0-3-667 0,3 0 295 0</inkml:trace>
  <inkml:trace contextRef="#ctx0" brushRef="#br1" timeOffset="211064.21">21749 16036 64 0,'1'4'335'0,"-1"-4"-6"0,0 0-4 15,0 4-10-15,0-4-9 0,0 0-14 0,-3 6-10 16,2-1-13-16,0-2-26 0,1 4 1 0,-2-3-19 16,1 6-8-16,0 0-26 0,1 3-4 0,0-2-13 15,-1 6-15-15,-1 2-9 0,4-1-15 0,-2 1-10 16,6-4-13-16,-5 4-10 0,2-1-11 0,1-2-11 0,2 2-6 16,-1 0-8-16,3-1-6 0,0 1-3 15,-1-3-14-15,2-1-2 0,1 0-7 0,1-1-1 16,1-1-5-16,-4-3 1 0,2-1-5 0,3-3-5 15,-4-1 3-15,0-3-4 0,1 1 5 0,-1-5-3 0,4-3 0 16,2-1 0-16,1-5-5 0,-2-1-6 0,-2-1-16 16,4-8-7-16,3-1-3 0,-5 1 0 15,-1-5-1-15,-4 10-3 0,-2-10 9 0,2 0-1 16,-5 2 1-16,4-1-2 0,-4-3 8 0,-2 9 9 0,-1-6-7 16,2 6 1-16,-6-5 4 0,2-4 2 0,-3 6 2 15,-2 4-2-15,0-7 6 0,-3 1-3 0,2 9-1 16,-5-7 4-16,5 7 5 0,2-2 7 0,-5 7-2 15,1-1 6-15,4 4 3 0,-3 1 6 0,-1 0 11 16,0-1 7-16,-1 5 0 0,0-1-2 0,-2 1-4 16,3 0-1-16,-1 2-5 0,-3 2-7 0,3 1-4 15,-4 1-7-15,1 1-9 0,4 0-11 0,-5 2-15 16,5 2-29-16,0 0-29 0,-5 3-32 0,4-1-55 16,2-3-41-16,-2 7-50 0,-1-2-62 0,2-1-68 15,-2-1-378-15,5-1-819 0,-2 1 363 0</inkml:trace>
  <inkml:trace contextRef="#ctx0" brushRef="#br1" timeOffset="-194297.01">22501 15645 93 0,'0'0'184'15,"0"0"-14"-15,0 0-5 0,0 0-8 0,0 0-3 16,0 0 1-16,0 0-5 0,0 0 5 0,0 0 0 16,0 0-13-16,0 0-2 0,0 0 8 0,0 0-14 15,0 0-4-15,0 0-7 0,0 0-4 0,0 0-4 16,0 0-6-16,0 0-9 0,0 0-7 0,0 0 4 0,0 0-7 15,0 0 1-15,0 0 1 0,0 0-11 16,-10 5 6-16,10-5 1 0,0 0 8 0,0 0-2 16,0 0 2-16,0 0-2 0,0 0 12 0,-4 4-13 15,4-4 9-15,0 0 0 0,-5 2 4 0,5-2-4 0,-2 3-4 16,2-3 1-16,0 0-5 0,0 0-7 0,-9 2-1 16,9-2-7-16,-5 1-8 0,5-1 0 0,0 0-1 15,0 0-6-15,-7 1-1 0,7-1-7 16,-6 2 1-16,6-2-2 0,-5 1-6 0,5-1 0 0,-4 2-4 15,0 2-2-15,4-4-4 0,-8 3 0 0,6 0-2 16,-2 0-6-16,1-3 3 0,0 3-9 0,-1 1-1 16,0-1 4-16,0 2-9 0,-1-1 0 0,0 0-2 15,1-2 0-15,0 4-4 0,-2 0-4 0,1-2 3 16,1 2-4-16,-3 0-4 0,2 0 1 0,0 3 2 16,-1-1 1-16,-1-1-6 0,1-1 1 0,-3 1-1 15,5-1 4-15,0 0-6 0,2 2 2 0,-6 0 1 16,2-1-2-16,2 0 0 0,0 2-5 0,0-1 9 15,-1 3-6-15,1-2 2 0,-2 2 1 0,2-2-1 16,0-1-2-16,-1 8 0 0,1-8 4 0,-1 2-3 16,1-1-1-16,1 1 1 0,-1-4-1 0,1 5 0 15,-1 0-4-15,2 0 1 0,-1-3 1 0,2 4 3 16,-2-3 0-16,3 3-4 0,0 1 4 0,0-3 1 16,-2 1-1-16,0 5 0 0,0-4-2 0,1 0-4 15,3-1 4-15,-2 5 3 0,-1-4 0 0,2 2-3 16,-2-4 1-16,1 4 1 0,1-1-1 0,0-1-1 15,3 0-1-15,-4 1 1 0,4 2-1 0,1-1 3 0,-3-4-8 16,2 6 7-16,-1-5-4 0,2 2 1 16,-1 1 5-16,-3-5-1 0,5 4-1 0,-1 2-4 0,1-5 1 15,-2 2 5-15,4-1-3 0,-2 1 2 16,-1 0-5-16,0 0 4 0,0-4 1 0,3 4-3 0,-3-2 0 16,3-1-1-16,-2 2 3 0,1-2 1 0,-1-1-2 15,0 0 1-15,1 1-3 0,-2-1 10 0,0 0-8 16,4-1-3-16,-4 0 1 0,-1-2 2 15,0 0 1-15,1 0-3 0,-1 0 0 0,2-1 4 0,-1 0-3 16,-1 2 1-16,0-2 1 0,0-1 0 0,-2-2-6 16,2 4 5-16,-1-4-2 0,0 1-4 0,-3-2-3 15,4 5-10-15,-4-5-5 0,5 0-12 0,-5 0-24 16,4 2-6-16,-4-2-28 0,4 2-23 0,-4-2-28 16,0 0-25-16,0 0-32 0,7 0-37 0,-7 0-42 15,0 0-48-15,8-3-54 0,-8 3-253 0,3-6-690 16,-2 0 305-16</inkml:trace>
  <inkml:trace contextRef="#ctx0" brushRef="#br1" timeOffset="-192989.75">22680 15980 126 0,'3'-3'233'0,"-3"3"-8"16,4-4-9-16,-4 4-5 0,0-4-9 0,0 4-4 15,0 0-3-15,0 0-3 0,0 0-13 0,2-2-1 16,-2 2-7-16,0 0-5 0,0 0-5 0,0 0-7 16,0 0-7-16,0 0-13 0,0 0-7 0,0 0-10 15,0 0-9-15,0 0-9 0,1 11-5 0,-1-8 0 16,2 3-7-16,0 7-13 0,-4-1 3 0,2-1-8 15,0 2-15-15,-3 5-5 0,3-3-3 0,-1 0-6 16,-2 3 5-16,-2-7-5 0,3 3-8 0,-3-1 12 16,-2 1-8-16,3-3-22 0,-2-1 16 0,-3-1-6 15,1 0-2-15,1-1 4 0,-2 0-5 0,0-1 5 16,-1-4-16-16,3 2 0 0,1-3 18 0,-6-1-8 0,5-1-3 16,0 0 3-16,-3-4-11 0,2 0-3 15,3 1 0-15,-4-5-1 0,0 1 2 0,4-3-1 16,0 1-6-16,1-3-3 0,0-4 3 0,3 8 3 0,-2-7-7 15,3 4 5-15,3 0 2 0,-3-1-11 0,4-4 10 16,-3 1-3-16,3-1 3 0,0 4-5 0,0 0 0 16,1 0 0-16,1-2-2 0,-1 4 8 0,3 0-4 15,-3-1 4-15,5 4 0 0,-3-1-8 0,-1-1 1 16,6 3-10-16,-3 1 9 0,2 1-16 0,2 3 14 16,0-2 17-16,0 1-19 0,4 0-1 0,-4 2 1 15,1 0 2-15,0 1 2 0,4 1-5 0,-4 0 3 16,1 2-6-16,-3 1 16 0,2 1-7 0,0 1 5 15,-2-1 1-15,-1 2 7 0,1 1 0 0,-3-1 13 16,2 7-7-16,-2-4 12 0,0 2-1 0,1-1 4 16,-6 0 1-16,2 3 7 0,-2 2 4 0,1-3 0 15,-2 3 8-15,-2 0 0 0,-3-6 1 0,2 6 7 16,-3-4-10-16,-1-1 11 0,2-1-4 0,-3 4-3 16,-1-2 5-16,-4 2-3 0,1-2-7 0,3-4-3 15,-2 0-2-15,-3-1-7 0,1-2-3 0,-1-1-17 16,0-1-10-16,1 0-7 0,-1-2-27 0,-3 1-12 15,5-1-35-15,0-1-20 0,-2-1-31 0,3-1-25 16,0-1-31-16,1-1-37 0,-1 1-47 0,-1-2-51 16,4-5-43-16,-1 3-269 0,-1-3-681 0,4 1 301 0</inkml:trace>
  <inkml:trace contextRef="#ctx0" brushRef="#br1" timeOffset="-192403.37">23020 15758 4 0,'0'0'351'0,"5"-3"-6"0,-5 3-3 16,3-3-20-16,-3 3-25 0,4-2-27 0,-4 2-26 15,0 0-14-15,5-3-18 0,0 2 3 0,0-1 4 16,4 2-12-16,0-1-13 0,3-1-20 0,0 0-13 16,2 0-8-16,0-1-20 0,2 0-9 0,-2 0-21 15,5 1-1-15,-3-2-9 0,1 2-13 0,1 1-12 16,-5 0-6-16,-2-1 1 0,1 1-10 0,-1 1-3 16,-2 0-6-16,0-1-4 0,-2 2-1 0,-2-1-11 15,0 1 1-15,-5-1-6 0,6 3 7 0,-3 0-13 16,-1 2 6-16,-3 1-6 0,0 2-3 0,-1 3-4 0,-3 0-3 15,-2 2-4-15,-2 2-18 0,-2-2-4 16,0-1-10-16,2 2-8 0,-4 0-4 0,-1-4-10 16,4-2-10-16,0 0-5 0,-7 1-7 0,7-4-10 15,-3 0-16-15,2 1 2 0,0-2 5 0,1 1 1 0,-1-3 2 16,4-1 12-16,0 1 4 0,0 0 6 0,1 0 16 16,1 1 9-16,5-3 10 0,-7 1 15 15,1 0 7-15,6-1 15 0,0 0-4 0,-5 2 17 16,5-2 2-16,-3 4-7 0,3-4 5 0,0 0-1 0,0 0 3 15,0 0 14-15,0 0 3 0,0 0 15 0,0 0-4 16,22-2 15-16,-14 0 2 0,3 2-11 0,1-2 10 16,-1 1-16-16,7-2-3 0,-2 0-10 15,4 0 12-15,-7 2-10 0,3-2-7 0,-3 1 3 0,1 1-13 16,-1 0 0-16,0 1 2 0,-7-1-10 0,2 1-19 16,-2 0-8-16,-6 0-25 0,12 0-12 0,-9 1-20 15,-3-1-2-15,0 0-19 0,11 0-15 0,-11 0-42 16,0 0-50-16,0 0-56 0,0 0-54 0,-16 7-254 15,5-5-611-15,1 0 270 0</inkml:trace>
  <inkml:trace contextRef="#ctx0" brushRef="#br1" timeOffset="-192150.38">23067 15836 166 0,'0'0'298'0,"-2"-2"-10"0,2 2-6 0,0 0-15 16,0 0-19-16,0 0-18 0,0 0-13 0,0 0-1 15,0 15-2-15,2-8 6 0,1 5-1 0,0 0-4 16,-1-2 0-16,1 4 4 0,-3-2-6 0,1 6-4 16,0 2-11-16,2-5-10 0,-2 6-9 0,-1-2-18 15,0 2-14-15,-4 3-12 0,3 1-16 0,0-7-9 16,-2 1-12-16,-2 9-8 0,4-10-17 0,-3-1-14 16,0-2-26-16,3 2-24 0,-4-3-41 0,-2-2-20 15,5-4-49-15,-3 2-37 0,1-4-32 0,-1 0-39 0,-1 2-39 16,-2-2-55-16,4-3-38 0,-1 1-29 15,0-4-226-15,5 0-645 0,-8-4 286 0</inkml:trace>
  <inkml:trace contextRef="#ctx0" brushRef="#br1" timeOffset="-191938.38">23145 16032 264 0,'0'0'276'0,"0"0"-22"16,9 1-24-16,-9-1-21 0,5 4-20 0,2-1-21 15,-2 0-17-15,1 1-22 0,3-2-37 0,0 1-43 16,-1 1-38-16,2-1-49 0,-1-1-46 0,3-2-31 16,-4 0-29-16,-1 0-130 0,1-2-297 0,-2 0 133 15</inkml:trace>
  <inkml:trace contextRef="#ctx0" brushRef="#br1" timeOffset="-191607.45">23287 16000 63 0,'-7'5'177'16,"-2"1"-10"-16,-1 1-14 0,0-2-15 0,3 2-12 16,-3 0-10-16,1 0-17 0,2-1-4 0,-2 0-9 15,2 1-12-15,0-1-1 0,2-1-2 0,1 0 7 16,0-1 5-16,3-1 9 0,-3-1 8 0,3 2 11 15,-4-1 1-15,5-3 5 0,-2 3 7 0,2-3-11 16,0 0-2-16,-2 4-7 0,2-4-10 0,0 0-6 0,0 0-1 16,0 0 6-16,0 0-10 0,14 0 8 15,-6 0-8-15,-8 0-3 0,19-3-6 0,-9 1-7 16,3-2-5-16,1 2-8 0,2-2-6 0,1-3 2 16,-4 6-5-16,4-5-7 0,-4 2-2 0,-1 2-14 0,0 0 6 15,-2-1-6-15,0 0-4 0,-1 1-11 0,-4 1-3 16,1 0-8-16,-6 1-5 0,8-1-3 15,-4-1-1-15,-4 2-14 0,5-1-9 0,-5 1-18 16,0 0-30-16,0 0-32 0,0 0-38 0,-15 8-33 0,7-2-35 16,1-3-12-16,-4 2-16 0,1-1-160 0,-3 3-443 15,-2 1 197-15</inkml:trace>
  <inkml:trace contextRef="#ctx0" brushRef="#br1" timeOffset="-191405.68">23240 16140 225 0,'-6'3'67'0,"2"0"40"0,-1 1 13 0,1-4 17 15,0 1 18-15,4-1 3 0,-5 4 7 0,2-1 2 16,3-3-4-16,0 0-8 0,0 0-11 0,-6 4-9 15,6-4-6-15,0 0 3 0,0 0 3 0,0 0 7 16,0 0 13-16,0 0 0 0,0 0 0 0,26-8-15 16,-15 5-7-16,-1 2-12 0,1-3-14 0,2 2-9 15,-1-4-3-15,5-2-8 0,-5 6-5 0,1-1-23 16,1 0-18-16,-3-2-25 0,1 4-21 0,-3-2-21 16,0 2-17-16,0 1-20 0,-5-2-20 0,-4 2-25 15,10-1-14-15,-10 1-17 0,8 0-12 0,-8 0-36 16,0 0-27-16,0 0-31 0,0 0-171 0,0 0-451 15,0 0 200-15</inkml:trace>
  <inkml:trace contextRef="#ctx0" brushRef="#br1" timeOffset="-191165.68">23313 16080 292 0,'0'0'299'0,"0"0"2"0,0 0-13 0,0 0-13 16,0 0-16-16,0 0-26 0,0 0-8 0,0 0-12 15,0 0 3-15,1 17-3 0,-1-12-3 0,1 8-22 0,-1-1-7 16,2-3-13-16,0 5-6 0,-2 3-21 0,0-1-13 16,3 0-17-16,-4 2-5 0,1-2-13 15,0-5-10-15,1 1-6 0,-1 1-8 0,0 2-17 16,0-4-31-16,0 0-8 0,0 0-28 0,0-2-32 0,0-1-18 16,0 2-22-16,0-3-34 0,0-2-29 15,-1 1-38-15,-1-2-40 0,2-1-42 0,0-3-23 0,0 0-233 16,0 0-570-16,-6-10 253 0</inkml:trace>
  <inkml:trace contextRef="#ctx0" brushRef="#br1" timeOffset="-190455.56">23015 16030 67 0,'0'0'254'0,"0"0"-21"0,3-5-15 0,-3 5-16 16,0 0-9-16,6-3-15 0,-4 0-11 0,-2 3-11 16,11 3-8-16,-11-3-22 0,9 1-2 0,-2 2-16 15,0 0-12-15,-3-1-8 0,2 1-4 0,-1 2-12 16,-1 3-4-16,1 1-9 0,-4 0-4 0,3-1-9 15,-4 3 0-15,0 0-6 0,-1 1-3 0,-2 1-6 16,-2-2-8-16,4 1-5 0,-1-4-5 0,-2 2-6 16,1-3 0-16,-1 1 2 0,0-3-9 0,0-2 1 15,1 1 3-15,1 1 1 0,-3-3-5 0,5-2 5 16,0 0 4-16,-5 4-8 0,5-4 6 0,-1 3-4 0,1-3 0 16,-4 3-2-16,4-3-6 0,0 0 3 15,0 0 2-15,-1 4-4 0,1-4 2 0,0 0 2 16,0 0 3-16,2 6 8 0,-2-6 2 0,2 3 7 15,-2-3 1-15,1 6 1 0,0-3 0 0,-1 1 2 0,3 1 3 16,-3 1 4-16,1 0-1 0,0 1 0 0,-3 0 2 16,-1 3 2-16,1-2-7 0,-1 2 5 15,-2 0 0-15,0-3 2 0,-4 3-4 0,0-5 11 16,3 3 3-16,-2-2 1 0,-1 0 12 0,1 0-13 16,2-4 1-16,-2 0-6 0,-1 1-11 0,4-2-1 0,0-1-1 15,-3 1-2-15,3 1-6 0,5-2-2 0,0 0-7 16,-10 0 0-16,10 0-4 0,0 0 5 15,0 0-7-15,4-7 4 0,-4 7-4 0,6-9-6 16,-1 3 5-16,0 2 0 0,3 2 2 0,5-4 0 0,-3 0 0 16,3 4 1-16,1-1-3 0,0 0-3 0,4 1 5 15,0 0 5-15,0 4 0 0,1-2 0 0,-1 2 20 16,2 2 1-16,-1 0 3 0,-2-1-3 0,2 5 29 16,-1-4-16-16,0 4 5 0,2-1 3 0,-2 0 4 15,0 2-5-15,-1-2 4 0,3 0-7 0,-2 0-5 16,3-1 0-16,-1 1-1 0,-2-1 0 0,1 0-10 15,0 0 8-15,1-3-10 0,0 0-5 0,0-1 2 16,1 2-4-16,-3-3 1 0,3 0-17 0,-4-1-17 16,2 0-21-16,-6-1-15 0,5-2-27 0,-7-1-25 15,2 1-23-15,-1-2-29 0,-1-1-31 0,-1-1-48 16,2-4-70-16,-4 3-46 0,-1-1-209 0,-2 0-600 16,-5 1 266-16</inkml:trace>
  <inkml:trace contextRef="#ctx0" brushRef="#br1" timeOffset="-190017.3">23772 15770 298 0,'0'0'320'15,"0"0"-7"-15,3-2-11 0,-3 2-9 0,0 0-15 16,0 0-7-16,0 0-16 0,0 0 2 0,0 0-21 0,0 0-7 15,2 11-4-15,-1-4-8 0,-2 4-9 16,-1 2-2-16,4 3-12 0,-1 2-13 0,-5 6-11 16,4-5-17-16,3 11-14 0,-2-3-13 0,-1 5-9 0,1-4-15 15,1 2-7-15,-2 3-12 0,2-5-7 0,0 0-9 16,-4-1-8-16,6-8-12 0,-4-1-8 16,6 0-14-16,-6 0-13 0,4-3-15 0,-4-1-4 0,0-4-27 15,0 0-18-15,1-3-23 0,2-2-25 0,-2 2-31 16,-1-1-28-16,2-3-30 0,0-1-35 0,-2-2-40 15,0 0-53-15,0 0-37 0,0 0-260 0,0 0-666 16,-8-12 295-16</inkml:trace>
  <inkml:trace contextRef="#ctx0" brushRef="#br1" timeOffset="-189457.83">23666 16031 149 0,'0'0'308'0,"0"0"-10"0,1-6-11 16,1 3-9-16,1-2-10 0,1-1-11 0,1-3-13 16,1 3-19-16,2-4-18 0,0 4-14 0,-2-2-11 15,4-1-18-15,7 0-16 0,-7-1-20 0,5 0-17 0,-2 0-5 16,-4 4-4-16,1 0-13 0,-1 2-18 16,-1 1-2-16,-3-1-12 0,-1 2-3 0,1 1-2 15,-5 1-11-15,6-3 1 0,-6 3-3 0,7 4 8 0,-6-1-3 16,-1 3-5-16,0 3-5 0,-1 3 2 0,-2 1-5 15,-2 2-7-15,-4 4 2 0,3 5-11 16,-2-5 6-16,-5 7-1 0,1 2-8 0,1 1-3 16,-4 0 9-16,4-1-16 0,-5-4 25 0,6 0-20 0,1-6 12 15,-1-2-2-15,1-1-7 0,1 1 8 0,2-8-1 16,1 0 6-16,1-3 5 0,0 1 1 0,2-4-4 16,-1 3 1-16,-1-2-3 0,4-3 1 0,-4 3-16 15,4-3 2-15,0 0-1 0,0 0-2 0,7-19-3 16,-1 5 3-16,3-2-1 0,0 3-12 0,0-6-3 15,4 5 1-15,-1-2-15 0,0 1 9 0,1 1 6 16,-4 1-15-16,0 4 1 0,3-1 2 0,-5 4 4 16,3 0 2-16,-4 0 2 0,-2 1 6 0,3 1-3 15,-4 3 16-15,5 1 13 0,-8 0 12 0,14 3 5 0,-9 2 13 16,4 2 5-16,-5 0 7 0,6 3-1 16,2 0-1-16,-4 0-4 0,2 5 1 0,0-3-4 15,-5-1-6-15,1 0 1 0,5 3-13 0,-4-5-2 0,1 2-27 16,2 1-3-16,-1-4 4 0,-1 0 3 0,0 0-5 15,2 0-2-15,-3 1-9 0,4-3-1 0,-4 1-11 16,6-1-13-16,-4 1-17 0,1-2-25 0,-1 0-26 16,1-1 6-16,-2-1-39 0,1-2-17 0,-3 0-17 15,1 2-23-15,-1-4-22 0,-6 1-32 0,10-4-36 16,-6-2-23-16,0 2-265 0,-3-2-615 0,-2-2 272 16</inkml:trace>
  <inkml:trace contextRef="#ctx0" brushRef="#br1" timeOffset="-189140.82">24035 15766 216 0,'0'0'290'0,"6"-1"0"16,-6 1-1-16,9 0-9 0,-9 0-3 0,13 1-10 15,-4 2-3-15,0 0-14 0,0 1 2 0,4 3-10 16,-3-2-4-16,4 6-6 0,-5 1-13 0,4 0-12 16,-1 1-4-16,0 5-15 0,0 0-9 0,-1 5-11 15,-1 1-3-15,-1 0-7 0,1 2-11 0,-6 4-5 16,-1-3-5-16,-1 3-8 0,-2 1-9 0,-2 2-9 16,0-2-6-16,-3 2 0 0,-2 3-22 0,0-2-8 15,-6 0-10-15,0 0-11 0,0 0-21 0,-3-3-24 16,-2-1-32-16,-1-1-45 0,-2-2-62 0,0-6-58 15,-2 1-78-15,0-2-87 0,-4-8-96 0,0-1-337 16,-7-1-851-16,2-6 377 0</inkml:trace>
  <inkml:trace contextRef="#ctx0" brushRef="#br1" timeOffset="-184221.11">19296 16473 143 0,'1'-4'329'0,"-1"4"-10"16,0 0 1-16,0 0-13 0,0 0 6 0,0 0-13 15,0 0-21-15,0-4-13 0,0 4-19 0,0 0-15 16,0 0-14-16,0 0-7 0,0 0-10 0,0 0-12 15,0 0-3-15,0 0-7 0,0 0-10 0,0 0-10 16,0 0-13-16,0 0-11 0,-6 16-12 0,2-5-8 16,3 8-4-16,-3 4-6 0,3 5-5 0,-6 0-6 15,2 1-8-15,1 3-5 0,-2-2-7 0,2 2-3 16,0 0-11-16,3-2-1 0,-5 2-9 0,6 2-5 16,2-2-5-16,0-3-4 0,-4 1 0 0,4-6 18 15,-4 5-7-15,6-9-3 0,-3-2-13 0,3-1-9 16,-4 1-9-16,0-7-9 0,2 1-12 0,0-1-9 15,-2 1-16-15,4-5-12 0,-4-1-18 0,0 0-19 16,2 0-13-16,-2-2-27 0,0-2-14 0,0-2-32 16,3 6-22-16,-3-4-35 0,0-2-40 0,0 0-42 15,0 0-59-15,0 0-31 0,0 0-242 0,-3-13-692 16,-2 8 308-16</inkml:trace>
  <inkml:trace contextRef="#ctx0" brushRef="#br1" timeOffset="-182998.08">19581 16551 189 0,'0'0'292'0,"0"0"-9"0,0 0-6 15,0 0-17-15,0 0-1 0,0 0-9 0,0 0-7 16,0 0 0-16,0 0 9 0,0 0-7 0,0 0-14 16,0 0-12-16,0 0-8 0,0 0-14 0,0 0-16 15,0 0-21-15,-4 12-16 0,3-2-12 0,-4 0-9 16,2 6-6-16,1-1-21 0,-3 2-7 0,1 1-12 16,-1 0-4-16,1-1-7 0,2 1-4 0,-1 2-9 15,-1-5-7-15,0 3-10 0,2-5-9 0,-1-1-13 16,2-4-24-16,-2 1-30 0,3-2-32 0,-4-4-31 15,4 2-29-15,-1-1-29 0,1-4-35 0,0 0-39 16,0 0-41-16,0 0-34 0,-4-19-26 0,7 8-210 16,-1-2-592-16,-2 1 262 0</inkml:trace>
  <inkml:trace contextRef="#ctx0" brushRef="#br1" timeOffset="-182576.83">19598 16590 108 0,'0'0'310'0,"0"0"2"15,0 0-5-15,2-3 4 0,-2 3-10 0,0 0-20 16,3-4 3-16,-3 4-31 0,0 0-25 0,0 0-20 16,0 0-27-16,0 0-11 0,0 0-26 0,2-3-5 15,-2 3-22-15,0 0-13 0,0 0 1 0,13 1-8 16,-13-1-15-16,10 0-2 0,-1 3-4 0,-4-3-5 16,3-1-16-16,1 1-1 0,1 1-5 0,-1-2-7 15,4 1-2-15,-3-2-6 0,0 4 3 0,3-1-12 0,1 1 4 16,-3-2-2-16,1 0-6 0,-2 1-5 15,1-1 0-15,-1 3 6 0,-2-2-9 0,-2 1-1 16,0 0 10-16,2-1 1 0,-3 2 19 0,-1-1-2 0,1 1 5 16,-1 0 13-16,-1 3 12 0,0-1 7 0,-1 1 3 15,0 2 6-15,1 3 1 0,-2 0 0 0,-1 4-1 16,1 2-1-16,-1-4 4 0,-2 11-2 16,-2 3-10-16,-1-3-2 0,2 1 0 0,-2 0-4 0,0 3-7 15,-1-1 0-15,-5 0 1 0,5-1 0 0,-2-2 19 16,1 0-6-16,-2 0-5 0,1 1-9 0,4-8-1 15,-2 3-9-15,1-1-8 0,-4 4-5 0,4-6-4 16,-2-2-1-16,2-1-10 0,4-3-17 0,-7-1-16 16,7 0-25-16,0-4-21 0,-2 1-31 0,-1-3-34 15,4 2-32-15,-1-5-54 0,1-1-48 0,0 0-50 16,0 0-58-16,0 0-78 0,-3-10-49 0,2 2-265 16,1-1-812-16,0-3 359 0</inkml:trace>
  <inkml:trace contextRef="#ctx0" brushRef="#br1" timeOffset="-182303.25">20018 16707 143 0,'0'0'438'16,"4"-2"-21"-16,-4 2-11 0,0 0-2 0,3-3-19 15,-3 3-28-15,0 0-21 0,0 0-19 0,6 8-26 0,-2-3-24 16,0-1-24-16,-1 0-29 0,3 2-22 16,0 2-16-16,-2-4-19 0,3 2-12 0,-3 4-21 15,1 0-22-15,-1-5-27 0,3 3-27 0,-1-1-37 16,-3-1-42-16,2 3-36 0,-2-4-31 0,3 6-35 0,-4-2-50 16,2 2-59-16,-4 2-67 0,1-4-49 0,-2 6-281 15,-2-3-690-15,2 1 305 0</inkml:trace>
  <inkml:trace contextRef="#ctx0" brushRef="#br1" timeOffset="-182091.95">20013 17124 323 0,'-1'5'358'0,"-1"-3"2"0,2-2 1 16,-2 5-10-16,2-5-12 0,0 0-21 0,-1 5-26 15,1-5-14-15,1 7-29 0,0-3-12 0,2-1-32 16,-2 4-19-16,2-1-23 0,-1 0-11 0,2 1-14 15,-1-1-14-15,0-1-11 0,1 4-17 0,1-2-9 16,0 1-15-16,-1 0-24 0,0-2-19 0,-3 0-31 16,3-1-26-16,-1-1-46 0,-1 0-39 0,3 3-40 15,-2-2-48-15,-1 1-61 0,2-3-68 0,-2 2-290 16,0-3-670-16,-2-2 296 0</inkml:trace>
  <inkml:trace contextRef="#ctx0" brushRef="#br1" timeOffset="-181217.09">20451 16656 350 0,'0'0'378'0,"0"0"-11"0,0 0 1 0,0 0-10 16,0 0-16-16,0 0-31 0,-11 9-20 0,11-9-39 16,-4 5-20-16,0 2-29 0,2-4-12 0,-3 8-14 15,2 0-18-15,-6 4-11 0,3-2 10 16,-2 2-12-16,-1 1 1 0,1 3-2 0,-1-2-9 0,-2 1-3 16,2-2-12-16,-5 9-6 0,-1 0-2 0,1-4-7 15,-1 1-5-15,5-5-10 0,0-2-4 0,2 2-8 16,-1-4-10-16,3-3-4 0,0-4-6 0,2-2-6 15,0 5-4-15,1-4-8 0,2 0-3 0,-1-1 0 16,0-1-7-16,1 1-3 0,-2-2-4 0,3-2-7 16,0 0 2-16,0 0 4 0,6 5 1 0,-6-5 7 15,10 0 0-15,-1 0 3 0,4-2-7 0,7 1 2 16,-7-2 2-16,8-1-7 0,6 0 0 0,1-1-7 16,-7 3-1-16,1-1 4 0,-2 1-9 0,-1-1-1 15,-1 1-4-15,-1 2-13 0,1-1 0 0,-7-1-9 16,1 2-3-16,-1-3-6 0,-2 3-2 0,0 2-13 15,-4-1-3-15,-5-1-13 0,10 0-10 0,-6 0-6 16,-4 0-13-16,10 0-13 0,-10 0-17 0,8-1-27 0,-8 1-24 16,0 0-23-16,0 0-21 0,0 0-36 0,8 1-45 15,-8-1-46-15,0 0-35 0,0 0-306 16,0 0-734-16,-12-10 325 0</inkml:trace>
  <inkml:trace contextRef="#ctx0" brushRef="#br1" timeOffset="-181000.75">20500 16868 194 0,'-6'-3'322'0,"6"3"-2"16,0 0-5-16,-4-2-5 0,4 2-17 0,0 0-18 15,-8 6-9-15,6-3-25 0,-1 7-10 0,2 2-18 16,-2 0-14-16,0 2-10 0,1 4-10 0,-2 0-20 16,3 6 0-16,0 2-29 0,-2-1-5 0,1-6-21 15,0 5-5-15,1-6-9 0,0 8-18 0,-2-7-24 16,1 2-15-16,0-5-42 0,1 1-40 0,2 3-6 15,-2-2-48-15,1-3-43 0,-1 1-54 0,-1-4-65 16,4-6-63-16,-2 6-241 0,-2-10-616 0,2-1 273 16</inkml:trace>
  <inkml:trace contextRef="#ctx0" brushRef="#br1" timeOffset="-180386.18">20772 16840 101 0,'0'-5'346'0,"0"0"-11"0,0-1 1 0,-1 1-5 16,-2-1-16-16,2-1-18 0,1 3-26 0,-4-1-24 16,3-2-14-16,-3 2-13 0,2-3-12 0,-2 5-14 15,1-2-18-15,-3 3-19 0,-2-3-12 0,4 2-15 0,-3 1-14 16,1 1-15-16,6 1-11 0,-13 2-1 0,5 1-12 15,1 1-18-15,0 1 6 0,-3 5-20 16,3-3-7-16,-1-1-14 0,2 6-10 0,-2-4-6 0,3 2-9 16,1-2-14-16,2-1 0 0,1 0 2 0,-1 2-6 15,0 1-1-15,2-4 3 0,0-1 2 0,2 3-2 16,0-1 15-16,0-3-8 0,3 2-3 16,-1 2 14-16,4-3-2 0,-2 1 5 0,2 0 6 0,1-1 7 15,2 2 1-15,-2-2 5 0,2 4-1 0,4 0 6 16,-4-2-2-16,-3 1 2 0,2 2 0 0,3 0-7 15,-7-1 13-15,4 1-2 0,0 1 5 16,-4 2 0-16,0 1 4 0,2-2 2 0,-4 0-7 0,-2 5 1 16,-2-4-6-16,3 3-4 0,-2-4-1 0,-5 3 2 15,4-2-3-15,-1-3-6 0,-3 3 4 0,0-3-7 16,-2 3-6-16,1-4 1 0,-3-1-19 0,-1-2 7 16,-3 0-15-16,5-1-9 0,-8-4-5 0,3-1 4 15,-1-1 11-15,0-1 13 0,0-1 6 0,-3 0 2 16,6-4 4-16,0 2 7 0,0-2 5 0,1 0 0 15,2-3 11-15,2 2 7 0,-2-1-6 0,4-2 8 16,2 0 9-16,1-1-3 0,1 0 11 0,2-4 1 16,4-1 2-16,0 2 7 0,0 0 4 0,5-1-1 15,2-4-1-15,-3 4 1 0,6-3-8 0,-3 5-8 16,5-6-3-16,0 2-6 0,1-2-6 0,1 2-1 0,-3 6-8 16,-4-2-11-16,3 2-12 0,-3 1-20 15,0 1-15-15,-1 0-17 0,-4 2-19 0,-2 1-22 16,2 2-28-16,-4 0-20 0,0 0-29 0,-1 0-38 15,-2 3-44-15,-1-2-69 0,-1 4-74 0,-8-8-56 0,2 6-266 16,-7-2-766-16,0-2 340 0</inkml:trace>
  <inkml:trace contextRef="#ctx0" brushRef="#br1" timeOffset="-179296.51">17990 16348 73 0,'1'-4'208'16,"-1"4"0"-16,0-7 4 0,0 4 3 0,3 0 5 16,-3 3 4-16,1-5 4 0,-1 5 2 0,0-6 5 15,0 6 1-15,0-2 7 0,0 2-10 0,0 0 2 16,0-5-7-16,0 5-10 0,0 0-12 0,0 0-8 16,0 0-24-16,0 0-9 0,0 0-17 0,0 0-7 15,0 0-21-15,0 0-8 0,0 0-10 0,-1 18-11 16,-2-6-11-16,3 4-6 0,-1 11-10 0,-3-1-6 0,4 3-6 15,-1 2-7-15,1-2-3 0,-3 1-2 0,-1-1-11 16,2 1 1-16,-1-1-3 0,-2 2-3 16,4-2-2-16,-3-2-1 0,3 4-7 0,-2-5 7 15,2-6-7-15,-3-2-5 0,2 8-6 0,0-13 5 0,2-1-5 16,-1-1 3-16,1-4-6 0,-3 4 3 0,2-5 2 16,1-2-1-16,0 0-5 0,0 0 1 0,-2-1-3 15,2 1-4-15,0-4 0 0,0 0 0 0,0 6 4 16,0-6-4-16,-2 6-6 0,2-6-8 0,0 0-5 15,0 0 3-15,2 2-10 0,-2-2-3 0,0 0 6 16,7 3 15-16,-3-3-12 0,4 1-2 0,-3 0 6 16,9 4 0-16,-1-3 5 0,1-2 3 0,3 1 2 15,2 1 0-15,1-4 9 0,1 2-6 0,7 0 2 16,2 0-3-16,-2 2 0 0,-6-1 6 0,10-4-3 16,-3 3 10-16,0 0-6 0,-4 0 2 0,2 2-2 15,-5-1 2-15,2 0-1 0,-5-3 0 0,0 2-2 16,3 0 1-16,-5 0 5 0,3-2 0 0,-7 1-2 15,1-1-2-15,-1 1 0 0,-2-2-4 0,-3 2 1 16,-2 1 2-16,2-3 0 0,-2 3-1 0,1-2-1 16,-7 2-4-16,7 0-9 0,-1-1-4 0,0 0 0 15,-6 1-20-15,0 0-8 0,0 0-6 0,10-4-19 16,-10 4-12-16,0-2-18 0,0 2 0 0,1-4-24 16,3 1-17-16,0 0-22 0,-4 0-21 0,4 0-34 15,-4 3-23-15,4-6-27 0,-3 2-33 0,-1-3-160 16,0 7-505-16,0 0 224 0</inkml:trace>
  <inkml:trace contextRef="#ctx0" brushRef="#br1" timeOffset="-178898">18477 16810 185 0,'0'0'224'0,"0"0"-4"0,0 0-5 0,0 0-1 15,0 0-8-15,0 0-4 0,0 0 4 0,0 0-3 16,0 0 3-16,0 0-7 0,0 0-6 0,23 2-15 16,-15-1-9-16,2-1-11 0,2 2-13 0,1-2-3 15,1-2-21-15,8 1-16 0,-4 1-9 0,5 1-12 16,-4-1-5-16,2-1 5 0,-1 4-19 0,-7-2-12 15,0-2 1-15,-1 2-5 0,0 0-10 0,-3 0 6 16,0 0 0-16,-3 0 4 0,-1 3 15 0,1-4 14 16,-3 1 9-16,-3-1 14 0,7 5 2 0,-6 0 6 15,0 5-2-15,-2-1-3 0,-2 1-7 0,-3 4 4 16,2 2-12-16,-2-1-7 0,1 1-11 0,-4-1-4 16,-1 0-9-16,1 2-3 0,-1-3-13 0,3-4-14 15,-1 3-21-15,-2 0-31 0,-4 2-38 0,9-6-56 16,-8 3-52-16,5-1-56 0,-6 1-79 0,5-3-96 15,-6 1-329-15,6-4-791 0,-2 0 351 0</inkml:trace>
  <inkml:trace contextRef="#ctx0" brushRef="#br1" timeOffset="-177826.96">21250 16684 295 0,'-4'1'349'16,"4"-1"-29"-16,0 0-17 0,0 0-26 0,-2 3-12 15,2-3-34-15,0 0-25 0,1 5-18 0,-1-5-20 0,5 8-17 16,-5-4-15-16,4 1-17 0,0 0-12 16,0 2-39-16,1-2-25 0,-3 1-27 0,5 2-31 15,-2 1-31-15,0-1-41 0,-2 3-40 0,-2-3-50 16,0 2-37-16,-3 0-216 0,-1 0-465 0,-1 5 206 0</inkml:trace>
  <inkml:trace contextRef="#ctx0" brushRef="#br1" timeOffset="-177627.06">21130 17122 43 0,'-3'3'302'0,"1"5"-12"0,-2-4 1 0,1 1-5 0,2 1-11 16,-1 0-18-16,-1 3-26 0,-1-3-16 16,4 2-28-16,-1 2-22 0,1 1-11 0,1-1-15 0,1 2-19 15,0 2-6-15,-1 1-19 0,2-3-13 0,-3 1-19 16,5 3-25-16,-2-1-21 0,0-3-25 0,0 1-32 15,0-1-33-15,-2 0-32 0,-1-1-45 0,4-2-40 16,1-3-46-16,-4 1-191 0,-1-3-464 16,-1-2 206-16</inkml:trace>
  <inkml:trace contextRef="#ctx0" brushRef="#br1" timeOffset="-177147.85">21503 16959 129 0,'0'0'370'0,"-14"6"-27"0,10-5 1 16,4-1-8-16,-11 3-23 0,7 1-20 0,0 1-48 16,0 1-22-16,-1 0-19 0,1 3-18 0,-2 7-13 15,2-2-34-15,4 2 2 0,0 3-19 0,0 2-15 16,0-2-11-16,0 6-4 0,3-7-17 0,-2 7-3 15,4-6 3-15,0-2-36 0,-1 0 13 0,-3-4-9 16,6-2-4-16,-2 1-6 0,1-1 7 0,2-2-22 16,0 0 7-16,2-6-12 0,1 2-1 0,1-2-12 15,1-3 0-15,3-4 5 0,2-2-7 0,-1-1-9 16,0-5-5-16,5-5 3 0,-3-1-8 0,-1-4-3 16,-1 0 3-16,-2 1-3 0,-3 0 2 0,-2 4 3 15,-1 0-2-15,-4-3 2 0,-1 4 5 0,0-2 0 16,-3 3 4-16,-2-1-3 0,1-1 2 0,-5-2 6 15,-2 1 0-15,-3 2 11 0,1 2 6 0,0-1 12 16,-2 1 6-16,-2-1 7 0,0 5 4 0,-1 2 14 16,1 0 3-16,-3 0 4 0,0 3 11 0,-4 2-7 15,1 1-9-15,1-2 3 0,-1 7-9 0,4-2-1 16,-5 3-3-16,2 0-8 0,0-2-3 0,3 3-12 16,3 1 2-16,2-1-5 0,-4 0-26 0,5 3-2 15,0-1-25-15,2 0-23 0,0 2-32 0,3-4-30 16,1 5-40-16,1-3-38 0,2 4-46 0,0 0-54 0,3-7-40 15,3 4-243-15,-1-3-624 0,4-4 277 16</inkml:trace>
  <inkml:trace contextRef="#ctx0" brushRef="#br1" timeOffset="-176739.65">21866 16869 314 0,'0'4'321'0,"0"0"2"16,0-4-12-16,0 6-16 0,-2 1-17 0,2 0-31 16,2 4-16-16,-2 3-8 0,0 5-21 0,1 2-5 15,2-2-16-15,-2 11-13 0,3-3-18 16,-3 2-8-16,2-3-4 0,6 0-19 0,-8-8-15 0,8 1-3 16,-1-3-19-16,-1 2-5 0,4-6-7 0,-6 1-9 15,10-3-8-15,-5-1-15 0,7-3-4 0,2-3-13 16,-1-1-5-16,-1-4-3 0,2-1-21 0,0-6 7 15,5-2-12-15,-1-3 6 0,0-2 8 0,-2-1-3 16,-2-2-13-16,-9 1 1 0,5-2 9 0,0-5-1 16,-9-2 2-16,1 9 4 0,-1-1-2 0,-4-6 7 15,-1 6 5-15,-1 2 11 0,-2-2-14 0,-3 2 22 16,-2-1 1-16,-1 1 5 0,-4 0 6 0,-2 2-1 16,-4-3 1-16,4 4 5 0,-3 1-2 0,-2 1 2 15,4 5 0-15,-2-5-4 0,-1 10-9 0,-1-6 0 16,1 6-4-16,2 0-8 0,-2-2-14 0,6 4-14 15,-2 0-14-15,3 1-14 0,-2 2-46 0,3 0-20 16,-6 4-32-16,4-2-40 0,0 4-42 0,-1 0-56 16,2 1-66-16,-2 4-274 0,-1-2-663 0,1 2 294 15</inkml:trace>
  <inkml:trace contextRef="#ctx0" brushRef="#br1" timeOffset="-140739.87">22917 16567 63 0,'0'0'249'16,"0"0"-9"-16,0 0-3 0,0 0-4 0,0 0-3 16,6-4-20-16,-6 4-11 0,0 0-11 0,0-3-13 15,0 3-28-15,0 0-7 0,0 0-6 0,0 0-1 16,0 0-5-16,0 0-1 0,0 0-1 0,0 0 7 16,0 0-1-16,0 0 1 0,0 0-2 0,0 0 3 15,4 10-4-15,-4-5-7 0,-3 6-6 0,3-3-7 16,-1 4-3-16,-1 1-2 0,0 1 1 0,2 4-13 15,-4-2-2-15,1 3 6 0,-1 0-16 0,-1 5-4 16,1 2-7-16,-1 1-8 0,2 1-2 0,1-2-9 16,0 2-1-16,-2 1-12 0,3 1 0 0,-1-1-4 15,-1-1-3-15,-1 1-8 0,4 0-1 0,-2-3 0 16,-3 1-6-16,7-1 0 0,-4-8-4 0,-1 1-1 0,2-3 4 16,0 2-9-16,2-1-1 0,0-5 3 15,-2 0-4-15,3-1-3 0,-2-4 2 0,2 1 5 16,-4-3-3-16,2-2-2 0,2 4-1 0,-4-3-1 0,4-1 1 15,-2 1-1-15,0-4 3 0,0 5 4 0,0-5-7 16,2 4 4-16,-2-4 1 0,0 0-5 0,0 0 1 16,0 0 0-16,0 0-3 0,0 0-2 0,0 3 1 15,0-3 4-15,0 0-7 0,0 0 2 0,0 0-5 16,4 3 5-16,-4-3-11 0,0 0 3 0,0 0 6 16,0 0-5-16,0 0 10 0,0 0-6 0,13-5 4 15,-8 4 1-15,1 1 1 0,4-2 1 0,3 4-3 16,-1-4 6-16,0 0-4 0,1 0-3 0,5 1 13 15,1-4-12-15,2 2 13 0,-2 3-16 0,-1-3 0 16,2 1 6-16,1 2-3 0,-5-2 1 0,2 1 5 16,-4 2 0-16,4-1-5 0,-5 0 4 0,1 0 0 15,-1 0-3-15,-2 0 1 0,-3 0-2 0,2-2-2 0,-2 2 2 16,-1 1 0-16,1-1 3 0,-3 1 2 0,-5-1-3 16,13-1 3-16,-13 1-8 0,8 0 3 15,-4 1-1-15,-4-1 2 0,0 0-1 0,7 2-6 16,-7-2 10-16,0 0-10 0,5 0-14 0,-5 0-20 0,0 0-23 15,0 0-20-15,8-3-29 0,-8 3-27 0,0 0-5 16,0 0-36-16,0 0-34 0,0 0-44 0,5-6-52 16,-4 3-47-16,-1 3-228 0,-1-6-633 0,1 6 280 15</inkml:trace>
  <inkml:trace contextRef="#ctx0" brushRef="#br1" timeOffset="-140335.42">23251 17081 79 0,'-6'0'398'0,"6"0"-31"0,-6-1-23 0,6 1-6 16,0 0-12-16,0 0-33 0,0 0-25 0,-9-1-21 16,9 1-35-16,0 0-22 0,0 0-35 0,0 0-1 15,0 0-22-15,0 0-15 0,0 0-3 0,0 0-13 16,0 0 0-16,0 0 8 0,20 7-12 0,-15-6 1 15,2 2-5-15,0-1 4 0,1 0-16 0,0 1-7 16,-1 2-5-16,4-1-8 0,-5-1-7 0,4 0-6 16,-3 1-2-16,3-1-4 0,-2 1 0 0,1-2-4 15,-1 2-2-15,1-2 2 0,-1 1 1 0,-3-1 5 16,-1 2 10-16,2-2 15 0,-3 1 21 0,-2 0 21 16,-1-3 15-16,5 6 12 0,-5-1 3 0,0 1 5 15,0 2 1-15,-1 0-7 0,-3 2 2 0,0 3 1 0,-6 1 2 16,2 1-15-16,3-6-11 0,-4 5-3 15,-1 0-22-15,3-3 5 0,-4 4-23 0,0-2-3 16,1-2-15-16,-1 0-20 0,1-2-30 0,0-1-26 16,0 0-42-16,-2-1-38 0,3-1-45 0,0 0-50 0,-2-2-64 15,3 0-62-15,2-2-59 0,-3-3-84 0,1 1-87 16,-2-5-296-16,2 0-916 0,-2-3 406 16</inkml:trace>
  <inkml:trace contextRef="#ctx0" brushRef="#br1" timeOffset="-138826.58">23864 16844 292 0,'0'0'337'0,"0"0"-4"15,0 0-5-15,0 0-8 0,0 0-15 0,0 0-13 16,0-4-33-16,0 4-11 0,0 0-20 0,0 0-23 16,0 0-4-16,0 0-8 0,0 0-9 0,0 0-4 15,0 0-10-15,0 0-13 0,-8 12-9 0,3-7-5 16,-3 5-7-16,3-5 0 0,0 2-5 0,-8 7-1 16,3-3-3-16,-3 4-3 0,-1-1-10 0,-4 4-5 15,3-3-11-15,-3 3-8 0,3-3-2 0,-1-1-10 16,1 2-6-16,-8-2-8 0,13 1-3 0,-3-4-6 15,3-5-7-15,1 4 20 0,1-4-5 0,3 0-6 0,-4 1 0 16,5-3-8-16,0 0-6 0,1 0-4 0,1-2-5 16,-2 0-6-16,4-2-4 0,-1 5-4 15,1-5-6-15,-2 2 1 0,2-2-4 0,-2 4-9 16,2-4 3-16,0 0 0 0,0 0-1 0,4 4-4 0,-4-4 1 16,5 2-1-16,-1 1 3 0,0-2 2 0,1 0-12 15,-1 2 9-15,5-2 1 0,-3 1-2 0,2 1-2 16,-3-2 1-16,0 1 0 0,4-1 2 0,-4 3-3 15,6-2-6-15,-5 0-8 0,1-1-1 0,-1-1-11 16,-1 1-13-16,-5-1-8 0,6 3-17 0,-6-3-8 16,4 2-13-16,-4-2-11 0,6 0-23 0,-6 0-28 15,0 0-27-15,0 0-29 0,0 0-36 0,0 0-29 16,0 0-32-16,0 0-46 0,8-5-36 0,-5 2-296 16,-2-1-734-16,-1-2 325 0</inkml:trace>
  <inkml:trace contextRef="#ctx0" brushRef="#br1" timeOffset="-138374.15">23905 16979 274 0,'0'0'374'0,"0"0"-13"16,0 0 11-16,0 0-11 0,-20 2-15 0,20-2-21 15,-10 2-29-15,5 0-21 0,1 0-20 0,-1 4-20 0,-3-2-22 16,2 1-14-16,1 5-19 0,-3-2-13 15,-2 5-14-15,-3 0-9 0,0 2-10 0,0 0-12 16,0 0-9-16,-1 0-13 0,2 2-6 0,-3 3-11 16,-3 1-7-16,0-2-8 0,1 3-8 0,2-1-9 0,2-7-1 15,3 1-9-15,-4 0-1 0,1-2-5 0,4-3-4 16,3-1-3-16,-2 0-4 0,4-4-2 0,-1 1-3 16,1 1-1-16,1-4-3 0,0 2-3 15,-1-2-3-15,4-3-2 0,-2 2 0 0,2-2-5 0,-2 3-3 16,2-3-3-16,0 0-2 0,0 0 3 0,0 0 3 15,11 2 0-15,-11-2 4 0,14-3-3 0,-4-1 2 16,0 0-3-16,0-2 4 0,3 1-2 0,5-3 1 16,0 0 3-16,2 1-2 0,1-2-1 0,-2 6-2 15,0-6 2-15,1 3 0 0,-1 4-4 0,-2-3 4 16,-4 0-2-16,1 3 1 0,-4 1-1 0,-2-1-5 16,5 2 1-16,-7-2-2 0,1 2-6 0,-7 0-4 15,9 0-12-15,-4-1-4 0,-5 1-18 0,7-1-17 16,-7 1 10-16,0 0-11 0,7-2-16 0,-7 2-19 15,0 0-24-15,0 0-23 0,0 0-23 0,0 0-32 0,0 0-33 16,0 0-49-16,0 0-63 0,0 0-281 16,0 0-682-16,0 0 302 0</inkml:trace>
  <inkml:trace contextRef="#ctx0" brushRef="#br1" timeOffset="-138157.15">23837 17191 187 0,'0'0'362'0,"0"0"-10"0,0 0-9 0,0 0-2 16,0 0-14-16,0 0-25 0,0 0-30 0,0 0-36 0,0 0-18 16,0 0-30-16,0 0-11 0,-7 15-19 0,7-8-23 15,3 3-31-15,-2 0-8 0,-1-1-28 16,0 4-15-16,4-5-28 0,-5 4-17 0,1-2-29 0,-3 2-23 16,3-1-25-16,-4-2-24 0,4 3-20 0,-1-1-26 15,-3-3-30-15,-1 0-22 0,0 1-27 16,-3-2-17-16,3-3-6 0,0 1-163 0,-2-3-437 0,0 0 194 15</inkml:trace>
  <inkml:trace contextRef="#ctx0" brushRef="#br1" timeOffset="-137731.54">23728 17381 721 0,'-4'-2'28'0,"4"2"31"16,-6-3 33-16,6 3 19 0,-8 0 8 0,8 0 17 15,0 0 8-15,0 0 5 0,-7 1 1 0,7-1 3 16,0 0-6-16,-4 4-3 0,1 0 3 0,2-1-1 16,-2 3 2-16,2 1 9 0,0 2-11 0,2 1-9 15,0-1 2-15,-1 5-18 0,0-1 1 0,2 0-7 16,-1 3-9-16,0-1-7 0,-1 4-20 0,0-4 2 15,0 0-15-15,3 1-5 0,-3-6 0 0,-3 5-9 16,6-3-4-16,-6-2-3 0,1 1-11 0,-1-5-4 16,2-2-11-16,0 1-11 0,-3 0-10 0,0 0-10 15,0-2-9-15,-2-1-4 0,-2 0 4 0,4 1-5 16,4-3 5-16,-14-5-2 0,3 1 7 0,0 0 1 16,1 1 10-16,0-3 16 0,2 0 1 0,-1 2 7 15,2-2 2-15,-1 3 6 0,2-1 12 0,-1 2-7 16,3-1 14-16,-1-3 9 0,1 0-17 0,-1 3-12 15,4 0 4-15,-3-1 0 0,4-2 8 0,2 1-17 16,-2 5 20-16,5-5-12 0,2 0 5 0,2 0 16 16,2 1-5-16,1-1 4 0,2 2 6 0,4-3-3 15,0 0 5-15,9 0-5 0,2 0-7 0,-2 0-2 16,1 0 6-16,5-1-9 0,-1 2 0 0,-5-1-6 0,5 2-9 16,-11 1 4-16,-1 2-9 0,-7 0-4 15,4 1 3-15,-4 0 2 0,-1 1-3 0,-3 0-3 16,0-1 5-16,-3 0-9 0,-2 1 2 0,1 1 0 0,-5-2 1 15,8 0-5-15,-8 0-3 0,0 0-13 0,6 2-30 16,-6-2-18-16,0 0-45 0,2 2-48 0,-2-2-51 16,0 0-58-16,0 0-66 0,0 0-59 15,0 0-291-15,-21-4-728 0,12-1 323 0</inkml:trace>
  <inkml:trace contextRef="#ctx0" brushRef="#br1" timeOffset="-137390.18">24108 17095 242 0,'0'0'392'0,"2"-3"-38"0,-2 3-37 15,5-5-31-15,-1 3-30 0,3-3-14 0,2-1-33 16,1 2-13-16,0 0-23 0,7-4-24 0,-6 2-18 15,4 3-18-15,-2 0-14 0,5 0-15 0,-4 3-13 16,-1 0 0-16,-3-2-10 0,-5 4 5 0,3-2 3 16,-2 6 13-16,-2-1 18 0,1 0 19 0,-5 5 16 15,0 4 12-15,-5 2 2 0,-1-3 5 0,-3 6 0 16,0-2-11-16,-4 0-2 0,-3 4-12 0,-5-1-9 16,2 0-12-16,0-1-12 0,5-5-8 0,-3 0-16 15,2-1-21-15,-3-2-25 0,0 0-35 0,4-3-33 16,-4 1-50-16,1-2-52 0,0-1-41 0,1 1-39 15,2-3-45-15,1 1-45 0,4-4-46 0,-3 2-300 16,0-3-714-16,6-2 316 0</inkml:trace>
  <inkml:trace contextRef="#ctx0" brushRef="#br1" timeOffset="-137171.18">24004 17208 271 0,'0'0'370'0,"10"3"-13"0,-10-3 31 15,9 6 8-15,0 0-1 0,0 2-22 0,5 4-26 16,4 0-28-16,-1 0-29 0,6 4-26 16,0-1-24-16,-1 1-26 0,1 0-23 0,2-2-17 0,1-2-25 15,-10-2-36-15,6-1-27 0,-4 0-36 0,-3 0-25 16,-2-3-39-16,-1 1-20 0,-2-2-23 0,-5-1-27 16,2 1-33-16,0-1-24 0,-3-1-26 0,-3 3-53 15,-1-4-43-15,1 3-53 0,-1-5-285 0,-7 6-649 16,1-3 288-16</inkml:trace>
  <inkml:trace contextRef="#ctx0" brushRef="#br1" timeOffset="-136591.53">24059 17438 81 0,'0'0'443'0,"0"0"-38"0,0 0-22 0,-5-3-40 16,5 3-30-16,0 0-33 0,0 0-31 0,0 0-18 15,0 0-20-15,28 3-22 0,-15-1-23 0,1-2-7 16,4 1-20-16,2-1-37 0,1 1-24 0,-2-2-46 16,0 0-18-16,-7 1-31 0,0 0-20 0,1 0-23 15,-4 0-20-15,-3-2-11 0,2 1-5 0,-8 1-2 16,8 0-9-16,-8 0-14 0,0 0-17 0,0 0-7 16,0 0-7-16,0 0 0 0,0 0 12 0,0 0 9 15,0 0 26-15,-27 1 24 0,22-1 30 0,-3 0 39 0,1 2 28 16,7-2 30-16,-12 1 28 0,4 0 29 0,1 0 15 15,-5 4 11-15,5 0-6 0,-2 0 1 16,0 1-4-16,-3 2 2 0,2 1-5 0,2 0 8 16,-4 5-12-16,0-2-4 0,1-2-14 0,-1 5-8 0,2 0-3 15,-3 1-1-15,3-1-24 0,-1 0 1 0,0-1-7 16,-2 1-10-16,2 1-3 0,3-3-8 0,-1-3 2 16,3-4-6-16,-1 3-4 0,1-4 3 15,4-1 1-15,-2 1 1 0,0-2 14 0,0 1 4 0,1-4 3 16,3 0 7-16,-2 5 8 0,2-5 10 0,0 0-14 15,0 0 2-15,0 0-3 0,0 0-3 0,0 0 1 16,0 0 7-16,0 0 8 0,0 0 3 0,8-9 10 16,-2 6 2-16,5-3-2 0,-2 0-4 0,5-2-3 15,4 2-5-15,0 0-1 0,4 0-2 0,6 0-8 16,-1 1-1-16,2 2-10 0,-2-1-7 0,2 3-1 16,-8-3-4-16,3 4-12 0,-2-2 1 0,-2 3 3 15,-7 0-8-15,6 3 2 0,-6-2-6 0,-1 2 0 16,0 1 1-16,-1-2-4 0,-4 2-2 0,3 0 0 15,-3-2-4-15,-1 0-6 0,-3-1-16 0,2 0-12 16,1 0-22-16,-6-2-18 0,4 2-16 0,-4-2-24 16,0 0-5-16,7 1-52 0,-7-1-31 0,0 0-48 15,0 0-51-15,0 0-52 0,0 0-56 0,-7-11-312 16,3 6-768-16,-3-2 340 0</inkml:trace>
  <inkml:trace contextRef="#ctx0" brushRef="#br1" timeOffset="-135843.53">24694 16995 14 0,'-5'-4'569'0,"5"4"-41"0,-4-4-22 0,-1 2 1 16,5 2-6-16,-5-4-32 0,5 4-40 0,0 0-45 15,0 0-37-15,0 0-40 0,-1 13-23 0,1-5-30 16,-4 4-35-16,4 3-29 0,-4-3-25 0,2 5-38 15,2-5-26-15,2 4-34 0,-2-1-33 0,-4-4-31 16,3 1-38-16,1-3-32 0,-4 1-25 0,4-4-49 16,0 0-30-16,0 2-49 0,-5-2-40 0,3-1-52 15,-5 3-35-15,2-4-28 0,-3 0-290 0,-3 1-719 16,-1-1 319-16</inkml:trace>
  <inkml:trace contextRef="#ctx0" brushRef="#br1" timeOffset="-135599.53">24446 17193 60 0,'0'0'289'0,"-3"-2"24"0,3 2 3 16,0 0 4-16,0 0 3 0,0 0 3 0,-7-1-8 16,7 1-10-16,0 0 5 0,0 0 8 15,0 0 8-15,14-3 2 0,-14 3-9 0,13 0-16 0,-2 1-15 16,5-2-24-16,4 1-7 0,1-2-26 0,8 0-23 16,4 2-25-16,-3-3-15 0,2 2-13 0,-2-1-20 15,-3-2-13-15,5 3-24 0,-10-1-28 0,-2 0-18 16,2-1-32-16,-5 5-9 0,-3-1-13 0,-3-1-13 15,0 0-10-15,1 0-16 0,-7 0-14 0,1-1-14 16,-6 1-18-16,7 1-29 0,-7-1-44 0,0 0-56 16,0 0-44-16,0 0-46 0,0 0-50 0,-23 7-40 15,14-5-25-15,-5 1-303 0,-5 0-780 0,-1-1 346 16</inkml:trace>
  <inkml:trace contextRef="#ctx0" brushRef="#br1" timeOffset="-135404.68">24630 17219 170 0,'-11'3'211'0,"1"-1"58"0,2 0 12 16,-3 2 4-16,3-1 13 0,3 0 19 0,0-2 21 15,1 0 18-15,4-1-5 0,-12 4-13 0,9 1-19 16,-1 2-17-16,-1-1-10 0,2 7-15 0,-2 5-2 16,-3 6-31-16,3-4-1 0,1 4-19 0,2 5-20 15,-2 2-14-15,0-4-19 0,3 2-16 0,-3 0-18 16,-4 1-14-16,3-2-14 0,4 2-15 0,-3-2-21 16,3-1-35-16,-3-7-29 0,1-3-45 0,-2 1-35 15,-1-4-32-15,2-2-47 0,0 0-58 0,-1-5-60 0,-1 4-66 16,1-8-83-16,-2-1-53 0,0-2-303 0,7 0-838 15,-11-14 372-15</inkml:trace>
  <inkml:trace contextRef="#ctx0" brushRef="#br1" timeOffset="-134606.78">24578 17332 12 0,'3'-5'418'16,"-1"0"-35"-16,3 3-29 0,-1 1-24 0,-4 1-1 0,10-5-23 15,-3 3-33-15,-1 1-23 0,2 1-30 0,3 0-12 16,-4 0-22-16,4-2-20 0,1 4-37 0,-1 0-37 16,2-2-41-16,-7 1-28 0,3 0-21 0,0 0-19 15,-1 0-18-15,-2 1-13 0,1-1-9 0,-5 1-1 16,-2-2 7-16,4 4 11 0,-4 0-2 0,0-1 4 16,0-3 8-16,-1 8 5 0,-2-4-1 0,1-1 3 15,-1 0 5-15,2 1 4 0,1-4-3 0,-4 3 5 16,4-3 0-16,-4 5 0 0,4-5-1 0,-4 4 7 15,3-2-1-15,-4 1 2 0,5-3 3 0,0 0 1 16,0 0 4-16,-4 3-8 0,4-3 3 0,0 0-3 16,0 0-1-16,0 0 1 0,0 0-1 0,0 0 6 15,0 0 3-15,0 0 5 0,0 0 6 0,17 0 6 16,-17 0 6-16,6 1 1 0,1-1 10 0,-7 0-7 16,10 3-1-16,-5-2 8 0,0 2-7 0,0 1-2 15,2-3 4-15,-5 4 16 0,2 0-5 0,1 3 3 16,-3-1 6-16,0 2-1 0,-1-1-1 0,-1 4-3 15,-3 0 2-15,-2 3-5 0,0-3-3 0,0 4-8 16,0-5-4-16,1 0-2 0,-1 1 1 0,0-2 0 16,-1 1-28-16,-1-3-11 0,1 2-14 0,-2-2-15 15,4 0-11-15,-2-2-13 0,-2-2 1 0,4 2-1 16,2-2 2-16,-5-2 5 0,2 3 11 0,-1-3 11 16,2 0 13-16,-1 0 8 0,1-1 13 0,4-1 13 15,-8 4 9-15,5-2-1 0,3-2 7 0,-5 1 6 0,5-1 2 16,0 0-1-16,0 0 10 0,-3 4-3 15,3-4-2-15,0 0-4 0,-4 2 5 0,4-2 9 16,-4 4 4-16,4-4 22 0,0 7 9 0,0-7 3 0,4 11 4 16,-4-5 1-16,-4 5-5 0,2-4 16 0,2 2-4 15,-3 4-8-15,-3-3 3 0,1 2-9 16,-2 3-4-16,2-5-8 0,-1 1-8 0,1 0-7 16,-2-1-9-16,-3-3-9 0,4 1-18 0,1-2-24 0,-1-2-18 15,-2 2-30-15,1-4-24 0,2 0-25 0,0-2-19 16,5 0-20-16,-13-5-20 0,8 0-18 0,1 0-10 15,-1-5-1-15,5-1 7 0,-4 1 5 16,7-1 10-16,-3 0 20 0,1 2 16 0,3-1 25 0,-3 4 32 16,3 0 24-16,0 1 31 0,1-2 24 0,-2 2 31 15,-1 2 20-15,3-1 18 0,0 0 20 0,-1 1 14 16,-4 3 30-16,14-5-13 0,-6 4 0 0,2-2-17 16,-1 3 16-16,1 2-4 0,3 0-7 0,6 2-7 15,-3-1-5-15,2 4-6 0,2 1-11 0,-5-1 4 16,12 6-22-16,-6-6-3 0,-3 4-11 0,-1-2-7 15,5 6-13-15,-4-3-31 0,-1-1-20 0,1-1-32 16,1-1-43-16,1 0-38 0,-6-2-61 0,0 1-33 16,0-4-46-16,-1-1-58 0,0 0-37 0,-5-2-208 15,-2-4-621-15,2 1 275 0</inkml:trace>
  <inkml:trace contextRef="#ctx0" brushRef="#br1" timeOffset="-130774.56">25204 17104 384 0,'0'0'369'0,"0"0"-30"0,0 0-22 15,0 0-16-15,-10 0-18 0,10 0-33 0,0 0-23 16,0 0-25-16,0 4-19 0,-1 3-11 0,1 0-35 16,0-2 4-16,0 5-15 0,1-2-12 0,-1 2-3 15,0 0 1-15,0 0-4 0,0 2-4 0,0 0 7 16,0-2-7-16,0 3 8 0,0-2-3 0,0 1 3 15,-1 1 3-15,1 3 3 0,-1 2-11 0,-2 2-2 16,2-1-12-16,-6-1 2 0,5 7-8 0,-3 2-5 16,1-3-12-16,1-4-5 0,1 1-3 0,-2 5-11 15,0-1-4-15,0-6-3 0,0 0-7 0,4 0-6 16,-5 0-10-16,5 1-16 0,0 5-15 0,0-9-19 16,0-1-24-16,4 3-12 0,-3-2-37 0,-1-3-30 15,3 0-30-15,-2-1-49 0,2 0-28 0,-2-3-23 16,3 1-10-16,-3-2-36 0,3-2-7 0,0-2-8 15,-3-2-224-15,-1 0-592 0,0-2 261 0</inkml:trace>
  <inkml:trace contextRef="#ctx0" brushRef="#br1" timeOffset="-130459.68">25305 17325 267 0,'0'0'419'0,"3"-5"-30"16,-3 5-22-16,4-3-16 0,-4 3-13 0,2-2-31 15,-2 2-26-15,5-2-19 0,-5 2-10 0,13-4-14 16,-4 3-11-16,1-5-17 0,8 3-22 0,-1 1-14 16,6-2-21-16,-3 1-13 0,1-3-10 0,-1 1-16 15,8 0-14-15,-7 1-7 0,0 0-18 0,6-2-14 16,-5 2-22-16,-4 2-19 0,0-3-23 0,-5 3-9 15,1-1-20-15,-5 0-10 0,-2 2-25 0,1-1-10 16,0 1-10-16,-5 1 4 0,-3 0-14 0,8-6-30 16,-5 2-30-16,-3 1-31 0,-2-2-26 0,0 1-13 15,-3-3-24-15,1 3 1 0,-5-3-19 0,1-2-7 16,1 1-180-16,-2-2-494 0,-2 3 218 0</inkml:trace>
  <inkml:trace contextRef="#ctx0" brushRef="#br1" timeOffset="-129967.52">25522 17070 78 0,'-5'-3'197'15,"0"0"19"-15,5 3 13 0,-1-3 9 0,-3 0 5 16,4 3-6-16,0 0-11 0,-7-3-15 0,7 3-6 16,0 0 6-16,0 0 7 0,0 0 15 0,7 17 5 15,-3-8-20-15,2 5 2 0,3 3-8 0,-1 2-5 16,-2 6-10-16,3 1-11 0,4 0-6 0,-5 0-16 16,-2 1-13-16,2 2-11 0,-2-3-11 0,-2 0-14 15,1 2-11-15,-5 0-7 0,3-1-9 0,-6 1-7 0,3-1-14 16,-2-7-3-16,-1-1-6 0,-1 6-10 0,0-6-5 15,-1-2-10-15,-4 4-12 0,4-5-9 16,-1-2-13-16,-2 0-10 0,-2-4-6 0,2-2-11 16,-1-1-23-16,0-1-3 0,-3-3-10 0,-1-2-15 15,0 0 1-15,2-3-1 0,-2-3 3 0,0-1 2 0,1 0 11 16,-1-5-3-16,2 4 2 0,2-2 12 0,-1-3 13 16,1 2 4-16,1-1 5 0,3 0 10 15,0 1 12-15,3 2-12 0,-1-3 13 0,-1 2 11 16,4 1-9-16,0 1 6 0,3 3 11 0,1-4-2 0,-2 4 25 15,7 0-11-15,0-1 14 0,0 1 7 0,4 3 3 16,-2-3 7-16,3 3 5 0,3-1-1 0,1 0-8 16,1 2 9-16,0 0-3 0,4 0-1 15,-4 2 1-15,3 1-7 0,1 1-4 0,-5-3-3 0,5 3-3 16,-1 0-1-16,-4-1-5 0,1 0-6 0,-1-2-1 16,-2 4 0-16,-2-3-4 0,-3 1-4 0,0 1 1 15,-1 1-1-15,-2-3-2 0,-3 1-4 0,0 0 4 16,3-2-4-16,-3 3-1 0,-1-4-2 15,-4 0 0-15,6 3-3 0,-3-1-8 0,-3-2-10 0,1 2-16 16,-1-2-9-16,0 0-17 0,0 0-24 0,0 0-21 16,8 0-29-16,-8 0-33 0,0 0-35 0,0 0-42 15,0 0-39-15,0 0-51 0,0 0-40 0,0 0-298 16,-21-5-721-16,15 3 320 0</inkml:trace>
  <inkml:trace contextRef="#ctx0" brushRef="#br1" timeOffset="-129292.46">25809 17297 211 0,'0'0'354'15,"0"0"0"-15,-7 0-12 0,7 0-18 0,0 0-24 16,0 0-12-16,0 0-37 0,0 0-4 0,0 0-27 0,0 0-17 16,0 0-6-16,0 0 5 0,0 0 2 15,0 0-5-15,0 0-3 0,17 2-8 0,-8 0-11 16,1-1-6-16,0-1-15 0,2 2-8 0,-1-2-11 15,1 0-14-15,6 4-8 0,1-4-8 0,-2 0-13 0,4 0-7 16,-4-3-8-16,2 0-9 0,-1 0-6 0,-1 0-10 16,-1-1-1-16,-4 2-15 0,-1-2-8 0,2 2-8 15,-7-1-7-15,2 0-17 0,-3 2-3 16,3-1-11-16,-4 1-10 0,1 0-26 0,-3-2-16 0,-2 3-28 16,7 0-42-16,-7 0-27 0,2-4-34 0,-2 4-50 15,-1-5-58-15,1 5-47 0,-2-7-32 0,0 2-274 16,-3 0-714-16,1 2 315 0</inkml:trace>
  <inkml:trace contextRef="#ctx0" brushRef="#br1" timeOffset="-129036.2">26035 17142 222 0,'-4'-4'310'0,"4"4"2"0,0 0 4 0,0 0 2 15,0 0 6-15,0 0-25 0,-4-2-18 0,4 2-9 16,0 0-18-16,0 0-11 0,0 13 1 0,-1-3-2 15,0 5-16-15,-2 2-12 0,3 3-17 0,-4 6-9 16,4-1-12-16,-2 5-13 0,-1-2-12 0,2 1-15 16,-2 1-10-16,-2 0-13 0,4 3-13 0,-3-1-9 15,3-5-7-15,-3 5-13 0,0-5-12 0,0 5-19 16,3-5-23-16,-2-2-23 0,2-7-28 0,1 0-22 16,-5-2-20-16,5-6-42 0,-1 0-21 0,1-2-32 15,0-4-49-15,-3 3-27 0,2-4-53 0,1-3-42 16,0 0-41-16,0 0-234 0,-11-12-667 0,9 1 296 15</inkml:trace>
  <inkml:trace contextRef="#ctx0" brushRef="#br1" timeOffset="-128811.63">25972 17256 236 0,'0'0'424'0,"-9"0"-21"0,4 4-1 15,0-1-10-15,-6 4-16 0,-1 4-27 0,1 1-23 16,-2-1-30-16,0 2-31 0,0 2-24 0,-1 1-25 16,-1 5-22-16,0-2-20 0,-2 3-37 0,8-5-29 15,-1-1-32-15,-3-1-46 0,4 1-31 0,0-5-41 16,0 2-33-16,2-3-36 0,1 0-57 0,-1-3-52 16,0 2-58-16,0-6-57 0,0 1-235 0,2-3-616 15,5-1 272-15</inkml:trace>
  <inkml:trace contextRef="#ctx0" brushRef="#br1" timeOffset="-128623.63">26009 17387 134 0,'13'1'321'0,"-4"3"0"0,5 1-12 16,-5 2-23-16,8 0-17 0,-3 4-15 0,-4-5-22 15,1 4-24-15,4-2-21 0,-4 2-19 0,-1-2-16 16,-1 0-24-16,5-1-32 0,-7 1-27 0,0-2-23 15,-1-2-28-15,1 3-21 0,-2-3-36 0,-1 0-29 16,-3 0-33-16,-1-1-73 0,0-3-45 0,-4 5-214 16,-2-2-468-16,-1-1 208 0</inkml:trace>
  <inkml:trace contextRef="#ctx0" brushRef="#br1" timeOffset="-128401.13">25825 17608 286 0,'0'0'511'0,"0"0"-48"16,-7 1-25-16,7-1-24 0,0 0-26 0,0 0-39 15,0 0-28-15,0 0-16 0,0 0-15 0,15 3-18 16,-5-3-30-16,8 1-22 0,1-1-26 0,2 0-25 0,-1-1-39 16,-2 1-43-16,5 0-44 0,-3-3-44 15,1 2-49-15,-2 1-46 0,0 0-46 0,-2-4-40 16,-3 4-47-16,-2-2-54 0,-2 1-43 0,1-1-23 15,-4 0-229-15,-3 1-625 0,-1 0 276 0</inkml:trace>
  <inkml:trace contextRef="#ctx0" brushRef="#br1" timeOffset="-126613.55">26278 17149 203 0,'0'0'379'0,"-5"-1"-8"0,5 1-8 16,0 0-17-16,-3-5-21 0,3 5-18 0,0 0-26 15,0 0-24-15,0 0-18 0,0 0-12 0,0-3-9 0,0 3-11 16,0 0-16-16,0 0-11 0,0 0-14 16,0 0-12-16,0 0-8 0,0 0-17 0,0 0-14 15,0 0-9-15,0 12-14 0,0-12-9 0,5 4-8 16,-3 1-9-16,-1-3-14 0,1 3-26 0,1-3-28 0,-3 1-36 15,5 1-41-15,-3-1-32 0,1 0-37 0,-2 1-46 16,2 0-45-16,-2-2-51 0,2 3-40 0,-1-3-44 16,0 2-210-16,-1 0-632 0,-1-4 280 15</inkml:trace>
  <inkml:trace contextRef="#ctx0" brushRef="#br1" timeOffset="-126154.08">26210 17409 129 0,'0'0'369'0,"0"0"-38"0,0 0-31 0,-4 2-30 16,4-2-31-16,0 0-25 0,0 0-22 0,0 0-18 16,13 1-18-16,-7-1-15 0,3 0-16 0,0-1-11 15,2 1-11-15,1-1-9 0,0 0-10 0,2 0-4 16,-1 1-8-16,4-3-14 0,-5 2-4 0,-2 0-1 15,8-3-10-15,-9 3-1 0,1 1-2 0,-5 0 2 16,3 0 0-16,-3-1-1 0,-5 1-11 0,9 1-1 16,-9-1 4-16,10-1 6 0,-6 2 0 0,-4-1 4 15,0 0 3-15,9 0 6 0,-9 0 20 0,0 0 16 16,0 0 4-16,0 0 17 0,0 0 4 0,4 5 10 16,-4-5-4-16,0 0 2 0,-1 3-6 0,1-3-6 15,-7 10-6-15,6-3-2 0,-3-2-3 0,0 7-2 16,-3-3-6-16,-1 6 0 0,-1-4 0 0,-1 4-4 15,-2 0-2-15,-2 6-3 0,2-6-2 0,3 3-6 16,-7 1-8-16,4-2-6 0,-3 4-3 0,0 1-9 16,5-5-7-16,1-2-3 0,-5 7-13 0,5-10-19 15,0 3-10-15,1-6-15 0,3 1-21 0,-2 0-5 16,5 0-12-16,-2-5-15 0,-1-2-3 0,0 3-20 16,5-2-11-16,-5 0-10 0,3-1-28 0,0 0-26 15,2-3-55-15,0 0-23 0,0 0-25 0,0 0-33 16,-9-9-30-16,9 4-13 0,-2-3-5 0,4 3-200 15,-7-7-600-15,5 3 266 0</inkml:trace>
  <inkml:trace contextRef="#ctx0" brushRef="#br1" timeOffset="-125773.08">26367 17458 277 0,'0'0'332'15,"0"0"-16"-15,0 0-25 0,0 0-29 0,0 0-24 16,0 0-22-16,0 0-20 0,0 0-16 0,-6 12-14 15,8-2-11-15,0 0-14 0,-2-1-11 0,0 3-4 0,2 0 1 16,-2 2-18-16,0 4 13 0,2-3-3 16,-4 3-5-16,2-1-14 0,0 1-5 0,0-3-5 15,0 5-25-15,0-4 5 0,-4 0-2 0,2 0-12 16,3 1-9-16,-1-2-12 0,0-5-19 0,-1 1-16 0,1-1-25 16,0-3-21-16,-1-4-24 0,2 3-15 0,0-4-22 15,-1 2-16-15,-1 0-18 0,1-4-17 16,0 0-12-16,1 4-26 0,-1-4-40 0,0 0-22 15,0 0-183-15,-6-13-478 0,3 4 212 0</inkml:trace>
  <inkml:trace contextRef="#ctx0" brushRef="#br1" timeOffset="-125550.63">26361 17563 311 0,'-1'-4'325'0,"1"4"-21"0,0 0-26 16,0 0-23-16,0 0-26 0,0 0-5 0,0 0-8 15,11 11-5-15,-8-8-12 0,4 1-13 0,-3 2-24 16,5 3-16-16,0 0-15 0,-1 1-14 0,3 2-13 16,1 0-7-16,-2-3-8 0,-1 1-11 0,4 2-22 15,-2-4-8-15,-2 1-21 0,-2-2-23 0,3 0-17 16,-4 0-18-16,-1-1-46 0,3-1-20 0,-3-1-28 16,-1 1-29-16,0-2-28 0,-2-2-22 15,-2-1-43-15,0 0-198 0,0 0-482 0,0 0 214 0</inkml:trace>
  <inkml:trace contextRef="#ctx0" brushRef="#br1" timeOffset="-125363.63">26535 17490 115 0,'-5'-2'330'0,"5"2"-1"16,-7-2-4-16,7 2-10 0,-7-1-30 0,7 1-15 15,0 0-35-15,-12 2-25 0,6 1-17 0,1 2-24 16,1 0-17-16,-3 0-23 0,2 2-16 0,0 1-23 15,-4 3-23-15,4-1-23 0,-3 0-20 0,4-1-27 16,-1 1-35-16,-1-5-36 0,5 3-41 0,-6 0-50 16,6-6-60-16,-3 6-238 0,-1-4-501 0,-4-1 222 15</inkml:trace>
  <inkml:trace contextRef="#ctx0" brushRef="#br1" timeOffset="-124959.08">26514 17395 1 0,'4'-2'380'0,"-4"2"-35"16,0 0-29-16,0 0-7 0,5-1-35 0,-5 1-11 16,5-2-3-16,4-1-7 0,1 0-21 0,1-2-20 15,3 1-3-15,4-1-32 0,2 0-21 0,-1-2-13 16,8 0-16-16,-4 1-11 0,-1 2-12 0,-3 0-16 15,2-1-7-15,-4 2 0 0,-4 1-14 0,0 0-10 16,-3 2-1-16,-2-2-8 0,-2 2 15 0,0 3-2 16,2 1 26-16,-4 2 12 0,-1 2 5 0,1 3 2 15,-2 4 3-15,-4 3-2 0,2 2 2 0,-2 5-5 16,2-5-5-16,-5 6 0 0,-1 1-5 0,2-8-4 16,-1 8-2-16,-2 0-5 0,2 0-10 0,-1 0-3 15,-2 0-10-15,2-3-2 0,1-5-6 0,-3 1-6 16,3-3-5-16,-2 1-5 0,1 0-3 0,-3-4-7 15,3 0-12-15,1 1-17 0,-2-5-16 0,2-1-13 16,0 0-17-16,0-1-32 0,1-2-23 0,-1-1-27 16,1-1-33-16,-1-4-41 0,-4 0-25 0,9 0-35 15,-14-1-31-15,5-6-40 0,0-1-23 0,0-6-27 16,0 3-232-16,-1-6-669 0,4-1 296 0</inkml:trace>
  <inkml:trace contextRef="#ctx0" brushRef="#br1" timeOffset="-124729.08">26637 17379 388 0,'0'0'412'0,"-3"-5"-10"0,3 5-11 0,0-4-11 16,0 4-27-16,0 0-28 0,0 0-34 0,0 0-22 16,-5 15-20-16,5-6-24 0,-2 3-20 0,0 5-17 15,0 3-20-15,2 0-14 0,-6 4-16 0,0 0-16 16,3 2-12-16,-3-7-13 0,1 5-6 0,-4 4-14 15,4-10-19-15,0-1-21 0,-1 0-16 0,-1-3-34 16,1-2-37-16,4-1-44 0,-4-2-49 0,1 4-46 16,1-4-61-16,-1 1-60 0,1-5-67 0,-2-1-245 15,2-2-672-15,4-2 298 0</inkml:trace>
  <inkml:trace contextRef="#ctx0" brushRef="#br1" timeOffset="-124147.89">26946 17320 282 0,'0'0'388'0,"0"0"-12"0,0-5-13 16,0 5-23-16,1-7-17 0,3 4-15 0,0-3-34 16,1 0-14-16,3 1-26 0,1-5-11 0,0 4-26 15,1 0-18-15,0-2-18 0,-1 4-19 0,5-2-14 16,-5 2-15-16,2 2-9 0,1 0-11 0,-3 0-9 16,-1 4-7-16,-2 0-8 0,2 1-2 0,-3 4-8 15,-1 0-7-15,-3 4-7 0,2 4 2 0,-3 1 0 16,-3 0-14-16,-1 2-7 0,-1-1-7 0,0 1 5 0,-5 5-3 15,2-5-11-15,-1 0-7 0,-1-4 4 16,1 2-1-16,1-5-1 0,1-4-2 0,-1 2-1 16,2-2 3-16,3-1 0 0,-1-2-3 0,0-1 3 15,2 0-5-15,1 0 2 0,1-3-6 0,-4 4 1 16,4-4 2-16,-3 3-8 0,3-3 2 0,0 0 1 0,0 0-1 16,12 3 4-16,-8-2 1 0,3 0-3 0,0 1-2 15,3 5 13-15,1-5-7 0,-2 5 3 16,7 0 1-16,-4 4 0 0,0-4 11 0,1 4 5 15,-4 3 7-15,2 2 5 0,-6 0 11 0,7 1 7 0,-5 0 16 16,-2 1 5-16,-1-1 8 0,1-1 2 0,-3 2 4 16,-4-2-3-16,1-3-4 0,0 0-1 0,-2 4-6 15,-1-5-4-15,2-2-2 0,-7-1-14 16,5 0-4-16,-2-2-10 0,-3 0-17 0,-1-1-24 0,2 0-26 16,-5-3-27-16,3 0-33 0,-3-3-42 0,0 0-23 15,-1-3-46-15,1-3-16 0,-4-3-23 0,1-2-31 16,0 1-27-16,0-3-28 0,2-1-36 0,5-2-24 15,-2 1-202-15,2 0-638 0,3 0 283 16</inkml:trace>
  <inkml:trace contextRef="#ctx0" brushRef="#br1" timeOffset="-123934.89">26918 17630 9 0,'0'0'288'0,"3"-1"3"0,-3 1 5 16,0 0-8-16,4-3 2 0,-4 3-15 0,0 0-8 15,5-3 8-15,-5 3 6 0,7-4 5 0,0 2-4 16,-1 0-18-16,3-1-19 0,2-1-16 0,2 2-19 15,1-2-20-15,2-2-17 0,1 2-13 0,4 0-19 16,-2-3-10-16,3 3-16 0,-3 1-16 0,11-4-18 16,-9 6-30-16,-3-3-28 0,-1 1-17 0,4 2-32 15,-4 1-33-15,-2-2-12 0,-2 1-5 0,1-1-15 16,-1 4-18-16,-8-2-22 0,5 0-33 0,-2 1-31 16,-3 2-35-16,-5-3-55 0,9 3-44 0,-6 1-251 15,-2 2-629-15,-1-3 278 0</inkml:trace>
  <inkml:trace contextRef="#ctx0" brushRef="#br1" timeOffset="-123642.65">27471 17290 135 0,'0'0'504'0,"-5"-4"-12"0,5 4-4 16,0 0-13-16,0 0-37 0,-14 6-45 0,11-1-38 15,-3 2-38-15,1 3-29 0,1 5-33 0,-6-2-25 16,3 4-23-16,0 1-22 0,-4 6-14 0,2-5-28 16,1-1-20-16,-4 3-23 0,6-1-19 0,-4-5-30 15,2 0-37-15,-1 1-35 0,-1-1-48 0,4-4-33 16,-1-1-60-16,-3 3-45 0,-3-1-59 0,3-7-80 15,2 0-66-15,-6 1-232 0,9-3-696 0,1-2 308 16</inkml:trace>
  <inkml:trace contextRef="#ctx0" brushRef="#br1" timeOffset="-123421.66">27388 17443 210 0,'4'-1'360'16,"4"-1"10"-16,-2 0 6 0,1-2 8 0,3-1-9 15,1 1-25-15,0 3-16 0,8-3-31 0,0-4-29 16,-4 6-25-16,3-2-25 0,4 1-29 0,0-2-13 16,-2 0-27-16,-2-1-19 0,1 4-21 0,-1-2-20 15,0 2-22-15,-6-2-31 0,-2 3-28 0,-3-1-16 16,0 0-21-16,-7 2-22 0,10 2-24 0,-10-2-24 16,6 3-40-16,-4 1-29 0,-4 0-45 0,0 1-31 15,-1 0-42-15,-4 1-34 0,0 1-228 0,-9 7-587 16,0-5 259-16</inkml:trace>
  <inkml:trace contextRef="#ctx0" brushRef="#br1" timeOffset="-123185.2">27309 17693 321 0,'0'0'398'0,"0"0"-5"0,0 0-29 15,-4 3-13-15,4-3-14 0,0 0 7 0,0 0-6 16,13-6-12-16,-1 1-23 0,-1 1-25 0,6-1-27 15,2-1-21-15,1 1-24 0,1-2-20 0,-1 0-21 16,2 3-15-16,5-5-14 0,-7 7-23 0,2 1-31 16,-5-2-25-16,2 2-25 0,-6-1-32 0,-1-1-25 15,-3 3-26-15,-1-2-23 0,1 1-21 0,-3 2-21 0,-6-1-22 16,12-1-17-16,-7-2-27 0,-5 3-26 16,7 0-21-16,-7 0-42 0,4-5-52 0,-4 2-260 15,0 3-631-15,-4-11 280 0</inkml:trace>
  <inkml:trace contextRef="#ctx0" brushRef="#br1" timeOffset="-122977.2">27583 17428 73 0,'-8'-3'395'15,"6"1"-8"-15,2 2-5 0,-4-4 11 0,4 4-13 16,-4-4-22-16,4 4-31 0,0 0-31 0,-7 10-19 16,2 2-24-16,1-3-17 0,2 10-19 0,-2 1-19 0,0 4-11 15,0 2-16-15,3 9-19 0,1-3-10 16,-4-1-12-16,4-1-19 0,-1 0-7 0,-2 1-10 15,1-1-17-15,-1-1-27 0,3-4-23 0,-1 0-44 16,-3-7-38-16,3-2-40 0,1-4-42 0,0 4-38 16,-3-3-46-16,3-8-55 0,0 1-70 0,4-1-57 0,-5-3-213 15,1-2-666-15,0 0 294 0</inkml:trace>
  <inkml:trace contextRef="#ctx0" brushRef="#br1" timeOffset="-122219.66">27836 17302 409 0,'1'-3'438'0,"-1"3"-29"0,3-6-4 16,-3 6-16-16,1-2-29 0,-1 2-34 0,0 0-37 15,0 0-25-15,0 0-25 0,0 0-28 0,0 0-17 16,0 0-26-16,0 0-26 0,-8 17-31 0,4-11-11 15,-3 3-10-15,2 1-16 0,1-2-16 0,-1 3-14 16,-2 0-29-16,3-1-11 0,-3 0-2 0,2-2-19 16,1-2-10-16,1 2-9 0,2-3-16 0,-2-3 7 0,2 2-12 15,1 2 2-15,0-6 6 0,1 6 1 0,-1-6 15 16,4 1-9-16,0 0 5 0,-4-1 9 16,0 0-5-16,15-5 5 0,-11 5 1 0,4-2-4 15,-2-1 10-15,2 3-1 0,-1-5 1 0,-3 3 9 0,-4 2 0 16,9-2 4-16,-5 2 13 0,-4 0 8 0,0 0 3 15,8-1 7-15,-8 1-5 0,0 0 11 16,0 0 9-16,0 0 0 0,0 0-3 0,6 3 7 16,-6-3 3-16,0 9-7 0,-1-6-2 0,0 2-6 15,-1 3 3-15,0-3-4 0,-1 4-4 0,1-3-10 0,1-1-1 16,-1-2-9-16,1 1-10 0,0 1 5 0,1-5-6 16,-3 6-2-16,2-4 5 0,1-2-4 15,-1 5 5-15,1-5-6 0,0 0 8 0,-2 4-1 16,2-4 20-16,0 0-13 0,0 5 4 0,0-5 23 15,5 4-5-15,-3 1 10 0,0 0-5 0,0-1 13 0,0 1-5 16,2 1-1-16,0 3 4 0,1 0 2 0,-1 2-1 16,-2-4 0-16,1 9-2 0,1-3 3 15,-3 0 6-15,0-1 4 0,2 3-1 0,-3 1 8 16,2-5-7-16,-2 5-6 0,-2-4 0 0,-1 4-6 16,3-6-1-16,-4 2-2 0,0 1-7 0,1-7-8 0,-3 6 4 15,1-4-3-15,2-4 0 0,-2 3-2 0,-1-5-4 16,1 2-6-16,0-1 1 0,-1 0-3 0,-2-2-2 15,3-1-1-15,5 0 4 0,-13-2-5 16,8-2 5-16,-4-1 2 0,3-4 9 0,1 4 6 0,2-2 14 16,-1-1 12-16,3-1 9 0,1 2 15 0,-3-2 11 15,3-2 4-15,4 2 13 0,-4-1 7 0,4 2 7 16,1-3 10-16,-2 3-1 0,3-2-8 0,2 0-6 16,-2 3 3-16,2-2-7 0,2 0-10 15,1 2-1-15,0 2-10 0,3-6-9 0,2 4-7 0,4 0-12 16,0 1-20-16,-1-1-17 0,5-2-38 0,-3 4-23 15,1 1-37-15,-3 0-26 0,0 0-22 0,-5 1-31 16,-4 3-33-16,2-3-31 0,-2 2-35 0,0-1-22 16,-3 2-30-16,0 0-22 0,-7 0-24 15,0 0-34-15,13-1-45 0,-13 1-50 0,0 0-261 0,0 0-797 16,0 0 353-16</inkml:trace>
  <inkml:trace contextRef="#ctx0" brushRef="#br1" timeOffset="-120836.85">28217 17183 205 0,'0'0'478'0,"-3"-6"-23"16,3 6-11-16,0 0-25 0,-4-4-35 15,4 4-40-15,0 0-36 0,0 0-45 0,0 0-38 0,-10 10-48 16,6-3-34-16,-2-4-30 0,-1 3-59 0,-2 3-22 15,0 0-33-15,1-2-33 0,1 2-23 0,-1-4-14 16,1 2-16-16,-3 2-25 0,3-5-14 0,3 0-11 16,-5 4-4-16,2-6 7 0,3 1 16 15,1 1 11-15,-2 1 13 0,1-1 13 0,-1-2 18 16,1 1 26-16,1 1 25 0,1 1 20 0,0-3 12 0,2-2 11 16,-4 9 11-16,4-9 7 0,-3 7 3 0,2 0 8 15,0-2 2-15,1-5-8 0,0 10-1 0,0-2-9 16,0-2-3-16,0 0-5 0,0 0-5 0,1 1-2 15,-1-1-4-15,1 0-5 0,-1-1 2 0,2 1-10 16,-1 0 1-16,-1-6 1 0,0 6-9 0,0-6 7 16,0 5-7-16,0-5-5 0,0 0 0 0,0 0-4 15,0 0 3-15,0 0-3 0,0 0 7 0,-8-14 7 16,8 7 2-16,0 7 7 0,2-10 9 0,0 5 10 16,3 0 1-16,-1-1 13 0,0 1 3 15,2 0-8-15,-1-1 12 0,4 2-14 0,-5-2 5 0,4 4-4 16,1-3-3-16,2 1-1 0,-2 2-9 0,5-2 4 15,-3 2-7-15,1 2 1 0,-4-1 1 0,1 1-12 16,-9 0 5-16,15 4-6 0,-10-1 1 0,-1 0 8 16,1 2 3-16,-2 0-1 0,-2 2-1 15,-1 0 2-15,0 0-2 0,0 3 2 0,-1-3-10 0,-3 0 4 16,0-1-22-16,4 0-8 0,-4 1-9 0,-1-4-14 16,1 1-17-16,1 3-7 0,-1-5-20 0,0 1-12 15,4-3-16-15,-9 0-6 0,5 0-4 0,4 0 9 16,0 0 5-16,-14 0 11 0,14 0 7 0,-5-3 14 15,1 0 9-15,4 3 16 0,-2-4 8 0,2 4 16 16,0 0 7-16,0 0 14 0,0 0 6 0,0 0 4 16,-6-3-1-16,6 3 1 0,0 0 4 0,0 0 6 15,0 0-3-15,0 0 7 0,0 0-7 0,0 0-2 16,0 0-3-16,0 0 2 0,21 7-1 0,-19-6-2 16,-2-1 0-16,9 4 11 0,-5-1 3 15,0 4 19-15,-3-3-1 0,2 0 10 0,-2 6 8 0,2-3 12 16,-2 1-3-16,0 5 8 0,-1 2-2 0,-5 1 7 15,5-4-5-15,-4 7-6 0,3-6-9 0,0 5-3 16,-3-3-7-16,1 3-6 0,-1-9-1 0,2 7-11 16,-3-4-9-16,1-1-13 0,2-3-13 0,-1 2-3 15,-3-2-3-15,4-2-10 0,0 2 0 0,-1 1-15 16,-1-4 4-16,4 0 5 0,-6 1 1 0,2-1 12 16,2-1-9-16,-2-1 2 0,1 3 0 0,3-6-2 15,-6 4 11-15,6-4-14 0,-4 5 12 0,4-5-13 16,0 0 15-16,-3 3-12 0,3-3 6 15,-2 7 4-15,2-7-2 0,-9 3 3 0,8 1 6 0,1-4 3 16,-9 3-1-16,9-3 7 0,-11 3-6 0,11-3 11 16,-11-2-16-16,11 2 9 0,-10-3 5 0,10 3 5 15,-12-3-15-15,7 0-8 0,0-1-4 0,-1-3 3 16,-1 3 4-16,5 1-4 0,2 3-5 0,-9-13-1 16,6 6 13-16,-1-2-7 0,-1 4-1 0,5-2-9 15,-1 0 9-15,1-1 6 0,1 0-11 0,-1 1 6 16,3-2-2-16,-3 2 0 0,0 7 2 0,5-11 10 15,-4 6-1-15,-1 0 4 0,3 2 6 0,-3 3 10 16,0 0-14-16,2-6-3 0,-2 6 3 0,0 0 5 16,9-3-5-16,-9 3 15 0,0 0-12 0,14 10 2 15,-7-4-1-15,-1-1 0 0,-1-2-3 0,0 3 4 16,-1 2 9-16,0-4 1 0,1 4 3 0,-1-2 8 16,-2 1-1-16,1-2-8 0,-1 3 4 0,-2-3-11 15,0-5 0-15,3 7-14 0,-2-4-20 0,1 2-31 16,-2-5-24-16,2 6-20 0,-2-6-23 0,0 0-27 15,0 0-38-15,0 0-24 0,0 0-25 0,7-19 2 16,-2 9-2-16,2 0-6 0,-2 1 10 0,3-5 14 16,-3 4 26-16,-1 2 31 0,6-7 25 0,-5 5 16 15,3 1 20-15,1-2 26 0,0 2 22 0,0 0 12 16,-3 2 23-16,7-6 16 0,-3 7 17 0,1-2 16 16,1-3 1-16,2 0-5 0,-5 4-6 0,5-3-1 15,-3 4 0-15,-2-1-5 0,2 1 8 0,-1 0-6 16,-1 1 3-16,-2 1 1 0,0 1 11 0,-3 1 15 15,1 1 14-15,-1 0 32 0,-4 1 15 0,0 0 16 16,0 0 11-16,5 5 15 0,-5-5 5 0,-5 12-1 16,1-4 7-16,0-3-8 0,1 1-8 0,-3 4-6 15,1-2-13-15,0-2-8 0,1 2-12 0,1-3-7 16,1 2-7-16,0-1 0 0,-1-1-8 0,1 1-6 16,0-1-2-16,1 2-7 0,0-3 0 0,2 5 5 15,-1-4-5-15,1 0 4 0,1 3 4 0,-1-5 2 16,1 2-2-16,2 1-2 0,0-2-7 0,1 2-6 15,0-2-5-15,0 0-14 0,3 3-5 0,1 0-3 16,-1 0-10-16,3 1-22 0,0-4-22 0,1 2-30 16,0-3-48-16,-1 2-38 0,3-3-47 0,-1 0-48 15,1 2-55-15,-4 1-51 0,-1-1-63 0,4-2-63 16,-7 1-325-16,1-1-837 0,-7-2 372 0</inkml:trace>
  <inkml:trace contextRef="#ctx0" brushRef="#br1" timeOffset="-120449.85">28619 17206 216 0,'0'0'433'16,"-1"-2"-22"-16,1 2-21 0,0 0-16 0,0 0-26 0,0 0-17 16,0 0-18-16,0 0-1 0,0 0-5 15,0 0-10-15,0 0-9 0,19 4-21 0,-14-3-22 16,4 1-24-16,4 0-16 0,-4 1-24 0,1 0-17 15,3 0-17-15,0-2-14 0,1 0-17 0,2 0-26 0,-2 0-30 16,0 0-35-16,-3 1-26 0,3-1-39 0,-3 2-30 16,3-3-31-16,0 0-37 0,-5 0-22 0,-1 0-27 15,-3 0-24-15,0 1-27 0,-5-1-29 16,7 3-24-16,-7-3-30 0,5 0-45 0,-5 0-215 16,0 0-629-16,0 0 279 0</inkml:trace>
  <inkml:trace contextRef="#ctx0" brushRef="#br1" timeOffset="-119985.81">28624 17164 93 0,'-5'-1'371'15,"5"1"-18"-15,0 0-28 0,-10 4-9 0,10-4 5 0,-8 7-12 16,4 1-6-16,3 2-10 0,-4 6-10 0,5 1-20 16,-2 3-6-16,0 7-8 0,2-2-17 15,0 3-7-15,0-1-5 0,0 4-8 0,-1-5-11 16,1 5 4-16,-3-5-5 0,-2 1-13 0,1 0-8 0,0 0-4 15,-4-1-21-15,5 0-13 0,-5 1-10 0,-1-3-14 16,2-7-7-16,-2-1-15 0,1-1-10 0,0-2-9 16,2-2-11-16,-3-3-11 0,3 2-38 0,-1-4-21 15,-2 2-22-15,1-6-24 0,2 0-11 0,0-2-16 16,6 0-10-16,-13-4-7 0,6-5 3 0,0-1 3 16,3 1 0-16,-2-2 4 0,3 0 8 0,2 0 6 15,-3 3 9-15,4-3 4 0,0 0 9 0,0 4 7 16,0-2 0-16,0-1 5 0,5-1 5 15,-2 4 0-15,1 1 4 0,-2 1 4 0,5-6 7 0,-2 5 3 16,1 1 5-16,3-3 10 0,0 4 13 0,3 0 11 16,-1 0 1-16,1 1 10 0,0 5 4 0,1-2-2 15,1 1 4-15,5 3-8 0,-1 3-4 0,-5-4 3 16,6 7-6-16,-5-4 0 0,4 4-9 0,3 4 0 16,-5-4 0-16,0-2-6 0,-1 3-4 0,-2 0-3 15,-3-3 4-15,0 0-7 0,-2 1-8 0,-2 0-4 16,4-1-16-16,-4-1 6 0,-1 1-21 0,-1-2-14 15,-2-2-21-15,4-2-24 0,-4 2-25 0,0 0-25 16,-2-4-21-16,1 3-36 0,-1-3-47 0,0 0-40 16,0 0-57-16,0 0-19 0,-5 3-242 0,5-3-662 15,0 0 293-15</inkml:trace>
  <inkml:trace contextRef="#ctx0" brushRef="#br1" timeOffset="-119758.2">28912 17438 371 0,'0'0'386'16,"0"0"-18"-16,0 0-15 0,0 0-10 0,0 0-19 16,0 0-18-16,5 5-20 0,-5 0-33 0,0 0-20 15,1 5-22-15,-1-3-46 0,-1 2-40 0,0 0-43 16,3 1-53-16,-3-4-40 0,0 1-38 0,2-1-47 15,-1 0-53-15,0-2-52 0,0-4-60 0,-1 8-251 16,1-8-553-16,0 0 244 0</inkml:trace>
  <inkml:trace contextRef="#ctx0" brushRef="#br1" timeOffset="-119547.64">29083 17358 24 0,'0'0'308'0,"9"5"7"0,-5-2 20 15,0 3 23-15,-2-1 13 0,2 2 22 0,-3 1 6 16,2 3 6-16,-2-1 1 0,-1 4-12 0,0 2-10 16,-2 3-22-16,-1 0 3 0,-1 0-22 0,-5 7-23 15,-1 0-30-15,2-3-29 0,-1 6-26 0,-1-7-28 16,-3 2-18-16,3-6-42 0,1 5-40 0,-5-8-57 16,1 3-61-16,1-4-70 0,-1-3-78 0,-1 1-105 15,-2 1-106-15,-9 0-127 0,-3-3-434 0,0-4-1010 16,-2 0 447-16</inkml:trace>
  <inkml:trace contextRef="#ctx0" brushRef="#br1" timeOffset="-118451.08">29699 17359 12 0,'0'-4'272'0,"1"-2"-4"16,2-1-4-16,-3 3-1 0,-3-3 2 0,3-1 3 16,0 2-2-16,-1 1 2 0,1-5 10 0,0 5 10 15,-1-1 1-15,-2-1-19 0,-1-2-13 0,-1 4-4 16,1-3-16-16,-1 2-13 0,-4-2-14 0,3 2-11 15,0 1-17-15,-3 2-18 0,-3 0-17 0,2 2-19 16,-2 2-12-16,-2 4-16 0,1-3-5 0,-3 8-13 16,-2-2-10-16,0 6-6 0,-2 1-10 0,7-2-8 15,1 3-7-15,2-1-6 0,1 1-9 0,5-2-10 16,-1-1-5-16,5 2-11 0,0-3-5 0,0-1-6 16,5 1-9-16,-1-5-5 0,4 5-9 0,-3-5-3 15,5 3-10-15,-1-9 3 0,3 2 2 0,-1-3 3 16,3-3 3-16,3-2-9 0,1 0 20 0,-3-4-6 15,1-2 8-15,1 1 2 0,-3-3-1 0,0 0 5 16,-2 4 2-16,-6-1-3 0,3 2 5 0,-4 3 11 16,-1 2 8-16,1-4 14 0,-2 5 18 0,1-2 2 15,-4 4 11-15,2-4 9 0,1 3 3 0,-3 1 0 16,0 0-6-16,0 0-8 0,0 14-3 0,-4-6-2 16,0 7 0-16,0 2-1 0,1 2-3 0,-3 9-1 15,0-3-3-15,-3 10 1 0,4-1-3 0,-3 3-1 16,1 7-2-16,-5 2 3 0,4-12-7 0,3-2-4 15,-2 3 0-15,-1-4-6 0,3 1-2 0,2-6 12 16,1-5-13-16,-1-3-20 0,1 0-11 0,2-5-17 16,-2-2-18-16,4-3-30 0,-5-1-23 0,4-1-29 15,-1-1-35-15,2-4-40 0,-2-1-26 0,0 0-40 16,7-12-37-16,-4 1-33 0,2-6-38 0,4-7-311 16,-5 7-751-16,3-1 333 0</inkml:trace>
  <inkml:trace contextRef="#ctx0" brushRef="#br1" timeOffset="-117859.08">29925 17338 295 0,'3'-2'380'16,"-3"2"-11"-16,1-6-3 0,-1 6-28 0,4-8-40 15,-4 8 10-15,1-8-17 0,4 6-22 0,-2-1-24 16,2-1-4-16,1 1-13 0,3 2-10 0,2-2-20 16,0-2-17-16,1 5-18 0,-2 0-15 0,4 3-13 15,-4-2-15-15,0 0-9 0,2 2-10 0,-1 0-12 16,-2 2-9-16,0 1-5 0,0 1-1 0,-2 3-6 16,1-2-5-16,-6 2-11 0,0 2-1 0,2 0-7 15,-4 1-3-15,0 3-2 0,-6 0-7 0,-2-2-5 16,0 4 0-16,1-4-6 0,-5 0-7 0,-1 0-5 15,2 1 2-15,-4-1-3 0,0-3-1 0,2-2-2 16,-3 0 3-16,0-2-1 0,3-3-4 0,0 0 1 16,3 2 0-16,-2-4 0 0,1-1-2 0,4-1 5 15,2 2 1-15,5-2-6 0,-9 1-4 0,9-1 1 16,0 0-4-16,-10-3 3 0,10 3-3 0,0-5-1 16,0 5 0-16,11-8 0 0,-3 5 6 0,0-1-6 15,3 0 1-15,2 0 5 0,5 4 0 0,0 1-2 16,0-1 1-16,0 7 2 0,0-1 5 0,-2 5 6 15,0-3 8-15,0 5 3 0,-2 2 3 0,-1 0 13 16,2 6 7-16,-6-5 6 0,-1 2 16 0,-2 0 9 16,-2 1 2-16,0-1 7 0,-4 3 0 0,0-3 5 15,-4 1-1-15,0-2 2 0,3 1 5 0,-8-2-5 16,1 0-5-16,-2-4 0 0,0 4-16 0,1-5 3 16,-4 1-6-16,3-2-8 0,-5 0-12 0,0-2 4 15,2-3-18-15,-1-3-13 0,-4 1-16 0,1-2-21 16,-5-2-19-16,3-2-28 0,9 1-26 0,-12-3-28 15,8-1-20-15,4 1-30 0,-7-7-29 0,5 6-35 16,1-4-38-16,2 2-33 0,1-2-34 0,2 0-40 16,4 0-32-16,2-3-41 0,-2 2-275 0,4 1-784 15,0-4 347-15</inkml:trace>
  <inkml:trace contextRef="#ctx0" brushRef="#br1" timeOffset="-117386.08">30325 17376 157 0,'0'0'365'0,"0"0"-20"0,0 0 1 0,0 0-14 15,0 0-2-15,0 0-12 0,0 0-14 16,-4-4-6-16,4 4-21 0,0 0-21 0,0 0-25 15,0 0-23-15,-12 9-14 0,9-3-14 0,-5 0-1 16,3 4-10-16,-2-2-4 0,2 1-9 0,-1 0-8 0,1 3-10 16,1-1-14-16,-1 1-12 0,0-1-10 0,5 1-9 15,-2 1-12-15,2-2-4 0,0-2-18 16,0 2 0-16,5 1-6 0,-1 0-8 0,1-6-10 16,1 3-4-16,-1-4-8 0,0-2-4 0,4-1 0 15,0 1 1-15,0-5-3 0,1-1-4 0,-1-3-4 16,4-5 2-16,1-1-5 0,-5-2-3 0,3-3 0 15,-1 2-3-15,-3-2-1 0,-3-2 3 0,-1 0 2 0,1 4-1 16,0-6-3-16,-4 3 0 0,-1 1 2 16,-1 6-4-16,1-1 5 0,-5-1 5 0,4 3-2 15,-3-1 0-15,1 3 8 0,-3 0-3 0,2 3 0 16,-4-1-1-16,2 3-1 0,-3-1-6 0,-3 4-8 0,6 2-1 16,-4 0-5-16,1 1-14 0,-3 0-12 0,2 0-19 15,-1 2-13-15,2 0-20 0,-1 1-26 16,2 1-26-16,-1 0-37 0,1 1-32 0,4 0-36 15,-1 1-36-15,3-2-46 0,2-1-36 0,0 0-36 16,0 1-207-16,1 0-656 0,3-3 290 0</inkml:trace>
  <inkml:trace contextRef="#ctx0" brushRef="#br1" timeOffset="-116657.08">30661 17344 301 0,'0'0'363'0,"0"0"11"0,-8 0 3 0,8 0-16 0,-6-3-12 16,6 3-21-16,0 0-13 0,0 0-20 0,0 0-16 15,0 0-20-15,0 0-21 0,0 0-17 0,0 0-21 16,0 0-19-16,0 0-10 0,0 0-11 0,17-1-3 15,-11-1 0-15,2 2-5 0,2-2-6 0,2-1-20 16,1 0-8-16,4-4-13 0,5 4-6 16,-4-1-13-16,1 1-7 0,-1 1-14 0,4-1-11 0,-6-1-15 15,2 2-17-15,-4 1-19 0,-1-2-19 0,0 1-13 16,-2-1-13-16,0 2-22 0,-5-1-7 0,4 2-21 16,-5-2-5-16,-1 0-13 0,-4 2-25 0,11-1-5 15,-8 0-28-15,-3 1-16 0,0 0-34 16,0 0-39-16,0 0-35 0,0 0-49 0,0 0-313 0,0 0-709 15,-13 9 313-15</inkml:trace>
  <inkml:trace contextRef="#ctx0" brushRef="#br1" timeOffset="-116407.08">30821 17313 2 0,'0'0'322'0,"-5"3"2"0,1 0-11 0,4-3-7 0,0 0-3 16,-5 3-14-16,5-3 0 0,0 4-30 0,-1 1 21 15,1 1-18-15,-3-1-7 0,-2 5-10 0,5 0-12 16,-4-2-16-16,4 9-8 0,-4-1-11 16,-1 0-10-16,0 0-13 0,0 0-10 0,4-1-16 15,-6 2-16-15,1 0-12 0,-2 0-10 0,2-7-10 16,-2 6-15-16,3 1-9 0,-4-2-12 0,-1 1-12 0,2 1-28 16,1-5-20-16,-1-2-27 0,4-2-30 0,-2-2-35 15,-1-2-67-15,1-2-47 0,0-2-62 16,6 0-56-16,0 0-78 0,-18-8-315 0,16-1-769 15,1-4 341-15</inkml:trace>
  <inkml:trace contextRef="#ctx0" brushRef="#br1" timeOffset="-116170.23">30870 17317 115 0,'0'0'365'0,"0"0"-18"0,0 0-9 16,-9 18-6-16,4-11-8 0,1 5-25 0,1-1-15 15,1 1-22-15,0 4-13 0,-4 1-19 0,5 0-21 16,0-1-21-16,1 2-19 0,1-3-18 0,3 2-12 16,1-5-15-16,-2-1-20 0,3 0-6 0,0 3-17 15,-1-4-16-15,3-2-19 0,-3 3-32 0,0-6 8 16,0 6-17-16,0-7-25 0,0-1-20 0,3 6-26 16,-2-6-27-16,-2 1-22 0,1-2-27 0,2 0-29 15,0 1-40-15,-7-3-46 0,7 1-31 0,-7-1-239 16,0 0-570-16,0 0 253 0</inkml:trace>
  <inkml:trace contextRef="#ctx0" brushRef="#br1" timeOffset="-115896.02">30587 17527 70 0,'-6'3'360'16,"-1"3"-22"-16,2 3-7 0,-1 2-28 0,-2-2-19 16,3 6-22-16,1 4-9 0,0-1-30 0,-1 8-15 15,4-1-29-15,-4-8-11 0,-1 7-32 0,4-6 7 16,-1 0-25-16,1 0-19 0,2-2-4 0,0-3-27 16,-2-2-18-16,2-4-19 0,-2-1-17 0,2 0-25 15,0 0-29-15,0-3-17 0,-2 0-38 0,2-3-37 16,0 0-51-16,0 0-39 0,0 0-25 0,0-17-14 15,-2 9-154-15,2-4-448 0,-1-6 198 0</inkml:trace>
  <inkml:trace contextRef="#ctx0" brushRef="#br1" timeOffset="-115550.02">30525 17523 14 0,'0'0'270'0,"2"-5"3"15,-2 5 5-15,0-5 3 0,4 4-9 0,-4 1 12 16,0 0-2-16,8-7-18 0,-2 6 19 0,-1-3-9 15,4 1-7-15,0 1-19 0,1 1-12 0,3-1-18 16,9 0-15-16,-2 0-22 0,0 0-12 16,-1 2-20-16,3 1-16 0,-1-1-10 0,2 1-14 0,0 1-8 15,5-2-13-15,0 2-9 0,-1 3-11 0,-6-4-11 16,-2 0-8-16,0 1-12 0,-1 0-10 0,0 0 3 16,-2-1-6-16,-2 1-5 0,-3 1-5 0,-1 1 0 15,0-2 3-15,-1 3-1 0,-3-2 0 16,-2-1 11-16,4 6 2 0,-2 0 3 0,-6 0-1 0,4 3 1 15,-1 2 1-15,-1 0-5 0,-2-2 5 0,3 1-7 16,-6 4-4-16,3 0 1 0,-2-1-2 0,-5 3 0 16,3-1-4-16,-2 0-1 0,1-1-9 0,-3-2-2 15,3 2-7-15,-4 0-14 0,4-6-24 16,1 2-18-16,-3-1-12 0,1-1-26 0,1-2-27 16,-1 2-29-16,-2-5-36 0,3 4-42 0,-3-3-54 0,3-1-61 15,-5-3-52-15,1 2-249 0,1-3-698 0,-3 1 309 16</inkml:trace>
  <inkml:trace contextRef="#ctx0" brushRef="#br1" timeOffset="-115310.03">30582 17861 71 0,'-8'1'396'0,"8"-1"16"15,-10 3-1-15,10-3-21 0,0 0-23 16,-9-1-44-16,9 1-19 0,0 0-30 0,0 0-28 15,-6 2-25-15,6-2-4 0,0 0-2 0,0 0-6 16,0 0-5-16,41-4-21 0,-21 3-22 0,2-4-11 16,4 3-14-16,2 0-15 0,-7 1-16 0,2-1-20 15,4 1-24-15,-9 1-28 0,1-2-32 0,2 1-39 16,-2-1-31-16,1 5-44 0,-3-2-49 0,-2 0-51 16,-3 0-57-16,2 2-67 0,-1-2-62 0,-7 0-218 15,4 3-666-15,-5-1 295 0</inkml:trace>
  <inkml:trace contextRef="#ctx0" brushRef="#br1" timeOffset="-114055.95">27057 18253 80 0,'0'0'150'15,"0"0"-12"-15,0 0-25 0,0 0-9 0,0 0-14 16,0 0-1-16,0 0-9 0,0 0-5 0,0 0-6 16,0 0-2-16,0 0-14 0,0 0 5 0,0 0-5 15,0 0 12-15,0 0-8 0,0 0 6 0,0 0 13 16,0 0 10-16,0 0 12 0,0 0 8 0,0 0 8 15,0 0 3-15,0 0 13 0,0 0 4 0,0 0 4 16,0 0 0-16,0 0 3 0,0 0-14 0,0 0-4 16,0 0-6-16,0 0-5 0,0 0-2 0,0 0 2 15,0 0-15-15,9 20 0 0,-9-20 8 0,0 0-8 16,0 0-1-16,0 0 4 0,27 8-3 0,-27-8-8 16,22 3 7-16,-22-3 6 0,0 0-12 0,31 4 2 15,-31-4-10-15,35 3 5 0,-35-3-9 0,37 0-9 16,-37 0-7-16,32 1-7 0,-32-1-8 0,32 0 2 15,-32 0-3-15,28 1-10 0,-28-1 2 0,0 0-4 16,35 0-3-16,-35 0-8 0,0 0 1 0,0 0-6 16,32 0 3-16,-32 0-3 0,0 0 1 0,0 0-6 15,0 0 1-15,0 0-13 0,0 0-11 0,0 0-20 16,28 0-21-16,-28 0-18 0,0 0-37 0,0 0-29 16,0 0-44-16,0 0-53 0,0 0-64 0,0 0-83 15,0 0-275-15,0 0-707 0,0 0 313 0</inkml:trace>
  <inkml:trace contextRef="#ctx0" brushRef="#br1" timeOffset="-113663.2">27139 18440 236 0,'0'0'328'0,"0"0"-3"0,0 0-14 0,0 0-24 16,0 0-27-16,0 0-31 0,0 0-21 0,0 0-39 15,0 0-2-15,0 0-21 0,0 0-15 16,0 0-10-16,0 0-6 0,0 0 0 0,0 0 0 16,0 0 3-16,0 0-18 0,0 0 10 0,0 0 4 15,0 0-5-15,0 0-3 0,0 0-7 0,60 2 0 0,-60-2-9 16,27 0-10-16,-27 0-8 0,0 0-6 0,47-4-4 15,-47 4-6-15,36-4 0 0,-36 4-11 0,31-4-12 16,-31 4-2-16,25-2-4 0,-25 2 1 16,0 0-5-16,31 1-7 0,-31-1 0 0,0 0 4 15,0 0-11-15,0 0-6 0,32-1-31 0,-32 1 19 0,0 0-3 16,0 0-27-16,0 0-5 0,0 0-14 0,0 0-18 16,0 0-11-16,0 0-16 0,0 0-13 0,0 0-31 15,0 0-41-15,0 0-43 0,0 0-54 0,0 0-56 16,0 0-174-16,0 0-557 0,0 0 247 15</inkml:trace>
  <inkml:trace contextRef="#ctx0" brushRef="#br1" timeOffset="-112998.09">27259 18214 283 0,'0'0'285'0,"0"0"-23"16,0 0-25-16,0 0-23 0,0 0-24 0,0 0-20 15,0 0-18-15,0 0-17 0,0 0-16 0,0 0-12 16,0 0-8-16,0 0-1 0,0 0-9 0,0 0 7 16,0 0 0-16,0 0 8 0,0 0-11 0,0 0 27 15,0 0-2-15,0 0-4 0,0 0 11 0,0 0 18 16,0 0-9-16,0 0 13 0,0 0-4 0,0 0 2 15,0 0 1-15,0 0-7 0,0 0-9 0,0 0-7 16,0 0-2-16,0 0-11 0,0 0-7 0,0 0-7 16,0 0-8-16,0 0-6 0,0 0-1 0,62 17-5 15,-62-17-6-15,0 0-5 0,16 5 0 0,-16-5-6 16,0 0-8-16,21 8 2 0,-21-8-5 0,0 0-3 16,25 6-6-16,-25-6 1 0,23 6-7 0,-23-6-3 15,22 6 0-15,-22-6-8 0,19 6 2 0,-19-6-1 16,0 0-2-16,23 5 4 0,-23-5 1 0,0 0-2 15,0 0 8-15,19 6-4 0,-19-6 17 0,0 0 6 16,0 0 8-16,0 0 11 0,0 0-5 0,0 0 8 16,0 0 1-16,0 0 3 0,0 0-10 0,18 7 4 15,-18-7-13-15,0 0 1 0,0 0-12 0,0 0 3 16,0 0-3-16,0 0-12 0,0 0 4 0,0 0-10 16,0 0-2-16,5 15-2 0,-5-15-3 0,0 0-3 15,0 0 9-15,0 0 11 0,0 0 3 0,0 0 1 16,0 0-4-16,-5 21 5 0,5-21-9 0,0 0 7 15,0 0-6-15,-9 18-4 0,9-18-3 0,0 0 7 16,-11 16-8-16,11-16-6 0,-8 20 4 0,8-20 0 16,-9 14-6-16,9-14 0 0,-9 10-10 0,9-10 5 15,-11 15-1-15,11-15 2 0,0 0 1 0,-12 15-13 16,12-15 4-16,-8 10 0 0,8-10-1 0,0 0-4 16,-8 16-2-16,8-16-6 0,0 0-26 0,-14 17-16 15,14-17-11-15,-9 10-26 0,9-10-18 0,-12 11-23 16,12-11-23-16,-13 15-30 0,13-15-26 0,-9 14-29 15,9-14-33-15,0 0-39 0,-7 21-43 0,7-21-33 16,-3 10-40-16,3-10-32 0,0 0-310 0,0 0-826 16,9 22 365-16</inkml:trace>
  <inkml:trace contextRef="#ctx0" brushRef="#br1" timeOffset="-112092.08">27881 18182 222 0,'0'0'395'16,"0"0"11"-16,0 0-27 0,0 0-19 0,0 0-36 16,0 0-29-16,0 0-30 0,0 0-16 0,0 0-32 15,0 0-19-15,0 0-18 0,0 0-8 0,0 0-2 16,0 0 1-16,0 0-2 0,0 0-5 0,0 0-14 16,48-23-10-16,-34 18-10 0,5 2-12 0,0-3-13 15,2 2-8-15,-3 0-9 0,0 0-7 0,9-1-5 16,-7 3-9-16,0-2-14 0,-2 0-2 0,1 1 0 15,-1-1-22-15,-4 3-14 0,-1 0-21 0,0 0-23 16,-3 1-31-16,2-2-6 0,-5 1-22 0,0 1-31 16,-7 0-17-16,9-1-16 0,-4 2-18 0,-5-1-22 15,0 0-27-15,0 0-58 0,4 4-74 0,-4-4-270 16,0 0-672-16,-12 7 298 0</inkml:trace>
  <inkml:trace contextRef="#ctx0" brushRef="#br1" timeOffset="-111815.13">28056 18133 354 0,'0'0'358'0,"0"0"-2"0,0 0-7 0,-8 2-32 0,8-2-30 16,0 0-9-16,0 0-39 0,0 0-14 0,0 0-23 15,0 0-20-15,-9 31-2 0,9-31-20 0,-3 21-4 16,1-9-2-16,2-12 2 0,-3 25-14 0,2-13 3 15,1-12-10-15,-4 29-10 0,3-13-9 0,-7 0-8 16,6 0-9-16,2-16-5 0,-8 24-9 0,3-10-5 16,1 2-9-16,4-16-11 0,-9 24-3 0,5-15-17 15,4-9-17-15,-10 16-27 0,10-16-31 0,0 0-27 16,0 0-46-16,-8 14-61 0,8-14-56 0,0 0-60 16,0 0-70-16,0 0-327 0,0 0-738 0,0 0 326 15</inkml:trace>
  <inkml:trace contextRef="#ctx0" brushRef="#br1" timeOffset="-111549.08">28165 18203 250 0,'0'0'318'16,"0"0"11"-16,0 0-9 0,0 0-7 0,0 0-13 16,0 0-21-16,0 0-11 0,0 0-20 0,-17 38-13 15,17-38-18-15,-2 19-15 0,2-19-17 0,2 25-19 16,4-9-14-16,-6-16-15 0,11 26-9 0,-7-15-18 15,5 0-11-15,0 3-14 0,-2-1-9 0,4-3-2 16,-11-10-5-16,18 16-8 0,-8-7-8 0,-10-9-28 16,19 11 6-16,-19-11-10 0,19 7-27 0,-19-7-27 15,0 0-13-15,21 6-25 0,-21-6-21 0,0 0-13 16,0 0-19-16,18 7-16 0,-18-7-10 0,0 0-18 16,0 0-24-16,0 0-36 0,0 0-48 0,0 0-32 15,0 0-161-15,0 0-508 0,0 0 225 0</inkml:trace>
  <inkml:trace contextRef="#ctx0" brushRef="#br1" timeOffset="-111289">27944 18317 247 0,'0'0'321'0,"-25"15"-17"15,25-15-21-15,-12 11-22 0,12-11-19 0,-13 17-20 16,13-17-16-16,-10 24-26 0,7-11-17 0,-1 0-17 0,4-13-8 16,-6 30-22-16,3-15-10 0,-1 1-13 0,4-16-21 15,-2 30-1-15,1-18-28 0,1-12-16 16,-2 20-17-16,2-20-20 0,1 16-20 0,-1-16-22 16,0 0-20-16,-3 18-21 0,3-18-22 0,0 0-28 15,0 0-23-15,0 0-36 0,0 0-23 0,-3 14-133 16,3-14-386-16,0 0 171 0</inkml:trace>
  <inkml:trace contextRef="#ctx0" brushRef="#br1" timeOffset="-110898.91">27855 18351 50 0,'0'0'220'0,"0"0"2"15,0 0 3-15,6-24 3 0,-6 24-2 0,0 0-8 16,0 0 1-16,14-14-9 0,-14 14 2 0,0 0-1 15,23-10-8-15,-23 10-16 0,25-8-16 0,-25 8 8 16,31-10-15-16,-1 5-17 0,-2 2-13 0,0-1-10 16,2-1-2-16,0 0-13 0,-2 0-24 0,4 1 6 15,4 0-15-15,-8 1-11 0,2 0-5 0,-3 0-9 16,2 3-5-16,-29 0 3 0,43 2-11 0,-23 2 4 16,-20-4 20-16,34 6-5 0,-34-6 15 0,24 9 1 15,-24-9 2-15,22 11 6 0,-22-11 8 0,17 15 4 16,-9-7 2-16,-8-8 2 0,12 19-4 0,-7-7-6 15,0 2-2-15,-5-14-9 0,7 24-3 0,-5-10-9 16,-2-14-5-16,1 24 1 0,1-7-6 0,-2-17-8 16,-2 22-12-16,2-22 1 0,-3 23-3 0,3-23-7 15,-5 18 4-15,5-18-3 0,-9 20-3 0,5-10-5 16,4-10-2-16,-11 21-11 0,6-10-14 0,5-11-4 16,-15 21-13-16,7-13-15 0,8-8-14 0,-15 18-17 15,15-18-24-15,-14 16-32 0,14-16-41 0,-18 12-33 16,18-12-45-16,-18 11-47 0,18-11-67 0,-19 2-45 15,19-2-261-15,-25 4-722 0,25-4 319 0</inkml:trace>
  <inkml:trace contextRef="#ctx0" brushRef="#br1" timeOffset="-110620.89">27970 18565 26 0,'0'0'330'0,"0"0"-8"16,0 0-6-16,0 0-27 0,0 0-27 0,0 0-17 0,0 0 0 16,0 0 9-16,0 0-11 0,0 0-9 0,0 0-8 15,0 0-14-15,0 0-13 0,68 7-4 0,-40-3-15 16,1-1-25-16,4-3-9 0,-1 4-15 0,5-2-14 16,-3 1-13-16,0-3-5 0,-1 0-23 0,3 2-20 15,-4 0-19-15,-1 1-14 0,-3-2-18 16,-7 4-13-16,-21-5-15 0,38 7-19 0,-25-4-4 0,-13-3-25 15,21 8-12-15,-21-8-54 0,17 10-13 0,-17-10-23 16,13 9-25-16,-13-9-40 0,0 0-53 0,14 13-254 16,-14-13-590-16,0 0 261 0</inkml:trace>
  <inkml:trace contextRef="#ctx0" brushRef="#br1" timeOffset="-109732.52">28737 18110 109 0,'-2'-4'412'16,"2"4"-20"-16,-2-7-22 0,1 3-18 0,1 1-22 16,0 3-23-16,0 0-31 0,1-6 3 0,-1 6-9 15,0 0-20-15,-1-5-13 0,1 5-6 0,0 0-17 16,0 0-15-16,0 0-7 0,0 0-9 0,0 0-17 16,-7 12-19-16,5-7-18 0,2-5-10 0,0 0-14 15,-17 26-5-15,17-26-10 0,-10 19-9 0,10-19-12 16,-12 17-15-16,12-17 3 0,-7 14-7 0,7-14-19 15,0 0-11-15,-8 14-22 0,8-14-18 0,0 0-15 16,0 0-10-16,0 0-13 0,0 0 2 0,0 0-1 16,-1 15 1-16,1-15 12 0,0 0 3 0,0 0 13 15,0 0-5-15,0 0 0 0,0 0 13 0,0 0 3 16,0 0-2-16,0 0 0 0,0 0 1 0,0 0-5 16,60-11 6-16,-60 11 1 0,0 0 4 0,0 0 1 15,0 0 0-15,0 0 9 0,0 0-7 0,0 0 8 16,16 9 0-16,-16-9-4 0,0 0-3 0,0 0 3 15,4 20 6-15,-4-20-3 0,0 0 2 0,-5 19 4 16,5-19-2-16,0 0-5 0,0 0 10 0,-6 21 0 16,6-21-7-16,0 0-4 0,-7 13 6 0,7-13 4 15,0 0-9-15,0 0 1 0,-5 17 1 0,5-17-2 16,0 0 1-16,0 0 0 0,0 0-19 0,0 0 4 16,-2 14 13-16,2-14-2 0,0 0-2 0,0 0-10 15,0 0 8-15,0 0 10 0,0 0-10 0,0 0 6 16,0 0 10-16,3 19 6 0,-3-19 5 0,0 0 16 15,13 17 8-15,-4-8 2 0,-9-9 0 0,10 18 4 16,-3-3 2-16,-1 1-1 0,4-3 2 0,-1 1-2 16,-5 1-2-16,-4-15 6 0,9 23-1 0,-4-11 0 15,-5-12 0-15,7 23-1 0,-4-14 1 0,-3-9-4 16,4 22-4-16,-4-22-1 0,3 18 4 0,-3-18-6 16,-3 17 0-16,3-17-2 0,0 0-2 0,-9 16 0 15,9-16-3-15,0 0-6 0,-18 7-3 0,18-7-7 16,0 0 1-16,0 0-2 0,0 0-3 0,0 0-2 15,-52-16 0-15,52 16 0 0,-15-16-4 0,15 16 4 16,-12-12-1-16,12 12-5 0,-7-15 4 0,7 15-4 16,0 0-3-16,-8-16 2 0,8 16 3 0,0 0-2 15,1-16-2-15,-1 16 5 0,0 0 6 0,8-24-3 16,-8 24 6-16,10-13 6 0,-10 13 0 0,10-12-4 16,-10 12 1-16,0 0-3 0,24-12 1 0,-24 12-5 15,21-6 1-15,-21 6 0 0,23-6-1 0,-23 6-4 16,0 0 2-16,32-3-3 0,-32 3-6 0,0 0-17 15,27 0-18-15,-27 0-17 0,0 0-32 0,0 0-33 16,0 0-21-16,34 3-42 0,-34-3-42 0,0 0-44 16,0 0-49-16,0 0-47 0,22 5-68 0,-22-5-318 15,0 0-808-15,0 0 357 0</inkml:trace>
  <inkml:trace contextRef="#ctx0" brushRef="#br1" timeOffset="-109273.08">28980 18117 219 0,'0'0'439'0,"-4"-2"-25"0,4 2-36 15,0 0-43-15,0 0-32 0,0 0-34 0,0 0-21 16,0 0-21-16,7-4-21 0,1 3-16 0,-2 0-27 16,-1 0-8-16,8-1-13 0,-8 1-15 0,8 0-18 15,1-2-2-15,-1 2-19 0,-3 1-6 0,3-2-12 16,-3 1-1-16,3 1-6 0,-3-2-10 0,2 1-9 16,-5 1-4-16,0 0-5 0,-1-1-8 0,-6 1 11 15,9 0-16-15,-9 0 7 0,7 0-6 0,-7 0 12 16,0 0 10-16,0 0-1 0,7 0 11 0,-7 0 7 15,4 7 3-15,-4-7 3 0,0 0 5 0,0 0-8 16,0 0 2-16,-4 37 4 0,4-37-4 0,-4 21 1 16,2-9-6-16,2-12 2 0,-5 23 1 0,5-23-3 15,-7 20 1-15,2-9-3 0,5-11-3 0,-10 18-1 16,10-18-8-16,-10 16-6 0,10-16-8 0,-15 14 3 16,15-14-9-16,-13 9-22 0,13-9-24 0,-21 10-29 15,21-10-34-15,-23 6-30 0,23-6-46 16,0 0-47-16,-37-1-51 0,37 1-55 0,0 0-67 0,-41-8-54 15,41 8-268-15,-27-7-757 0,27 7 335 0</inkml:trace>
  <inkml:trace contextRef="#ctx0" brushRef="#br1" timeOffset="-109000.95">28930 18160 131 0,'0'0'437'0,"0"0"-45"0,0 0-6 0,0 0-7 16,0 0-6-16,0 0-11 0,28 25-17 16,-28-25-12-16,16 11-17 0,-16-11-8 0,20 14-21 15,-4-5-18-15,3-1-18 0,-5 0-27 0,4 1-11 16,0 0-24-16,3 0-13 0,-5-2-20 0,3 2-10 16,-1-3-19-16,-18-6-8 0,35 14-16 0,-16-7-12 0,-2-1-22 15,-17-6-27-15,23 12-30 0,-23-12-29 0,23 10-41 16,-23-10-43-16,20 8-49 0,-20-8-22 0,17 9-37 15,-17-9-43-15,10 10-28 0,-10-10-52 16,0 0-35-16,8 13-49 0,-8-13-231 0,0 0-702 16,0 0 311-16</inkml:trace>
  <inkml:trace contextRef="#ctx0" brushRef="#br1" timeOffset="-108323.92">29068 18481 266 0,'0'0'422'0,"0"0"-32"0,0 0-35 16,0 0-37-16,0 0-39 0,0 0-26 0,0 0-35 15,0 0-32-15,0 0-2 0,0 0-16 0,0 0-21 16,0 0-13-16,0 0-2 0,0 0-18 0,0 0-23 16,0 0-39-16,75-2-31 0,-75 2-20 0,0 0-18 15,0 0-30-15,33-2-20 0,-33 2-22 0,0 0-21 16,0 0-13-16,0 0-7 0,27 3 4 0,-27-3 12 15,0 0 2-15,0 0-6 0,0 0 7 0,0 0 6 16,0 0 17-16,0 0 20 0,0 0 28 0,0 0 29 16,0 0 26-16,0 0 25 0,0 0 27 0,0 0 24 15,0 0 11-15,0 0 4 0,0 0 3 0,0 0-3 16,0 0-12-16,0 0-2 0,0 0-13 0,0 0-3 16,0 0-4-16,0 0-7 0,0 0-1 0,0 0 4 15,0 0 4-15,0 0-7 0,-59 24-1 0,59-24 2 16,-9 12-8-16,9-12-14 0,-14 15-2 0,14-15 2 15,-18 13-5-15,18-13-14 0,-16 14 6 0,16-14-7 16,-18 12-8-16,5-5-4 0,13-7 7 0,-18 11-1 16,18-11 0-16,-18 8-1 0,18-8 20 0,0 0 9 15,-19 7 14-15,19-7 4 0,0 0 16 0,0 0 1 16,-18 8 17-16,18-8-1 0,0 0 10 0,0 0 3 16,0 0 8-16,0 0 1 0,0 0-9 0,0 0 5 15,-19 8-1-15,19-8-3 0,0 0-8 0,0 0-6 16,0 0-11-16,0 0-8 0,0 0-8 0,0 0-5 15,0 0 3-15,0 0 18 0,0 0 10 0,0 0 14 16,0 0-3-16,0 0 0 0,0 0 5 0,67 5-8 16,-67-5 4-16,38 2-23 0,-38-2 7 0,49-2-11 15,-21-1-10-15,0 3-9 0,-1-2-6 16,2-1-6-16,-29 3-4 0,42-2 6 0,-19 1-5 0,-23 1-15 16,42-3 3-16,-42 3-4 0,32 0 1 0,-32 0-10 15,25-1-5-15,-25 1-4 0,0 0-6 0,0 0 5 16,32 1-6-16,-32-1 2 0,0 0-1 0,0 0-14 15,0 0-6-15,0 0-7 0,0 0-9 16,30 0-7-16,-30 0-8 0,0 0-4 0,0 0-9 16,0 0-15-16,0 0-18 0,0 0-12 0,0 0-22 0,0 0-28 15,0 0-23-15,0 0-36 0,0 0-46 0,0 0-62 16,0 0-82-16,0 0-46 0,0 0-51 0,0 0-303 16,0 0-866-16,0 0 383 0</inkml:trace>
  <inkml:trace contextRef="#ctx0" brushRef="#br1" timeOffset="-104705.83">29898 18193 330 0,'0'0'350'16,"0"0"-24"-16,0 0-27 0,0 0-19 0,-15-20-2 15,15 16-8-15,-4-2-13 0,3 1 0 0,-3 0 7 16,4 0 9-16,-6 2 5 0,4-2 4 0,-1-1-8 16,1 1-1-16,-5 2-6 0,2-4-13 0,-4 4 3 15,3-1-7-15,1 1-18 0,-2-1-18 0,-4-1-10 16,0 3-16-16,1-1-13 0,-2 3-30 0,2 0 0 16,-3 2-14-16,3-1-11 0,-4 2-11 0,1 1-24 15,3 1-2-15,10-5-15 0,-23 12-3 0,23-12-8 16,-22 14-6-16,15-4-6 0,7-10 5 0,-16 18-10 15,9-9-1-15,7-9-16 0,-7 22-1 0,7-22-7 16,-2 21-11-16,2-21-9 0,1 19 0 0,-1-19-11 16,0 0-4-16,11 19-4 0,-11-19-2 0,14 8 3 15,-14-8-6-15,0 0 0 0,28 6 5 0,-28-6-4 16,0 0 1-16,0 0-1 0,53-18 7 16,-38 12-1-16,-1-6-4 0,0 4 6 0,1-3-1 0,-3-1 5 15,-12 12-3-15,16-16 8 0,-16 16-4 0,11-8 10 16,-11 8 5-16,0 0 19 0,0 0 0 0,10-11 4 15,-10 11 5-15,0 0 9 0,0 0 5 0,0 0-5 16,0 0-12-16,0 0 8 0,0 0-1 16,0 0-7-16,0 0-2 0,0 0 5 0,0 0 2 15,0 0 3-15,9 42 5 0,-11-24-1 0,0-2 5 0,1 4 3 16,-3 4 6-16,2 3-2 0,-5-2 6 16,2 3-13-16,0 5 7 0,3-1-17 0,-5-3 11 0,3-1-11 15,3-1-5-15,0-2 2 0,-2-4-12 16,4-4-17-16,-2-1 0 0,1-16 0 0,1 26 0 15,-1-26-23-15,2 17-38 0,-2-17-13 0,0 0-18 0,1 16-22 16,-1-16-24-16,0 0-23 0,0 0-15 0,0 0-16 16,0 0-9-16,0 0-19 0,0 0-11 0,0 0-27 15,0 0-28-15,0 0-32 0,13-47-31 16,-13 47-31-16,6-22-37 0,-2 10-333 0,-4 12-813 16,4-23 359-16</inkml:trace>
  <inkml:trace contextRef="#ctx0" brushRef="#br1" timeOffset="-104098.64">30018 18172 229 0,'0'0'357'0,"0"0"-1"0,0 0-6 15,0 0-20-15,0 0-4 0,0 0-32 0,36-9-11 16,-36 9-27-16,0 0-18 0,23-3-21 0,-23 3-17 16,0 0-19-16,0 0-14 0,41 1-16 0,-41-1-12 15,0 0-20-15,28 4-7 0,-28-4-11 0,0 0-1 16,23 4-12-16,-23-4 4 0,0 0-3 0,0 0 5 16,20 7 4-16,-20-7 11 0,0 0 11 0,0 0-6 15,6 16-3-15,-6-16-8 0,-4 18-8 0,4-18-13 16,-9 25-6-16,1-10-5 0,-2 0-13 0,1-1-3 15,0-1-8-15,9-13-11 0,-14 21-7 0,8-14-3 16,6-7 0-16,-12 17-2 0,12-17-1 0,-9 8-1 16,9-8-3-16,0 0-1 0,0 0-1 0,-12 15-5 15,12-15-11-15,0 0 7 0,0 0-3 0,0 0-8 16,0 0 4-16,0 0-3 0,0 0 1 0,0 0 1 16,0 0-4-16,0 0 4 0,0 0 5 0,0 0 0 15,0 0 1-15,0 0 3 0,0 0 8 0,39 12 8 16,-39-12 11-16,21 9 10 0,-21-9 16 0,27 16 13 15,-15-4 13-15,6 8 0 0,-7-7 5 0,2 3 8 16,-4-3-6-16,2 4 5 0,1 7 5 0,-6-9 6 16,1 2-13-16,-3-1 5 0,-4-16 5 0,5 28 1 15,-5-15 3-15,0-13 3 0,0 25-1 0,-2-11-14 16,2-14-100-16,-5 19 0 0,5-19 0 0,-9 17 0 16,9-17 0-16,-16 15 0 0,16-15 0 0,-19 11 0 15,19-11 0-15,-24 8 0 0,24-8 0 0,-27 0 0 16,27 0 0-16,-37-9 0 0,37 9 0 0,-39-13 0 15,20 5-98-15,3-1-89 0,-3 1-8 0,3-4-11 16,16 12-18-16,-24-19-18 0,14 11-34 0,10 8-36 16,-16-16-36-16,16 16-42 0,-6-20-39 0,6 20-30 15,-1-18-21-15,1 18-245 0,5-19-784 0,-5 19 347 16</inkml:trace>
  <inkml:trace contextRef="#ctx0" brushRef="#br1" timeOffset="-103689.47">30352 18267 6 0,'0'0'265'0,"0"0"-4"16,0 0-7-16,0 0-4 0,0 0-1 16,0 0-2-16,0 0 11 0,0 0-16 0,0 0-8 15,0 0 6-15,0 0-34 0,0 0-3 0,0 0 4 0,0 0-4 16,0 0-5-16,0 0-8 0,0 0-12 0,-19 36-14 15,19-36-16-15,-3 18-11 0,3-18-9 0,0 17-15 16,0-17-12-16,5 21-11 0,-5-21-6 16,8 14-8-16,-8-14-11 0,5 12-7 0,-5-12-6 15,0 0-4-15,17 14-8 0,-17-14-2 0,0 0-1 16,20 4 1-16,-20-4-10 0,0 0-2 0,0 0-7 0,37-19-5 16,-37 19-9-16,18-21-17 0,-6 8 2 15,-5 0 1-15,0 0-1 0,-7 13-3 0,14-26-1 16,-12 11 5-16,2 3 4 0,-4 12 2 0,-2-26 2 15,2 26 8-15,0-21 13 0,0 21 7 0,-5-16 9 16,5 16 5-16,0 0-2 0,-11-18-5 0,11 18-7 16,0 0-7-16,-12-9-4 0,12 9-17 0,0 0-19 15,0 0-14-15,0 0-24 0,0 0-25 0,-51 20-31 16,51-20-26-16,-16 17-35 0,7-8-34 0,9-9-43 16,-14 20-52-16,14-20-42 0,-8 14-296 0,8-14-694 15,-5 16 308-15</inkml:trace>
  <inkml:trace contextRef="#ctx0" brushRef="#br1" timeOffset="-103104.18">30716 18305 105 0,'0'0'387'0,"0"0"-20"16,0 0-16-16,0 0-2 0,0 0-23 0,0 0-18 15,0 0-14-15,0 0-13 0,-30 33-2 0,30-33-21 16,-11 15-6-16,11-15-2 0,-7 19 0 0,7-19-4 15,-12 19-3-15,9-10-1 0,3-9-7 16,-11 23-7-16,6-11-11 0,-1 4-19 0,-1 0-2 16,1 0-24-16,1 0-20 0,1 0-10 0,5 0-22 0,-1-16-7 15,0 36-12-15,3-20-10 0,-1 0-11 0,-2-16-12 16,9 28 1-16,-1-17-14 0,1 2-4 0,0 1-5 16,-9-14-8-16,18 16 0 0,-8-10-8 15,-10-6 0-15,20 12-11 0,-20-12-7 0,25 2-3 0,-25-2-9 16,0 0-7-16,48-11-6 0,-30 4-9 15,-4-5-8-15,8-5-12 0,-3-2-10 0,0 3-3 16,-3-6-6-16,-4 8-1 0,4-10-2 0,-2 0-1 0,-6 6 3 16,2 2 7-16,-3-2 3 0,-2 0 4 15,3 1 6-15,-3 3 3 0,-3-2 9 0,-2 16 2 0,0-21 5 16,0 21 1-16,-3-24 5 0,3 24 1 16,-8-17 5-16,8 17 1 0,-11-16 3 0,11 16 11 15,-13-11 1-15,13 11-4 0,-15-8 1 0,15 8 0 16,-22-5-4-16,22 5 1 0,0 0-3 0,-35 0-3 15,35 0-13-15,0 0-17 0,-33 7-20 0,33-7-23 16,0 0-30-16,0 0-40 0,-24 6-42 0,24-6-45 16,0 0-54-16,0 0-57 0,0 0-37 0,0 0-25 15,0 0-265-15,0 0-731 0,0 0 325 0</inkml:trace>
  <inkml:trace contextRef="#ctx0" brushRef="#br1" timeOffset="-102786.88">31158 18216 296 0,'0'0'460'0,"0"0"-6"16,0 0-10-16,0 0-18 0,0 0-24 0,0 0-25 15,0 0-24-15,0 0-27 0,0 0-24 0,0 0-20 16,0 0-23-16,0 0-20 0,0 0-14 0,0 0-11 16,0 0-10-16,0 0-11 0,-21 40-14 0,21-40-17 15,-12 18-6-15,6-8-28 0,6-10-15 0,-12 20-11 16,7-10-26-16,5-10-29 0,-9 19-39 0,3-9-47 16,6-10-39-16,-12 20-47 0,12-20-55 15,-6 13-53-15,6-13-58 0,0 0-66 0,-5 16-72 16,5-16-29-16,0 0-249 0,0 0-765 0,0 0 339 15</inkml:trace>
  <inkml:trace contextRef="#ctx0" brushRef="#br1" timeOffset="-102244.39">31334 18337 210 0,'0'0'346'0,"0"0"-18"0,0 0-6 16,0 0 3-16,0 0-14 0,0 0 2 0,0 0 1 15,-21 24 2-15,21-24 1 0,0 0-1 0,0 0-4 16,-9 18-5-16,9-18-5 0,0 0-13 0,-7 15-17 15,7-15-14-15,-9 16-27 0,9-16-12 0,-8 20-22 16,4-9-16-16,2 4-16 0,2-15-16 16,-5 24-13-16,2-9-17 0,3-15-14 0,-1 27-13 15,1-12-9-15,0-15-3 0,4 24-13 0,-1-12-7 16,-3-12-7-16,12 23-5 0,-7-13-11 0,-5-10-8 0,14 16-9 16,-14-16-7-16,18 12-5 0,-18-12-8 0,20 10-1 15,-20-10-12-15,25 0-14 0,-25 0-7 0,0 0-11 16,37-15-12-16,-21 5-14 0,-2-3-11 0,8-5-2 15,-5 3 0-15,-6 0 6 0,4-9 7 16,-6 7 7-16,0-2 6 0,-1 1 13 0,-3-1 2 16,-1 3 2-16,-3-1 1 0,1-2 12 0,-4 0 5 15,1 2 1-15,1 17 6 0,-5-26 8 0,2 14 11 0,3 12 4 16,-9-19 4-16,9 19 4 0,-12-12 1 0,12 12 1 16,-18-8-5-16,18 8 0 0,0 0 1 15,-28-4-6-15,28 4-2 0,0 0-5 0,0 0-5 16,-39 16-12-16,39-16-18 0,-16 9-24 0,16-9-29 15,0 0-29-15,-16 13-29 0,16-13-37 0,-5 11-35 16,5-11-55-16,0 0-45 0,0 19-48 0,0-19-32 16,0 0-287-16,0 0-743 0,14 16 329 0</inkml:trace>
  <inkml:trace contextRef="#ctx0" brushRef="#br1" timeOffset="-101772.22">31712 18403 151 0,'0'0'260'15,"0"0"-2"-15,0 0-10 0,0 0 0 0,0 0-7 16,0 0-1-16,0 0-4 0,0 0-8 0,0 0 13 16,0 0-1-16,0 0 2 0,0 0-23 0,18 19-7 15,-18-19-10-15,4 15-5 0,-4-15-18 0,5 27-13 16,-3-15-11-16,-2-12-11 0,5 25-21 0,-2-13-9 15,2 4-3-15,-5-16-13 0,12 24-8 0,-6-11-7 16,0-2-13-16,-6-11-4 0,18 21-7 0,-8-10-4 16,-10-11-6-16,21 15-6 0,-21-15-4 0,20 9 2 15,-20-9-6-15,23 4-1 0,-23-4 4 16,0 0-6-16,0 0 2 0,53-18-5 0,-40 5 2 0,-1 2 0 16,6-10 0-16,-5 7 2 0,2-11-3 0,-2 3 2 15,2-3-5-15,-6 2-3 0,0-4-2 0,1 5 0 16,-4-2-2-16,-3 4 1 0,1-5-1 15,-1 7-1-15,-3 0 0 0,0 3 1 0,0 15 5 16,-3-24-1-16,3 24-2 0,-7-23 2 0,7 23-4 16,-7-18 1-16,7 18 0 0,-12-13-4 0,12 13 0 15,-15-9-1-15,15 9-6 0,-19-8-5 0,19 8 2 16,0 0-2-16,-32-5 3 0,32 5-7 0,0 0-10 16,0 0-14-16,-42 12-13 0,42-12-18 0,-14 5-28 15,14-5-27-15,-14 11-35 0,14-11-35 0,0 0-29 16,-13 11-28-16,13-11-36 0,0 0-33 0,-1 19-38 15,1-19-22-15,0 0-274 0,0 0-692 0,0 0 308 16</inkml:trace>
  <inkml:trace contextRef="#ctx0" brushRef="#br1" timeOffset="-101415.38">32219 18134 118 0,'0'0'279'0,"0"0"12"16,0 0 23-16,0 0 26 0,0 0 33 0,2-7 28 15,-2 7 20-15,0 0 13 0,0 0 4 0,0 0-9 16,0 0-10-16,0 0-14 0,0 0-25 0,0 0-23 16,0 0-33-16,0 0-29 0,0 0-32 0,0 0-22 0,0 0-25 15,-15 34-29-15,15-34-20 0,-13 27-29 16,7-10-33-16,5-5-45 0,-4 3-38 0,0 2-46 16,-2-1-59-16,1-1-61 0,2 2-69 0,4-17-65 15,-2 24-100-15,-1-13-89 0,3-11-92 0,-2 19-320 16,2-19-951-16,-6 15 420 0</inkml:trace>
  <inkml:trace contextRef="#ctx0" brushRef="#br1" timeOffset="-100923.33">32397 18156 487 0,'-3'-3'540'0,"-1"1"-41"16,2-1-36-16,2 3-48 0,-6-3-35 0,2 0-32 15,4 3-22-15,0 0-22 0,0 0-6 0,0 0-5 16,0 0-13-16,0 0-17 0,0 0-6 0,0 0-4 16,-31 25-15-16,31-25 0 0,-13 17-21 0,4-3-21 15,2 1-16-15,-2-1-22 0,2-3-16 0,-2 4-12 16,1-1-16-16,1-1-28 0,-1 3-53 0,1-1-48 16,-1 1-63-16,2 0-76 0,6-16-87 0,-9 26-102 15,3-9-98-15,6-1-107 0,0-16-339 0,-3 21-960 16,-2-9 425-16</inkml:trace>
</inkml:ink>
</file>

<file path=ppt/ink/ink6.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v"/>
          <inkml:channel name="T" type="integer" max="2.14748E9" units="dev"/>
        </inkml:traceFormat>
        <inkml:channelProperties>
          <inkml:channelProperty channel="X" name="resolution" value="1290.03943" units="1/cm"/>
          <inkml:channelProperty channel="Y" name="resolution" value="2064.71338" units="1/cm"/>
          <inkml:channelProperty channel="F" name="resolution" value="0" units="1/dev"/>
          <inkml:channelProperty channel="T" name="resolution" value="1" units="1/dev"/>
        </inkml:channelProperties>
      </inkml:inkSource>
      <inkml:timestamp xml:id="ts0" timeString="2021-03-27T06:07:19.463"/>
    </inkml:context>
    <inkml:brush xml:id="br0">
      <inkml:brushProperty name="width" value="0.05292" units="cm"/>
      <inkml:brushProperty name="height" value="0.05292" units="cm"/>
      <inkml:brushProperty name="color" value="#FF0000"/>
    </inkml:brush>
  </inkml:definitions>
  <inkml:trace contextRef="#ctx0" brushRef="#br0">8442 8250 245 0,'0'0'286'0,"-4"3"-15"0,4-3-6 16,0 0-15-16,0 0-13 0,0 0-11 0,0 0-11 16,0 0-20-16,0 0-11 0,0 0-21 0,0 0-11 15,0 0-8-15,0 0-14 0,0 0 5 0,0 0 3 16,0 0 5-16,13 3 3 0,-13-3 4 0,10-2-7 15,-10 2-7-15,13-1-4 0,-7 1-3 0,3 0-8 16,2 0-9-16,0-2 0 0,0 0-7 0,2 0-12 16,1 1-5-16,0-1-9 0,-1 1-5 0,5 0-4 0,1-1-5 15,-1 0-16-15,-4 2 3 0,-1 0-9 16,2-2-5-16,-3 0 1 0,-1 2-7 0,1-1-4 0,-5 1-3 16,0 0 3-16,-1-1-3 0,-1-2-10 0,-5 3 7 15,7 0-8-15,-7 0 0 0,0 0-15 0,10-1-15 16,-10 1-12-16,0 0-29 0,5 1-13 0,-5-1-23 15,0 0-23-15,0 0-23 0,0 0-31 0,0 0-32 16,0 0-55-16,0 0-44 0,1-4-44 0,-1 4-283 16,0 0-679-16,-1-6 301 0</inkml:trace>
  <inkml:trace contextRef="#ctx0" brushRef="#br0" timeOffset="1006.69">9433 8075 125 0,'0'0'251'0,"3"-5"0"0,-1 0 1 0,0 0-5 15,-2 1-8-15,1 0-7 0,-1-1-4 0,2 0-9 16,-4-2 3-16,6-1-9 0,-4 3-3 0,0-2-5 16,0 1-2-16,0 1 9 0,-2 0-3 0,2 0-2 15,-2 0 2-15,2-2-7 0,-5 2-6 0,3-2-10 16,-2 0-9-16,-1 0-7 0,0 0-10 0,-3 1-7 16,0-1-7-16,-2 2-6 0,2-2-12 0,-3 2-5 15,-2 0-7-15,2 1-7 0,-2 1-9 0,-4-1 0 16,6 2-11-16,-6-1-8 0,3 3-7 0,-4 1-8 15,-1 1-6-15,0 0-8 0,1 3-6 0,-2 3-5 16,3 1-3-16,-6 6-9 0,0 2 15 0,4 1-9 0,-2 4-4 16,2 5-4-16,1-3 0 0,4 5-1 0,0-2 5 15,3 2-2-15,0 4-4 0,4-1 1 0,1 4-1 16,0-1 0-16,4 0 0 0,2 1 1 0,1-1-5 16,3-3 1-16,1 0-5 0,3-1-7 0,-3-4 2 15,2 2-2-15,6-5-1 0,0-2-2 0,3-1-2 16,-3-4 3-16,9 0-3 0,-5-6 1 0,2-2-2 15,8 4 1-15,-1-8-2 0,1-1-1 0,3-2 4 0,-1-2-1 16,-1-4 4-16,2-3-7 0,-1-2 3 16,-1 0-1-16,-1-4-1 0,0 1 2 0,-3-1-17 15,-6 2-6-15,1 0-25 0,-5-2-13 0,4 2-16 0,-3 0-16 16,1 0-14-16,-7 2-25 0,3-3-17 0,-3 3-21 16,-2 0-11-16,2 0-17 0,-3 0-4 0,1 1-3 15,-5 1-12-15,2 2-4 0,-1-1-9 0,-3 0-1 16,1 1-7-16,-1-2-4 0,-3-1-14 0,2 3-6 15,-2 0-9-15,-2-1 6 0,1-1 3 0,-2 3 0 16,-4-1 8-16,1 0-1 0,0 0-136 0,-2 1-418 16,-1 2 185-16</inkml:trace>
  <inkml:trace contextRef="#ctx0" brushRef="#br0" timeOffset="1385.75">9395 8369 119 0,'-6'0'135'0,"6"0"5"0,-13-1 3 15,6-2 17-15,1 3 16 0,6 0 15 0,-9-1 3 0,3 0-1 16,6 1 0-16,0 0 1 0,-6 2-5 0,6-2 1 15,0 0-8-15,0 0-4 0,0 0-2 0,-8-2 7 16,8 2-8-16,0 0 1 0,0 0-3 0,0 0-6 16,0 0-10-16,0 0-5 0,0 0-5 0,0 0-12 15,0 0-7-15,0 0 11 0,0 0 7 0,0 0 9 16,0 0 2-16,27-2-2 0,-16 1-16 0,3 0-10 16,4-1-9-16,1 1-12 0,1-4-9 0,0 1-14 15,1 2-6-15,-1-1-6 0,-2 1 3 0,1 2-15 0,-1-5-9 16,-5 4-7-16,-3 0-6 0,4 0-3 0,-8 0-2 15,1 1 0-15,-7 0 4 0,9 0-1 0,-9 0 12 16,9 0 4-16,-9 0 14 0,5 1 8 0,-5-1 6 16,0 0 5-16,4 3-7 0,-4 1 1 0,0 0-1 15,-2 2-6-15,0 4 0 0,0 2 11 0,0 0-17 16,-3 4-12-16,1 2-3 0,3-2-3 0,-4 2-1 16,2 1-1-16,2-2-13 0,-3 0-3 0,1 1-3 15,2 0-2-15,0-1-4 0,-1-2-11 0,1-2 3 16,1-1-19-16,0 1-17 0,0-4-20 0,-1 0-27 15,1-2-31-15,-1 0-32 0,1-2-38 0,1-1-36 0,-2-1-44 16,1-3-29-16,2 6-34 0,-2-6-35 0,0 0-47 16,0 0-54-16,11-13-379 0,-8 5-896 0,3-2 396 15</inkml:trace>
  <inkml:trace contextRef="#ctx0" brushRef="#br0" timeOffset="2071.9">9706 8825 72 0,'4'0'260'0,"-4"0"2"0,6 0-6 0,-6 0-5 0,13-4 1 16,-8 1-6-16,4 0 0 0,1-2-2 0,2-2-5 16,-2 0 2-16,4-7-3 0,1-7-12 0,3-1-10 15,-1-3-5-15,1-1-9 0,1-5-9 0,0-2-10 16,5-11-15-16,-1 1-13 0,-6-1-14 0,5 1-13 16,-2-1-9-16,-2-1-16 0,2-1-11 0,0-1-13 15,-8-1-6-15,1 2-13 0,1-2-15 0,-5 1-13 16,5 2-8-16,-5-1-10 0,-4 11 0 0,3 2-6 0,-4 2 3 15,2-1-4-15,-2 2 5 0,-3 5-3 0,3 0-2 16,-4 9 10-16,3 4 5 0,-6 1 7 16,6 1 6-16,-3 2 0 0,-3 0 1 0,3 4-1 0,-1 0-9 15,1 4-5-15,-7-3-3 0,2 3-5 0,5 0-1 16,-14 7 2-16,4 5-6 0,-3 3 0 0,-2 9 0 16,-4 2 2-16,0 6-1 0,-3 10 6 0,-2 5 5 15,2 1 4-15,8 2 2 0,-4 2 6 0,1-6 0 16,6 1-3-16,2-11-2 0,0 10 0 0,2-12-5 15,0 15-1-15,4-16-3 0,2 5-3 0,-1-6 3 16,2-2-4-16,0 1-1 0,2-5-4 0,-2-1-15 0,4-5-14 16,2-2-15-16,-5-2-24 0,2-2-16 0,2 2-21 15,3-1-20-15,-3-5-16 0,-1 1-19 0,3 0-10 16,1-4-17-16,-4 3-31 0,-3-2-29 0,3-3-29 16,0-1-20-16,1-2-24 0,0-1-9 0,3-2-9 15,-8 1-183-15,10-3-554 0,-2-2 246 0</inkml:trace>
  <inkml:trace contextRef="#ctx0" brushRef="#br0" timeOffset="2390.42">10064 8647 59 0,'0'0'152'0,"0"0"25"0,0 0 21 16,6 4 26-16,-6-4 12 0,0 9 7 15,0-6-5-15,-1 3 8 0,0 3-12 0,-1 1-3 16,4 1 0-16,-4 1-16 0,2-1-2 0,0 5-19 0,2-4-8 16,-1 2-22-16,0-3-10 0,2-1-16 0,2 1-15 15,0-1-9-15,4-1-19 0,-3-3 1 0,3 1-20 16,0-3-1-16,5-1-2 0,-3-5-5 0,2 0-5 15,4-5-7-15,0-4-6 0,-2-3-3 0,7-4-9 16,-2-3 7-16,-3 1-3 0,-1-5-1 0,-1 5 0 16,-5 3-5-16,-4-1 2 0,3 2 0 0,-6-4 1 15,-1 4 14-15,2-2 7 0,-4 0 9 0,-2 6 6 16,-2-1 7-16,-4-1 19 0,3 3 7 0,-4 3 8 0,1 2 2 16,-2-2-7-16,-3 4-5 0,0 4-10 0,-4 1-10 15,-1 2-7-15,0 3-9 0,-3 2-8 0,2 0-2 16,4 2-12-16,-2 2-3 0,2-2-9 0,2 1-9 15,0 0-21-15,2-2-33 0,2 1-38 0,4-2-41 16,0 0-32-16,0-2-47 0,2-1-41 0,1 2-40 16,0-2-48-16,2 3-62 0,2-5-47 0,-2-3-330 15,0 0-815-15,0 0 360 0</inkml:trace>
  <inkml:trace contextRef="#ctx0" brushRef="#br0" timeOffset="2958.29">10547 7917 155 0,'0'0'388'15,"6"-3"-19"-15,-6 3-11 0,0 0-17 0,0 0-21 16,1-3-29-16,-1 3 0 0,3 10 9 0,0 1 0 0,-1 6-12 15,-1 2-15-15,2 9-10 0,-3 3-7 0,0 2-6 16,-4 2-10-16,0 10-10 0,0 5-11 16,1-14-12-16,-5 15-13 0,0 3-13 0,1-3-14 0,0-1-14 15,-4-4-19-15,6-10-12 0,-2-3-13 0,3-1-7 16,1-3-15-16,-4-5-13 0,6-5-15 0,-2-2-13 16,2-4-16-16,1-4-5 0,-1-3-19 0,1 1 2 15,-1-3-2-15,1 0-3 0,0-4-3 0,0 0-8 16,0 0 0-16,0 0-2 0,0-18-4 0,3 2-4 15,0-1-9-15,1-1 3 0,0-2-16 0,2-4-3 16,2-2-2-16,-1 1-3 0,5 2 0 0,-2-4 3 16,2 5 0-16,2-2 0 0,-3 2 8 0,3 0 1 0,-4 5 0 15,2 5-1-15,1-1-5 0,-4 5-4 0,0 0 3 16,-2 4 0-16,3 1 6 0,0 3 8 0,1 0 0 16,0 3 5-16,1 3 6 0,1 7 5 0,0 0 9 15,-1 3 8-15,-1 0 2 0,-5 4 4 0,-1-2 11 16,-1 7 11-16,-4 0 4 0,0-5 9 0,-4 6 5 15,-2-4 3-15,-1-2 7 0,1 5-2 0,-3-7-2 16,0 0-1-16,-3-1-2 0,1-2-1 0,-2 0-8 16,2-2-2-16,-1-5-7 0,-2 2-1 0,0-3-8 15,5-3-22-15,-4-1-21 0,3-2-24 0,0 0-20 16,-2-1-25-16,-2-1-20 0,4 0-29 0,-1-4-24 0,2 1-23 16,0-3-9-16,0 0-12 0,0 3-21 0,1-3-20 15,2 4-31-15,-1-2-30 0,5-1-39 0,-2 1-37 16,1-2-241-16,2 1-672 0,2-1 298 0</inkml:trace>
  <inkml:trace contextRef="#ctx0" brushRef="#br0" timeOffset="3821.29">11030 8482 123 0,'-4'-4'387'0,"-1"0"9"0,1-1-7 0,-1-1-17 15,-4-1-7-15,1 2-25 0,2 2-17 0,2 1-20 16,-5-2-19-16,4 1-24 0,-3 0-31 0,3 3-23 16,5 0-23-16,-12 6-17 0,3-2-18 0,-2 3-13 15,-3 5-17-15,3 1-14 0,-2 2-5 0,3 2-16 16,2-1-8-16,2-2-3 0,1 3-12 0,1-2-7 16,4-2-4-16,0-1-4 0,4-1-6 0,-2 0-5 15,2-2-9-15,1-2-3 0,2 0 5 0,4-5-6 16,-1-1 0-16,4-4 0 0,4-4 2 0,1-1-9 15,5-9 3-15,-3 0 1 0,0-4-7 0,-1 3-1 16,2-1 0-16,-12 2-1 0,3 1 1 0,-3 1 4 0,0 0-3 16,-1-1 0-16,-4 7-2 0,2 1 8 0,-3-1-3 15,-1 4 2-15,1 0 1 0,-1 2 2 16,-1 0-3-16,-2 3-3 0,0 0 1 0,0 0-2 0,3 12 3 16,-3-2-2-16,-3 2 1 0,1 0 0 0,-2 6-2 15,1-8 0-15,1 3 0 0,1 3-1 0,-1-4-2 16,1 1-4-16,0-2 1 0,1-2-5 0,0-2-9 15,1 1-10-15,-1-2-13 0,0 0-14 0,1-2-18 0,1 1-12 16,0 0-12-16,-1-4-23 0,2 3 7 16,2-2-12-16,-5-2-1 0,5 4-6 0,-2-3 4 15,-3-1 5-15,6 1 0 0,-3 2 8 0,-3-3 2 0,6 1 11 16,-6-1 1-16,3 2 9 0,-3-2 4 0,6 2 7 16,-6-2 13-16,4 4 1 0,-2-3 7 0,-2-1 7 15,4 6 6-15,-4 1 11 0,4-3 11 0,-4 0 6 16,3-1 9-16,-1 4 17 0,0-3 2 0,-2 0 11 15,2 0 2-15,1 0 11 0,-1-1 7 0,1 1 6 16,-3-4 3-16,2 2 9 0,1 1 5 0,-3-3 8 16,4 1 5-16,-4-1 6 0,7 0 10 0,-7 0 10 15,14-4 6-15,-6 0 18 0,2-3 9 0,8-4-6 0,5-5-9 16,-9 3-7-16,8-4-8 0,0 0-6 16,-1-1 1-16,1-3-15 0,2-3 6 0,-4-3-3 0,4 1-5 15,-1-2-2-15,6-11-16 0,-2-1-7 0,0 2-11 16,-8 7 4-16,7-13-14 0,-5 4-9 0,-4 8-14 15,-2-2-8-15,-2 3-11 0,-4 0-5 0,1 2 2 16,-5 4-1-16,2-2-1 0,-7 8 3 0,0 0-4 16,-3-1 4-16,2 2 3 0,-3 1 2 0,0 2 6 15,3 4 1-15,-7 1 4 0,7-1 1 0,-4 3 8 16,-1-1 6-16,-1 4 0 0,3-1 2 0,-2 1-6 16,0 2-8-16,-1 2-3 0,-1 1 0 0,-2 1 0 0,0 3-7 15,0 6-3-15,-4 0 1 0,0 12 1 0,-3 3 7 16,2 1 10-16,1 7 15 0,0 2 14 15,0 12 20-15,1-3 16 0,0 1 16 0,4-8 5 0,0 11 5 16,1-3-7-16,3 4-2 0,-1-4-5 0,3-13-38 16,2-3-67-16,1 0 0 0,4 1 0 0,1-3 0 15,-3-1 0-15,2-9 0 0,4 1 0 0,-4-5 0 16,5 0 0-16,1-3 0 0,-1-1 0 0,-1-2-126 16,3-2-87-16,-4-1-55 0,5-4-63 0,1-1-75 15,-3-2-114-15,-1-4-535 0,3 1-1142 0,-2-4 505 16</inkml:trace>
  <inkml:trace contextRef="#ctx0" brushRef="#br0" timeOffset="5265.23">12134 8059 73 0,'9'-10'237'0,"-1"0"-9"0,-2-2-2 0,3-1-14 16,3-2-14-16,2 2-7 0,-4-2-10 0,3 1-7 15,-2 0-13-15,-1 2-5 0,1 2-4 0,-2 0-4 0,-2 2-2 16,1 0-1-16,-1 2-11 0,1-4-6 16,-4 8 3-16,1-3-19 0,-3 0 0 0,1 1-7 0,1 2-9 15,-4 2-2-15,5-4-13 0,-5 1-8 0,0 3-8 16,0 0 0-16,0 0-14 0,5-1 6 0,-5 1-14 15,0 0 8-15,5 6 20 0,-2 4 8 0,1 5-5 16,-3 3 15-16,-1 6-6 0,0 3 0 0,-4 3-3 16,3 1-6-16,-3 4 1 0,-1 0-6 0,-4 13-3 15,0-3-6-15,4-8-1 0,-5 10-5 0,0 0-4 16,1 1-3-16,-2-3-6 0,5-13-4 0,-4 4 2 16,2-6-5-16,-1 3 6 0,0-3-15 0,2-3 3 0,-1-3-4 15,0-8-5-15,1 1 6 0,-1-3-4 16,4-5 4-16,0 0 7 0,-1-2 4 0,1 0 13 15,2-4-7-15,-2-1-4 0,0 1-3 0,4-3-6 0,-10-5-4 16,6-1-18-16,0-5 3 0,0-2-3 0,-2-2-2 16,2-4-4-16,4-8-1 0,3 0 4 0,-1-1-5 15,3-4 6-15,3-1-7 0,1-1 3 0,5 1-1 16,3-10 2-16,-2 11-2 0,6-12-2 0,-5 13 2 16,1-1-3-16,8-8-1 0,-2 10-2 0,-2 0-12 15,2 1-2-15,-3 0-8 0,3 1 3 0,-1 3-8 16,0 3 9-16,3 1-5 0,-3 3 1 0,-8 4-2 0,1 3 2 15,-2 1-2-15,1 4 2 0,-5 3 7 0,0-1-4 16,0 2-1-16,1 0 10 0,-5 4 0 16,4 0 2-16,3 3 7 0,-6 1 7 0,6 3 4 0,-6 2 12 15,3 5 2-15,-7 1 8 0,0 1 13 0,-1 1 0 16,-5 7 9-16,-3-1 1 0,-1 2 4 0,-5-3 4 16,3 3 1-16,0-1 0 0,-6-1 1 0,1-1-4 15,-2-2-4-15,2-1-4 0,-5-3-6 0,6-2-5 16,1-5-2-16,-3 5-2 0,5-6-10 0,-4 2-14 15,3-5-22-15,-1-1-22 0,2 0-26 0,-1-2-27 16,1-2-28-16,3 1-35 0,2-3-31 0,-1 2-35 0,0-3-42 16,7 1-63-16,-11-5-56 0,10 0-351 0,1 3-790 15,0-4 349-15</inkml:trace>
  <inkml:trace contextRef="#ctx0" brushRef="#br0" timeOffset="5617.36">12671 8356 159 0,'-4'4'356'0,"0"1"-11"0,-1 1-11 0,0 1-15 16,2 1-22-16,-3 1-19 0,0 2-15 0,3 1-13 16,-1 3-30-16,2 1-23 0,0 1-23 0,5-2-15 0,0-3-19 15,0-1-9-15,6 0-14 0,-1-1-12 16,-2-2-7-16,5-1-15 0,0-2-7 0,1-4 1 0,2 2-11 15,-2-3-5-15,0-4-5 0,3-3-5 0,2-2-9 16,-2-5 3-16,1 1-2 0,-5-1 2 0,2-2 2 16,-3-2 1-16,-1 6 1 0,-3-5 7 0,0 0-3 15,-3 3 6-15,-3-2-2 0,-1 6 2 0,-1-2-1 16,-1 1 1-16,-3-1 5 0,-1 3-2 0,-3 0-2 16,0 2-6-16,-2 2-3 0,-3 2-12 0,-2 1 4 15,-1 3-10-15,-1 4-8 0,5 2-6 0,-6 4-25 16,6-2-23-16,-3 2-43 0,9-6-33 0,1 2-38 0,0 4-43 15,2-1-46-15,0-2-56 0,1 2-51 0,7-3-55 16,-2-3-238-16,7-1-683 0,-1-1 302 16</inkml:trace>
  <inkml:trace contextRef="#ctx0" brushRef="#br0" timeOffset="5951.15">13127 8222 264 0,'0'-4'396'0,"0"-1"-1"15,0 1-1-15,0 4-11 0,-6-6-22 0,2 4-23 16,-1-1-28-16,-2 2-26 0,0 1-30 0,-1 1-23 16,-2 4-24-16,-3-1-14 0,-1 4-28 0,0 3-10 0,1 1-23 15,-2 0-13-15,5 1-14 0,-2 1-13 0,2 2-5 16,5-5-20-16,-3 4-16 0,4-5-18 0,3 1-13 16,1-1-5-16,1 3-6 0,3-2-1 0,0 0-6 15,1-3 1-15,4 0-1 0,-3 2-4 0,5-1 5 16,-5 0-6-16,3-1 7 0,-1 2 2 0,-2-3 17 15,1 0 12-15,-2 2 14 0,0-2 17 0,-2-2 13 16,-3 3 22-16,3 1 12 0,-4-1 3 0,-2 0 5 16,2-1-6-16,0 2-2 0,-7-1-10 0,3 0-9 15,-3-1-7-15,-1 1-11 0,-1-1-4 0,4-2-23 16,-6-2-19-16,2 2-37 0,-2-1-36 0,2-1-46 0,-3-2-46 16,3-2-51-16,-3-2-54 0,-1-2-50 0,1 0-75 15,3-2-74-15,-1-4-350 0,1-2-854 16,1-1 377-16</inkml:trace>
  <inkml:trace contextRef="#ctx0" brushRef="#br0" timeOffset="6132.67">13223 8046 90 0,'5'-3'364'0,"-1"2"-19"16,-4 1-25-16,4-2-21 0,-4 2-35 0,5-2-29 0,-5 2-17 15,0 0-25-15,9 1-45 0,-9-1-48 16,5 4-61-16,-1 0-85 0,-3 1-91 0,2 1-83 16,-5 1-149-16,4-1-400 0,-4 0 177 0</inkml:trace>
  <inkml:trace contextRef="#ctx0" brushRef="#br0" timeOffset="6883.22">13204 8287 69 0,'0'3'278'0,"0"-3"-14"0,0 0-7 16,0 0-9-16,13-2-10 0,-13 2-13 0,11-3-14 16,-3 0-7-16,-2 2-18 0,-2-1-15 0,4 2-16 15,-2-2-15-15,-6 2-7 0,9 2-21 0,-9-2-5 16,6 3 0-16,-2 2 5 0,-2 1-1 0,0 5-7 16,-2 1-6-16,-1 4-2 0,-2 2-1 0,-2 7-15 0,-1 0 3 15,1-1-5-15,-3 0-3 0,-1 2-10 0,5-8 7 16,2 0-13-16,-1-2-1 0,-1-4-8 0,4-3-7 15,-4-2 0-15,7 1-10 0,-6-2-1 0,3 0-13 16,3-1 4-16,-3-2-2 0,1 0-5 0,-1-3 2 16,0 0-7-16,8 0 9 0,-8 0 5 0,9-6-13 15,1-1 2-15,-1 2 4 0,0-4-11 0,1 2 1 16,2 1-1-16,2-2 0 0,-3 3-11 0,1-1-16 0,-3 2-23 16,2-3-9-16,-2 6 3 0,1 0-13 15,-3-2 2-15,-1 3 3 0,-6 0 3 0,7 5 2 16,-4 0 10-16,0 0 3 0,-2 1-1 0,2 0 12 0,-3 3-2 15,0 2 4-15,-3-1-4 0,2 0 5 0,1 2 7 16,-4-2 2-16,4 1 5 0,-2-1-2 0,0-1 5 16,-2 1 10-16,3-2-4 0,1 2 12 0,0-4-1 15,0-2 8-15,1 1-4 0,2-1 0 0,-3-4 11 16,1 6 10-16,3-3 12 0,-4-3 7 0,8-2 16 16,-8 2 8-16,11-6 0 0,1 0-4 0,-3-1 6 15,5-6-7-15,-1 1 2 0,6-6 0 0,-6 1 0 16,6-2 10-16,-1-4 14 0,1 0-3 0,1-1 1 0,-1-3-9 15,3-2-7-15,-3 2-10 0,-1-3-3 0,3-1-9 16,-2 2-2-16,0-3-10 0,0 1-6 0,-1 1-9 16,-1-1-8-16,-2-2-6 0,2 4-6 0,-6 0-5 15,3 3-3-15,-5 2 3 0,0 6 3 0,-4 1-5 16,0 1 2-16,-1 5-3 0,-3 2 9 0,2 1 1 16,-2 0 6-16,-1 3 2 0,3 1 2 0,-3 0-3 15,0 4-2-15,-3-6-9 0,3 6-1 0,0 0 2 16,-9 9-6-16,5 0 3 0,-2 3-4 0,-2 2 1 15,-1 1 1-15,2 3-1 0,-1 1 4 0,-1 6 0 16,-1-2 7-16,-2 2 9 0,2 2 13 0,0 2 11 0,-1 0 12 16,0-2 4-16,2 1 2 0,0 2-1 0,3 2-1 15,1-6-2-15,1 2-8 0,3-2-8 0,1-1-4 16,-3-7-5-16,6 0-5 0,-2-1-7 0,3-2-4 16,-3-3-11-16,3 0-6 0,0-2-2 0,-2-2-8 15,1-1-12-15,2-2-12 0,-3 1-6 0,1-1-15 16,0-2-13-16,-1-1-15 0,-2-2-9 0,0 0-22 15,0 0-18-15,12-5-30 0,-6 0-32 0,-2 1-18 16,1-5-27-16,-1 3-42 0,-2-1-48 0,1-4-52 16,-2 1-53-16,-3-1-235 0,0 4-720 0,-1-4 319 15</inkml:trace>
  <inkml:trace contextRef="#ctx0" brushRef="#br0" timeOffset="7086.46">13576 8314 12 0,'0'0'414'0,"-7"0"-18"0,7 0-1 0,0 0-11 16,0 0-23-16,0 0-21 0,0 0-17 0,0 0-9 15,0 0-7-15,0 0-14 0,22-4-20 0,-12 4-26 16,8-2-26-16,0 1-22 0,0-2-17 0,4-2-23 16,-3 2-35-16,0 2-46 0,1-5-38 0,2 3-35 15,6-4-55-15,-8 3-62 0,1-1-68 0,-3 0-84 0,0-2-92 16,-3 3-329-16,2-1-740 0,1 0 327 0</inkml:trace>
  <inkml:trace contextRef="#ctx0" brushRef="#br0" timeOffset="7272.46">14006 8236 159 0,'0'0'418'0,"0"0"-35"0,2 3-31 0,-2-3-19 15,0 0-31-15,6 1-28 0,-6-1-26 0,0 0-28 16,10-5-49-16,-1 3-49 0,-2 0-69 0,-1 0-70 0,-1 0-84 16,4 1-85-16,-4-1-79 0,-1-1-146 0,-4 3-446 15,5-2 197-15</inkml:trace>
  <inkml:trace contextRef="#ctx0" brushRef="#br0" timeOffset="7574.73">14031 8308 248 0,'0'0'323'0,"0"0"-16"0,0 0-5 0,-2 3-21 16,2-3-27-16,0 0-28 0,0 0-21 0,0 0-14 16,0 0-16-16,0 0-17 0,17-10-18 0,-12 8-9 15,4 1-17-15,-4 0-11 0,-1 0 0 0,1 0-14 16,-5 1 6-16,8-2-5 0,-8 2 6 0,5 3 26 0,0 1 20 16,-4 0 12-16,-1 8 3 0,-2-2 3 0,-2 7 2 15,0 3-1-15,-1-5-8 0,0 11-12 16,-3-4-12-16,4-5-13 0,-2 3-11 0,2-2-8 0,-1 0-11 15,-1 1-10-15,3-2-9 0,-1 1-5 0,4-8-11 16,-2 3-6-16,0-2-4 0,0-3-12 0,4-3-14 16,0 3-12-16,-2-3-20 0,3 1-14 0,0-3-19 15,-3 3-11-15,5-6-12 0,-5 0-23 0,0 0-24 16,14-8-31-16,-5 3-25 0,0-2-19 0,3-5 9 16,2 1-19-16,-4-2-41 0,4-2-37 0,0 2-35 15,-2 0-34-15,0-1-206 0,0-1-604 0,-1-2 268 0</inkml:trace>
  <inkml:trace contextRef="#ctx0" brushRef="#br0" timeOffset="7871.46">14271 8396 108 0,'5'-3'230'0,"-4"2"37"0,-1 1 23 16,0 0 12-16,0 0 7 0,0 0-3 0,0 0 7 15,0 0-4-15,-11 10-1 0,7-4-9 0,-2 3-12 16,-1 0-14-16,1 1-20 0,0 1-19 0,-1 5-16 16,3-4-22-16,-2 3-18 0,4-6-18 0,1 3-17 15,1-2-14-15,0 0-17 0,0-1-7 0,1-2-14 16,1 2-10-16,0-4-12 0,0 1-8 0,2-2-10 15,1-3-4-15,-1 1-4 0,2-2-4 0,4-2-1 16,-1-3-6-16,0-4-3 0,1 1 2 0,2-5-8 0,-3 4 1 16,1-1-1-16,-1-4-4 0,0 0-5 15,0 2-7-15,-6 1-2 0,3-2 0 0,-3 2-3 16,-1-1-2-16,-2 1-4 0,0 0 1 0,0 3 5 0,-2 1-6 16,1 1 6-16,-1 1-4 0,-1 0-4 0,0 3 3 15,-4-3-3-15,3 4-11 0,-5 0-5 0,4 0-20 16,-3 3-20-16,1 0-14 0,-1 0-32 0,3 2-17 15,-3 0-31-15,4 0-35 0,-6 0-32 0,5 1-47 16,-1-1-54-16,3-1-53 0,-3-1-298 0,6-2-731 16,0 0 325-16</inkml:trace>
  <inkml:trace contextRef="#ctx0" brushRef="#br0" timeOffset="8443.39">14577 8303 252 0,'0'0'335'16,"0"0"1"-16,-4 4-8 0,4-4-7 0,-3 1-4 16,3-1-4-16,-1 6-6 0,-2-4-13 0,1 2-19 15,-1 1-11-15,3 2-14 0,-3 0-12 0,1 0-18 0,-3 4-12 16,1 1-12-16,3-2-16 0,-3 4-8 15,0-3-14-15,4 4-14 0,-1-4-13 0,-2 1-12 16,2-1-12-16,0-1-12 0,2-1-10 0,0 1-8 0,-1-2-8 16,3-2-6-16,-2-1-10 0,-1 2-4 0,0-4-7 15,3 1-7-15,-3-1-4 0,1 1-7 0,-1-4-4 16,1 5-4-16,1-3 2 0,-2-2-2 0,0 0-5 16,0 0 0-16,0 0-2 0,0 0-3 0,0 0 2 15,10-11-3-15,-8 7 0 0,2-2 0 0,-1-1 1 16,2-1-5-16,0-2 3 0,-1-1-1 0,2-1 0 15,0-2 1-15,0 3 1 0,1-4 4 0,-2 4 6 0,4-3 1 16,0 1 8-16,0 2-3 0,-1-2 2 0,1 0 5 16,0 2-7-16,-3 3-3 0,1-2-2 0,1 1-6 15,0 2 0-15,0-1-1 0,-2 2-4 0,3 0 1 16,1 1-4-16,1 1 2 0,0 2-1 0,-2 1-2 16,5-2 2-16,-5 2 2 0,0 4-2 0,5-1-1 15,-4 0 0-15,1 2 2 0,-1 2 1 0,-3 0 4 16,1 2 5-16,-1 0 6 0,-2 3 5 0,1 1 4 15,-4 4 7-15,1 1 6 0,-2 3 5 0,-1 0-1 16,-1-2-1-16,0 1-2 0,-2-1-4 0,1 5 2 16,-3-5-6-16,2-2-7 0,1 0-7 0,-1-4-16 0,0-1-23 15,2-1-24-15,0-1-34 0,0-3-34 0,-1 0-25 16,2-2-32-16,0-4-29 0,0 5-32 0,0-5-42 16,0 0-46-16,0 0-55 0,7-18-43 0,-3 8-53 15,-2-3-237-15,4-4-763 0,1-7 337 0</inkml:trace>
  <inkml:trace contextRef="#ctx0" brushRef="#br0" timeOffset="8637.39">15066 8154 211 0,'0'0'397'16,"3"-4"-3"-16,-3 4 0 0,5-3-3 0,-5 3-8 0,0 0-23 15,3-4-30-15,-3 4-30 0,0 0-31 0,2-3-29 16,-2 3-31-16,0 0-27 0,0 0-34 0,0 0-45 15,0 0-54-15,0 0-53 0,7 8-47 0,-3-5-46 16,-4 4-58-16,-4-1-64 0,3 1-66 0,-3-2-57 16,0 5-193-16,-3 0-579 0,0-2 256 0</inkml:trace>
  <inkml:trace contextRef="#ctx0" brushRef="#br0" timeOffset="8833.74">15001 8343 217 0,'0'0'294'16,"-3"6"12"-16,2-4 6 0,0 3 1 0,1-5 8 15,-3 5-5-15,3-1-8 0,-4 3-15 0,4-1-7 0,-2 3-20 16,0 1-20-16,-1 2-19 0,0 1-19 0,-1 2-14 16,3-3-20-16,-3 0-16 0,0 6-12 0,2 0-17 15,-2-5-12-15,1-1-14 0,-1 4-8 0,2 0-9 16,-2-5-22-16,3 0-20 0,-2-1-22 0,-1 1-39 16,3-5-33-16,0 1-35 0,1-3-40 0,-3-1-33 15,6 1-39-15,-3-4-55 0,0 0-66 0,0 0-57 16,0 0-237-16,0 0-662 0,6-21 293 0</inkml:trace>
  <inkml:trace contextRef="#ctx0" brushRef="#br0" timeOffset="9664">15163 8347 194 0,'0'0'363'0,"0"0"-6"0,0 0-7 0,0 0 5 0,-8 16-23 16,7-9-4-16,-7 4-14 0,3-2-18 0,-1 2-19 15,2 3-24-15,-1-2-27 0,-3 3-22 0,3-6-25 16,-1 1-23-16,-1 1-27 0,6-4-33 0,-3-1-43 16,3 1-22-16,-2-3-13 0,3-3-13 0,0-1-9 15,-1 4 7-15,1-4-8 0,0 0 3 0,0 0 3 16,19-9-11-16,-12 0 1 0,-1 3 5 0,3-4-2 16,1 3 0-16,-2-2 12 0,-2 1-15 0,5 0 0 15,-4 2 2-15,2-1 9 0,0 2 1 0,3 0-4 0,-3 0 1 16,0 2-3-16,2-1 7 0,-3 3 0 0,2 1 3 15,-2 1-2-15,0-1 1 0,3 2-6 0,-3 3 2 16,2-1 2-16,-4-1-12 0,3 5 13 0,-4-3-8 16,3 1 9-16,-4 3 5 0,-1-5-8 0,3 4 3 15,0 2-10-15,-1-3 5 0,-4-1-11 0,7 0-1 16,-6-2-13-16,2 1-2 0,3-2 1 0,-5-2 7 16,5-1-5-16,-7 0-1 0,14-3 8 0,-4-2-3 15,3-2 8-15,1-3-11 0,0 0 0 0,1-2-1 16,-3 0-1-16,0-1 2 0,1 1-5 0,1-1 2 15,-7 2 3-15,2-2 6 0,-3 3 0 0,2 3 3 0,-5 0 12 16,1 3 11-16,0-1 23 0,-2 2 19 0,0-2 6 16,-2 2-2-16,0 3-10 0,-4-4 6 15,4 4 5-15,0 0-1 0,-18 8 16 0,9-3 4 0,-1 1 5 16,0 1 2-16,0 1-5 0,1 2 4 0,0-2-5 16,0 1-9-16,1-1-6 0,2-2-9 0,2-1-8 15,0 0-12-15,2-2-13 0,0 1-8 0,1-1-4 16,1-3-5-16,0 4-4 0,0-4-1 0,0 0 12 15,0 0-11-15,15-8 6 0,-9 1-3 0,0 3 3 16,0-2-2-16,2 1 3 0,-2-1-4 0,-1 1 0 16,2-1-1-16,-1 2-1 0,1 3 2 0,0-2 4 0,-3 1 2 15,1-2-2-15,-5 4 2 0,14 4 9 0,-10-3 6 16,1 1 10-16,0 3 7 0,-1 0 8 0,0 2 11 16,0 4 12-16,1 1 7 0,-4 3 15 0,-1-3 8 15,-1 8 6-15,-2-2 6 0,-2 5 1 0,2-3-3 16,-4-1-2-16,-1 5-1 0,-2 0-1 0,0 0 0 15,-2 3 0-15,-2-4-13 0,0 1-10 0,-3-5-5 16,2-2-4-16,1-2-14 0,-5 3 0 0,5-3-13 16,0-3-12-16,-1-1-18 0,-2-2-14 0,3 0-3 0,-3-4-21 15,3-1-10-15,4 1-3 0,-1-5-2 16,1 0-1-16,-1-3 3 0,3 2 2 0,5-1 0 0,-1-1 1 16,0 0 6-16,3-6 8 0,2 3 16 0,7-3 17 15,-3-1 9-15,2-4 12 0,5-1 13 0,7-5 16 16,0 2 18-16,4-3 12 0,0 2 8 0,4-2 11 15,0 2 6-15,6-2 19 0,12-2-3 0,4 1-138 16,-5 2 0-16,-7 4 0 0,-4 5 0 0,-3 1 0 16,-10 2 0-16,1 5 0 0,-3-4 0 0,-7 2 0 15,-2 2-61-15,-4 2-259 0,4-2-62 0,-5 7-90 16,-4-4-122-16,0 6-467 0,-6-1-1148 0,-2 1 508 16</inkml:trace>
  <inkml:trace contextRef="#ctx0" brushRef="#br0" timeOffset="10501.45">16716 8035 307 0,'0'-8'401'0,"-3"3"11"0,2-3-2 0,-5 0-12 16,2-1-12-16,-1 0-16 0,1-2-9 0,-3 1-22 15,2 0-21-15,-1 2-22 0,-2 1-22 0,-1-1-20 16,0 1-21-16,-1 4-21 0,1-1-18 0,-4 3-25 16,-3-2-18-16,2 3-18 0,-4 4-11 0,-1 2-13 15,2 2-12-15,-2 3-12 0,2 0-6 0,1 2-7 16,0 0-9-16,2 1-9 0,4-2-10 0,2 1-5 16,-1-4-9-16,6 4-6 0,1 0-1 0,1-3-1 0,2 2-2 15,4 0-3-15,3 4-4 0,2-1 0 0,2 2 2 16,-2 1-1-16,3-2-3 0,-3 0-2 0,7 4 1 15,-6-6 9-15,1 3 5 0,-5-3 7 0,2 1 2 16,0-2 6-16,-3-2 2 0,0 4 10 0,-2-3 3 16,-1 0 3-16,0-1 2 0,0 0 5 0,-3 1 5 15,-2 1 6-15,1-2-12 0,-2-1 6 0,0 0 2 16,-4 5-6-16,-2-6-8 0,-5 4-2 0,3 0 7 16,-6-5-16-16,2 3-5 0,-6-5-4 0,1 2-6 15,1-4-3-15,-2 1-11 0,-7 0-15 0,8-4-5 16,-1-2-21-16,2 3-13 0,-3 0-23 0,3-2-21 15,1-2-29-15,7 4-41 0,-2-2-39 0,0 0-51 0,5-3-39 16,3-2-63-16,-1 2-70 0,4-3-73 0,2-4-422 16,3 1-982-16,4-2 434 0</inkml:trace>
  <inkml:trace contextRef="#ctx0" brushRef="#br0" timeOffset="11175.68">16681 8203 64 0,'0'0'400'0,"-1"4"-25"16,1-4 4-16,0 0-9 0,-9 7-18 0,5-2-34 15,3 0-19-15,-3 4-27 0,0 1-10 0,0 0-19 0,1 6-20 16,0 1-22-16,-2 1-17 0,2 2-14 0,2-2-17 16,-3 5-11-16,4-3-13 0,2-3-18 0,0 0-11 15,2-4-6-15,-3 0-13 0,6 1-3 0,-1-3-16 16,-1-2-4-16,3-1-5 0,2-2-8 0,0-2-1 15,-1-2-2-15,5-4-3 0,2-3-4 0,0-4-4 16,0-4-8-16,7-6-13 0,-1-1-3 0,-2 0-8 16,0-3-7-16,-1 4 5 0,-6-3-3 0,2 1 2 15,-7 5-1-15,0 1 4 0,-2 0 4 0,4 2 3 16,-6 3 1-16,0 0 7 0,-3 1 12 0,2 4 15 16,-2 0 11-16,2 2 6 0,1-1 2 0,-4 2-4 15,0 2-3-15,1-4-7 0,-1 4-7 0,0 0-7 16,0 0 5-16,0 0-7 0,-5 19-1 0,2-7 0 15,1 4-3-15,-1-1 7 0,-3 4-2 0,-2 5 9 0,3 2 9 16,0 2 4-16,-3-2 9 0,4 1 2 0,-2-1 3 16,2 3 8-16,-4-1-2 0,3 1-1 0,0-1-2 15,-4 2-7-15,4 0-2 0,-3-4-1 0,3 4-12 16,-2-5 0-16,-1 2-9 0,0-9 6 0,2 7-9 16,-6-4-2-16,4-5-6 0,1 1 0 0,-3-4-6 15,-3 2-7-15,0-6-7 0,3 1-5 0,-1-2-18 16,-1-3-12-16,-2-2-1 0,5 1-8 0,-4-4-10 15,-1-1-10-15,0-3 2 0,0-2 4 0,1 0 9 0,4-4-3 16,-1 3 5-16,2-2 3 0,3-2 1 0,0 1 7 16,1 0 2-16,2-1 7 0,2-2 2 15,5-3 7-15,0 1 3 0,4-1 8 0,1 2-4 0,4-2 6 16,-1 2 2-16,10-6 4 0,0-1 4 0,4 5 4 16,-4 0 3-16,8 1 5 0,-1-1 1 0,1 2 2 15,1 3-5-15,0-2-4 0,2 2 6 0,-2 3-9 16,-1 1 2-16,-5 1-6 0,-6 2 1 0,-1-1-5 15,-6 3 4-15,0-1-6 0,-2 2 1 0,-2 1-2 16,-4-1 3-16,4 1-6 0,-9 0 0 0,9 0 3 16,-5-2-5-16,-4 2-5 0,0 0-17 0,9 0-19 15,-9 0-35-15,0 0-25 0,6-1-41 0,-6 1-43 0,0 0-44 16,0 0-52-16,0 0-65 0,4-2-88 0,-4 2-424 16,0 0-928-16,0 0 412 0</inkml:trace>
  <inkml:trace contextRef="#ctx0" brushRef="#br0" timeOffset="11765.19">17517 8157 200 0,'0'0'389'0,"-3"-8"-3"0,2 5-3 0,-1-3-7 16,0 2-21-16,0 1-14 0,2 3-17 0,-6-7-21 16,2 3-25-16,1 1-19 0,-3 2-19 15,-1-2-19-15,0 2-22 0,-2 2-20 0,-3 1-14 0,0 0-19 16,-1 3-11-16,-3 1-15 0,4 0-11 0,0 0-12 16,-1 0-12-16,3 2-6 0,1-3-12 0,0 3-6 15,3-1-9-15,-2 0-2 0,4 0-13 0,0 0-5 16,4-2-8-16,-1 2-7 0,1-2-2 0,1 1-10 15,-1 0 0-15,4 0 2 0,4-2-8 0,-2 3 2 16,2 0-1-16,2 0 0 0,-1 0-2 0,1-1 5 16,0 0-2-16,-2 3 0 0,3 1-2 0,-3-4 6 0,-1 3-1 15,0 0 9-15,-1-1 10 0,-1 3 9 0,1-2 16 16,-2 4 5-16,-3-1 11 0,-1-1 6 0,-1 2 6 16,-2-2 8-16,-3 1-5 0,0 2-4 0,0-2 9 15,-3 2-8-15,-2-3-5 0,0 1-8 0,1-2 0 16,-3-1-2-16,-3 0-15 0,2-4-1 0,5 1-7 15,-4-1-17-15,3-2-21 0,-4 0-37 0,1 1-33 16,4-3-45-16,-1 0-56 0,0-3-60 0,4 1-40 16,-1 1-56-16,7 0-72 0,-8-4-52 0,6 2-361 15,2 2-877-15,0-8 388 0</inkml:trace>
  <inkml:trace contextRef="#ctx0" brushRef="#br0" timeOffset="12192.15">17471 8550 210 0,'0'0'311'0,"10"1"11"0,-10-1-5 0,13-2-7 15,-4-2-3-15,2-1-15 0,1-2-5 0,3-5-14 16,2 2-8-16,-2-4-19 0,8-5-11 0,0-5-12 16,0 3-18-16,3 1-5 0,-4-1-12 0,3-2-9 15,-2 0-11-15,1-4-8 0,1 4-15 0,-7 1-11 16,2-3-12-16,-3 1-17 0,1 1-7 0,-3-4-11 0,-1 1-9 15,0 3-6-15,-3-1-5 0,1 3-11 0,-3 1-5 16,-3 4-6-16,-1-2-3 0,-1 3-5 0,0 0-1 16,0 6-5-16,-7-2-4 0,3 5 4 0,0-2-3 15,-1 2 3-15,1 1 0 0,-2 0-4 0,0 3-1 16,-2 0-8-16,4 2-3 0,-11 1-3 0,3 4 1 16,-2 2 1-16,-4 5 6 0,0 3 0 0,-1 8 8 15,-1 1 11-15,-1 3 11 0,0 1 4 0,-1 2 8 0,4 3 7 16,-5 11 2-16,6-12-3 0,0 1-3 15,4-1-2-15,0 3-7 0,5-2-6 0,-2-3-1 16,4-5-5-16,0-1-1 0,2-6-13 0,4 2-6 0,-3-4-4 16,4-5-1-16,-3 3-10 0,4-4-7 0,-1 1-16 15,-1-4-20-15,1-1-16 0,-1-2-16 0,2-1-29 16,-2-1-21-16,0 0-41 0,-4-2-32 0,9-4-38 16,0-1-44-16,0-2-48 0,-5 1-61 0,1-3-64 15,-1 1-351-15,0-3-862 0,-2 0 381 0</inkml:trace>
  <inkml:trace contextRef="#ctx0" brushRef="#br0" timeOffset="12403.15">17632 8271 353 0,'0'0'384'15,"0"0"-21"-15,0 0-5 0,0 0-5 0,4 5 3 16,2-5-6-16,1 1-24 0,3-1-19 0,5-1-28 15,1 1-24-15,4-1-27 0,3 0-22 0,5-4-25 16,0 3-24-16,3 0-37 0,-3-1-48 0,-9 3-49 16,9-4-57-16,-6 2-49 0,-3 0-57 0,-1 2-66 15,1-1-65-15,-2 0-48 0,-4 2-284 0,-3-1-654 0,0 1 289 16</inkml:trace>
  <inkml:trace contextRef="#ctx0" brushRef="#br0" timeOffset="12788.18">18009 8425 132 0,'0'4'335'15,"3"-1"0"-15,-1 1 0 0,2-3-6 0,0 1-18 16,1 1-6-16,4-3-17 0,-1 0-20 0,2-4-12 16,4 1-25-16,1-5-19 0,3 0-20 0,-1 0-20 0,3-4-20 15,-4 2-11-15,0-2-20 0,2-1-16 16,-5 0-21-16,0 2-10 0,-2-3-15 0,-3 4-8 15,0 1 1-15,0-1-14 0,-5-1-7 0,1 1 6 0,-4 1-7 16,1-1-10-16,-2 0-4 0,-2 5 5 0,-1-1-7 16,-6 2 0-16,1-1 7 0,-5 3-13 0,4 2 7 15,-3 2-8-15,-6 2 0 0,2 1 9 0,-2 4 3 16,0 0 6-16,2 4 4 0,-4 3-7 0,2 4 14 16,4-6-7-16,-1 8 10 0,3 2-4 0,4-6-3 15,-2 5 12-15,2-1 3 0,2-2-2 0,2-1 2 16,0-2 2-16,0 1-9 0,5-3-4 0,0-1-3 0,1 2-5 15,-1-5-2-15,8 0-1 0,-2-2-11 0,1 0-2 16,-1-2-15-16,4-1-13 0,-1-3-19 16,4-1-22-16,0-2-16 0,4-4-36 0,-2-2-26 0,1-2-29 15,0-3-36-15,-2-2-42 0,1-1-49 0,3-5-38 16,-3 4-321-16,2-6-702 0,-2 0 311 0</inkml:trace>
  <inkml:trace contextRef="#ctx0" brushRef="#br0" timeOffset="13434.29">18329 8259 152 0,'0'0'333'0,"0"-3"0"0,0 3-5 0,2-6-11 15,2 3-4-15,2 0-30 0,-2-2 4 0,0 0-26 16,1 0-20-16,0 0-20 0,1 0-16 0,2 0-16 16,-4 0-20-16,1 2-7 0,-1-1-14 0,0-1-12 15,1 3-9-15,-1-1-6 0,-3 0-5 0,-1 3 0 16,8-1-4-16,-8 1 3 0,0 0 10 0,2 5 0 15,-3-1 3-15,0 5 5 0,-2 1-4 0,-3 2-2 16,1 5-9-16,-3 7 5 0,-3 0-1 0,1 0-3 16,-1 4-3-16,0-3-9 0,-1 2-3 0,2-2-3 15,0 2-11-15,0-2-12 0,3-6-4 0,1-2-20 16,-1-3 4-16,5-2-5 0,-2-2-7 0,0-2-4 0,2-2-7 16,0-1 1-16,1 1 0 0,1-3-12 0,0-3 3 15,0 0-5-15,0 0 1 0,0 0-5 0,10-17-2 16,2 3-2-16,-3-2-6 0,2-1 6 0,3-5-11 15,-2 8 0-15,8-9-6 0,-9 7 2 0,2-5-2 16,0 6 3-16,0 2-3 0,-7 3-9 0,2 2 5 16,-3 0 3-16,5-1 2 0,-6 5-3 0,3 0 1 15,-5 3-5-15,2-2 6 0,0 2 0 0,-4 1 5 0,0 0 4 16,8 4 8-16,-6 3 15 0,-4 3-6 16,-1 2 4-16,2-1 10 0,-3 6-1 0,-1-2-6 0,0 1-3 15,1-4-2-15,0 5 4 0,-1-9-7 0,4 3 0 16,-3-1-10-16,1-3-1 0,3-2-3 0,-1-1 1 15,1 2 1-15,0-6-7 0,-3 5 1 0,3-5-11 16,0 0 3-16,4 0-4 0,-4 0 2 0,10-5 0 16,-2-3-3-16,1 1 2 0,0-3-4 0,8-3 3 15,-5 1 6-15,4 1-4 0,-5 4-3 0,3-2 6 16,-4 1-2-16,8 1 4 0,-7 1-8 0,0 2 0 16,1 0 3-16,-1 0-2 0,-1 0 6 0,3 3 1 0,-5 1-4 15,-2 0 1-15,4 0 3 0,-2 1 10 16,0 2 3-16,-2 2 12 0,-2-1 0 0,2 5 7 0,-2-4 5 15,-1 4-4-15,1 2 8 0,-3-3-19 0,3 2 3 16,-3-3-11-16,2 1-21 0,-2 1-9 0,1 0-23 16,1-2-24-16,1 0-30 0,-1-1-30 0,3-1-35 15,-2 1-28-15,2 1-23 0,2-3-22 0,2-1-21 16,0 1-15-16,-3-2-38 0,3 0-41 0,1 1-46 16,-6-2-52-16,3-1-313 0,0 0-821 0,-1 0 364 15</inkml:trace>
  <inkml:trace contextRef="#ctx0" brushRef="#br0" timeOffset="24117.43">6321 16927 121 0,'0'0'174'0,"0"0"-13"16,0 0 3-16,0 0-10 0,0 0-9 0,0 0-11 16,0 0 0-16,0 0-9 0,0 0-6 0,0 0-3 15,0 0-4-15,1-2 0 0,-1 2-10 0,0 0-2 16,0 0-1-16,0 0-6 0,0 0 2 0,0 0-4 16,0 0 0-16,0 0 1 0,0 0 1 0,0 0-3 15,14 1-5-15,-14-1 5 0,0 0-2 0,9 1-5 16,-9-1 1-16,6-2-5 0,-2 0-5 0,-4 2 2 0,8-3-9 15,-3 2-2-15,-1 0 2 0,-4 1-11 0,9-4 3 16,-6 3-9-16,4-1-2 0,-2-1 6 0,-1 3-1 16,-4 0-11-16,6-3 8 0,-6 3 8 15,4-1-3-15,-4 1-1 0,5-4 7 0,-5 4-7 16,8-3 0-16,-6 2 4 0,-2 1-2 0,4-2 2 0,-4 2-12 16,5-3-3-16,-1 2-10 0,-4 1 5 0,7-3-7 15,-1 1-7-15,-1-1-1 0,-5 3 4 16,6-3-7-16,2 1 3 0,-3-1-3 0,4-1 11 15,0 2-13-15,-1 1 3 0,1-4 3 0,2 3-3 0,-1-2 5 16,-1 0 0-16,1 1 12 0,1 0-13 0,2-1 7 16,-1 2-3-16,0-2 4 0,1-1-6 0,1 2 3 15,2-5-4-15,1 4 7 0,-2-1-8 16,-2 0 2-16,1 3 0 0,0-2-4 0,-2 2-2 16,2 1-1-16,2-4-1 0,-2 3-3 0,-1-2 1 0,1 0-2 15,-2 2-2-15,2-2 5 0,-1 1-4 0,-2 0-5 16,3 1-1-16,-1-1-1 0,-2-1 2 0,2 1 3 15,0 1-3-15,1 0-1 0,-1-2 1 16,-2 0-1-16,2 2-1 0,0-1 1 0,1 0 0 0,-3 1 3 16,2-1-1-16,-1 0-3 0,-1 1 4 0,1 1 0 15,-2-2-3-15,1 1 2 0,0 2 0 0,-1-2 2 16,1 0 3-16,-2-1 1 0,3 2-3 0,-1 0 0 16,-2-2 2-16,3 2-4 0,-2-1-1 0,0 0 6 15,-2 1-7-15,2-1 4 0,2-1-1 0,-1 2 0 16,2-2-4-16,-4 1 5 0,2 0 1 0,1 1 3 15,-1-2-4-15,5 1 2 0,-5 0-5 0,2-1 5 16,5 0-8-16,1-1 7 0,-2 0-3 0,-7 2 3 16,8-2-2-16,2 3 0 0,1-1 1 0,-2-2 1 15,0 3-2-15,2-3 0 0,-2 2 1 0,-3-2-6 16,3 3 2-16,2-2-2 0,-3 0 3 0,1 2 2 16,3 0-3-16,-3-2-1 0,3 1-1 0,-2 0 0 15,1-3 2-15,0 4-2 0,7-3 0 0,-5 2-5 16,4-2 4-16,-1-1-3 0,1 1 0 0,-6 1 2 15,1 1 1-15,6-4-5 0,-9 3 1 0,3 1 3 16,-4 0-2-16,5-1-1 0,0 1 0 0,-2 0 3 16,0 2-5-16,-2 0 4 0,4 0-1 0,-2-1 4 15,0 1-2-15,1 1-2 0,-3 0-2 0,3 0-2 16,1 1 3-16,6 2 0 0,3-3-1 0,-5 1 0 16,-6-1 0-16,-1 1 4 0,3-1-2 0,-4 0-1 15,3 2 1-15,0-2-1 0,-3 2 2 0,1 0-4 16,2-1 5-16,-5 0-3 0,3 2 3 0,-1 0-3 15,1-2 2-15,-3 1 0 0,1 0 2 0,4 1-1 16,-4 0 2-16,-4 0-2 0,5-1 3 0,0 0 0 16,-1 2 1-16,0-2-3 0,-1 1 6 0,2 0-2 15,-2 0-1-15,0 0 1 0,-4-2 0 0,5 3 1 16,-4-2-1-16,4 1 0 0,-1 1-1 0,0 0 7 16,3 0-5-16,-2-2 3 0,-2 2-1 0,2-2-2 15,1 4 1-15,-1-2 1 0,0-2 1 0,0 3 1 16,-4-1 1-16,5-1-3 0,-1 0 2 0,4 0 0 15,-4 1-1-15,1 0 4 0,0-2 2 0,-2 4 1 16,0-2 0-16,1-1 7 0,-1-1-6 0,2 5 4 16,-2-5 8-16,-2 4-10 0,2-1-3 0,1-1 3 15,-6 0-4-15,8 0 2 0,-4 2 2 0,2 0 1 16,1-1-5-16,-1 2 5 0,-3-3-5 0,2 3 1 16,2-1-2-16,-3-1 2 0,0-1-4 0,5 3 1 15,-6 4 1-15,1-5 0 0,0 0-4 0,0 3-6 16,1 0 2-16,-2-1 2 0,-3-3-3 0,5 1-1 15,-2 0 5-15,1 3-1 0,0-3-1 0,2 1-2 16,-8-3 4-16,7 4-2 0,-8-2 1 0,2 0 1 0,2-1-16 16,-3 0 21-16,0 2 0 0,3-2 0 0,-1 0-5 15,2 5 8-15,-5-4-3 0,2 1 1 16,3 0-3-16,-5 2 3 0,1-4 2 0,8 5-7 16,-5-3-8-16,-3 0 8 0,3 2 2 0,4 0-8 0,-2 1 2 15,0-3-2-15,-2 2-2 0,2 0-3 0,-3-3 7 16,1 4-5-16,3-2 2 0,-3 4-1 0,2-3 2 15,0 2-4-15,-3-1 2 0,2-1-4 16,0 3 2-16,2 0 2 0,0 0-4 0,-2-1 6 0,3 1 1 16,-3 1 0-16,3-2 0 0,-3 2-11 0,4-1 5 15,-4 0 5-15,2 1 1 0,-2-1 6 0,4 1-9 16,-4-2 0-16,4 2 3 0,0 3-6 0,1-3 10 16,-5 0-7-16,3 0 1 0,-3-3 2 0,5 7-6 15,-2-4 13-15,-1 4-7 0,-2-2-12 0,0-3 21 16,-2-1-17-16,2 0 11 0,-4 1 2 0,-1-2-7 15,4 1 2-15,-5-4-5 0,1 6-1 0,-2-7 5 16,1 2 0-16,-3-5-5 0,3 5 9 0,1-2 2 16,-4-2-3-16,0 2-9 0,3-2 6 0,-5-1 8 15,1 3-10-15,4-3 1 0,-4 1-6 0,0-4 6 16,-2 4-4-16,2-2-7 0,-1 1 8 0,-1-1-5 16,-2-3-1-16,4 3 6 0,-3 0-3 0,-1-3 5 15,4 2-12-15,-4-2-8 0,0 0-14 0,0 0-20 16,0 0-15-16,0 0-25 0,0 0-37 0,0 0-54 15,0 0-58-15,-10-11-72 0,3 4-70 0,0-1-73 0,-2 0-78 16,-7-3-416-16,1-3-1023 0,-2 5 453 16</inkml:trace>
  <inkml:trace contextRef="#ctx0" brushRef="#br0" timeOffset="25726.99">8586 15951 112 0,'0'0'259'16,"0"0"-2"-16,-5-2-11 0,5 2-10 0,0-4-6 0,0 4-16 15,0 0 0-15,0 0-10 0,0 0-10 0,-10 0-10 16,10 0 1-16,0 0-3 0,0 0-3 0,0 0-4 16,0 0-1-16,-6-1 4 0,6 1-14 0,0 0-1 15,0 0-5-15,0 0-9 0,0 0-19 0,-9 1 3 16,9-1-5-16,-8 4-7 0,2 1-11 0,1-4-4 15,-2 1-7-15,2 3-2 0,-4 1-6 0,-1 4-8 16,2-5 0-16,-1 2-9 0,2-1-4 0,-1-1-2 16,-1 2-3-16,4 0-4 0,-4 1-6 0,4-1-2 15,-3-1-7-15,3 2-4 0,0-1-3 0,-4-1-1 16,8-1-1-16,-3 2-5 0,0-1-6 0,0 0-1 16,3 4-7-16,-3-1 2 0,4 3-6 0,-4-2-2 15,4 1 3-15,-2 6 0 0,4-5-2 0,-4 5 1 16,2-1-3-16,2 2-4 0,2 0 4 0,-3 2-1 15,3-4 3-15,0 4 0 0,0-1-5 0,1 1 1 16,5-3-6-16,-2 1 5 0,1-3-4 0,1 2 6 16,-5 0-2-16,7-2 26 0,-2 0-5 0,3 0-2 0,0-1 1 15,2-1-1-15,-2-2 0 0,4 1 9 16,-1-1-2-16,3-2 0 0,-1-1 0 0,1-1 0 16,8 2 4-16,-7-3-6 0,1-1-3 0,0-2 7 15,0 1-4-15,-2-2-2 0,2-2 4 0,0 1-4 0,-1-3 2 16,0-1-1-16,-1 0-3 0,-1-2-3 15,1 0-1-15,-1 1 1 0,2-6 1 0,0 2 3 0,-4-2-7 16,2-1 0-16,-1-1 4 0,1 1-8 16,-3-3 2-16,-1 0 0 0,1 0-6 0,2-1 1 15,-8 3 2-15,5-1 0 0,-4 0 2 0,-3 2-3 0,4-3 4 16,-2 5-4-16,1-5-4 0,-7 1 0 0,8-2 2 16,-3 0-1-16,-2-1 3 0,0 4 6 0,-1-5 5 15,0 4-3-15,-2 2 5 0,1-1-2 16,-1-3-2-16,-2-1 5 0,-1-2 1 0,0 2 1 0,-1 5-5 15,-3-2-2-15,1-5 1 0,0 3 7 0,-5 1-1 16,3 3-14-16,-1-6 0 0,-3 2 5 0,0 2-6 16,1 3 6-16,2-2-3 0,-1 3 6 0,-3-3 7 15,1 5 5-15,4-4-4 0,-4 5 4 16,-1-5-6-16,1 4 0 0,-3-1 8 0,2 0-8 0,-1 2-14 16,0 0-18-16,-4-1 0 0,-2 1 0 0,3 1 0 15,-2 0 0-15,-2 2 0 0,0-1 0 0,-1-1 0 16,0 1 0-16,-3 1 0 0,1 0 0 0,1 1 0 15,-2 2 0-15,-3 2 0 0,-3-2 0 0,1 1 0 16,4 1 0-16,-5 1 0 0,-2 1 0 0,11-1 0 16,0-1 0-16,-3 1 0 0,4-1 0 0,0 2 0 15,6-2 0-15,-2 1 0 0,-3-1 0 0,6 2 0 16,0-1 0-16,1-1 0 0,0 2 0 0,2-1 0 16,2-1 0-16,-2 2 0 0,3-1 0 0,1-2 0 15,-1 0-38-15,1 3-171 0,4-4-39 0,-6 3-44 16,3 1-42-16,3 0-52 0,0-4-42 0,-1 12-51 15,2-5-43-15,-1 0-355 0,0 3-948 0,4-5 420 16</inkml:trace>
  <inkml:trace contextRef="#ctx0" brushRef="#br0" timeOffset="27424.56">7912 16295 11 0,'0'0'138'0,"0"0"5"0,0 0 12 15,0 0 2-15,0 0 0 0,5 2 7 0,-5-2 0 16,0 0 2-16,0 0-1 0,0 0-4 0,0 0 1 16,0 0-7-16,0 0-5 0,0 0-10 0,0 0 23 15,0 0-10-15,0 0-5 0,0 0-4 0,4-4-1 16,-4 4-11-16,0 0 11 0,6-2-7 0,-6 2-15 15,10-1 12-15,-10 1 2 0,10 0-2 0,-2-2-9 16,2 1-10-16,-2-2-4 0,5 3 0 0,-2 0-6 16,1-1-7-16,1-1-4 0,-2 1-1 0,7 1-10 15,0-1-5-15,0-1-4 0,-2 0-10 0,6 2-2 16,0 0-7-16,6-3-5 0,-8 1-3 0,11-1-4 16,-3-3-4-16,-1 0-3 0,5 3 1 0,-1 3-5 15,-2-4 3-15,0 1-6 0,2 0 2 0,-3 2-6 16,3-2-9-16,-2-1 9 0,-1 0-2 0,4 3 1 15,0 1-3-15,0-4 1 0,0 2 3 0,0-2-8 16,0 2-1-16,-1 0-4 0,1-1 6 0,-3-1-6 16,3 0 0-16,-1 1 6 0,-2 0-6 0,4 0-2 15,-1-4-6-15,-2 6 1 0,0-2 4 0,5 1-1 0,-6 0-2 16,3 3 2-16,-1-5-1 0,-2 0 2 16,1 3-3-16,-1-2 1 0,0 3-2 0,1-5 7 15,-1 4-1-15,2-1-3 0,-1-1 4 0,1-1-3 16,-3 2 3-16,3 0 1 0,1-1-6 0,-4 2 7 0,3-1-2 15,1-2-2-15,0 4 3 0,-2-2-5 0,-4-2 3 16,5 4-5-16,-5-3 3 0,-4 2-2 16,6 1-1-16,-6 0-1 0,-3-1 3 0,0 1-2 15,-2-1-1-15,-3 0-1 0,-5 1 0 0,5-2 4 16,-4 0 0-16,-5 1-5 0,3 1 1 0,1 0 3 0,-4-2-2 16,-5 2 0-16,12-2-1 0,-12 2 3 0,6 0-1 15,-6 0-4-15,8 0 1 0,-8 0 2 0,5-1-1 16,-5 1 2-16,0 0 0 0,0 0-4 15,4-4 5-15,-4 4-4 0,0 0 3 0,0 0-1 0,0 0-2 16,0 0-4-16,0 0-5 0,0 0-15 0,0 0-8 16,0 0-13-16,0 0-19 0,0 0-16 0,0 0-25 15,0 0-32-15,0 0-39 0,0 0-40 0,0 0-37 16,0 0-39-16,0 0-41 0,-12-9-33 0,3 5-306 16,3 1-725-16,-2 0 320 0</inkml:trace>
  <inkml:trace contextRef="#ctx0" brushRef="#br0" timeOffset="27826.85">9812 15994 31 0,'0'0'273'0,"0"0"-22"0,0 0-17 16,0 0-21-16,-6 1-23 0,6-1-22 0,0 0-19 15,0 0-14-15,0 0-15 0,0 0-12 0,0 0-12 16,0 0-7-16,19-5-4 0,-13 5-3 0,1-4 2 16,0 2 3-16,2 2 7 0,0 0 3 0,3 2 2 15,-1-1 0-15,-2-1 8 0,1 3 5 0,-2 0-8 16,1-1 1-16,2 0 2 0,-3 0-3 0,0-1 5 16,-2 1-4-16,3 1 2 0,-4 1 0 0,3 0-7 15,-3 0 0-15,0-2-2 0,3 4-7 0,-4-1 19 16,1 1 9-16,-4-1 6 0,4 2 14 0,-1 2 2 15,-1 2 5-15,-3 0-3 0,0-1-3 0,0 8-1 16,-4-2 2-16,0 1-6 0,0-6-5 0,0 2-10 16,-1 3-13-16,-4-2-9 0,3-1-10 0,-2-1-10 15,4-2-6-15,-3 2-10 0,0-2-19 0,1-2-25 16,-2 2-30-16,0-4-30 0,0 3-29 0,-1-3-31 16,2 3-33-16,3-8-31 0,-2 1-47 0,2 3-41 15,0-1-49-15,4-4-65 0,-5 2-63 0,5-2-309 16,0 0-801-16,0 0 355 0</inkml:trace>
  <inkml:trace contextRef="#ctx0" brushRef="#br0" timeOffset="28340.43">10211 16036 196 0,'0'0'326'0,"0"0"-21"0,0 0-19 0,-10-4-27 16,10 1-28-16,-3-1-19 0,3 4-26 0,3-12-21 15,-1 1-13-15,2 3-13 0,3-3-14 0,-1 0-6 16,1 1-19-16,5-4-2 0,1 3-16 0,-4 1-4 16,2 2-6-16,-2 2-10 0,0 0-1 0,0 1-1 0,1 2 7 15,-1 2 9-15,-4-1-5 0,3 4 2 16,5-1 18-16,-3 1-4 0,0 2 11 0,0 2 7 15,3 1-4-15,1 4 16 0,-1-1-1 0,0 5 11 16,-2-3 0-16,5 6 4 0,-4 0 6 0,2 9 0 0,2-2 4 16,-3 1-5-16,-3 0-7 0,-1 4-7 0,-3-1-14 15,3-4-12-15,1 1-14 0,-1-8-3 16,-1-1-17-16,-2-3-18 0,3 1-21 0,-4-5-29 16,0 0-37-16,2-3-34 0,-2-1-37 0,1-4-21 0,-2 0-26 15,-4-2-35-15,13-8-35 0,-5-1-55 0,0-7-56 16,4-8-38-16,-4-2-291 0,2-1-728 0,-2-4 323 15</inkml:trace>
  <inkml:trace contextRef="#ctx0" brushRef="#br0" timeOffset="28526.03">10749 15839 157 0,'-1'-6'372'0,"-1"0"7"0,0-1 13 0,-1 3 15 0,-2 0 20 16,-4 3-22-16,1 2-23 0,-2 2-26 0,-5 2-14 15,-1 8-15-15,-5 4-21 0,-2 3-22 0,2 3-20 16,-3 3-21-16,-2 0-24 0,-2 12-21 0,-2 1-16 15,2 1-21-15,3-11-20 0,-8 11-31 0,11-8-35 16,-6 11-36-16,1-4-39 0,6-9-41 0,5 0-41 16,-4-4-55-16,5-1-49 0,0-1-63 0,1-2-67 15,2 3-80-15,-4-1-398 0,5-8-860 0,-2-2 381 16</inkml:trace>
  <inkml:trace contextRef="#ctx0" brushRef="#br0" timeOffset="29977.8">8033 16650 50 0,'0'0'171'0,"0"0"-9"0,0 0 1 16,0 0-17-16,0 4-4 0,0-4-9 0,0 0-2 16,0 0-5-16,0 0 3 0,0 0 7 0,0 0-1 15,0 0-4-15,8-7 6 0,-8 7-2 0,4-3-3 16,-4 3 1-16,2-4-9 0,-2 4-2 0,3-3-3 15,-3 3-9-15,6-4 3 0,-6 4-6 0,5-3 1 16,-1-2-3-16,1 2 9 0,0-1-19 0,7-1 0 16,-3-2-3-16,-2 0-7 0,2 1 1 0,5-6-10 15,2 3-8-15,-2-2 1 0,1-2-9 0,3 2-9 16,-4-1 14-16,13-3-18 0,-4-1-9 0,4 2 0 16,-11 2-5-16,6-7-1 0,4 4-9 0,0 1 8 15,-1-4-12-15,4 2 0 0,-6 0-1 0,8 1 4 16,-3 0-2-16,1-5-5 0,2 2 0 0,-2 3-3 15,2-6-8-15,2 3 15 0,-2-5-16 0,4 4 9 16,8-7 4-16,-11 7-5 0,1-2-5 0,8-6 6 16,0 1-4-16,-7 5-14 0,-3 2 9 0,16-6-3 15,-16 5-11-15,0 1 6 0,-2 3-8 0,6-1 3 16,-7 1 0-16,2-1 4 0,2 2-9 0,-1 0-4 16,0 0 3-16,-6-1 5 0,5 3-6 0,-2-2 3 15,-3-1 2-15,-7 5-2 0,1 3-3 0,2-3 1 16,-5-1 6-16,2 4-2 0,-6 2 0 0,2-1-1 15,-4 2 4-15,-1 1 2 0,-1 2 1 0,-4 0 1 16,2-1 7-16,-2 2 12 0,0-3 0 0,-4 4-4 16,5-2 4-16,-5 2-3 0,4-1-2 0,-4 1 3 15,3-3 2-15,-3 3-8 0,0 0 3 0,4-3 2 16,-4 3 0-16,0 0-3 0,4-3-2 0,-4 3-7 16,0 0 3-16,0 0-1 0,0 0-15 0,0 0-9 15,0 0-13-15,0 0-15 0,0 0-20 0,0 0-18 16,0 0-22-16,0 0-26 0,0 0-41 0,0 0-44 15,0 0-56-15,0 0-271 0,0 0-593 0,0 0 262 16</inkml:trace>
  <inkml:trace contextRef="#ctx0" brushRef="#br0" timeOffset="30383.42">9302 15611 66 0,'-9'1'304'0,"4"0"-6"0,-3-1-3 16,3 1-17-16,5-1-23 0,-7 0-28 0,7 0-27 0,-7 2-21 16,7-2-20-16,0 0-14 0,0 0-15 15,0 0-14-15,0 0 5 0,0 0-8 0,31-3 3 0,-21 2-3 16,3 0-5-16,10-3-10 0,-4 2-6 0,3-1-11 15,6 1 3-15,-1-2 1 0,6 2-15 0,-5-2-7 16,0 2-2-16,3-2-7 0,0 1-1 16,-5-1-3-16,2 2-13 0,-6 0 2 0,-3 1 1 0,-1 1-10 15,-5 0-6-15,1 0 9 0,-4 3-7 0,-2-3-4 16,1 2 37-16,-4 2 13 0,0 1 14 0,-1 4 16 16,-1 2-5-16,-3 1 3 0,-3 4-3 0,2 2-1 15,-4 2-2-15,-3 5-15 0,-5 0 2 0,3-2-10 16,-4 2-7-16,2-2-4 0,2-6-7 0,0 0-16 15,1-1-19-15,1-5-37 0,2-1-34 0,-2-2-43 16,3 0-47-16,1-2-45 0,-1 2-51 0,-1-4-68 16,3-1-82-16,-3-2-295 0,6-1-739 0,0 0 328 15</inkml:trace>
  <inkml:trace contextRef="#ctx0" brushRef="#br0" timeOffset="31281.82">10008 15258 91 0,'0'0'251'0,"0"0"-5"0,0 0-9 0,-9 0-9 16,9 0-9-16,0 0-7 0,0 0-9 16,0 0-5-16,0 0-13 0,0 0-6 0,0 0-17 15,-8 3-8-15,7 1-14 0,1 0-7 0,-3 0-9 0,1 4-10 16,-1 4 1-16,-1 4-3 0,3 1-3 0,-3 0-8 16,4 1-8-16,0-3-4 0,0 2-17 0,3-5-4 15,-1 1-8-15,5 1-5 0,-2-3-3 0,4-3-11 16,0 0-7-16,1-2 0 0,2-1 7 0,5-5-18 15,2-1 1-15,-1-3-3 0,1-2-4 0,4-8-12 16,3 1-10-16,-7-6-4 0,-1-1 1 0,4 1-6 16,-7-5 6-16,-3 7-10 0,2 2 0 0,-5-2 1 15,0 2 23-15,-2-1-7 0,0 0 2 0,-4 5-2 16,0 1-3-16,-2 0 7 0,2 3-2 0,-2 0 12 16,0 2-10-16,1-1 13 0,-2 1-4 0,2 4 3 15,-2 1 3-15,3-5-6 0,-3 5-8 0,2-4 5 16,-2 4-1-16,0 0 1 0,0 0-4 0,0 0 6 0,2 15 3 15,-1-7 7-15,1 2 12 0,0 3-8 0,0 0 9 16,0 5 18-16,3 8 1 0,-4-3 14 16,2 4 0-16,-1 0 2 0,-1 3-7 0,-2 0 8 15,1-1-5-15,0 0 4 0,0 2-8 0,0-1-1 0,-5 0-30 16,1-1-3-16,-1-1 4 0,0-3-6 0,0-4 3 16,-5-2-11-16,2-1 10 0,-1-2-6 15,-4-1 2-15,7-4-4 0,-6-1-4 0,-3 0-1 0,2-5-13 16,-1-2-9-16,-4-3-14 0,4-1-12 0,-5-3 10 15,1 0-10-15,-1-4 6 0,7 2 9 0,0-3-3 16,-2-2 5-16,3 4 1 0,2 0-1 0,2-3-3 16,0 1 6-16,5 0-5 0,0-1 11 0,1 1-4 15,5-3-8-15,1 3 12 0,2-3-6 0,5-1 2 16,1 1 14-16,4 0-4 0,3-5 3 0,5 2-3 16,1 2 6-16,1 0 16 0,4-1-14 0,-2 4 0 15,2-4 1-15,0 4 1 0,0 1-7 0,0 0 5 16,-4 6-4-16,1-3 7 0,-11 3-4 0,3 3-2 15,-2-2 0-15,-1 1-4 0,-3 2-6 0,-3 1-5 16,0-2-7-16,-1 0-12 0,-3 1-20 0,1 0-20 0,-3-1-19 16,0 1-25-16,-5-1-25 0,8 4-27 15,-8-4-54-15,0 0-69 0,0 0-65 0,0 0-233 16,-18 2-637-16,10-2 282 0</inkml:trace>
  <inkml:trace contextRef="#ctx0" brushRef="#br0" timeOffset="31976.44">8776 14973 262 0,'5'-1'354'0,"-5"1"0"0,0 0-6 16,0 0-24-16,0 0-28 0,-7 12-13 0,3-6-27 16,-1 2-12-16,-4 3-18 0,-1 3-7 0,-1 3-18 0,-5 4-15 15,0 4-13-15,-1-3-17 0,-2 1-13 16,1 0-18-16,-1-1-7 0,2 0-18 0,1 0-4 0,4-6-16 16,-1-2-13-16,2 2-34 0,3-6-24 0,-3 4-32 15,6-4-39-15,-4-1-37 0,2-3-43 0,3-1-44 16,1 0-61-16,1-5-43 0,2 0-26 0,0 0-232 15,0 0-594-15,0 0 262 0</inkml:trace>
  <inkml:trace contextRef="#ctx0" brushRef="#br0" timeOffset="32163.54">8714 15098 161 0,'7'6'228'15,"0"-1"-5"-15,3 2-7 0,-2 0-8 0,1 2-8 16,3 3-15-16,-2 0-9 0,0-5-18 0,4 5-14 15,0-4-16-15,-2 1-13 0,-1-2-10 0,3 2-7 16,-4-1-12-16,2-4-10 0,-3 0-12 0,1-1-14 16,-2 2-28-16,-3-1-20 0,0-4-21 0,-1 2-9 15,2 1-16-15,-6-3-34 0,0 0-46 0,0 0-55 16,0 0-184-16,0 0-392 0,-15-12 174 0</inkml:trace>
  <inkml:trace contextRef="#ctx0" brushRef="#br0" timeOffset="32482.59">8777 15166 72 0,'0'0'278'0,"0"0"10"16,-5-1-2-16,5 1-3 0,0 0-15 15,0 0-21-15,-5 6-14 0,3-2-3 0,1 2-16 16,0 2 2-16,-2 2-21 0,3 3 2 0,-1-1-9 0,0 3-5 16,-1 4-11-16,2 0 0 0,0 0-8 0,3 9-6 15,-2 2-15-15,2-3-3 0,-2 1-11 0,2 4-6 16,-2 1-9-16,0 4-9 0,2 7 1 15,-5 5-15-15,6-1-7 0,3 2-7 0,-1-3-8 0,-5-2-6 16,6 2-7-16,-4 0-6 0,-1-11-7 0,4 9-5 16,-4-10-4-16,0 0-7 0,1-1 0 0,-1-2 2 15,2-3-7-15,1 0 1 0,-4-2-4 0,3-1-11 16,0-1-10-16,0-6-5 0,-3-2-6 0,3 1-17 16,-4-7-16-16,5 0-14 0,-5-6-28 0,1 3-17 15,-1-2-19-15,3-2-19 0,-2 0-21 0,3-1 1 16,-4-3-22-16,4 3-16 0,-4-3-20 0,0 0-48 15,0 0-39-15,5-18-40 0,-5 8-184 0,1-1-575 16,2-1 255-16</inkml:trace>
  <inkml:trace contextRef="#ctx0" brushRef="#br0" timeOffset="33533.71">8988 14815 170 0,'-9'0'334'16,"9"0"6"-16,-8 0 5 0,8 0-13 0,0 0-1 16,-5-2-17-16,5 2-21 0,0 0-14 0,0 0-32 15,0 0-14-15,0 0-22 0,0 0-22 0,0 0-23 16,0 0-20-16,0 0-16 0,-5-3-12 0,5 3-15 16,0 0-9-16,0 0-9 0,10-6-11 0,-6 3 1 15,3 0-10-15,0 0-6 0,3-3-13 0,0 1 6 16,3-2-7-16,-2 3-6 0,2-3-4 0,0 4-4 15,1-3-4-15,-5 3-2 0,3-1 2 0,-3 2-9 16,-3 2 0-16,-1-3-1 0,2 3-6 0,-7 0 0 16,11 3 2-16,-6 3-3 0,-2-1 4 0,-2 7-2 15,-1 6 7-15,-4 4-7 0,-1 3 0 0,-2 2 9 16,-4 0-4-16,2 1 8 0,-6-1 1 0,2 1 2 16,-1 0 2-16,-3-2-1 0,1 2 2 0,0-4-3 15,0 1-2-15,0-3 2 0,1-2-3 0,0 0-5 16,4-5 1-16,3-4-1 0,0-2-2 0,2-1-1 15,-2 1 0-15,2-2-3 0,2-1-2 0,0-3-6 0,4 0-10 16,-4 1 6-16,4-4-6 0,0 3 3 0,0-3-4 16,3 5 5-16,1-3 1 0,-4-2 1 15,10 1 5-15,-1-1 8 0,1 0 4 0,2-1 3 0,3 0 5 16,3 0-2-16,1-4 3 0,2 3-5 0,0-3 0 16,11 1-2-16,-4-2-2 0,2 3-1 0,-1-2-7 15,-1 2 7-15,-6-1-5 0,-3 3-2 0,1-1 0 16,-2 1-4-16,0 2-6 0,-4 1-6 0,-2-2-5 15,-2-2-11-15,-1 4-8 0,-3-2-15 0,-2 1-2 16,-4-1-14-16,9 0-5 0,-9 0-17 0,8 0-17 16,-8 0-45-16,0 0-46 0,0 0-47 0,0 0-60 15,0 0-57-15,-21 4-43 0,11-4-256 0,-8-4-708 16,-1 0 314-16</inkml:trace>
  <inkml:trace contextRef="#ctx0" brushRef="#br0" timeOffset="33731.1">8985 15055 15 0,'-1'-4'376'0,"1"4"-31"0,0 0-34 15,-3-4-21-15,3 4-33 0,0 0-16 0,0 0 7 16,0 0-9-16,14 5 5 0,-3 0-20 0,1 0-21 16,5 2-8-16,2-2-32 0,3 1-12 0,-3 0-17 0,13 0-11 15,-4-1-23-15,3 0-35 0,0 1-40 0,-3-3-48 16,1 5-54-16,-1-1-57 0,-6-1-61 0,5 1-77 15,-8 3-270-15,0-1-586 0,-4-2 259 0</inkml:trace>
  <inkml:trace contextRef="#ctx0" brushRef="#br0" timeOffset="39109">8658 16129 73 0,'0'0'102'0,"0"0"-2"0,0 0-10 15,0 0-2-15,0 0-15 0,0 0 6 0,0 0 3 16,0 0-8-16,0 0 5 0,0 0 7 0,0 0 6 0,0 4-5 15,0-4-2-15,0 0-3 0,0 0 3 16,-4 1-3-16,4-1-10 0,0 0-6 0,0 6-4 16,0-6-1-16,-1 7-4 0,1-3-7 0,-3-1-2 15,3 2 1-15,0-5-3 0,-1 8-2 0,1-5-6 0,0 4 1 16,0-2-7-16,0 1-1 0,1-1-3 0,2 1 0 16,-3 0-3-16,1 1 5 0,-1-1-7 15,3 3-1-15,-2 0 1 0,0-3-3 0,2 0 0 16,-2 1-4-16,3 0-1 0,0 1-2 0,-2 1-2 0,2-1 1 15,3 2 0-15,-2-5-2 0,2 6 1 0,1-5-1 16,-3 4-3-16,1-5 3 0,1 3-5 16,3-2-6-16,-2 2 3 0,2-2-3 0,-1-1 7 0,1-2-5 15,0 1 0-15,-2-1-3 0,3 0 5 16,-3-2-1-16,3-1-4 0,-1 0 5 0,1-1 2 0,-6-2-7 16,4-1 11-16,0 0-7 0,-1-3 0 0,-3 0 0 15,3-1 4-15,-1-2 0 0,1 2 5 0,-3-3 2 16,-1-1-8-16,5-1 9 0,-4 1-5 0,-4 3-2 15,0-2 3-15,1 1 5 0,-1 0-2 0,-1 3 6 16,0-1 3-16,0-1 2 0,-1-1 3 0,-1 1 2 16,2 1-4-16,-7-2 3 0,3 3 3 0,-1-1-3 15,1-3 4-15,-1 7-1 0,0-3 0 0,-4-2-1 16,0 4 0-16,0-1-6 0,0 0 0 0,0 2 0 16,-1 0 3-16,0 0-1 0,-2 1-3 0,3-1 2 15,-5 1 3-15,3 1-4 0,0 2 0 0,0-1 0 16,1 2-3-16,-1-1 2 0,1 1-3 0,3 2 1 15,-2-1-2-15,1 1-4 0,-1 0-6 0,3 4 1 16,1-2 1-16,-2 3-2 0,2 1-1 0,0 3-1 16,1 1-1-16,4 3-3 0,-1 0 2 0,1-2-2 15,5 3-2-15,0 1-1 0,0-3 2 0,3 0 26 16,0-5-11-16,2 3 0 0,-1-4-3 0,4 3-6 16,-3-6 2-16,1 3-6 0,2-5 7 0,1-1-9 15,-2-2 1-15,1 2 1 0,-1-6 2 0,2 0-5 16,-5 0 3-16,1-2 0 0,-2-2 1 0,1 1 4 15,-3-5 4-15,1 4 0 0,-2-4 6 0,0 0 9 16,-5 1 0-16,0-1 0 0,0 1 8 0,0-1-2 16,-1-4 7-16,-2 4 13 0,-2 0 2 0,4 3 2 15,-6-2-2-15,2 1-5 0,-5 0-1 0,5 0 0 16,-4 3 7-16,1-3-8 0,-2 4 3 0,1-1 9 16,-1 1-20-16,0 0 1 0,-1 1 0 0,2-1 3 15,-1 1-5-15,0-1-1 0,4 4-2 0,-1 1-1 16,-2 0-12-16,3-1 7 0,6 1-12 0,-10 1 1 15,3-1 0-15,1 3-14 0,2-2 4 0,-1 1 0 16,5-2 3-16,-4 4-19 0,2-1 9 0,-1 2 0 16,6 0 0-16,-3-5 0 0,1 10 4 0,3-7-6 15,0 1-4-15,1 6 7 0,2-4-8 0,0-4-2 16,0 8-1-16,1-3-4 0,1-1-5 0,-1-2 13 16,-2-2-9-16,0 0-2 0,3-1 11 0,-2 1-4 15,-2-1 4-15,3-2 0 0,-8 1 10 0,10-3-12 0,-5 1-4 16,-5 2 5-16,6-4 10 0,-4 2-6 15,0-3 8-15,-1 2-2 0,-1 3 0 0,0-6 8 16,-1 0 10-16,-1 1-9 0,-2 2 10 0,0-4 1 16,-1 3 3-16,0 1 2 0,0 0-4 0,-1 2 4 0,1-3-3 15,0 2-1-15,0 1 2 0,-1-1-5 16,6 2 2-16,-9-2-5 0,9 2-10 0,-8 4 7 16,4-3-5-16,2 3-3 0,0-1 0 0,1 5-6 15,1 3-2-15,1 2 2 0,1-3 0 0,1 0-4 0,1 2-3 16,1-2-6-16,-1-2-7 0,3-1 3 0,0-1-1 15,0 2-4-15,3-4-5 0,-4 0 9 0,3-3 3 16,0-1-3-16,-1-1 2 0,-2-4 7 0,3 0-2 16,0-2 0-16,0-2 3 0,-5-2 5 0,-3 1 2 15,3-2 0-15,0-1 1 0,-4 3 8 0,-3 1 10 16,2-1 8-16,-4 0 3 0,-3 2 4 0,3 1 11 16,0 4 4-16,-8-4 1 0,3 4-1 0,-2-1-5 15,2 5-5-15,0 0 1 0,0 3-9 0,0 1-2 16,-1 1-7-16,4 1-3 0,0 1 1 0,0 2-10 15,2 0 2-15,1 2-3 0,2-4-10 0,0 5 10 16,2-2-8-16,1 1-12 0,3-1-4 0,0-3-13 16,2 1-7-16,1-3-1 0,-2-3-3 0,4 1-12 15,-3-3 18-15,6 1 2 0,-5-4-1 0,2-3 7 16,3 2 7-16,-3-1-7 0,-2-2 9 0,1-1 0 16,0 1 5-16,-2 0 3 0,-2 1-12 0,-2 0 17 15,1-2 5-15,-2 3 7 0,-1-2 9 0,0-1 8 16,-1 2 11-16,-2 2-1 0,2-2 4 0,-4 0 2 15,1 0 2-15,-5 3 1 0,3 1 0 0,0 0-4 16,-2 0-6-16,-4 2-1 0,3 1-10 0,3 1 3 16,-3 3-6-16,-1-2-3 0,5 1-1 0,-2 2-8 15,3-2 0-15,1 1-2 0,0 0-9 0,1 0-1 16,4 0-12-16,-4 0-11 0,4-2-10 0,1 0 0 16,0 0-3-16,1-3 4 0,0 1 3 0,-4-2-1 15,8 2 2-15,-2-4 4 0,-6 2 3 0,10-4 6 16,-6 0-4-16,0 0 4 0,0 0 7 0,0-1 3 0,-2 1 1 15,1-1 4-15,1 1 9 0,-2 1 8 16,-2-1 3-16,0 0 8 0,0 4 0 0,0-5 1 16,0 5 2-16,0 0-3 0,0 0 0 0,-6-2-6 15,6 2-3-15,0 0-7 0,0 0 2 0,0 0-11 16,-10 5 0-16,8-1-9 0,0-1-11 0,-2 0-7 0,1 2-12 16,2 2-15-16,-3-1-20 0,3 1-14 15,-3-3-28-15,3 1-13 0,0 0-33 0,-1-1-18 16,2-4-28-16,-1 7-26 0,1-3-23 0,0 0-17 0,0-4-21 15,4 4-12-15,-4-4-19 0,5 3-223 0,-5-3-590 16,0 0 262-16</inkml:trace>
  <inkml:trace contextRef="#ctx0" brushRef="#br0" timeOffset="40387.81">8753 16256 83 0,'0'0'105'0,"0"0"10"15,0 0-7-15,0 0-8 0,0 0 22 0,0 0-1 16,0 0 2-16,0 0 13 0,0 0 7 0,0 0 1 16,1-4-2-16,-1 4 0 0,0 0 0 0,0 0-6 15,0 0-6-15,0 0-6 0,0 0-5 0,0 0-1 16,0 0-5-16,0 0-3 0,0 0-6 0,0 0 0 16,0 0-6-16,0 0 1 0,0 0-5 0,0 0-4 15,0 0 1-15,0 0-2 0,0 0 7 0,0 0-8 16,0 0-5-16,0 0-7 0,0 0-3 0,0 0 0 0,0 0-11 15,0 0 6-15,0 0-10 0,0 0-6 16,-3 11-6-16,3-5-3 0,-1-2-17 0,1 4 8 16,-1 4-2-16,1 0 3 0,0 3-15 0,0 5 10 15,0 5-7-15,0 3-2 0,-2 4-2 0,1-1-2 16,1 1-10-16,-2 4 0 0,-1-1 6 0,0 11 0 0,1 0 4 16,2-10-9-16,-1 12-10 0,1-1 12 15,-2-12-6-15,4-3-6 0,-1 2 4 0,0 1 3 16,0-4-10-16,5-1 43 0,-4-1-9 0,3-6-2 0,-2-4 1 15,-1-2-8-15,0 1 0 0,0-8-8 0,2 1 4 16,-3 0 4-16,1-3-11 0,-1-2 0 16,0-1-3-16,-1 0 3 0,1-1-5 0,2 0 6 15,-3-4-9-15,0 3 11 0,1 0-6 0,-1-3 4 0,0 0-2 16,-1 7-4-16,1-7 4 0,0 0-10 0,0 0 7 16,3 2 0-16,-3-2 6 0,0 0-15 0,0 0-5 15,0 0 9-15,0 0-2 0,6 0 3 16,-6 0-6-16,0 0 5 0,10-2-3 0,-4-1-3 0,2 0 10 15,-3-1-2-15,8 3 7 0,-4-3-15 0,4-1 6 16,-2 1-20-16,6-1 17 0,-4 3 1 0,0-2 4 16,-2 0-4-16,7 0-2 0,-6 3 8 0,0-1-1 15,2 1-7-15,-2-2 7 0,-3 2-3 0,-2 0 5 16,1 1-4-16,2 0 6 0,-5 0-7 0,0-1 7 16,-5 1 0-16,10 1 0 0,-10-1 14 0,7 0-2 15,-7 0 3-15,5-2 3 0,-5 2-9 0,0 0 11 16,0 0-5-16,0 0-2 0,0 0-3 0,7-2-2 15,-7 2-14-15,0 0-5 0,0 0-24 0,0 0-35 16,0 0-25-16,0 0-36 0,0 0-42 0,0 0-50 0,0 0-62 16,0 0-66-16,-11-6-274 0,11 6-670 15,-10-6 296-15</inkml:trace>
  <inkml:trace contextRef="#ctx0" brushRef="#br0" timeOffset="41465.25">9049 17574 202 0,'0'0'267'0,"0"0"-27"16,0 0-22-16,0 0-22 0,0 0-24 0,0 0-16 16,0 0-5-16,0 0 5 0,0 0-3 0,0 0-1 15,0 0 1-15,10-4 4 0,-6 1-3 0,0 1-3 16,2-2 2-16,-2-1 0 0,1-3-10 0,3 2 7 0,1-3-6 16,1 0-6-16,-1 0-3 0,-1-5-2 15,4 1-10-15,0-3-8 0,5-5-6 0,-3-3-9 16,-4 7-10-16,5-6-11 0,-3-3-4 0,0 1 0 15,0-3-14-15,-2 3-7 0,0-6-3 0,-1 3-8 0,0-1 0 16,0 3-3-16,-1-1-5 0,-3 8-5 0,-1-5-4 16,1 4-1-16,-1 2-1 0,-2 0 2 15,2 2-5-15,-1 3 4 0,-2 1 5 0,-1 1 3 0,-1-1 8 16,1 3 2-16,-3-2 2 0,3 6-1 0,0-2 8 16,0 0 1-16,-1 4 2 0,1-4 1 15,0 7-1-15,-3-6 1 0,3 2-1 0,0 4-4 16,0 0 4-16,0 0 1 0,-2-6-6 0,2 6-1 0,0 0-5 15,0 0-5-15,-1-2 2 0,1 2-9 0,0 0-3 16,0 0-1-16,0 0-3 0,-7 12-3 0,6-6-2 16,0 4-4-16,-2 0-5 0,-2 2 4 0,1 0-2 15,0 4-6-15,-1 0-2 0,0 0 3 0,0 3-2 16,1 1 0-16,2-1-3 0,-1 1 3 0,3 5-4 16,0-5-4-16,5 4 5 0,-5 0-3 0,1 2 2 15,2-1-3-15,-2 1 2 0,3-8 0 0,0 2-3 16,1-5 1-16,0 4-2 0,-1-3 2 0,1 0-1 15,0-2 1-15,2-1-7 0,0-4 5 0,1 6 2 16,-3-5-1-16,2-2-2 0,-2 2 2 0,2-2 0 16,-3-2-2-16,5 1 3 0,-5-1-8 0,2-3 1 15,-1 1-6-15,0-1-4 0,1 1-4 0,-1-3-9 16,0 2-12-16,0-3-8 0,1 1-23 0,-6-1-11 16,10-1-22-16,-4-2-17 0,-6 3-25 0,9-3-30 15,-2-1-45-15,-6 1-25 0,2-5-27 0,0 3-24 16,-1-1-31-16,-2-1-28 0,1 1-253 0,-2-1-662 15,1 3 293-15</inkml:trace>
  <inkml:trace contextRef="#ctx0" brushRef="#br0" timeOffset="41756.42">9063 17197 247 0,'0'0'368'0,"0"0"-23"15,-9 1-19-15,9-1-38 0,0 0-21 0,0 0-20 16,0 0-16-16,0 0 0 0,0 0-22 0,28 0-6 16,-15-1-21-16,6-3-8 0,3 1-16 0,6-1-12 15,-4-3-16-15,6-2-18 0,-3 2-3 0,2-1-16 16,-1 2-10-16,0-1-13 0,-2 0-28 0,-3 2-20 15,-4 2-23-15,8-4-35 0,-9 4-37 0,-2 1-37 16,-4 2-53-16,1-3-61 0,-2 2-44 0,-2 2-69 0,-4-1-176 16,-5 0-554-16,8 6 246 0</inkml:trace>
  <inkml:trace contextRef="#ctx0" brushRef="#br0" timeOffset="50374.68">5210 13004 264 0,'0'0'286'0,"-4"-3"-18"16,4 3-11-16,0 0-18 0,0 0-20 0,0 0-17 15,0 0-17-15,0-4-16 0,0 4-7 0,0 0-15 16,0 0 0-16,0 0-11 0,0 0-4 0,0 0-5 16,0 0 10-16,0 0-11 0,0 0 7 0,0 0 0 15,0 0 2-15,0 0 0 0,0 0 19 0,0 0-17 16,0 0-4-16,0 0-2 0,0 0 3 0,0 14-5 0,0-8-2 15,3 6-8-15,-2-2-6 0,-1 2-9 16,3-1-3-16,-2 7-7 0,0 2-9 0,2-1-5 0,-2 7-9 16,4-7-6-16,-3 8-4 0,0 1-4 0,-1 1-10 15,3 2-3-15,-2-3-6 0,1-1-5 0,1 0-6 16,0-1 1-16,0-4-4 0,1 1-1 0,-2-4-2 16,0 2-2-16,2-6-5 0,-1-2-5 0,-1-2-12 15,0 0-11-15,1 1-10 0,0-3-18 0,-1 0-29 16,-1-4-15-16,1 0-11 0,-1-2-40 0,0 1-12 0,-1-2-17 15,0 3-25-15,-1-5-18 0,3 3-22 16,-3-3-29-16,0 0-43 0,0 0-19 0,-7-17-288 16,3 6-660-16,-1-5 293 0</inkml:trace>
  <inkml:trace contextRef="#ctx0" brushRef="#br0" timeOffset="50851.62">5210 13055 205 0,'-4'-2'330'0,"4"2"-22"0,0 0-18 0,0 0-18 16,0 0-23-16,0 0-24 0,-5-2-18 0,5 2-24 16,0 0-14-16,0 0-20 0,0 0-19 0,0 0-4 15,0 0-3-15,12-4 5 0,-7 3-5 0,-5 1 16 16,19 0-19-16,-8-3-6 0,3 3-1 0,4-1-4 0,3-2-12 15,0 2-17-15,6-3-4 0,1 2-11 16,-1-1 6-16,3-2-10 0,-2 0-10 0,0 0-2 16,-1 2-4-16,2 0 9 0,-1 0-17 0,-6 2-14 0,-3-3 2 15,-1 2 2-15,4 0-9 0,-7 3 7 0,5-2-1 16,-9 2-7-16,-2 0 4 0,-2-2 9 16,0 2 6-16,-7-1 12 0,10-1 11 0,-6 2 9 0,-4-1 2 15,7 2 6-15,-7-2 0 0,4 1 6 0,-4-1-2 16,7 7 7-16,-5-3-1 0,-1 6 5 0,1 0 0 15,-2 4 2-15,1 1-6 0,0 3-2 0,-2-1-7 16,4 1-2-16,-5 1-8 0,2 2-2 0,0 3-5 16,0-4-2-16,-1 4-2 0,0-4-6 0,1-1-5 15,0 8-5-15,-2-9-7 0,2 0 0 0,-1-1-6 16,1-5-5-16,0 0 0 0,1 3-9 0,-1-1-17 16,2-5-12-16,-2 0-21 0,-2-1-27 0,4-1-23 15,-2-2-31-15,2 0-25 0,-2 1-33 0,2-3-24 16,-1 1-19-16,-1-4-33 0,-3 6-48 0,1-3-53 15,-1 0-39-15,3-3-332 0,-16 2-782 0,4-1 345 0</inkml:trace>
  <inkml:trace contextRef="#ctx0" brushRef="#br0" timeOffset="51134.54">5297 13545 304 0,'0'0'378'0,"0"0"-37"0,0 0-29 16,0 0-15-16,-1 3-37 0,1-3-18 0,0 0-23 15,0 0-7-15,9 2 3 0,-2-2 7 0,5-2-8 16,1 2-19 0,0-2-8-16,5-1-26 0,4-1-8 0,5-1-16 0,0-1-5 0,1 0-17 0,-1 0-13 15,-2-1-1-15,4-1-22 0,-3 3 1 0,2 0-21 16,-6 0-17-16,5-1-18 0,-9 2-24 0,1 2-21 15,-6 0-16-15,1-1-17 0,-3 2-21 0,0 1-26 0,0-4-33 16,-6 4-37-16,0 0-44 0,-5 0-61 0,9-2-41 16,-9 2-247-16,5-3-611 0,-5 3 270 0</inkml:trace>
  <inkml:trace contextRef="#ctx0" brushRef="#br0" timeOffset="51683.63">5720 12966 150 0,'0'0'308'0,"0"0"-23"0,0 0-19 16,-3-2-29-16,3 2-18 0,0 0-15 0,0 0 4 15,0 0 11-15,0 0 4 0,12-4-2 0,-4 2 1 16,-3 1-12-16,3-2-6 0,0 0-5 0,1-1-3 16,5-1-6-16,-5 2-12 0,4-6-13 0,5 2-13 0,-4-5-14 15,5 1-12-15,4-5-12 0,0-1-30 0,1 2-4 16,1 0-2-16,0-3-15 0,2 1 7 0,-3-1-18 16,-2 2 0-16,1 2-9 0,-6 1-4 0,-3 2-14 15,1 2 5-15,-5 3-10 0,1-1-4 0,-3 2 8 16,-1 0-12-16,-2 3 8 0,0 0-7 0,-2 1 7 15,2-2 1-15,-3 1 6 0,-2 2 1 0,5-3 5 16,-5 3 6-16,4-2-2 0,-4 2 0 0,0 0-7 16,0 0 2-16,0 0-5 0,0 0-6 0,0 0 2 15,0 0-4-15,9 0-2 0,-9 0-3 0,0 0 0 16,0 6 0-16,0-2-2 0,1 0 3 0,1 2-7 0,-1 3 2 16,-1 2 3-16,0 0-2 0,1 5-1 15,1 2 7-15,0 0-1 0,-1 7-1 0,-1 3 0 16,3-3-3-16,-2 0 1 0,2 4 1 0,-1-4-7 0,0 5 2 15,0-2 0-15,-1-4-1 0,2 1-4 0,0 0 1 16,-1 0-8-16,-1-6-2 0,2-1-10 0,0 0-8 16,-3-2-13-16,2-4-12 0,-2 1-17 0,1-1-19 15,2-2-26-15,-3-4-11 0,2 2-15 0,1-3-16 16,-2 1-16-16,-1-1-17 0,-1-1-47 0,-2 2-53 16,3-6-54-16,-6 3-45 0,-2-3-223 0,8 0-657 15,-12-6 290-15</inkml:trace>
  <inkml:trace contextRef="#ctx0" brushRef="#br0" timeOffset="52031.77">5726 13521 160 0,'-2'2'299'0,"2"-2"-22"0,0 0-22 0,0 0-26 15,0 0-23-15,0 0-10 0,0 0 0 0,13 0 4 16,-13 0 6-16,16-7-2 0,-4 2-19 0,4-4-5 16,2-1 0-16,5-6-22 0,-1-1-13 0,2-2-8 15,-1-2-21-15,3-1-5 0,2 0-15 0,1-2 0 0,-2 0-20 16,1-3 1-16,9-5-19 0,-10 7-8 0,1 1-22 15,-2 2-24-15,-4 0-20 0,0 2-19 16,-5 6-10-16,-3 2-13 0,-1 1-8 0,-3 4-8 0,-2 3-8 16,-3-1-7-16,0 1-1 0,0 1-10 0,-4 0-15 15,-1 3-20-15,4-1-47 0,-4 1-34 0,0 0-255 16,0 0-510-16,0 0 227 0</inkml:trace>
  <inkml:trace contextRef="#ctx0" brushRef="#br0" timeOffset="52536.05">5090 12978 269 0,'0'0'273'0,"0"0"-20"0,0 0-12 0,0 0-26 15,0 0-20-15,0 0-20 0,0 0-15 0,0 0-12 16,0 0-8-16,10-1-7 0,-10 1-7 0,10-1-10 16,-2 1-9-16,5-3-9 0,-2 2-9 0,8-1-15 0,-1-7 0 15,4 5-12-15,6-7-5 0,0 4 0 0,2-5-10 16,-2 1-6-16,4-2-11 0,-3-2-15 15,3 1-14-15,-1 1-11 0,1-2-14 0,-3-2-9 0,0 2-14 16,-3 4-9-16,-2-2-18 0,-5 2-7 0,-2 5-19 16,-3 0-5-16,-2 0-5 0,-6 2-4 0,2 2 0 15,-5-2 0-15,3 1-11 0,-3 1-14 0,-3 2-21 16,3-5-139-16,-3 5-323 0,0 0 143 0</inkml:trace>
  <inkml:trace contextRef="#ctx0" brushRef="#br0" timeOffset="52834.52">5512 12761 252 0,'0'0'322'0,"0"0"-25"16,0 0-29-16,0 0-25 0,0 0-29 0,0 0-23 15,0 0-10-15,0 0-4 0,0 0-14 0,22-3-8 16,-11 0-16-16,2 2-12 0,4-3-7 0,1 4-11 15,4-4-10-15,0 1-14 0,7 0-11 0,3-2-2 16,0 2-12-16,1-1-5 0,2-2-8 0,-3 0-12 16,1 2-18-16,3-3-17 0,-3 2-14 0,-2-1-20 15,-1 2-13-15,-3 0-10 0,0 1-10 0,-5 0-4 16,-8 1-5-16,-1 2 8 0,-7-1 4 0,3 1 5 16,-2 0 2-16,0 0 6 0,-7 0 7 0,10 0 10 15,-10 0-19-15,4 1-17 0,-4-1-24 0,0 4-49 16,0-4-43-16,0 0-184 0,-10 6-399 0,6-5 177 15</inkml:trace>
  <inkml:trace contextRef="#ctx0" brushRef="#br0" timeOffset="53335.52">5975 13072 193 0,'2'2'375'0,"-2"-2"-15"0,0 0-14 16,0 0-32-16,0 0-27 0,0 0-26 0,0 0-21 0,5 1-13 15,0 1 1-15,1-1-16 0,5-1-14 0,0 2-21 16,3-2-17-16,3 2-12 0,2-4-13 0,0 1-11 15,-1 0-11-15,4-2-15 0,-3 2-14 0,4-2-7 16,-3 1-7-16,2-2-11 0,-4 0 7 0,1-1-13 16,-1 2 0-16,-4 0-8 0,-1 3-4 0,0-3-9 15,-3 1 1-15,-2 0 1 0,-1 1-12 0,-1 1-3 16,0-1-2-16,-6 1-8 0,7-3-17 0,-7 3 5 16,7 0-26-16,-7 0-26 0,0 0-10 0,9-1-27 15,-9 1-42-15,0 0-47 0,0 0-60 0,0 0-65 16,0 0-62-16,0 0-204 0,-22-3-618 0,17 2 273 0</inkml:trace>
  <inkml:trace contextRef="#ctx0" brushRef="#br0" timeOffset="54161">6425 12826 62 0,'0'0'387'15,"7"-1"-20"-15,-7 1-25 0,0 0-21 0,6-2-27 16,-6 2-17-16,0 0-32 0,0 0-23 0,0 0-22 16,0 0-14-16,0 0-19 0,0 0-10 0,4 4-1 15,-4-4-10-15,-4 8-1 0,0 0 13 0,0 1 7 16,-1 0 13-16,-5 5 8 0,1 0 2 0,-1 2 0 16,-2 2-6-16,0 2-8 0,-5 2-9 0,0 2-16 15,0-1-20-15,-1-3-11 0,-3 3-13 0,7-3-8 0,-5 3-12 16,1-3-10-16,7-6-9 0,-1 2-2 15,-1 0-13-15,2-1-7 0,-3-2-4 0,6-4-12 0,-1 4-3 16,3-4-2-16,-2 0-2 0,4-4-6 0,2 0-1 16,-2 0-2-16,0 0-6 0,3-2-5 0,-2 1-5 15,0-2-1-15,1-1 1 0,2-1-6 0,-4 4 2 16,4-4 2-16,-1 4 0 0,1-4-7 0,0 0 0 16,0 0 4-16,-1 5-1 0,1-5 2 0,0 0-3 15,0 0-2-15,0 0 0 0,0 0-4 0,0 0-2 16,0 0 6-16,0 0 3 0,5 3 0 0,-5-3 6 15,6 1-5-15,-1-1 1 0,0 0 2 0,-5 0 0 16,14-1 0-16,-6 0 4 0,4 1-2 0,0-1 5 0,1-2-1 16,1 0 2-16,5 1 5 0,0-1-3 0,2-1-4 15,-2 1 0-15,3-2-2 0,5 0 3 0,-8 2-1 16,3 0 0-16,-1-3-7 0,-1 4-7 0,9-2-1 16,-10 2 2-16,4 0 1 0,-2-1-4 0,-1 3 7 15,-2-2-1-15,2 3 3 0,-2 0 1 0,0 0 2 16,0-1-3-16,-1 2 2 0,1-1-2 0,-6 1 2 15,2-1 3-15,-1 1 0 0,4-2-1 0,-2 1-1 16,-1 1-1-16,-1 0 5 0,1-2-2 0,-1 0 4 0,2 2-1 16,-5 1-2-16,3-3-3 0,1 1 5 15,-4 1-2-15,2-2 1 0,-2 1-1 0,-1-1 1 16,0 0-1-16,-1 0 1 0,-1 1-2 0,1-1 2 16,-8 0-3-16,10-1 3 0,-1 2 0 0,-5-2 0 15,-4 1 3-15,12 2-5 0,-12-2 1 0,10 0-1 16,-5 0 8-16,-5 0-8 0,0 0-3 0,10-1-3 0,-6 2-14 15,-4-1-7-15,0 0-6 0,9-1-5 0,-9 1-14 16,0 0-10-16,0 0-9 0,6 1-24 0,-6-1-16 16,0 0-19-16,0 0-26 0,0 0-22 0,0 0-47 15,0 0-57-15,0 0-57 0,0 0-61 0,-15-6-226 16,9 4-680-16,-1-1 301 0</inkml:trace>
  <inkml:trace contextRef="#ctx0" brushRef="#br0" timeOffset="54704">6461 12867 182 0,'-4'-1'329'16,"4"1"-16"-16,0 0-22 0,0 0-21 0,-4-2-22 16,4 2-17-16,0 0-26 0,0 0-9 0,0 0 4 15,0 0-1-15,0 0 11 0,13-3 1 0,-8 1-4 16,3 2-7-16,2 0 5 0,-1-2-10 0,0 2-1 16,8-1-9-16,-4 0-15 0,6-1-13 0,-1 1-17 0,5-3-7 15,-3 2-15-15,8 1-11 0,0-1-13 0,-1 0-8 16,-5 1-8-16,0 0-12 0,6 0-8 0,-7 0-34 15,5-1-5-15,-4 1-22 0,-2 1-5 0,-1 0-9 16,0 1 3-16,2-3-9 0,-11 2 7 0,3 0 2 16,1 0 2-16,-2 0 1 0,-1 0-2 0,-3 0 3 15,-2 0-2-15,0 0 8 0,1 2-7 0,-7-2 5 16,7 0 2-16,-3 2 0 0,-4-2 4 0,0 0-10 16,11 0 9-16,-11 0-3 0,0 0-2 0,7 0 2 15,-7 0-6-15,6 2 2 0,-6-2 11 0,4 2-6 16,-1 0-2-16,-3-2 10 0,0 0 11 0,3 3 5 0,-3-3 20 15,2 5 7-15,-2-1 17 0,0-1 18 0,-1 1 11 16,0 1 13-16,-2 5 5 0,-1-2 15 0,1 4-9 16,0-2 4-16,-5 4-11 0,0 0-3 0,2 6-2 15,-7 2-7-15,3 2-13 0,-3-1-12 0,-3 0-8 16,4 2-13-16,1 0-17 0,-2-1-36 0,-4-2-32 16,7 3-39-16,-5-1-62 0,-1-2-51 0,3-2-48 15,-4 0-49-15,1 1-68 0,1-8-94 0,-2-3-435 16,-2 0-950-16,0-3 420 0</inkml:trace>
  <inkml:trace contextRef="#ctx0" brushRef="#br0" timeOffset="55411.05">5312 13230 50 0,'0'0'239'0,"-4"3"-2"0,4-3 1 0,-5 1 2 16,5-1-1-16,0 0 3 0,-9 1 4 0,9-1-7 16,-6 0-20-16,6 0 7 0,0 0-20 0,-12 2-2 15,7 0 3-15,0-2-35 0,0 3 11 0,-3-3-35 16,1 0-9-16,-1 3-13 0,-1-1-13 0,4-1-15 0,-5 2-12 15,2-2-8-15,-2 1-8 0,1 2-26 0,-4-3-21 16,5 0-12-16,-2 0-27 0,0-1-18 0,2 1-24 16,3 2-27-16,-5-2-36 0,2 3-42 0,2-2-43 15,-1-1-53-15,0 1-41 0,1-1-214 0,-1 2-557 16,1-3 248-16</inkml:trace>
  <inkml:trace contextRef="#ctx0" brushRef="#br0" timeOffset="56082.21">5099 12979 132 0,'0'0'216'0,"0"0"-13"16,3-3-15-16,-3 3-18 0,0 0-17 0,0 0-13 15,0 0-8-15,0 0-14 0,0 0-5 0,0 0-12 16,0 0 5-16,0 0 0 0,0 0-3 0,0 0 8 16,0 0 8-16,0 0 4 0,0 0 7 0,4 4 7 15,-4-4 8-15,-1 5 5 0,1-5-3 0,-3 9 0 16,0-5-10-16,-1 3-7 0,-1 2-2 0,0 2 3 16,-2-1-8-16,0 5 6 0,-2 0-15 0,0 0-6 15,0 3-13-15,-6 3-19 0,3-5 8 0,-3 6-13 16,3-6 1-16,-3 3-8 0,2-2-5 0,0-2-5 15,-5 6 0-15,5-5-12 0,0-1-2 0,1 0-6 0,-1 1-1 16,0-1-8-16,2-2 0 0,-2 0-15 0,5-2-2 16,-1-2-4-16,1 1-16 0,0-1-5 0,4 0-13 15,-2-1-11-15,0 0-9 0,-1-2-17 0,4-2-9 16,1 2-18-16,-2-2-15 0,3-1-17 0,-3 2-18 16,3-2-22-16,-2 0-24 0,2 1-20 0,1-4-16 15,0 0-16-15,-3 2 3 0,3-2-5 0,0 0-8 16,0 0-166-16,0 0-453 0,0 0 202 0</inkml:trace>
  <inkml:trace contextRef="#ctx0" brushRef="#br0" timeOffset="56796.34">4819 13382 76 0,'0'0'281'0,"-13"5"3"0,13-5-5 0,0 0-3 16,0 0-19-16,0 0-16 0,-9 0-12 0,9 0-10 15,-5 2-13-15,5-2-2 0,0 0-18 0,-8 1-5 16,2 0 1-16,6-1-11 0,-9 2-7 0,1-1 0 16,2 0-7-16,-3 0-6 0,0 0-10 0,-5 0-15 15,2 2-6-15,2 0-9 0,-5-2-5 0,-2 4-23 16,-1-3-3-16,1 0-5 0,0 0-13 0,-2 1-5 15,-1-2-8-15,0-1-2 0,0 0-3 0,-1 2-7 0,2-2-1 16,0 3-10-16,0-3 0 0,0-3-4 16,2 3 0-16,-1 0-3 0,4 0-3 0,1 0-5 15,-1 0-5-15,-1-1-1 0,5 1-1 0,-2 0 9 0,1 0-14 16,0 1-8-16,5-1 2 0,-3 0-5 0,4 3 6 16,-3-3-3-16,8 0 10 0,-9 1-18 0,3-1 0 15,6 0 0-15,-9 0 11 0,9 0-19 0,0 0-3 16,-8 0-11-16,8 0 4 0,0 0-12 0,0 0 1 15,0 0 2-15,0 0-6 0,-7 0 2 0,7 0-2 16,0 0 4-16,0 0-8 0,0 0 9 0,0 0-3 16,0 0 9-16,0 0 4 0,0 0-1 0,0 0 14 15,0 0-9-15,0 0 7 0,0 0 8 0,0 0 5 16,0 0-5-16,0 0 5 0,0 0-3 0,0 0-2 0,0 0 6 16,0 0-2-16,0 0 2 0,0 0 6 15,0 0-7-15,0 0 4 0,0 0 1 0,0 0-9 16,-5-5 6-16,5 5-9 0,0 0 13 0,0 0-5 0,0 0 2 15,0 0-2-15,0 0 5 0,0 0 2 0,3-6 3 16,-3 6-1-16,2-5 5 0,0 0-3 0,2 0 3 16,1 2-5-16,-1-5 9 0,1-1 0 0,3 0-1 15,2-4 0-15,0 0 0 0,4-2-5 0,-1 0 6 16,5-4-3-16,0-2-1 0,5 1-1 0,0 1-1 16,1-1-1-16,-1 2 0 0,1-1 2 0,2 2 2 15,-2 2-4-15,3-2-1 0,-9 9 5 0,4-2-5 16,2-2 6-16,-6 4-5 0,1 1 0 0,-1 1-6 15,1-1 6-15,-6 1-4 0,1 1 0 0,-5 1-12 16,1 1 4-16,-4 0-19 0,2 2 5 0,-3-2-7 16,2 2-7-16,-1 0-6 0,-6 1 0 0,0 0-14 15,9-3-12-15,-6 2-14 0,-3 1-19 0,2-4-25 16,-2 4-42-16,0 0-28 0,4-5-51 0,-4 5-235 16,-1-4-524-16,1 4 232 0</inkml:trace>
  <inkml:trace contextRef="#ctx0" brushRef="#br0" timeOffset="57096.04">4642 12980 79 0,'-2'5'282'0,"2"-5"-24"16,0 0-25-16,0 0-24 0,0 0-18 0,0 0-7 16,11 3 0-16,-7-2-7 0,4 0-11 0,5 2-9 0,0-2-15 15,4-1-6-15,5 3-17 0,0 0-10 0,10-2-12 16,2 2-9-16,0-5-8 0,1 1-9 16,1 1-7-16,5-3-7 0,-4 1-17 0,5-3-21 0,9 1-27 15,-12-3-21-15,-4 5-30 0,1-1-25 0,-3-1-26 16,-1-2-43-16,-2 2-18 0,-10 2-37 0,-3 1-179 15,-6 0-419-15,0 1 185 0</inkml:trace>
  <inkml:trace contextRef="#ctx0" brushRef="#br0" timeOffset="61200.25">5108 12246 168 0,'-6'-2'284'0,"4"-1"4"0,-3-1 0 15,0 2-4-15,0-1-11 0,1 1-11 16,-1-1-15-16,0 1-9 0,-2-1-1 0,3 0-20 0,-1 1-7 15,0-1-2-15,0 1-5 0,0 0-10 0,-3 0-4 16,1 1-11-16,-1-2-11 0,-1 2-11 0,-5 2-12 16,5 0-14-16,-5 3-9 0,4 1-14 0,-6 2-6 15,-3 2-10-15,4 5-7 0,0-3-8 0,2 5-7 0,-5 4-6 16,3 1-11-16,3 3-8 0,3 1-1 16,3-1-8-16,1 3-3 0,3-1-15 0,1 2-4 15,5-1-1-15,2 1-2 0,7-2 0 0,-1-1-4 0,2-4 1 16,1 1-1-16,4-4 0 0,-4-4-5 0,-1-2 1 15,4-1-4-15,0-3 9 0,4-3-7 0,-4 0 1 16,4-4-6-16,-3-4 1 0,1 1 1 0,1-3-6 16,-1-2-5-16,-2-3-11 0,-1 2-4 0,-2-4-18 15,-1 0-6-15,-5 4-14 0,0-5-11 0,1 4-17 16,-6-3-13-16,1 3-10 0,-1-1-27 0,-4 0-24 16,0-2-39-16,-4 2-43 0,0 1-33 0,-1-2-26 15,0 2-37-15,-4 1-189 0,0-1-578 0,-1 2 255 16</inkml:trace>
  <inkml:trace contextRef="#ctx0" brushRef="#br0" timeOffset="61535.28">5003 12454 194 0,'0'0'245'0,"0"0"-14"0,-5 1 0 0,5-1-12 16,0 0-7-16,0 0-11 0,0 0-11 16,0 0-23-16,0 0-10 0,0 0-19 0,0 0-6 0,0 0-5 15,0 0 1-15,0 0-3 0,0 0-4 0,19-2-14 16,-13-1-3-16,3 0-5 0,1 0-13 0,2 0-3 15,-2 1-13-15,2-2-11 0,-1-1-2 0,2 1-5 16,-4-1-3-16,3 1-7 0,0 2-5 0,-5-1-9 16,0 1-8-16,1 0-4 0,-3 2-3 0,-5 0 3 15,9-3-5-15,-9 3 6 0,5-1 0 0,-5 1 9 16,0 0 7-16,0 0 14 0,0 0 12 0,9 1 0 16,-9-1 1-16,0 7 12 0,3-4-2 0,-2 4-2 15,-1 3-9-15,4 1 0 0,-4 2-7 0,2 4 0 0,1 1-11 16,-2-1 9-16,3 2-13 0,1 0 0 15,-1 0-3-15,0-1-5 0,0 0-5 0,1 0-4 16,1 0-14-16,-3-3-22 0,2 0-21 0,-3-4-14 0,1 0-26 16,1-2-21-16,0 0-26 0,-2-2-36 0,-1-4-35 15,1 3-45-15,0-2-30 0,-2-4-42 16,0 0-225-16,0 0-580 0,7-11 258 0</inkml:trace>
  <inkml:trace contextRef="#ctx0" brushRef="#br0" timeOffset="61931.27">5398 12130 185 0,'0'0'316'0,"-17"9"-14"0,16-8-8 0,-3 2-20 16,0 0-25-16,3 2-29 0,-2-1-16 0,3 2-22 15,-1 6-16-15,1 0-16 0,0 2-12 0,1 5-3 16,3 7-15-16,1 1-4 0,3 3-8 0,-4 1-14 15,1-2-7-15,0 3-9 0,0-3-8 0,4 4-2 16,-1-1-13-16,-3-4-9 0,4 0-2 0,-3-2-6 16,2-7-7-16,-3-1-12 0,-1-1-18 0,2-7-11 15,1 0-22-15,-4 1-14 0,1-5-21 0,-2 0-20 16,1-2-16-16,-1-3-18 0,-2-1-37 0,0 0-29 0,0-18-52 16,-4 2-218-16,-1 0-495 0,-3-9 219 0</inkml:trace>
  <inkml:trace contextRef="#ctx0" brushRef="#br0" timeOffset="62217.05">5340 12243 61 0,'-1'-7'181'0,"1"1"-7"15,0 1-2-15,1-1-6 0,1 1-3 0,3-1-5 16,-2-3-8-16,5 2-8 0,0 0-9 0,2-1-8 16,-1 3-6-16,0-1-11 0,0 1-9 0,4 1-5 15,-3 2-7-15,-1 1-2 0,4 0 0 0,-4 1 0 16,2 1-1-16,-5 0-6 0,2 0 5 0,-1 2 0 15,-2 0 2-15,2 1 5 0,-2 1 5 0,-1-1-4 0,3 4-2 16,-5-1-2-16,1 1 6 0,-2 2-12 16,-1-1 4-16,0 3-4 0,-1 0-1 0,-3 0-3 15,-1 5-5-15,-2-1-9 0,1 1-9 0,-4-3-8 16,2 1 4-16,-2-1-14 0,-1-3 7 0,0 0 2 0,2 0-23 16,-1-3-22-16,1-1-14 0,0 1-19 15,0-3-22-15,4 0-24 0,0 0-31 0,1-1-37 16,-1-2-48-16,2 0-55 0,3-2-40 0,0 0-212 0,0 0-542 15,0 0 240-15</inkml:trace>
  <inkml:trace contextRef="#ctx0" brushRef="#br0" timeOffset="62671.11">5840 12108 242 0,'-5'-4'345'16,"4"-1"1"-16,-2-1-9 0,-2 0-11 0,1 2-3 0,-1-1-16 15,1 0-18-15,-1 0-20 0,-4 1-7 0,1 0-21 16,2 2-20-16,-2-1-18 0,0 2-23 16,-3 0-16-16,-2 3-24 0,2 1-9 0,-1 1-17 0,0 2-10 15,1 3-17-15,0 4-11 0,-3-1-7 0,7 1-14 16,-2 0-2-16,3 3-18 0,1 0-9 0,4-3-10 15,0 0-9-15,2-2-1 0,-1 1-10 0,6 0 3 16,-2-1-4-16,1 1 4 0,3-2-7 0,-1 0 3 16,7 1-7-16,-1 0 5 0,4-1-3 0,-2-1 5 15,2-2 7-15,-2 3-12 0,-1-5 9 0,0 4-4 0,1-2 3 16,-3 3-1-16,0-3 0 0,-1 0 6 16,-2 2-4-16,0-2 15 0,0 1 1 0,-1-1 7 0,-3 0 14 15,1 0 3-15,-2 2 17 0,0-1 1 0,-3 0 0 16,2 2-9-16,-3-2-1 0,1 1-4 0,-2 1-2 15,-3 0-2-15,-1-2-1 0,-3 1-3 0,2 0-11 16,-6-1 4-16,-2 2-9 0,-3-2-16 0,6-1-16 16,-7 0-19-16,-2-3-24 0,3 1-25 0,-1-2-28 15,0-1-11-15,5-2-36 0,-2 1-18 0,4 0-36 16,-1-1-38-16,-2-2-36 0,9 0-46 0,-2-1-294 16,1-2-676-16,1 1 299 0</inkml:trace>
  <inkml:trace contextRef="#ctx0" brushRef="#br0" timeOffset="66637.22">5853 13200 125 0,'0'0'222'16,"0"0"-17"-16,0 0-17 0,0 0-19 0,0 0-19 15,0 0-13-15,0 0-18 0,0 0-11 0,0 0-8 16,0 0-15-16,0 0-6 0,0 0-9 0,0 0-9 0,0 0-3 16,0 0-6-16,0 0-3 0,0 0-9 0,0 0 3 15,0 0-11-15,0 0-3 0,0 0 0 0,0 0-7 16,0 0-1-16,0 0-7 0,0 0-6 0,5 3 1 16,-5-3-12-16,4 6-5 0,-3-3-15 0,2 3-13 15,2-2-7-15,-3 2-10 0,2 0-9 0,2 2-9 16,0-3-4-16,-1 3 15 0,1 1-19 0,0-1 14 15,-2-1-7-15,1-1 2 0,-1 2 5 0,0-4-3 16,-1 2 10-16,2-1-8 0,-2 1 15 0,0-1 3 16,0 0 13-16,0 0-2 0,1 0 8 0,-1 1 5 15,0-1-3-15,0 0 5 0,1-2 4 0,-1 4-4 16,2-2 7-16,-3-1 5 0,3 5 0 0,-1-3 12 16,0-1-1-16,1 1 6 0,4 2 3 0,-5 1 6 0,1-5 2 15,-1 5 3-15,1-4 6 0,4 2-2 16,-4 1 3-16,-1-3-3 0,1 2-1 0,-1-2-6 15,1 1-1-15,1 0 0 0,-2 0 0 0,0-2-1 0,1 5-8 16,2-1-9-16,-2 0-9 0,1-1-18 0,-1 2-12 16,-1-4-9-16,2 2-24 0,0 1-94 0,-3 1-178 15,1-1 78-15</inkml:trace>
  <inkml:trace contextRef="#ctx0" brushRef="#br0" timeOffset="66835.69">6204 13659 108 0,'4'2'184'0,"-4"-2"-6"0,5 7-12 0,-4-2-4 0,2-1-9 16,2 1-12-16,-1-1-14 0,1 4-11 15,-1-2-8-15,2 1-15 0,-1 1-9 0,-1-1-7 16,4 1-11-16,-3 1-9 0,1 0-22 0,2-2-14 0,-3 2-21 16,4-2-12-16,-1 2-23 0,1 6-15 0,-3-8-18 15,1 1-13-15,0 2-15 0,1-2-11 0,-3 2-15 16,1-1-96-16,1 1-236 0,-3 1 105 0</inkml:trace>
  <inkml:trace contextRef="#ctx0" brushRef="#br0" timeOffset="66997.92">6466 13988 85 0,'3'5'137'16,"-1"-3"1"-16,1 1-8 0,2 1-4 0,-4-1-6 16,3-1-5-16,0 2-4 0,-3-2-12 0,3 3-7 15,0-2-8-15,-3 1-6 0,3 1-7 0,0-2-7 16,0 2-11-16,1 0-13 0,0 0-9 0,-1 3-4 15,2 4-21-15,-2-6-19 0,4 6-30 0,-2-2-15 16,0-1-19-16,2 4-27 0,-1-1-115 0,0 1-237 16,-3-3 105-16</inkml:trace>
  <inkml:trace contextRef="#ctx0" brushRef="#br0" timeOffset="67168.92">6704 14308 109 0,'1'5'155'16,"3"0"-14"-16,0 1 4 0,1 2-17 0,0 0-4 0,4 0-11 15,-4 2-12-15,3 0-18 0,0-4 0 0,-2 6-13 16,3-2-5-16,2 1-25 0,2 3-9 0,-3-1-29 16,-1-2-16-16,4 1-17 0,-3-1-8 0,3 3-3 15,-3-2-12-15,-1-1-4 0,-1 2-1 0,3 2-10 16,-3-7-15-16,1 6-73 0,0-3-170 0,0-1 76 16</inkml:trace>
  <inkml:trace contextRef="#ctx0" brushRef="#br0" timeOffset="67336.11">7052 14708 141 0,'3'5'177'0,"3"0"6"0,-4-1-6 16,2-3-4-16,0 3-9 0,-2 2-9 15,2-2-15-15,-1-2-8 0,0 2-15 0,0 0-12 16,1-1-10-16,1 2-10 0,-4 1-13 0,4-1-9 0,-1 0-18 16,1 1-17-16,0 3-17 0,3-2-31 0,-3 4-21 15,4-2-26-15,-1 1-16 0,-2 1-19 0,6-1-27 16,-6 1-142-16,3 4-292 0,-2-1 129 0</inkml:trace>
  <inkml:trace contextRef="#ctx0" brushRef="#br0" timeOffset="67523.97">7312 15023 23 0,'5'4'247'0,"-1"-1"-3"0,0 1-4 16,-3 0-9-16,3 1-11 0,0 0-12 0,1 2-14 15,-2-4-20-15,-1 5-12 0,7-1-14 0,-4 0-11 16,2 0-19-16,-5 0-9 0,6 3-10 0,-2-1-10 15,3-1-13-15,-2 2-15 0,-1-2-15 0,5 0-25 16,-4 3-21-16,-1 0-26 0,6-1-20 0,-3 3-25 0,1 0-39 16,-2-5-26-16,0 3-23 0,4 1-33 15,-4-5-11-15,3 2-115 0,-7 0-344 0,5-1 153 16</inkml:trace>
  <inkml:trace contextRef="#ctx0" brushRef="#br0" timeOffset="67699.25">7628 15379 78 0,'4'4'155'0,"-3"0"-14"0,3-2 5 0,0 2-8 16,1 0-5-16,-1 0-5 0,1-1 0 0,-2 2-1 0,3-2-6 16,-2 1-6-16,-1 0-10 0,3 2-12 0,-1-1-8 15,1 0-8-15,0-2 0 0,1 4-15 0,-2-1-12 16,1 1-16-16,3 0-18 0,0 2-29 0,-2 0-25 16,0 0-34-16,3-1-24 0,-1 3-36 0,-1-3-145 15,1 3-299-15,-4-3 133 0</inkml:trace>
  <inkml:trace contextRef="#ctx0" brushRef="#br0" timeOffset="67832.89">7918 15681 166 0,'3'5'199'0,"-1"-2"-23"16,-1 2-17-16,3 0-21 0,0 0-36 0,1 0-33 15,0 4-34-15,0-2-23 0,3 0-46 0,0 1-29 16,-1 1-98-16,-1 1-172 0,0 1 77 0</inkml:trace>
  <inkml:trace contextRef="#ctx0" brushRef="#br0" timeOffset="68066.28">8122 15924 10 0,'2'2'305'0,"0"2"-25"15,1 0-29-15,1 0-26 0,2 3-21 0,-2-1-20 16,6 3-17-16,-5-1-20 0,3 1-20 0,-2-5-17 15,3 6-19-15,4 3-16 0,-5-2-21 0,-1-3-10 0,2 1-15 16,3-2-14-16,-2 1-10 0,-5 0-17 16,4 2-13-16,1-2-6 0,3 3-20 0,-5-1-17 15,0-2-18-15,5 3-12 0,-4-2 0 0,1-1 2 16,1 0-10-16,-2 0 8 0,-1-2-10 0,-1 3 3 0,-1-6-3 16,0 1-2-16,-2 0 0 0,-2-4-60 0,-2 0-182 15,0 0 81-15</inkml:trace>
  <inkml:trace contextRef="#ctx0" brushRef="#br0" timeOffset="69261.14">12087 13907 214 0,'0'0'350'16,"0"0"-17"-16,2-4 3 0,-2 4-24 0,0 0-5 15,0 0-8-15,0 0-15 0,0 0-25 0,0 0-14 16,0 0-29-16,0 0-10 0,0 0-25 0,0 0-19 16,0 0-7-16,0 0 3 0,0 0 4 0,9 15 0 0,-5-6-1 15,4 7-10-15,-4 1-8 0,2 0-7 0,-2 3-14 16,2 5-5-16,1 1-8 0,-1 5-10 16,2 1-10-16,-2-4-10 0,3-1-7 0,-1 2-8 0,-3-4-8 15,4-5-13-15,-3-3-20 0,-1-2-24 0,1-3-28 16,-3-2-34-16,1-3-41 0,0-1-25 0,-3-1-16 15,2-1-14-15,-2-1-7 0,-1-3-3 0,0 0-21 16,0 0-30-16,-3-16-35 0,0 4-32 0,-2-3-12 16,1-6-19-16,-3 5-228 0,-3-7-590 0,4 4 261 15</inkml:trace>
  <inkml:trace contextRef="#ctx0" brushRef="#br0" timeOffset="69659.9">12111 13873 129 0,'0'-3'314'0,"0"3"-12"0,3-5-15 0,-3 5-13 16,0-3-21-16,0 3-19 0,0 0-20 0,0 0-24 0,1-5-22 15,-1 5-12-15,0 0-15 0,13 0-10 16,-7 0-2-16,2-2-5 0,3 1-1 0,2 0-15 16,5 0-9-16,1-1-7 0,2-1-11 0,0 3-7 0,9-2 0 15,-1-2-15-15,-2 1 1 0,1-3-15 0,2 3 0 16,-1-3-8-16,-1 4-2 0,-9-1-5 0,9-1 2 15,-6 4-7-15,-2-4 10 0,-2 3-13 16,0 0-8-16,-4 0 3 0,-2 1-5 0,-1 1 2 0,-1-1-7 16,-10 0 18-16,13-1 8 0,-13 1 19 0,9 3 18 15,-2-2 34-15,-2 3 4 0,-3 2 5 0,2 0 9 16,-3-1-6-16,2 3-3 0,1 0 0 0,-2 5-6 16,1-2-8-16,2 4 2 0,-6-4-12 0,2 9-5 15,-5-2-3-15,4 1-8 0,0-1-8 0,3 3-4 16,-3-2-8-16,-3 0-4 0,3 1-9 0,-1-3-1 15,0 3-5-15,-2-7-6 0,1 5-12 0,0-6-14 16,2-1-25-16,0-2-22 0,-1 1-21 0,1-2-25 16,-1-2-6-16,2-2-43 0,-1 2-33 0,0-1-40 0,-4-1-46 15,0-1-66-15,0-1-41 0,-3-2-62 0,-5 1-231 16,1-1-713-16,-2 0 315 0</inkml:trace>
  <inkml:trace contextRef="#ctx0" brushRef="#br0" timeOffset="69934.56">12236 14246 36 0,'-5'2'382'0,"5"-2"-31"16,-6 4-5-16,6-4-23 0,-5 2-21 0,5-2-23 15,0 0-37-15,-4 1-27 0,4-1-25 0,0 0-10 16,0 0-3-16,19-2-13 0,-7-1-20 0,6-1-9 15,1-1-11-15,1 0-27 0,6-1 2 0,2 0-4 16,-1 2-16-16,-1 0-2 0,-6-2-18 0,9 2-16 16,0 0-8-16,-11 3-25 0,4 0-12 0,-4 1-13 0,1 0-15 15,0 1-13-15,-6 0-22 0,1-2-16 16,-5 2-19-16,0-1-22 0,-3 3-27 0,2-2-42 16,-2-1-48-16,0 1-51 0,-6-1-187 0,0 0-515 0,0 0 228 15</inkml:trace>
  <inkml:trace contextRef="#ctx0" brushRef="#br0" timeOffset="70299.69">12640 13748 99 0,'0'0'345'15,"0"0"-20"-15,0-4-24 0,0 4-15 0,0 0-23 16,0 0-21-16,0 0-9 0,8-5-6 0,-3 4-6 16,0-2-13-16,0 0-24 0,7 0-15 0,-2-3-15 15,0 2-12-15,4-2-21 0,0-2-11 0,4 3-2 16,-1-2-15-16,-1-3-11 0,4 0-7 0,-1 3-11 0,1-1-5 15,-2-2-9-15,1 1-22 0,-1 0-15 16,0 1-20-16,1 0-10 0,-3 0-5 0,0 0-10 0,-7 1-5 16,0 0-10-16,4 3-4 0,-7 1-16 0,1-2-12 15,-2 3-19-15,0 1-19 0,0-2-31 0,-1 1-24 16,-4 2-33-16,9-2-33 0,-9 2-34 0,0 0-161 16,5 0-467-16,-5 0 207 0</inkml:trace>
  <inkml:trace contextRef="#ctx0" brushRef="#br0" timeOffset="70528.63">13091 13573 146 0,'0'0'395'0,"0"0"-30"0,0 0-13 0,0 0-21 16,-6 7-11-16,5-5-18 0,1-2-27 0,-2 15-30 0,1-10-28 15,1 7-15-15,-1 0-27 0,-1 5-14 0,2 0-21 16,-1 2-12-16,1 2-6 0,0-3-18 0,0 1-8 15,1 8-33-15,-2-2-11 0,4-9-31 0,-3 0-21 16,1-1-23-16,0 3-23 0,-1-1-25 0,-1-5-23 16,0 3-21-16,-1 1-34 0,0-7-30 0,-3 4-40 15,4-4-46-15,-4 1-244 0,-2-2-551 0,1-2 244 16</inkml:trace>
  <inkml:trace contextRef="#ctx0" brushRef="#br0" timeOffset="70836.42">12676 14140 254 0,'-6'3'330'0,"2"-1"3"0,-1-1-9 0,5-1-18 15,-3 2-19-15,3-2-37 0,0 0-26 0,0 0-18 16,0 0-34-16,0 0-9 0,0 0-17 0,0 0-9 15,0 0-19-15,17-11 5 0,-7 4-24 0,5-2 1 16,3-1-10-16,1 1 11 0,4-6-32 0,4 2 4 16,0-3-21-16,5 1 4 0,-3-2-7 0,0 2-8 15,1-1-11-15,0 0-17 0,-1 5-22 0,-1-4-11 16,-1-1-19-16,-4 5-12 0,3 1-24 0,-10 0-11 16,-2 2-25-16,-2 6-13 0,-1-5-11 0,-6 4-4 0,0-1-3 15,-1 2-15-15,-1-3-24 0,-1 1-7 16,-2 1-33-16,0 3-191 0,-9-5-445 0,4 4 196 15</inkml:trace>
  <inkml:trace contextRef="#ctx0" brushRef="#br0" timeOffset="71260.28">12115 13769 3 0,'0'0'285'0,"0"0"-16"0,0 0-10 16,0 0-22-16,0 0-17 0,0 0-22 0,0 0-24 16,5-1-10-16,-5 1-13 0,1-2-4 0,-1 2-5 15,8-5-6-15,-3 0-7 0,2 0-6 0,-1 2-9 16,4-2-8-16,2-3-10 0,2-1-4 0,1 1-1 16,0-2-12-16,2 0-11 0,1 2-9 0,-1-2-3 15,8-2-7-15,-1 1-4 0,-6 1-6 0,12-2-11 0,-6 0-20 16,4 1-12-16,-1-1-12 0,-2 1-12 0,2 2-14 15,-9-1-18-15,9-1-20 0,-3 4-17 16,-7 1-26-16,2-1-23 0,-5 3-15 0,1-2-19 0,-3 2-21 16,-1 0-27-16,-7 1-140 0,1 1-396 0,1 0 175 15</inkml:trace>
  <inkml:trace contextRef="#ctx0" brushRef="#br0" timeOffset="71602">12516 13535 23 0,'0'0'341'0,"0"0"-23"16,-1 2-10-16,1-2-15 0,0 0-26 0,0 0-24 0,0 0-18 15,0 0-30-15,0 0-18 0,0 0-21 0,0 0 3 16,14 4-16-16,-9-2-3 0,7 0-13 0,-1-1-3 15,3 1-13-15,8-2-7 0,-3 0-12 0,9 2-9 16,2-1-5-16,-1-1-5 0,3-1-12 0,0 1-18 16,4-3-8-16,-2 1-16 0,1 1-13 0,-2-3-15 15,0 1-20-15,0 1-13 0,-2 1-11 0,-3 1-11 16,-6 1-5-16,-4 0-7 0,-3-1-4 0,-2 1 4 16,-4-1 0-16,2 3 9 0,-4-2 6 0,-1-1 9 15,-1 2 8-15,0 0 1 0,-1-1-8 0,-4-1-14 16,0 0-25-16,0 0-20 0,0 0-30 0,-9 6-21 15,9-6-33-15,-7 1-188 0,-1-1-415 0,8 0 184 16</inkml:trace>
  <inkml:trace contextRef="#ctx0" brushRef="#br0" timeOffset="72123.45">12826 13857 58 0,'0'0'207'0,"0"0"11"15,0 0 4-15,0 0 11 0,0 0 5 0,0 0-1 16,0 0 2-16,6 1-11 0,-6-1-1 0,0 0-3 15,5 0-7-15,-5 0-12 0,0 0-5 0,9 0-11 0,-9 0-6 16,10-1-15-16,-3-1-4 0,0 2-20 16,2-1-16-16,4 0-11 0,-1-2-7 0,0 1-11 15,7 0-12-15,1-3-5 0,0 2-8 0,-1-2-9 0,2 2-6 16,-2-1-9-16,0 1-14 0,-1 2-20 0,0 0-14 16,0-2-21-16,-6 3-6 0,1 0-3 15,1-2-11-15,-3 4-11 0,1-2-1 0,-1 0 10 0,0 0-2 16,-6 2-14-16,3-2-17 0,-3 1-22 0,-5-1-13 15,8 1-20-15,-8-1-17 0,6 1-36 0,-1 1-34 16,-5-2-20-16,0 0-28 0,0 0-224 0,0 0-526 16,0 0 232-16</inkml:trace>
  <inkml:trace contextRef="#ctx0" brushRef="#br0" timeOffset="72679.85">13431 13637 275 0,'0'0'351'0,"0"0"-5"16,0 0-9-16,0 0-15 0,0 0-24 0,0 0-20 0,0 0-29 16,0 0-14-16,-6 13-35 0,2-10-18 0,-1 2-17 15,0 1-10-15,-3 1-11 0,3 2-17 0,-7 5-10 16,1-3-4-16,0 3 2 0,-6 5-5 0,4-4 0 15,-5 7-3-15,3 0-12 0,-5-1 0 0,0-1-2 16,1-1-12-16,0 1-3 0,1 0-26 0,4-4 2 16,-4 3-14-16,4-5 8 0,1 0-11 0,1 2-9 15,1-2-5-15,1 1 5 0,0-6-17 0,1 4-21 0,1-3-1 16,2-2-12-16,1-1-17 0,0-1-7 16,2 1-19-16,1-4 1 0,-1-2-22 0,0 3-9 15,3-4-5-15,-3 4-2 0,3-4 1 0,-3 3 4 0,3-3 9 16,0 0 7-16,0 0 4 0,0 0 7 0,0 0 0 15,0 0 4-15,0 0-8 0,0 0 1 0,0 0-5 16,0 0-5-16,0 0-3 0,0 0-6 0,14-7-5 16,-14 7-5-16,0 0-14 0,0 0-1 0,10 1-7 15,-10-1-12-15,0 0 15 0,0 0-15 0,9 0 6 16,-9 0-1-16,5-3-8 0,-5 3-2 0,7 0 7 16,-7 0-9-16,0 0-110 0,5 0-274 0,-5 0 122 15</inkml:trace>
  <inkml:trace contextRef="#ctx0" brushRef="#br0" timeOffset="72936.78">13109 14069 778 0,'7'2'-27'16,"-7"-2"12"-16,0 0 29 0,0 0 1 0,0 0 18 15,6 0 8-15,-6 0 6 0,0 0 10 0,0 0 2 0,0 0 6 16,0 0-4-16,0 0 4 0,3 4-9 16,-3-4 12-16,0 0-9 0,0 0 12 0,0 0 2 0,0 0 3 15,0 0 2-15,0 0 14 0,0 0 14 0,0 0 18 16,0 0 3-16,0 0 3 0,12-2 1 0,-8 3-1 16,-4-1-1-16,9 0 12 0,-9 0-8 0,9 0-9 15,3-1-11-15,-3-1-4 0,3 4-7 0,1-4-7 16,4 2-6-16,2-2-12 0,-1 1 1 0,1-1-17 15,0 1-4-15,2-1-2 0,7-3-12 0,-7 5-7 16,1-1-20-16,9 0-16 0,-12 0-9 0,3 2-7 16,-3 1-18-16,-1 3-5 0,0-2-11 0,-7-1-4 15,2-1-8-15,-3 1-8 0,-1 1-3 0,1-2-7 16,-5 3 0-16,1-1-6 0,-1-1-13 0,-1 0-19 16,-2-2-24-16,-2 0-36 0,0 0-31 0,0 0-221 15,0 0-464-15,0 0 206 0</inkml:trace>
  <inkml:trace contextRef="#ctx0" brushRef="#br0" timeOffset="73388.78">13421 13665 171 0,'-1'-2'398'15,"1"2"-24"-15,0 0-35 0,0 0-17 0,-3-4-34 16,3 4-25-16,0 0-28 0,0 0-18 0,0 0-26 16,13 1-19-16,-13-1-9 0,15 3-19 0,-2-5-14 0,-1 4-21 15,0-2-7-15,3-2-11 0,2 0-9 0,3 1-14 16,-3-2-24-16,1 2-8 0,-2 1-14 0,1-3-1 15,0 2-4-15,-3 1-13 0,-1-2 8 0,2 4-6 16,-3-2-1-16,-4 0-2 0,3 0 1 0,-6 0 0 16,3 0 3-16,-3 1 4 0,-1 1-1 0,-4-2 9 15,9 1 2-15,-6 2 14 0,-3-3 2 0,6 1 1 16,-6-1 5-16,2 5 9 0,-2-3 13 0,1 4 0 0,-1 1 1 16,0 4-6-16,-2 0 3 0,-1 0-4 15,1 7-1-15,-2 0 2 0,-2 4-1 0,-2 5 3 16,0-1-4-16,0 0-6 0,-2-1-6 0,0 0-3 0,1 6-7 15,-1-6-6-15,1-1-13 0,1 0-25 0,2-6-32 16,-3-1-50-16,5-2-31 0,-1 1-48 0,0-7-60 16,-5 3-77-16,2-4-77 0,-1-3-262 0,-6-3-697 15,3-1 310-15</inkml:trace>
  <inkml:trace contextRef="#ctx0" brushRef="#br0" timeOffset="74039.88">12238 13897 95 0,'0'0'202'0,"0"0"-2"0,-5 1-9 0,5-1-7 15,0 0-1-15,0 0-8 0,0 0-2 0,0 0 2 16,0 0 2-16,0 0 0 0,0 0 2 0,-3 0 13 0,3 0 2 16,0 0-5-16,0 0-12 0,0 0-12 15,-10 0 3-15,5 2-16 0,5-2 2 0,-13 1-12 0,5-1-1 16,-1 0-24-16,-2 2-15 0,-1 1-7 0,1-2-3 15,-3 3-1-15,-3-4-23 0,-1 3-9 0,3 1-24 16,-2-4-11-16,3 0-27 0,1 3-16 0,-1-1-21 16,-4 0-16-16,7 0-17 0,-3 0-20 0,2 2-20 15,1-3-28-15,1 1-30 0,-2-2-40 0,7 3-26 16,-1-1-36-16,-2 0-234 0,3 0-549 0,5-2 244 0</inkml:trace>
  <inkml:trace contextRef="#ctx0" brushRef="#br0" timeOffset="74772.43">12077 13733 82 0,'-7'7'292'0,"5"-1"-8"0,-1-4-10 16,0 0-17-16,2 3-19 0,-5 2-20 0,2-1-21 15,-1 0-15-15,0 4-22 0,0 1-12 0,0-2-9 16,-6 7-11-16,4-2-2 0,-1 4-11 0,-1 0-2 16,-4 5-7-16,2 2-9 0,1-7-4 0,-2 5-8 15,3 1-11-15,-5-1-2 0,0-2-9 0,1-3-4 0,3 1-9 16,-2 3-5-16,1-6-12 0,2 0-4 15,0-2-17-15,-2 0-7 0,0 1-15 0,5-5-17 16,-2-1-19-16,2-1-22 0,1-1-25 0,1-1-24 0,0-1-39 16,0 0-28-16,2-1-30 0,2-4-17 0,0 0-30 15,0 3-135-15,0-3-427 0,0 0 190 0</inkml:trace>
  <inkml:trace contextRef="#ctx0" brushRef="#br0" timeOffset="75164.98">11785 14158 176 0,'0'0'266'0,"0"0"-7"0,0 0-9 16,-15-2-15-16,15 2-11 0,-9 0-14 0,9 0-16 15,-9-1-10-15,1 1-14 0,-2-2-10 0,1 4-14 16,3-4-7-16,-3 2-12 0,-3 0-8 0,2 0-14 16,-4 0-5-16,2 0-13 0,1 2-12 0,-3-1-1 15,0-1-1-15,-3 0-16 0,2-1-5 0,-2-1 5 16,0 2-18-16,4 2-3 0,-5-2-6 0,0 1-13 15,4-1-5-15,-4 1 3 0,0 0 0 0,5 0-9 16,-1 1-2-16,4-1-6 0,0 1-8 0,0-2-7 16,3 1-13-16,1 0-13 0,1 1-20 0,5-2-25 15,-10 1-30-15,6 1-42 0,4-2-35 0,0 0-21 16,0 0-16-16,-7 0-192 0,7 0-458 0,0 0 203 16</inkml:trace>
  <inkml:trace contextRef="#ctx0" brushRef="#br0" timeOffset="75469.31">11370 14084 11 0,'-8'0'120'15,"8"0"-21"-15,0 0-11 0,0 0 2 0,0 0-8 16,0 0 1-16,0 0 8 0,0 0 5 0,0 0 2 15,13-4 6-15,-7 3-2 0,-2-3-9 0,1 2 11 16,0 0 6-16,3-1-1 0,2 0-3 0,-1-5-6 16,2 3-1-16,5-4-15 0,-2 2-1 0,4-3-11 15,-1 0-7-15,2 1-5 0,0-2-9 0,5-5-1 16,1 4-2-16,0-1-13 0,-4 6-15 0,8-5-22 16,-6 1-11-16,-1 4-18 0,-2-2-22 0,-3 1-6 0,1 4-19 15,-7-2-7-15,1 3-14 0,-3-3-8 16,-3 4-9-16,-1 2-1 0,0-4-9 0,0 3-119 15,-5 1-265-15,0 0 118 0</inkml:trace>
  <inkml:trace contextRef="#ctx0" brushRef="#br0" timeOffset="75734.89">11725 13847 203 0,'-5'3'347'0,"5"-3"-27"0,0 0-22 0,0 0-39 15,0 0-25-15,0 0-27 0,0 0-22 0,0 0-17 16,0 0-16-16,0 0-16 0,18-6-10 0,-5 3-13 0,0 1-13 16,4-1-11-16,3-3-13 0,1 2-16 0,2 1-14 15,3-2-15-15,-6 2-23 0,7-3-16 0,-4 5-24 16,-2-2-21-16,-1 3-33 0,2 0-27 0,-2-2-37 15,1 1-36-15,-1 1-41 0,-8-1-158 0,0 2-415 16,0-2 184-16</inkml:trace>
  <inkml:trace contextRef="#ctx0" brushRef="#br0" timeOffset="77065.14">8939 16128 28 0,'0'0'220'0,"0"0"-8"0,0 0-14 15,0 0-17-15,0 0-14 0,0 0-4 0,0 0-15 16,0 0-14-16,0 0-7 0,0 0-17 0,0 0-8 16,0 0-9-16,0 0-14 0,0 0-5 0,0 0-9 15,0 0-12-15,0 0-17 0,0 0-22 0,0 0-21 0,0 0-27 16,7 1-16-16,-7-1-19 0,0 0-27 0,11 0-10 16,-7 1-20-16,1 0-11 0,-1 2-127 15,2 1-285-15,0-2 127 0</inkml:trace>
  <inkml:trace contextRef="#ctx0" brushRef="#br0" timeOffset="77263.14">9208 16034 119 0,'0'0'150'0,"6"0"-8"0,-6 0-11 0,4-2-11 0,-4 2-11 15,4-2-15-15,-4 2 2 0,7-1-20 16,-7 1-7-16,9-6-4 0,-5 5-6 0,1-2-8 0,2 2-12 15,0-3-15-15,2 2-11 0,-1-5-19 0,2 3-18 16,-1-1-11-16,1 0-13 0,3-2-13 0,-3 1-10 16,2-3-14-16,2 2-16 0,-4 0-54 0,-1 0-167 15,6-2 74-15</inkml:trace>
  <inkml:trace contextRef="#ctx0" brushRef="#br0" timeOffset="77447.25">9697 15793 72 0,'0'0'87'0,"0"0"0"0,6 0-18 0,-6 0-2 16,8 0-21-16,-8 0-7 0,9-4-18 0,-4 3-16 16,0 0-16-16,-1 0-15 0,4-2-18 0,-2 0-25 15,2 0-75-15,-4-1 33 0</inkml:trace>
  <inkml:trace contextRef="#ctx0" brushRef="#br0" timeOffset="77621.5">9981 15662 68 0,'4'-2'233'16,"-4"2"-19"-16,0 0-17 0,2-4-19 0,2 0-18 15,-4 4-10-15,5-4-19 0,-2 1-15 0,2 1-16 16,-1-3-14-16,1 1-19 0,1 0-28 0,3-1-21 15,-1-1-21-15,2 0-23 0,1 0-24 0,1-1-22 0,-1 1-16 16,1 0-24-16,-1 0-123 0,1-1-254 16,-1 2 113-16</inkml:trace>
  <inkml:trace contextRef="#ctx0" brushRef="#br0" timeOffset="77799.2">10433 15388 107 0,'0'0'131'0,"9"-4"-21"16,-5 3-10-16,5-1-6 0,2-5-24 0,1 2-10 15,1-1-26-15,-1 3-8 0,0-1-15 0,5-4-9 16,-2 3-24-16,0 0-22 0,3-2-70 16,-12 2-122-16,6 2 54 0</inkml:trace>
  <inkml:trace contextRef="#ctx0" brushRef="#br0" timeOffset="77949.06">10881 15193 84 0,'12'-1'101'0,"-5"-1"-20"16,-1 0-18-16,4-3-10 0,-2 2-29 0,2-2-14 15,-1-1-38-15,1 0-37 0,0-1-71 0,2-3 32 16</inkml:trace>
  <inkml:trace contextRef="#ctx0" brushRef="#br0" timeOffset="78323.75">11619 14752 31 0,'5'-4'182'16,"-5"4"-4"-16,0 0-12 0,7-5-20 0,-7 5-8 16,0 0-15-16,3-3-12 0,-3 3-10 0,6-2-8 15,-6 2-15-15,6-2-7 0,-6 2-7 0,5-9-20 16,-1 7-27-16,-4 2-15 0,10-5-22 0,-5 1-20 0,7-3-11 16,3 0-13-16,-3 0-17 0,-2 1-34 15,0 3-81-15,-1-5-212 0,5 1 94 0</inkml:trace>
  <inkml:trace contextRef="#ctx0" brushRef="#br0" timeOffset="78486.95">11941 14564 67 0,'4'-4'141'0,"0"-1"-17"16,0 2 0-16,1-1-10 0,0-4-15 0,2 4-5 0,1-4-25 16,0 1-3-16,0 1-10 0,2-2-1 0,-1-1-25 15,2 3-24-15,5-3-13 0,-5 5-12 16,0-1-17-16,2 0-7 0,1 0-5 0,-1 2 3 15,-1-2-11-15,-1 1-9 0,-2 2-56 0,-1-1-132 0,1 2 59 16</inkml:trace>
  <inkml:trace contextRef="#ctx0" brushRef="#br0" timeOffset="78597.78">12166 14443 274 0,'17'-2'1'0,"-14"1"12"0,-3 1 10 0,0 0-5 15,9-1 7-15,-9 1-3 0,0 0-1 16,10-2 9-16,-10 2-5 0,5-3-1 0,-5 3-10 0,7-2-1 16,-7 2 2-16,0 0 7 0,5-4-16 0,-5 4 1 15,0 0 0-15,0 0-4 0,0 0 10 0,0 0-14 16,0 0-9-16,0 0-12 0,0 0-19 0,0 0-43 15,0 0-91-15,0 0 40 0</inkml:trace>
  <inkml:trace contextRef="#ctx0" brushRef="#br0" timeOffset="78789.39">12278 14405 23 0,'0'0'269'0,"4"-1"-21"0,-4 1-21 0,0 0-25 15,0 0-20-15,0 0-24 0,6-1-23 0,-6 1-28 16,0 0-28-16,0 0-31 0,0 0-31 0,0 0-6 16,0 0-8-16,0 0-10 0,0 0-23 0,9-5-12 15,-9 5-17-15,7-1-17 0,-7 1-9 0,5-5-1 16,-5 5-24-16,8-3-93 0,-8 3-219 0,0 0 97 16</inkml:trace>
  <inkml:trace contextRef="#ctx0" brushRef="#br0" timeOffset="78947.73">12406 14325 129 0,'0'0'261'0,"0"0"-12"16,5-2-12-16,-5 2-16 0,0 0-23 0,0 0-15 15,0 0-24-15,4-3-17 0,-4 3-24 0,0 0-22 16,0 0-29-16,0 0-31 0,0 0-26 0,0 0-20 16,0 0-26-16,0 0-20 0,0 0-16 0,0 0-39 15,0 0-20-15,0 0-151 0,0 0-305 0,0 0 135 0</inkml:trace>
</inkml:ink>
</file>

<file path=ppt/ink/ink7.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v"/>
          <inkml:channel name="T" type="integer" max="2.14748E9" units="dev"/>
        </inkml:traceFormat>
        <inkml:channelProperties>
          <inkml:channelProperty channel="X" name="resolution" value="1290.03943" units="1/cm"/>
          <inkml:channelProperty channel="Y" name="resolution" value="2064.71338" units="1/cm"/>
          <inkml:channelProperty channel="F" name="resolution" value="0" units="1/dev"/>
          <inkml:channelProperty channel="T" name="resolution" value="1" units="1/dev"/>
        </inkml:channelProperties>
      </inkml:inkSource>
      <inkml:timestamp xml:id="ts0" timeString="2021-03-27T06:10:36.481"/>
    </inkml:context>
    <inkml:brush xml:id="br0">
      <inkml:brushProperty name="width" value="0.05292" units="cm"/>
      <inkml:brushProperty name="height" value="0.05292" units="cm"/>
      <inkml:brushProperty name="color" value="#FF0000"/>
    </inkml:brush>
    <inkml:brush xml:id="br1">
      <inkml:brushProperty name="width" value="0.05292" units="cm"/>
      <inkml:brushProperty name="height" value="0.05292" units="cm"/>
      <inkml:brushProperty name="color" value="#00B0F0"/>
    </inkml:brush>
    <inkml:brush xml:id="br2">
      <inkml:brushProperty name="width" value="0.05292" units="cm"/>
      <inkml:brushProperty name="height" value="0.05292" units="cm"/>
      <inkml:brushProperty name="color" value="#002060"/>
    </inkml:brush>
    <inkml:brush xml:id="br3">
      <inkml:brushProperty name="width" value="0.05292" units="cm"/>
      <inkml:brushProperty name="height" value="0.05292" units="cm"/>
      <inkml:brushProperty name="color" value="#FFFF00"/>
    </inkml:brush>
    <inkml:brush xml:id="br4">
      <inkml:brushProperty name="width" value="0.05292" units="cm"/>
      <inkml:brushProperty name="height" value="0.05292" units="cm"/>
      <inkml:brushProperty name="color" value="#7030A0"/>
    </inkml:brush>
  </inkml:definitions>
  <inkml:trace contextRef="#ctx0" brushRef="#br0">23312 10585 104 0,'0'0'177'0,"0"0"-7"0,0 0 1 0,0 0-11 16,0 0-1-16,0 0-2 0,0 0-7 0,0 0-5 15,0 0-2-15,0 0-5 0,0 0-7 0,0 0-7 16,0 0-1-16,0 0-6 0,0 0 2 0,0 0-12 16,0 0 1-16,0 0-2 0,0 0-4 0,0 0 2 15,19-7 4-15,-17 3 1 0,2 1 5 0,3-3-1 16,0 1-3-16,0-4-5 0,4 4-7 0,-2-4-8 16,5-2 6-16,0-2-13 0,0 2 0 0,0-1-14 15,5 0-3-15,1-4-11 0,3 0 1 0,-2-1-8 16,1 0-6-16,2-1-3 0,-1 2-5 0,3-2 0 15,-2 0-5-15,2 1-1 0,-1 0-8 0,3-1-1 0,4 1 3 16,-5 0 1-16,1 1-18 0,0 2-4 0,-1-2-5 16,-5 4 1-16,-2 3 3 0,1-1-10 0,-6 2-6 15,3 0 6-15,-2 1-4 0,-3 1 2 0,-2 2 1 16,-1-2 11-16,4 2-12 0,-5-2 11 0,0 2-8 16,-3 1 5-16,2-1-1 0,-2 0 8 0,-2 3-6 15,3-3-2-15,-1 4 0 0,-2-2 1 0,-4 2 7 16,6-2-8-16,-6 2 1 0,4-4-1 0,-4 4 2 15,0 0 9-15,4-1-6 0,-4 1-3 0,0 0-3 0,0 0-15 16,4-5-14-16,-4 5-23 0,0 0-29 0,0 0-27 16,0 0-42-16,0 0-58 0,1-2-64 15,-1 2-291-15,0 0-615 0,-5-5 273 0</inkml:trace>
  <inkml:trace contextRef="#ctx0" brushRef="#br0" timeOffset="340.07">23926 10090 173 0,'-6'2'320'16,"6"-2"-11"-16,-9 0-5 0,4 1-17 0,5-1-11 16,0 0-39-16,-7 0-19 0,7 0-27 0,0 0-14 15,0 0-25-15,0 0-11 0,0 0-9 0,22-1-15 0,-10-1-15 16,3-1-6-16,2 3-14 0,2-2-7 0,0 2-6 15,0-3-8-15,1 2-13 0,1 2-6 0,-2-1-11 16,-1 0-5-16,-1 3-4 0,-6-3-7 0,2 0 0 16,-3 2-5-16,-2 0 4 0,-1 1-3 0,0-2 0 15,-3 2 3-15,0 3-3 0,-2-1 0 0,0 2 8 16,-2 3 0-16,-6 2 9 0,0 3 5 0,-1 1-9 16,-3-1 9-16,1 1-3 0,0-1 2 0,-1 0-1 15,1 0-6-15,0-1 3 0,0-4-10 0,-1 1-13 0,4-4-11 16,1 2-22-16,-2-2-45 0,3 0-46 15,-2 1-63-15,2-2-68 0,0-3-73 0,-1-2-201 16,5-1-568-16,0 0 251 0</inkml:trace>
  <inkml:trace contextRef="#ctx0" brushRef="#br0" timeOffset="2668.84">24895 9696 167 0,'0'0'182'0,"0"0"-7"0,0 0 0 15,0-4-10-15,0 4-2 0,0 0-11 0,0 0-8 16,0 0-3-16,0 0-10 0,0 0-6 0,0-5-4 16,0 5-1-16,0 0-10 0,0 0 4 0,0 0-5 0,0 0 1 15,0 0-1-15,0 0-6 0,0 0 8 0,0 0-9 16,0 0 2-16,0 0 5 0,0 0-16 0,0 0-8 15,0 0-8-15,0 0-6 0,0 0-10 0,0 0-5 16,0 0-5-16,-17 3-6 0,17-3-8 0,-10 3-1 16,6-2-4-16,4-1 4 0,-5 2-10 0,5-2 1 15,-6 3-3-15,3-1-8 0,3-2 1 0,0 0 0 16,-6 3-2-16,3-1 0 0,2 2-3 0,-3-1 2 16,0 1-4-16,3 1-3 0,0-2 2 0,0 2-2 15,-2 0-1-15,2 0-1 0,-1-1 4 0,2 2-9 16,0-1 4-16,-1 1 1 0,2 0 0 0,1-1-1 15,-1 1 1-15,2 1-3 0,-1-2 0 0,-1 1 0 0,3-1 1 16,1 0-2-16,-2-1-2 0,3 1 5 16,-3-2-5-16,1-1 3 0,0 2-2 0,1-2 0 0,2 0-1 15,-3-2 5-15,1 1-9 0,0 1 5 0,3 0-2 16,-2-2-2-16,-6 0 1 0,13-1 3 0,-5-2 0 16,-2 2 0-16,6-2 1 0,-3-1-2 0,1 1 0 15,0-2 1-15,-1 0-9 0,-1 0 6 0,2 1-3 16,-2-5 1-16,-1 5 1 0,1-4-2 0,0 2 1 15,-2-1 2-15,0-2-1 0,1 4 2 0,-1-4 0 16,-1 2 1-16,0-3-2 0,-1 4 4 0,-2-1-3 16,0 0 4-16,-1 1-5 0,1-1 2 0,0-2 6 15,-2 4-5-15,0-3 4 0,0 3 1 0,-2 0 4 16,0-3-1-16,-1 3 4 0,-1-3 0 0,-2 3 8 16,3 0-2-16,-6-2 2 0,1 2 6 0,2 1-2 0,-2 1-1 15,-1-1 4-15,3 2-6 0,-5 1-4 0,1-1 10 16,0 1-6-16,0 0-1 0,1 2-8 15,-1 0 6-15,2 1-3 0,-1-1 2 0,0-1-3 0,0 3-1 16,0 0 2-16,4 2-10 0,-4-2 7 0,2 1-4 16,1 6-2-16,1-5-3 0,0 1 4 0,1 1-7 15,-1 1 5-15,5 1-4 0,-2-2 5 0,2 1-3 16,0 0-6-16,2-2 1 0,-2 2-9 0,4-2 2 16,-3-1-4-16,3 2 0 0,1-3-6 0,2 1-2 15,-1-1-5-15,1 0 5 0,1-3-7 0,1 3 0 16,0-3 0-16,0 2 9 0,0-3-5 0,3 2-1 15,-2-4 3-15,-1-1 2 0,-3 1 8 0,2-1-1 0,-3 2 0 16,5-6 0-16,-2 3 10 0,-3-2-10 0,0 2 9 16,-1-2-2-16,-1 1 10 0,0 1 5 15,-1-2 4-15,-1 1 1 0,-1 1 9 0,-1-2-1 0,-1 2 3 16,-1-2 9-16,-1 2-13 0,0-2 8 0,-1 4-6 16,-2-3 3-16,1 2 1 0,0 0 4 0,-2 0-11 15,2 0-2-15,-5 3 1 0,1 0-9 0,4 1 11 16,-1 1-9-16,-2 1 3 0,3-1 3 0,-2 0-2 15,3 3-15-15,1-2 13 0,-1 3-9 0,1-1-3 16,4 1 1-16,-5-1 4 0,4 0 3 0,1 0-9 16,1-2-1-16,4 2-10 0,-1-1 8 0,1-1-9 15,3-1 5-15,1 0-4 0,1-2-1 0,-1 0 2 0,4-1-3 16,-2 0 8-16,-3-2-2 0,4 1 0 16,-5 0 1-16,-2-2 2 0,0 1-1 0,1 2 14 15,-2-1-2-15,-1-1 23 0,-3 3-3 0,7-4 5 0,-7 1-1 16,0 3 10-16,0-5 8 0,0 5 5 0,-5-6-4 15,5 6-10-15,-5-2-1 0,1 1-5 0,4 1-1 16,0 0-8-16,-15 2 5 0,15-2-10 0,-10 1 2 16,4 2-9-16,2 0 0 0,-1 0-4 0,0 1-2 15,1 0-12-15,-1 1-10 0,1 0-12 0,0-1-28 16,3 0-31-16,-3 1-23 0,4 0-32 0,0 0-43 16,0 2-49-16,0-1-62 0,0-2-55 0,3 0-242 15,-2 4-638-15,0-4 282 0</inkml:trace>
  <inkml:trace contextRef="#ctx0" brushRef="#br0" timeOffset="3092.4">24688 10306 321 0,'0'0'327'15,"0"0"-7"-15,0 0-13 0,0 0-16 0,0 0-24 0,0 0-22 16,0 0-23-16,0 0-23 0,0 0-12 16,0 0-17-16,-5 13-19 0,2-3 2 0,-2 0-9 0,0 6-10 15,-4 2 0-15,-2-1-5 0,-1 5-19 0,6-2-10 16,-3-2-2-16,0 0-12 0,0 7-9 0,0-8-12 16,-1 7-6-16,3-6-8 0,-2 1-7 0,4-2-7 15,-1-1-17-15,2-5-25 0,2-1-27 0,-1-2-20 16,2-2-33-16,-2-2-37 0,2 0-49 0,-2 0-35 15,3-4-44-15,0 0-27 0,4-14-43 0,0 3-168 16,0 0-529-16,5-6 233 0</inkml:trace>
  <inkml:trace contextRef="#ctx0" brushRef="#br0" timeOffset="3296.86">24753 10257 239 0,'3'-2'250'0,"-3"2"-13"16,2-3-12-16,-2 3-10 0,0 0 0 0,0 0-7 15,9 8-10-15,-5-5-9 0,0 8-17 0,1-2-10 16,-1 2-13-16,1 3-17 0,0 2-12 0,0 0-12 16,-1 2-13-16,-1 2-3 0,0-4-13 0,1 1-8 15,-1 1-12-15,1-4-19 0,-2-1-27 0,1-1-32 0,1 0-35 16,-3-2-30-16,1 0-43 0,2-2-39 0,-4-1-35 16,3-2-41-16,-2-1-155 0,0-3-428 15,-1-1 190-15</inkml:trace>
  <inkml:trace contextRef="#ctx0" brushRef="#br0" timeOffset="3490.47">24953 10290 3 0,'0'0'313'16,"0"0"-14"-16,-12 11-11 0,3-5-7 0,0 3-7 16,0 3-16-16,-2 0-18 0,-1 5-16 0,1-4-15 15,-1 2-28-15,3 2-11 0,-2 0-16 0,-5 3-16 0,7-3-13 16,-1-4-11-16,0 2-12 0,4-5-17 0,0 0-18 15,3-3-29-15,-1 0-31 0,1-2-46 0,-1 0-43 16,1-4-48-16,3-1-44 0,0 0-43 0,0 0-37 16,-2-14-192-16,7 3-483 0,-1-1 213 0</inkml:trace>
  <inkml:trace contextRef="#ctx0" brushRef="#br0" timeOffset="3662.97">24884 10311 9 0,'2'-3'232'0,"-1"1"-15"16,3 0-11-16,-4 2-11 0,0 0-9 0,0 0-1 15,0 0-5-15,12 7-2 0,-10-1-9 0,3 1-18 16,-1 3-7-16,4 0-17 0,-3 6-9 0,5-1-9 16,-5 2-9-16,4-4-13 0,-5 0-6 0,5 4-13 0,-3-1-6 15,2 1-7-15,-1-1-13 0,-2 0-29 16,1-3-29-16,-1 4-43 0,-1-4-46 0,0 0-43 0,2-4-52 16,-2 5-198-16,2-5-431 0,-2-3 190 0</inkml:trace>
  <inkml:trace contextRef="#ctx0" brushRef="#br0" timeOffset="4104.3">25208 10544 14 0,'-4'-2'308'0,"1"1"-4"16,0-6-10-16,-2 3-23 0,0 2-13 0,1-1-19 15,-4-2-19-15,3 3-24 0,-1-1-14 0,-1 1-21 0,-2 0-17 16,-1 2-11-16,1 1-12 0,0 0-18 0,-1 5-5 16,1-2-15-16,-3 2 0 0,1 4-9 0,2-2-12 15,-3 5-2-15,4 1-2 0,0 0-13 0,3-2-2 16,1-1-2-16,1-1-9 0,1 0 0 0,2 0-6 16,1-1 2-16,2-2-8 0,1-2-3 0,1 1-12 15,0-3 1-15,4 0-9 0,-2-4-11 0,6-2-8 16,1-4-10-16,0 2-4 0,4-4-3 0,-4-1-5 15,3-3 7-15,-3 2 3 0,0-1 2 0,-6 2 2 16,2 2 10-16,-4 1 2 0,1 2 9 0,-2-3 13 16,-1 5 8-16,-2-1 11 0,1 2 0 0,1 1 2 15,-2-3 0-15,-2 4-1 0,0 0-2 0,0 0-5 0,0 0 1 16,-1 16 2-16,-2-7-6 0,2 1 5 0,-3 0-2 16,3-1 3-16,0-2-6 0,-1 2 7 15,4 0-8-15,-4 0-2 0,2-4 1 0,-1 2-3 0,2-3 0 16,1 2-10-16,-1-4-12 0,1 3-25 0,0-2-19 15,2-1-30-15,-4-2-24 0,10 0-29 0,-10 0-38 16,11-8-41-16,-3 0-46 0,0 1-178 0,0-2-479 16,0 1 212-16</inkml:trace>
  <inkml:trace contextRef="#ctx0" brushRef="#br0" timeOffset="4410.76">25368 10528 62 0,'0'0'284'15,"2"7"-8"-15,-2 0 5 0,-1-3-3 0,-3 1-14 0,3 4-10 16,-4 0-13-16,1 0-26 0,-1 1-15 16,0 0-8-16,1 3-31 0,0-5-9 0,0 2-14 0,-1 0-19 15,2-2-9-15,1-3-11 0,-2-2-16 0,3 2-9 16,1-3-10-16,0-2-21 0,-3 5-10 0,3-5-10 16,0 0-5-16,0 0-7 0,6-13 0 0,-2 9 2 15,-1-6-1-15,4 1-2 0,-1 0 2 0,-1-2-4 16,3 1 0-16,2-3 6 0,-4 3-2 0,5-1 3 15,1 1-5-15,-3 0-1 0,2 4-1 0,0-5 1 16,-1 5-4-16,2 1 3 0,-6 1-5 0,6-1-4 16,-6 3-3-16,2 1-2 0,2-3-3 0,-4 3-8 0,1 1-2 15,-7 0-17-15,6-1-12 0,-6 1-23 16,0 0-32-16,10 3-38 0,-10 0-46 0,0-3-43 16,2 3-36-16,-2-3-185 0,2 3-488 0,-2-3 215 0</inkml:trace>
  <inkml:trace contextRef="#ctx0" brushRef="#br0" timeOffset="4809.92">25695 10503 129 0,'0'0'313'16,"-1"-5"-8"-16,1 5-4 0,-3-5-13 0,2 2-14 15,1 3-26-15,-3-4-17 0,3 4-20 0,0 0-26 0,-5-1-13 16,5 1-25-16,0 0-12 0,0 0-17 0,-14 4-4 16,10-1-17-16,1-1-7 0,-1 4-14 0,1-4-2 15,-2 3-14-15,1-2-4 0,2 0-14 0,-1 0-12 16,1 1-4-16,-1 0-3 0,3-4-1 0,-1 5-6 16,1-5 2-16,1 6-5 0,4-2 5 0,-4 0-16 15,2-1 10-15,-1 2-4 0,4 1 9 0,-1-2-8 16,-1 0-1-16,1 2 6 0,0 1 0 0,0-3 3 15,-3 3 5-15,2 0 3 0,-1-2-1 0,-1 2 3 16,2 3 5-16,-1-3 13 0,-2 3-10 0,-1-3 15 16,0 2-14-16,0 1 4 0,-1 2 3 0,0 0-4 15,-3-3-11-15,-1 1 1 0,-1-1-8 0,0 1 1 0,-2-2 8 16,-1 2-9-16,0-3 2 0,-4-6-18 0,1 4-13 16,-2-4-24-16,-3-1-38 0,3-1-39 15,-5-4-65-15,-3 3-78 0,-3-12-74 0,-3 3-268 0,7-9-642 16,-1 3 284-16</inkml:trace>
  <inkml:trace contextRef="#ctx0" brushRef="#br0" timeOffset="5835.2">26021 8783 33 0,'-3'4'144'0,"2"-1"-11"16,-3 3-7-16,4-1-11 0,0 4-5 0,-4 1 2 15,2 8-7-15,-2-2-7 0,4 5 1 0,-4 4-11 16,0 2-2-16,1 2-6 0,-3 3-4 0,1 4-6 16,-5 11-3-16,5 3-4 0,-8 4 2 0,3-4-7 15,2 4-1-15,-1-1-11 0,-2-1-1 0,3-1-4 0,-3 1 0 16,-1-3-3-16,5 0-6 0,-1-3-1 16,3-12-3-16,-2 0-1 0,1-2-4 0,0 2-1 0,-1-3-1 15,3-1-2-15,2 1-8 0,-2-2-6 0,1-3-7 16,-3-6-18-16,6-1-25 0,-1-3-31 0,-2-5-36 15,3-3-43-15,0 0-147 0,0-3-325 0,0-1 145 16</inkml:trace>
  <inkml:trace contextRef="#ctx0" brushRef="#br0" timeOffset="6519.58">26206 8713 33 0,'8'0'167'0,"-8"0"1"16,5-1-7-16,-5 1-3 0,0 0-4 0,13 0-10 15,-7 1-9-15,-1 0-5 0,2 0-6 0,0 1-6 0,4 0-7 16,0 0-11-16,4-1-5 0,2 2-7 0,3 1-7 16,1 0-7-16,6 3-10 0,2 1-4 0,-1 1-13 15,7 0-5-15,-2 3-18 0,5-2-16 0,-1-1-28 16,18 4-14-16,0-2-28 0,-3-2-21 0,0 0-15 15,4 3-14-15,-1-2 7 0,-1-2 8 0,1-1-4 16,-2-2-3-16,-12 2 5 0,12-1 7 0,-18-1 9 16,-1 2 6-16,-4-3 7 0,1 0 15 0,-11 0 9 15,0 0 13-15,-4 2 10 0,-3-2 17 0,-2-1 24 16,-2 0 9-16,-1 1 11 0,0 0 13 0,-2-3 14 16,-2 2 5-16,1-1 8 0,-1 3 3 0,0 1 4 15,0-4 7-15,-2 4 5 0,2 2-7 0,-3-2 3 0,0 2-4 16,1 0-3-16,-4 3-6 0,2-1-5 0,-2 3-3 15,1 2-2-15,-2 1-13 0,-1 1-1 0,3 2-4 16,-4 6-3-16,-1-1-7 0,0 1-2 0,1 1 1 16,-1 0-5-16,1-1 0 0,-2 2-5 0,1-2-1 15,0 3-4-15,-4 0-4 0,2 1-1 0,1-1-2 16,1 4-2-16,-3 0-3 0,4-3 0 0,-3-1-4 16,3 3 4-16,-4-1-5 0,4 1-3 0,0-1-2 15,1 2-1-15,2-4 1 0,0-1-3 0,-2-2 4 16,-1 3-4-16,5-4 0 0,0 4 0 0,-3-2 2 15,6 1-2-15,-6 1-2 0,3-4-4 0,3-2-8 16,-1-5-3-16,0 0-6 0,-2 0-9 0,1-4-8 0,-1 3-7 16,4-2-4-16,-4-4-7 0,0-2-7 0,-1 0-7 15,-2-2-17-15,2-2-39 0,1-4-24 0,-2 0-36 16,2 0-137-16,0 0-350 0,0 0 154 0</inkml:trace>
  <inkml:trace contextRef="#ctx0" brushRef="#br0" timeOffset="6989.05">25850 9873 88 0,'0'0'235'0,"-4"2"-18"0,4-2-7 0,0 0 0 16,0 0-5-16,0 0 1 0,13 5-4 0,-8-5-8 0,5 2-6 15,3-1-4-15,1-1-9 0,5 3-12 0,10 3-13 16,-2-8-5-16,4 6-15 0,3-3-5 0,5 1-10 16,-2 0-15-16,18-2 0 0,2 5-10 0,8-1-9 15,1 0-11-15,1 2-13 0,25-2-4 0,-26 0-28 16,0 3-21-16,-1-5-31 0,-2 6-35 0,-6-1-38 16,1 1-30-16,-7-1-16 0,-13-2 1 0,-4 0-14 15,-2-2-27-15,-2-1-8 0,-11 0 23 0,-6 1 20 16,0-2 18-16,-7 0 32 0,1-1 26 0,-3 0 15 15,-4 0 8-15,10-2 3 0,-7 0 1 0,-3 2-11 16,6-3 5-16,-6 3 2 0,2-6-15 0,-1 1-15 16,-1 0-25-16,0 5-112 0,-3-11-237 0,1 7 105 0</inkml:trace>
  <inkml:trace contextRef="#ctx0" brushRef="#br0" timeOffset="7605.08">26682 9457 42 0,'7'-2'187'0,"0"0"3"16,3-1-10-16,3 0 1 0,5-5-1 0,2 2-7 15,-1-1-3-15,13 0-14 0,-4-2-3 0,8 0-16 16,-3 0-10-16,2-2-13 0,13 0-8 0,-12 2-12 15,19-2-7-15,-4-1-10 0,-1-1-5 0,3 4-13 16,0-1-3-16,1 1-9 0,1 2-7 0,0 3-4 16,2 0-6-16,1-4-1 0,1 2 0 0,-1 5-8 0,-2-2-11 15,-4 3 0-15,-14-4-5 0,-5 5-3 0,-2-1-5 16,-2-1 4-16,-9 1 0 0,0-2-1 16,0 4-1-16,-7-4-2 0,0 4 4 0,-3-2 1 0,3 1 1 15,-5 0 1-15,-2-1 6 0,0 0-1 0,1-1 2 16,-7 1-3-16,0 0 0 0,9 0-5 0,-9 0-9 15,0 0-15-15,7 0-25 0,-7 0-25 0,0 0-54 16,3-4-36-16,-1-1-54 0,-2 5-154 0,-2-8-398 16,2 2 176-16</inkml:trace>
  <inkml:trace contextRef="#ctx0" brushRef="#br0" timeOffset="10082.86">28127 9445 90 0,'-4'-5'245'0,"2"2"-12"0,-1-2-12 15,3-2-13-15,0-1-8 0,0-2-11 0,1-1-17 16,3 0-14-16,0 0-15 0,6-3-15 0,-5-1-13 16,3 2-8-16,2-2-10 0,-1 3-13 0,-1 4-8 15,-2-2-5-15,5 2-9 0,-1-2-6 0,-4 2-5 16,6-1-4-16,-2 0-3 0,-1 1-7 0,-1 2-3 16,3 1-3-16,-2 1-3 0,0-1-5 0,1 1 3 15,-2 3-8-15,-1-2 0 0,0 1-3 0,-1 0 1 0,4 4-8 16,-4-1 3-16,1 1 3 0,-3 3-2 15,1 2-9-15,0 1 0 0,0 3-2 0,-5 1 4 16,0 4 0-16,0 3-4 0,-4 0 2 0,-4 8-1 16,1 1-2-16,-2-3 3 0,0 3 2 0,-3 1 4 15,0 0-3-15,-2 0 7 0,2-5-7 0,3-1 5 0,-2 2-5 16,2-7 2-16,0-1-2 0,3 1-2 0,-2-3 3 16,2 1-1-16,-1-7-4 0,5 0 0 0,-2-4 2 15,1 1 0-15,0-4-1 0,1 3-1 0,0-4 7 16,2-1-1-16,0 0-2 0,0 0 3 0,0 0-4 15,0-17-9-15,2 5 8 0,6-5-4 0,-2-1-1 16,1-7 1-16,2 0-2 0,2 1 1 0,-1-2 2 16,1 3-2-16,0-2-1 0,2 1 5 0,0 3-3 15,-2-2 0-15,-1 7 0 0,1 0 3 0,0-1 2 16,1 1-2-16,0 5-3 0,1-4-1 0,2 6-3 0,1-3 6 16,-5 5-2-16,1 0 1 0,3 0 1 15,-1 1-4-15,-2 3 0 0,0 2 0 0,-1 0 1 0,0 2-3 16,1 3 4-16,-3 1 1 0,-2 1 2 0,4-2-2 15,-4 5-2-15,0-2 1 0,-1 3 2 0,-3-1 3 16,0 0 2-16,-1 1 2 0,-2 3 4 0,-2 0 3 16,-1-3 3-16,-2 5 5 0,-1-3 1 0,-1 2 11 15,-5 2 6-15,3-3 4 0,-4 1 7 0,-2-5-10 16,0 3 6-16,0-3-8 0,-1 0 3 0,2-4-9 16,1-2-2-16,-1 0-11 0,0-1-1 0,1 0-8 15,-1-6-18-15,1 4-30 0,0-3-19 0,-2-2-40 16,5-1-42-16,-1-3-47 0,3 3-26 0,3-6-51 15,1 3-220-15,0-3-520 0,4-1 230 0</inkml:trace>
  <inkml:trace contextRef="#ctx0" brushRef="#br0" timeOffset="10597.35">28673 9440 169 0,'0'0'215'16,"1"3"0"-16,2 1-8 0,-3-4-11 0,9 0-10 15,-3 1-18-15,0 0-12 0,1 0-18 0,0-1-8 16,2 0-10-16,2-2-10 0,-4 3-13 0,6-3-8 0,-3 0-3 16,-1-1-9-16,1-1-6 0,1 2-5 15,-1-1-5-15,0-1-9 0,-4-3-3 0,2 3-4 16,1-2-6-16,-4 2-7 0,0-1-5 0,0 1-3 0,-2-1-3 16,1-1 2-16,0-1-2 0,-4 2-3 15,0-1 2-15,-3 0 1 0,-1 2-3 0,2-3 2 0,-5 2 0 16,1 0 2-16,-2 1 7 0,3 0 4 0,-4 0 6 15,-1 1 4-15,-2 3 5 0,2-2-6 0,3 4 2 16,-4-1-4-16,2 2 1 0,-1 0-3 0,1 2-8 16,2 2-3-16,-2 1 3 0,1-2-4 0,0 3-4 15,2 2 6-15,1-3-10 0,1 3 0 0,3 0-9 16,-3-1 11-16,3 1-13 0,1 0 4 0,1 0-4 16,1 1-4-16,-2-2-2 0,2 1 1 0,1-3-3 15,3 3-9-15,-1-4-10 0,1 0-10 0,3 1-17 16,-1-4-23-16,-1 0-16 0,6-1-22 0,-3-3-16 0,3 0-27 15,1 0-22-15,-4-3-25 0,10-1-24 0,-8 0-186 16,1-2-441-16,1 2 195 0</inkml:trace>
  <inkml:trace contextRef="#ctx0" brushRef="#br0" timeOffset="11061.62">29158 9435 244 0,'0'0'279'0,"4"-6"-5"0,-2 3-4 15,-2 3-16-15,1-5-14 0,-1 5-8 0,-1-6-23 16,1 1-27-16,0 1-11 0,-4-1-24 0,1 0-11 16,-1 1-10-16,-1-1-14 0,1 0-2 0,-1-1-11 0,1 1 8 15,1 2-14-15,-1-1 0 0,-3 1-5 16,0 2 1-16,2-2-9 0,-2 2-7 0,1 1-7 16,-3 2 3-16,0 0-8 0,-1 1-7 0,-2 2-1 0,2-1-4 15,1 3 0-15,-4 2-10 0,6-1 1 0,-2 2-9 16,2-1 11-16,0 0-16 0,2 2-2 0,-1 2 4 15,6-4-8-15,-2 2-3 0,1 0 12 0,2 0-17 16,3-1 6-16,-2-2-7 0,2 1-4 0,2-4 0 16,-1-1-4-16,4 1 2 0,3-4 0 0,2 0-8 15,-1-3-13-15,3-1 5 0,1-6-9 0,1 1-6 16,-3-1-9-16,1 0 3 0,-2 1-1 0,-3 1 4 16,-2 0-2-16,-1-1 20 0,-1 2-9 0,-4 2 6 0,1 1 18 15,0 1 3-15,-1-1 5 0,1 0 2 16,-4 3-3-16,0 0-3 0,0 0 0 0,0 0-7 15,0 0 11-15,-5 12-5 0,3-5-6 0,-2-1 1 0,-1 1 5 16,3 3-5-16,-1-2 4 0,0 2-4 0,2-2 3 16,1 0 0-16,0-2 4 0,1-1-3 0,0 2-8 15,1-3-3-15,1 1 1 0,0-1-4 0,-1-1-12 16,2 0-8-16,1-1-14 0,-1 1-20 0,0-2-12 16,1 0-31-16,-5-1-28 0,9 1-35 0,-4-1-36 15,-5 0-25-15,13-1-3 0,-1-1 3 0,-2-1-234 16,0 2-501-16,0-1 221 0</inkml:trace>
  <inkml:trace contextRef="#ctx0" brushRef="#br0" timeOffset="12772">29576 9390 126 0,'2'-3'279'0,"-2"3"0"0,0 0-10 16,0 0-15-16,-3-6-16 0,3 6-17 15,-4-3-10-15,4 3-17 0,0 0-11 0,-4-2-14 16,4 2-10-16,-7-2-14 0,7 2-4 0,-12 0-11 0,12 0-3 16,-11 1-7-16,4 0-1 0,1 1-6 0,-3-1-4 15,0 3-3-15,0-2-9 0,-4 1-7 0,3 2 3 16,2-1-11-16,-2 1-8 0,1 3 0 0,-2 0-4 16,-1 0-8-16,1 3-1 0,2-1-1 0,-3-2-12 15,5 3-7-15,-1-3-2 0,3 3 1 0,-3-1-8 16,4 2-3-16,1-2-7 0,0-2 0 0,3 2-1 15,0-1-1-15,3-2-10 0,-2 2 1 0,1-1 0 16,1-1-6-16,3 0-16 0,2-1-8 0,1-1-15 0,2 1-32 16,-2-4-13-16,4 1-27 0,-1-3-30 15,3-1-33-15,-1-3-36 0,1-1-40 0,6-1-40 0,-3 1-30 16,-7 0-208-16,7-5-566 0,-1 2 250 0</inkml:trace>
  <inkml:trace contextRef="#ctx0" brushRef="#br0" timeOffset="13143.71">29731 9465 315 0,'0'0'316'0,"0"0"-13"0,0 0-4 15,0 0-8-15,-10 9-11 0,6-5-16 0,0 0-20 16,0-1-14-16,0 2-30 0,-2-2-15 0,2 4-25 16,0 0-13-16,1-1-10 0,1 2-16 0,2-1-11 15,-1 1-11-15,-2 0-2 0,3-2-15 0,0 1-8 0,0 0-5 16,3-1-10-16,-2 0-7 0,1 3-14 0,1-6 5 15,1 2-3-15,4 1-5 0,2-2-4 0,0 0-10 16,-1 0 1-16,5 0-10 0,-3-3-13 0,1-1-3 16,0-1-6-16,-1-3-7 0,2 3-2 0,-3-5-1 15,-1 2 0-15,3-3-4 0,-3 0 0 0,-2 0 7 16,2 0 5-16,-2-1-4 0,-1 0 13 0,-2 1-4 16,-1-2 7-16,-1-2 4 0,-2 1 5 0,-2-1 1 15,0 3 16-15,-2-3-8 0,-1 1 4 0,0 2 3 0,-4 0-2 16,4 0 13-16,-6 3-2 0,-1 2 2 0,1-2-11 15,-1 1 7-15,1 3 1 0,0 0-19 16,1 2 12-16,-1 0-11 0,2-1 1 0,2 2-12 0,2-2-18 16,0 2-16-16,5-2-28 0,-10 5-30 0,6-4-47 15,4-1-46-15,0 0-49 0,0 3-45 0,0-3-45 16,0 0-224-16,0 0-588 0,23-8 260 0</inkml:trace>
  <inkml:trace contextRef="#ctx0" brushRef="#br0" timeOffset="13489.47">30132 9476 208 0,'-5'2'270'0,"5"-2"-5"16,-8 0-6-16,8 0-6 0,0 0-11 0,-10-4-13 15,10 4-8-15,-14-2-9 0,9 2-12 0,-3 0-6 16,-2 0-16-16,3 0-14 0,-1 0-7 0,-2 0-2 16,0 4-9-16,-1 1-16 0,0-2-6 0,-1 2-20 15,1-1-6-15,-2 4-5 0,4-1-6 0,-1 2-7 16,2-1-13-16,-1-1-2 0,3 1-12 0,-1-1 2 0,2 2-14 16,1-1 0-16,-1 2-2 0,4-2 2 15,6-2-5-15,-4 5-6 0,3-5-4 0,4 4 5 0,0-3-8 16,3-1-15-16,2-1-16 0,5-1-21 0,0-1-12 15,3-3-23-15,1-1-24 0,6-3-27 0,-9 0-31 16,3-5-34-16,-3 4-35 0,3-5-36 0,2-2-32 16,-7 3-252-16,-3-2-578 0,-4 4 256 0</inkml:trace>
  <inkml:trace contextRef="#ctx0" brushRef="#br0" timeOffset="13771.76">30463 9148 84 0,'0'0'318'0,"0"0"-13"0,0 0-12 0,0 0-1 16,-14 13-14-16,12-8-9 0,-6 4-1 0,0 1-31 15,1 3-11-15,-2 3-15 0,-7 7 4 0,2 0-20 16,3 0-10-16,-2 0-15 0,-5 4-6 0,5-2-15 15,-1 1-7-15,2 2-11 0,-4-1-19 0,5 2-8 16,-2-2-10-16,-1 2-6 0,4-2-12 0,-2-2-14 16,1 0-20-16,3-5-19 0,0-4-40 0,2 2-42 15,1-6-30-15,2-1-59 0,-2-3-63 0,5-1-55 16,0-4-56-16,3 0-282 0,-3-3-654 0,0 0 289 16</inkml:trace>
  <inkml:trace contextRef="#ctx0" brushRef="#br0" timeOffset="14076.08">30514 9384 247 0,'-2'-3'347'0,"2"3"-9"0,0 0-22 16,-8-3-7-16,8 3-3 0,-9 0-17 0,9 0-19 16,-13 1-16-16,1 4-23 0,3 0-20 0,-4 0-18 15,-1 1-18-15,0 1-15 0,-1 1-22 0,-1-1-9 16,2 4-17-16,-3-2-12 0,5 2-5 0,0-6-18 15,1 4-3-15,1-2-11 0,3 3-6 0,-1-4-8 0,1 1-5 16,0 1-3-16,2-3 1 0,3 2-11 0,0-2-11 16,1-1 3-16,1 1-3 0,0 1 2 0,1 0-3 15,3-2-1-15,0 3 1 0,1-1-9 0,7-1 3 16,-1 0-8-16,1 3 2 0,4-1 0 0,2-2-3 16,10 5 7-16,0-5-14 0,1 3-41 0,1-2-36 15,5 4-48-15,-5-2-17 0,2 2-15 0,-1 1-33 16,-14-4-47-16,4-1-44 0,-3 1-44 0,1 3-221 15,-2-2-594-15,-5-1 262 0</inkml:trace>
  <inkml:trace contextRef="#ctx0" brushRef="#br0" timeOffset="14244.08">30723 9707 181 0,'0'0'306'0,"0"0"-16"0,0 0-12 0,0 0-16 16,-9 0-10-16,9 0-17 0,0 0-25 0,0 0-14 15,-7-1-25-15,7 1-22 0,0 0-29 0,0 0-30 16,0 0-45-16,0 0-55 0,0 0-63 0,-6 4-70 16,6-4-60-16,-1 4-190 0,1-4-426 0,-6 3 189 15</inkml:trace>
  <inkml:trace contextRef="#ctx0" brushRef="#br0" timeOffset="16978.05">24335 9990 213 0,'0'0'230'0,"0"0"2"16,0 0 2-16,-5-2-9 0,5 2-17 0,0 0-12 0,0 0-23 16,0 0-17-16,0 0-13 0,0 0-15 0,0 0-12 15,0 0-20-15,-2-3-14 0,2 3-23 0,0 0-13 16,0 0-17-16,9-5-18 0,-4 3-22 0,3 0-29 15,2 0-23-15,0-1-38 0,4 0-30 0,3-2-20 16,-4 0-55-16,4-2-107 0,2 0-338 0,-2 3 150 16</inkml:trace>
  <inkml:trace contextRef="#ctx0" brushRef="#br0" timeOffset="17140.46">24880 9862 101 0,'7'-1'198'0,"-7"1"-10"0,8-3-19 0,-3 2-12 16,-5 1-19-16,5-3-8 0,0 2-17 0,3-2-12 16,-3 0-18-16,8 1-34 0,-3-1-18 0,3-1-37 15,1 1-29-15,3-3-29 0,3 3-19 0,-1-3-129 16,-1 3-230-16,3-4 103 0</inkml:trace>
  <inkml:trace contextRef="#ctx0" brushRef="#br0" timeOffset="17301.05">25368 9755 90 0,'0'0'125'0,"6"-1"-8"16,-2-2-9-16,1 2-1 0,-1-4-15 0,5 4 1 15,-4-3-6-15,3 1-16 0,1 1-7 0,1-3-3 16,0 0-16-16,3 1-10 0,5-2-20 0,0 2-11 16,-2-2-15-16,-2 1-44 0,-1-1-39 0,5 1-65 15,-4-1-173-15,-1 1 76 0</inkml:trace>
  <inkml:trace contextRef="#ctx0" brushRef="#br0" timeOffset="17497.21">25966 9545 25 0,'3'-1'266'16,"0"-1"-13"-16,4-2-13 0,-1 1-8 0,-1-3-10 15,4 2-21-15,-1 1-13 0,2-1-19 0,-1-1-8 16,3 0-22-16,-1 2-15 0,1-2-11 0,0 0-12 15,1 0-14-15,4 2-19 0,-4-1-24 0,-2 2-37 16,2-1-29-16,-2 1-17 0,1-2-32 0,-1 4-44 16,2-1-40-16,-2-2-43 0,1 2-142 0,-2-3-369 15,4-1 163-15</inkml:trace>
  <inkml:trace contextRef="#ctx0" brushRef="#br0" timeOffset="17659.84">26583 9366 127 0,'7'-2'284'0,"-7"2"-14"0,7 0-14 16,-7 0-11-16,0 0-12 0,9-3-15 0,-5 2-18 16,-1-1-24-16,3-1-15 0,0-1-20 0,3 0-15 15,4 0-32-15,0 0-32 0,-3 2-26 0,9-3-36 16,-6 2-66-16,-1 0-45 0,4-1-56 0,-3 1-38 16,0 1-142-16,0-1-376 0,-1 0 167 0</inkml:trace>
  <inkml:trace contextRef="#ctx0" brushRef="#br0" timeOffset="17788.48">26960 9274 58 0,'5'-3'231'0,"0"0"-24"16,1 0-18-16,0 2-17 0,4-5-18 0,0 1-11 15,3 2-10-15,1-1-18 0,0 1-10 0,4 0-22 0,-5 1-36 16,2-1-37-16,-3 1-34 0,2 0-24 0,-1-2-43 16,0-1-157-16,-1 1-267 0,-2 1 118 0</inkml:trace>
  <inkml:trace contextRef="#ctx0" brushRef="#br1" timeOffset="25164.1">23051 10587 12 0,'-8'2'59'0,"2"1"-4"0,-3-1-1 0,-1 2 0 0,2 2-7 16,-2-3-6-16,-4 2 0 0,1-1 0 0,1 1-7 15,-6 0 3-15,2 3-6 0,-3 0-4 0,0 0 3 16,1 0-11-16,-3 1 1 0,2 0 0 0,-5 7-8 16,5-9 6-16,-7 5-5 0,7-1 0 0,1-3 14 15,-2 1-7-15,0 0-4 0,0 0 14 0,1-3-2 16,-7 5 6-16,8-1-3 0,-2-4-8 0,-7 4 11 15,6-3-1-15,-3 3 1 0,5-3-9 0,-3-2 2 16,3 3 5-16,-1-1-6 0,0 0-1 0,0 2-5 16,-7 0 7-16,9 1-15 0,-10 0 5 0,5-1-7 15,2-1 4-15,-5 2-7 0,9 0 4 0,-2-2-6 16,0-1 6-16,0 1-4 0,0 1-2 0,-6 2-3 0,1-2 1 16,-3 1 1-16,4-1 6 0,-5 2-6 15,9-4-1-15,-7 7 1 0,1-4-2 0,-2-1-3 0,3 3 8 16,-3-4-5-16,10 0 1 0,-4 1 2 0,-5 2-5 15,8-3 2-15,-1 0-1 0,-3 0 2 0,6 0-8 16,-5 1 11-16,2 0-7 0,-7 0 1 0,7 0 2 16,1 2-6-16,-1-3 4 0,0 2-2 0,0-3-3 15,0 4 10-15,0-5-2 0,-1 5-1 0,3-4 6 16,0 4-11-16,-1-5 9 0,1 3 4 0,-1-3-7 16,3 0 5-16,-3 2-3 0,0-1-3 0,0 1 0 15,1-1 4-15,1-1 0 0,-2-1-3 0,0 4 2 0,-1-2-5 16,-1 0 0-16,2 2 8 0,-3-4-5 15,5 4 0-15,-1-2 0 0,-2 1 2 0,2 0-12 16,0-2 12-16,0 2 2 0,-1-2-5 0,3 5 4 0,-3-5-5 16,0 0-1-16,1 0 5 0,-2 3 2 0,2-1 0 15,1-2-3-15,-1 0 3 0,1-1 6 0,0 1-1 16,-2 1-3-16,2 1-2 0,1 1 1 0,-2-3 1 16,2 0-1-16,-2 2 3 0,0-4-4 0,7 2 8 15,-8 0-10-15,3-2 4 0,-2 4 1 0,2-1 1 16,-2 1-3-16,0 0 3 0,0 0-2 0,2-1 1 15,-1-1-3-15,-2 0 5 0,7 0 3 0,-6 0-3 16,-1 2-4-16,3-4 5 0,-2 4-3 0,-1-1-2 16,-1 0-2-16,1 1 7 0,-1-1-11 0,-1 0 1 15,-6 2 4-15,1 3-1 0,-2-3-1 0,1 1 4 16,2 2 0-16,3-6-3 0,-7 6 0 0,8-5-5 0,-6 4 7 16,1 0 2-16,-2 1 0 0,0-1-3 0,0 1 1 15,-1 0 1-15,1 0-4 0,-1 1 2 0,1-2 3 16,3 1-1-16,-4-1-4 0,0 2 2 0,-3-1-1 15,4-1-5-15,-1 1 7 0,-1-3-5 0,2 2 5 16,-1 1-7-16,-1 0 2 0,-1-1-5 0,2 2 0 16,-6-2 3-16,0 1 3 0,0 1-2 0,-2 0-1 15,0 1 0-15,0-2 7 0,-1-1-2 0,3 2 1 16,-1-2 6-16,2 1-6 0,-3 2 0 0,-1-4 0 16,-9 7 8-16,8-6-2 0,2 3 12 0,0-3-9 0,-2-1 4 15,4 3 4-15,0 0 0 0,1-2-2 16,2-1 2-16,-1 2-1 0,2-1-2 0,-1 0-3 15,-1 3 4-15,5 0-5 0,-1-3-1 0,1 1 2 16,-1 0-5-16,3-2 5 0,-2-1-11 0,5 1 5 16,3-2 2-16,1 1-3 0,-9-1-1 0,8 0 3 15,1 1-2-15,-7-1 1 0,4 0 1 0,2 1-4 16,-5 0-1-16,3 0 1 0,-3 2 2 0,3-1 1 0,2-3-3 16,-7 7 2-16,-1-5-4 0,4 4 0 0,2-5 4 15,-4 3 1-15,2 0-1 0,3-2-6 0,1 0 3 16,1-1 0-16,-1 4-2 0,1-3-1 0,0 1-3 15,-1 1 2-15,-5 2-1 0,6 1 1 0,-5 1-2 16,8-3 1-16,-10 4 0 0,5-1 2 0,5 0 0 16,-8 0-2-16,5-5 0 0,-4 3 2 0,5-2 0 15,0 1-1-15,-5 1 0 0,4-3 1 0,1 1 0 16,-2-4 1-16,-4 8-1 0,6-5-1 0,2-2-1 16,-3 2 4-16,-1-1-4 0,0 2 4 0,-2 2-5 15,4-2 3-15,-1 2-7 0,0-4 6 0,0 4-4 16,1-2 2-16,2 2 0 0,1 2-2 0,-4-5-2 15,-3 7 3-15,5-4 0 0,-1 0 2 0,-3 4-6 16,3-6 3-16,3 2 2 0,-4 1-1 0,4-4-4 16,-1 5 3-16,-2-4-2 0,2-1 5 0,2 1-6 15,-2 2 3-15,2-4-3 0,0 2 2 0,-1-2-2 16,0 4 2-16,-1-3 3 0,1 1-2 0,-1 0 1 0,-1 1 1 16,1-1-3-16,-2 0 1 0,-2 3 0 0,5-5-5 15,-9 5 5-15,5-1 0 0,1-3 1 0,0-1-2 16,0 3 2-16,-2-4-4 0,-2 3 2 0,5-3 1 15,-1 1-1-15,2-1-1 0,-2 0 2 0,8-1 2 16,-6 2-3-16,2-3-2 0,0 0 5 0,3 2-2 16,-3-3 3-16,1 3-3 0,-3-1-6 0,5-1 3 15,-1 0 5-15,1 0-2 0,-1-1 2 0,1-1-2 16,1 1 8-16,0 0-8 0,3-1-1 0,-2-2 7 16,2 1-6-16,1-1-2 0,2 0 4 0,-1-1-3 15,0 2 2-15,-2 0 0 0,2-1-2 0,4-2 0 16,-5 1 0-16,5-1 1 0,-4 2 0 0,4-2 0 15,-5 3-3-15,5-3 0 0,-1 3 2 0,1-3-1 16,0 0-7-16,0 0 1 0,0 0 0 0,0 0-6 16,0 0 3-16,-8 0-1 0,8 0-3 0,0 0-2 15,0 0 4-15,0 0-1 0,0 0-8 0,0 0-21 16,-4 3-16-16,4-3-8 0,-5 4-11 0,5-4-21 16,-4 1-25-16,4-1-36 0,-5 4-155 0,1-1-342 0,-1 0 151 15</inkml:trace>
  <inkml:trace contextRef="#ctx0" brushRef="#br2" timeOffset="31939.98">25221 14550 9 0,'2'2'57'0,"2"0"-8"16,0 1 2-16,-3-1-13 0,3 3 5 0,-1-1-6 15,-1-1-1-15,1-1-6 0,1 1-8 0,-3 2-3 16,2-3-5-16,-3-2-3 0,3 4-3 0,-1-2 1 0,-2-2 0 16,2 4-15-16,-2-4 5 0,2 3 1 0,-2-3 2 15,0 0-6-15,0 0-15 0,0 0-12 16,0 0-34-16,0 0-68 0,0 0 31 0</inkml:trace>
  <inkml:trace contextRef="#ctx0" brushRef="#br2" timeOffset="33199.98">25282 14737 183 0,'-8'-6'222'15,"6"5"-1"-15,-2-3-15 0,4 4-9 0,-4-4-14 16,2 2-10-16,-1-3-13 0,2 2-5 0,1 3-11 0,-5-5-8 16,5 5 1-16,-4-3-12 0,4 3-5 15,-6-3-3-15,3 2-7 0,3 1-7 0,-10-3-8 16,10 3-3-16,-12 3-12 0,6-1-3 0,-2 0-5 16,-2-1-11-16,0 6-6 0,0 0-7 0,1-1 2 0,-3 5-2 15,2 1-14-15,-2 2-7 0,3-1 0 0,4-2 0 16,-1 7-20-16,0-6 0 0,3 5-2 15,3-4-1-15,0-1 2 0,3 3-8 0,-1-4 3 16,7-1-1-16,0 4-2 0,1-6 3 0,4 2-3 0,3-2-5 16,-2-4 0-16,3 1-3 0,4-4 12 0,-3-2-10 15,0-1-4-15,4-3 0 0,-2 0-1 0,-5-3-1 16,0-2 2-16,-1-1-1 0,0-1 5 0,-6-2-1 16,0 1 0-16,-1 4 3 0,-2-9 6 0,-3 5-3 15,-2 1 10-15,-1-1 9 0,-1-3 3 0,-2 5 16 16,-4-4-8-16,0 4 2 0,1 0-1 0,-2-2 6 15,-1 3 4-15,0 3-5 0,-1-3 1 0,-3 2 13 16,4 1-7-16,-2 4-1 0,-2-2-4 0,2 4 1 16,-1 1-6-16,-1 0-1 0,0 5-6 0,1-1-2 15,-4 3-1-15,4-2 1 0,3 4-7 0,-4 0-3 16,0 4-3-16,4-4 0 0,-1 7-2 0,1-4 5 16,1 5-3-16,4-1 0 0,-1 0-1 0,5-1-5 15,0-2-6-15,0-2 0 0,3 1-13 0,-1-1-4 16,2-2-3-16,5 0-7 0,0-2 3 0,3-1-4 15,-3-2 0-15,3-2 6 0,0-2-2 0,3-2 8 16,1-3 1-16,-4-2 4 0,4-2-2 0,-5-3 1 16,3 1 1-16,-3-2 10 0,-3 4-9 0,-1-1 5 15,-1-1 15-15,-1 2-12 0,-1-2 3 0,-4 2 11 16,0-3-3-16,-2 3 11 0,0-1 3 0,-2 0 1 16,1 2 8-16,1 2 1 0,-5-3-7 0,0 3 4 15,2-1 4-15,-2 3-1 0,-3 0 4 0,2 1-16 16,0 2 4-16,-1-4-11 0,0 6 10 0,-1-1-1 15,2 1-4-15,-2 6 0 0,1-4-9 0,0 2 9 0,3 4-1 16,-2 1-3-16,2-1-11 0,-1 3 6 16,2 0 2-16,4 3-5 0,-2 0-2 0,3-1 0 15,0-3 3-15,4 1-12 0,1 0 2 0,2-1-1 16,0-4-10-16,5 2-3 0,-2-4 7 0,3 0-6 0,-2-2 6 16,5-3-8-16,-4-4 6 0,1 1 1 0,1-2 5 15,-5-2-2-15,5-3 0 0,-5 1 9 0,-4 0 3 16,1 0-10-16,-3-2 14 0,1 2-13 15,-4-1 9-15,-4-1 1 0,3 0 3 0,-3 2 4 0,-1-1 6 16,-3 2-2-16,1 3 6 0,-1 1-4 0,-1 1 13 16,-1 0-8-16,-2 2-1 0,1 1 8 0,2 1-11 15,-3 2-8-15,2 0 15 0,1 1-12 0,0 0-3 16,3-1 3-16,1 1-1 0,0-1 0 0,1 2-8 16,0-1-3-16,3 0 0 0,-2 1 2 0,3 0 0 15,3 1-14-15,-1-3 3 0,5 2-7 0,-2-1-1 16,3-4-6-16,0 2 1 0,4-1 5 0,1-4 6 15,5-1-2-15,-2-1-4 0,-2 2 10 0,-1-2-5 16,-2 0 4-16,1 2-1 0,-3-2 1 0,-3 3-6 16,-1-1 8-16,2 1-1 0,-7 2 12 0,6-2-3 15,-3 1 3-15,-3 1 5 0,0 0 0 0,0 0 6 16,0 0-9-16,0 0 4 0,0 0-2 0,0 0 10 16,0 0-16-16,-16 6 10 0,11-2-9 0,0 2 4 15,0-1-9-15,1 2 3 0,-1-4 4 0,1 1-4 16,-1 1 2-16,3-2-2 0,0 0 0 0,-3 1-7 15,5-4-4-15,0 0-6 0,-1 3 1 0,1-3-10 16,0 0 1-16,0 0-7 0,0 0 0 0,0 0 11 16,6 4-4-16,-6-4 3 0,0 0 6 0,0 0-3 15,13-5 6-15,-13 5-4 0,5-5 3 0,-5 4 8 0,0 1-6 16,4-4 4-16,-4 4 8 0,0 0-7 0,4-2 4 16,-4 2 7-16,0 0-6 0,0 0-15 15,0 0-14-15,0 0-17 0,0 0-35 0,0 0-36 16,0 0-53-16,0 0-42 0,5 7-32 0,-5-7-233 0,0 6-517 15,1-3 228-15</inkml:trace>
  <inkml:trace contextRef="#ctx0" brushRef="#br2" timeOffset="34787.61">25788 14677 212 0,'0'0'206'16,"0"0"1"-16,0 0-17 0,0 0-17 0,0 0-19 15,0 0-25-15,0 0-4 0,0 0-12 0,0 0-15 16,0 0-7-16,0 0-13 0,0 0-5 0,0 0-4 16,0 0 8-16,0 0-1 0,17 2 1 0,-12 0-1 15,4-5-5-15,4 3-6 0,-4 0-4 0,2 0-2 16,2-2-5-16,-1-3-4 0,0 0-5 0,4-2-6 16,-4 3-4-16,0-3-6 0,-2 2 6 0,4-2-11 15,-5-3 1-15,0 3-3 0,-1-3 0 0,2 1-2 16,-5 0 1-16,0 1 3 0,-1-2-4 0,0 1-3 15,-4-1 1-15,2 1 2 0,-7 0 1 0,4 1-1 0,-3 0 4 16,0 3-3-16,-1-3 0 0,0-1-3 0,-4 3 2 16,0-2-3-16,0 4 1 0,-3 0-2 15,1 1-2-15,0 0-2 0,-2 3-2 0,-4-1-2 16,-2 6 0-16,3 1-2 0,-5-2 0 0,7 5-2 0,-4-4 1 16,-1 6-1-16,2-1 3 0,2 4 2 0,2-4 0 15,-2 2-5-15,3 4 0 0,3-1 1 16,1-1 0-16,0 1-2 0,2 0 0 0,2-3-2 0,2-2-3 15,0 6 4-15,4 2-3 0,0-7-1 0,3 1 1 16,0 0 2-16,8 3 0 0,-2-3-4 0,3-1 4 16,4 0-1-16,0-2-3 0,0 1 1 0,9-1-10 15,-8-3 2-15,0-1-2 0,4-3-1 0,-4 1 2 16,-1-2-4-16,1-2-9 0,-2 3-4 0,3-3-11 16,-7 0-3-16,5 0-10 0,-3-2-10 0,-2 0-2 15,0-3-12-15,4-2-11 0,-6 4-2 0,2-4-5 16,0-3-11-16,-4 2-3 0,5-4-17 0,-3 1 3 15,2-3 1-15,-2 1-4 0,-3 4 1 0,2-5 8 16,-3 3 15-16,4 0-1 0,-7 1 7 0,1-2 7 16,5 4 11-16,-6-2 11 0,1-1 13 0,2 3 8 15,-2-2 23-15,0 2 4 0,0 1 6 0,0-2 18 16,-2 5 0-16,-1-4 7 0,1 4 0 0,1-3 5 16,-3 1 11-16,2 2 8 0,-3 0 6 0,3 1 7 15,-3-1 9-15,0 0 8 0,0 1 9 0,0 0-2 16,-1-2-1-16,-1 3 3 0,-1-1 6 0,3 4 8 15,-1-6-4-15,-2 4-1 0,-1-2-2 0,4 4-5 16,-9-2 0-16,4 1-7 0,5 1-3 0,-10 2-5 16,2 0-5-16,3 1-3 0,-4 0-4 0,0 3-6 15,0 1-2-15,2 3-12 0,0-2 3 0,-2 5-6 0,2 3-2 16,2 4-3-16,-1-2 0 0,3-1-4 0,0 1-3 16,1-2-5-16,0 1 2 0,6 0-1 15,0-2-1-15,-2-2 1 0,5-1-4 0,-1-1-2 0,1 2-1 16,2-6-4-16,-2 1 1 0,2-4-1 0,3-1 3 15,-1-2-3-15,2-1-3 0,0-2 6 16,-2-3 2-16,3-3-7 0,-2 1 6 0,2-8-3 16,4-3 0-16,-8 2-4 0,1 0 1 0,-2 2 2 0,1-3-4 15,0 1 1-15,-5 0-2 0,-3 6 2 0,0-2 5 16,-1 0 1-16,-1 6-2 0,-1-2 19 0,2 1-6 16,-2 0 10-16,-3 1 2 0,2 1-3 0,1 0 2 15,-3 2-4-15,1 1 0 0,3 2-7 0,-4-3 1 16,4 3 0-16,0 0-1 0,-13 8-3 0,10-2-1 15,-1 4 0-15,-1 2-2 0,0 5-4 0,5-2 0 16,-3 5 2-16,3-4 3 0,0 0-3 0,0 0-1 16,2 0-4-16,1-5 2 0,3-1-12 0,-2 1 0 15,-2-3-9-15,3-1-8 0,3 0-2 0,-1-3-8 16,5 0-10-16,-1-3-11 0,-4-2-17 0,5 0-17 16,-1-6-23-16,1 1-23 0,-2-2-15 0,-1 0-11 15,1 0 5-15,-1 0-10 0,1-4 4 0,-3 5 14 16,-1-3 12-16,-1 2 8 0,0-1 21 0,-1 3 17 15,1 1 12-15,-1 0 21 0,-1-1 6 0,2 1 10 16,-3-1 11-16,-1 1 5 0,-1 5 7 0,3-6 1 16,-3 6-4-16,3-5 10 0,-3 5 3 0,2-5-1 15,-2 5 13-15,0 0-5 0,0 0 2 0,0 0 9 16,0 0 13-16,0 0 10 0,8 2 24 0,-8-2 9 16,1 9 4-16,-1-4 11 0,0 0 5 0,-1 5 11 15,-2-5-1-15,2 6 4 0,0 1 2 0,-2 0-2 16,-1 4-3-16,2 0-3 0,-3-3-8 0,0 3-8 15,-2 0-5-15,2 0-5 0,3-5-8 0,2-1-6 16,-3-2-12-16,3-3 3 0,-1 1-14 0,1-1 5 16,-3-1-7-16,3-4-10 0,4 3 4 0,-4-3-6 0,0 0 4 15,5-10-1-15,0 0 1 0,4-5 4 0,1-2 5 16,1-1 8-16,4-5 5 0,-2 2-1 16,0-3 7-16,-1 7 2 0,-1 1 3 0,2 0-2 15,0 1-7-15,1-1-7 0,0 3 0 0,-1 5-3 0,1-3-6 16,-2 5 2-16,3-6-5 0,-2 7 1 0,1-1-6 15,-1 1-2-15,0 3 1 0,4-1 1 0,-4 1-15 16,-3 2-2-16,-2 0 3 0,-1 2-7 16,0-1-1-16,-1 0-5 0,0 4-1 0,-2-3-3 0,-1 0-4 15,1 3-12-15,-2-1-15 0,-2 2-23 0,2-1-26 16,-4 0-32-16,2-1-28 0,0-4-24 0,0 8-31 16,-2-3-37-16,2-5-125 0,-5 2-399 15,5-2 177-15</inkml:trace>
  <inkml:trace contextRef="#ctx0" brushRef="#br2" timeOffset="35145.61">26918 14611 118 0,'0'0'295'16,"0"0"-16"-16,0 0-16 0,0 0-15 0,-4 2-19 15,4-2-20-15,0 0-29 0,0 0-12 0,0 0-18 0,0 0-3 16,19-6-10-16,-8 1-12 0,0 0-12 0,7 1-15 15,-4-2-8-15,4-1-8 0,-5 2-6 16,1 2-12-16,-1-1-10 0,3-1-22 0,2-1-22 16,-8 2-17-16,2 1-31 0,-3-1-24 0,0 2-26 0,-2-1-33 15,0 1-25-15,-1-1-42 0,-2-2-35 16,2 1-160-16,-2-2-414 0,-3 1 183 0</inkml:trace>
  <inkml:trace contextRef="#ctx0" brushRef="#br2" timeOffset="35356.41">27125 14436 13 0,'-4'2'240'0,"-1"0"-8"15,0 4-11-15,-1 3-7 0,-2 1-4 0,-5 6-9 16,4-2-7-16,-1 4-13 0,-4 5-6 0,1 1-8 16,2 7-13-16,-5-3-6 0,5 1-18 0,-2-1-14 15,2 1-11-15,-1 0-16 0,2-1-4 0,5-9-10 16,-2-2-10-16,2 0-17 0,3-6-28 0,-2-1-32 15,0-2-36-15,4-2-39 0,-1-1-32 0,0-2-19 16,1-3-20-16,0 0-35 0,13-12-195 0,-10 0-421 16,3-4 186-16</inkml:trace>
  <inkml:trace contextRef="#ctx0" brushRef="#br2" timeOffset="35736.37">27263 14389 144 0,'4'-3'272'15,"-3"3"-13"-15,-1 0-11 0,5-3-14 0,-5 3-17 0,0 0-13 16,0 0-16-16,-8 19-8 0,-2-5-8 0,0 3-10 16,-2 5 1-16,-3 2-13 0,3 4-9 15,-2-1-6-15,-2-1-15 0,1 1-10 0,0 0-11 0,2 0-12 16,1-4-7-16,2-5-5 0,5-3-6 16,1-5-20-16,0-4-23 0,0 1-20 0,3-4-18 15,0 4-11-15,1-5 1 0,0-2-7 0,0 0-3 16,0 0 1-16,13-14 7 0,-7 1 2 0,-1 3 2 0,7-6 1 15,-3 2 1-15,1-1 3 0,4 4 4 0,-1-5 4 16,1 2 6-16,-3 3 3 0,2 1 2 0,-4 0-1 16,1 4 6-16,-3 2 2 0,0-1 0 0,-2 0 6 15,-1 2 7-15,1 3 7 0,-5 0 2 0,8 8 17 16,-5-2-11-16,2 1 1 0,-2 10 3 0,1-5 0 16,-2-1 6-16,0 3-3 0,2 3-7 0,-3 1-1 15,-1-1-8-15,4 2 4 0,-4-2-7 0,1-2-2 16,3 2-7-16,0-6-1 0,-3-1-3 0,4-1-26 15,-1-3-14-15,3-1-26 0,-2-1-29 0,5 1-33 16,0-4-44-16,3-2-49 0,5-5-40 0,0-2-38 16,-2 1-186-16,5-2-508 0,6-3 225 0</inkml:trace>
  <inkml:trace contextRef="#ctx0" brushRef="#br3" timeOffset="43948.3">24936 14818 124 0,'0'0'208'16,"5"-2"-5"-16,-5 2-2 0,0 0-9 0,0 0 0 0,1-2-9 15,-1 2-12-15,0 0-13 0,0 0-9 16,3-3-5-16,-3 3-9 0,0 0-8 0,0 0-4 16,0 0-5-16,0 0-4 0,0 0-6 0,0 0-4 0,4-3-3 15,-4 3-2-15,0 0-8 0,0 0 1 0,0 0-5 16,0 0-2-16,0 0 0 0,0 0 7 0,0 0-5 15,0 0-5-15,0 0 5 0,0 0-3 0,0 0 2 16,0 0-8-16,0 0 0 0,0 0-3 0,-7-4-13 16,7 4-2-16,-5-6-10 0,1 5 0 0,4-4-7 15,-6 2-8-15,2 0-4 0,0-3 2 0,0 2-4 16,2 1 0-16,-5-2-5 0,2 0-5 0,-3-1 1 16,1 1-5-16,3 1 7 0,-5-1-3 0,0-2 3 15,2-2-4-15,-4 3-2 0,1 0 0 0,-1-2-6 16,0 3 16-16,0-2-18 0,2-1 5 0,-3 3-4 15,1 0-3-15,1-2-2 0,0 1 5 0,-3 0 6 16,1 0 1-16,6 2-9 0,-7-1 2 0,4-1 0 0,0 1-8 16,-1 0-3-16,2-1 3 0,-2 0-4 0,1-1 2 15,0 1-2-15,0-1-3 0,-2 1 6 16,-1 1 5-16,6 2-5 0,-6-5-4 0,4 5-3 0,-1-4 0 16,-2 1-2-16,1 0-2 0,2 0 8 0,-2 2 6 15,1-1-9-15,0 0 5 0,0 0 2 0,0-1-8 16,-1 2 8-16,4-1-1 0,-1 1 1 0,-2-2-1 15,1 2-10-15,1-2 22 0,-1 2-12 0,1-1-6 16,-1 2 1-16,0-2 1 0,3 1-3 0,-1-1 18 16,-2 2-9-16,3-1-6 0,-3 1 1 0,1-4-1 15,-2 3-4-15,3 0-2 0,-2 1 4 0,0-2 3 16,-2 0-4-16,0 0-2 0,1-1 11 0,-4 1-3 16,4-1-6-16,-1 3 7 0,-3-3-1 0,3 0 5 0,-2 2-9 15,-3-4 2-15,2 3 7 0,0 0-9 16,1-2 5-16,1 1-4 0,-1 1 13 0,0 0-16 15,-1 1 12-15,2-4-5 0,1 4-2 0,-3-1 5 0,3-3 7 16,-1 1-10-16,0 0 2 0,1 1-7 0,-1-1-4 16,1 0 7-16,0 0-2 0,-4-3 4 0,5 0 15 15,-4 5-18-15,0-8 6 0,4 6-14 0,-2-2 9 16,-3 1-2-16,1-3 8 0,2 4-10 0,-2-4 3 16,3 3 2-16,-2 1-1 0,-1-3 3 0,4 2-4 15,-1 1 1-15,-4-4 1 0,3 4 1 0,-1-1-4 16,-1 1 3-16,-1-2 13 0,0-1-15 0,0 1-3 15,1 1 7-15,-1 1-2 0,0-5 4 0,0 4 4 16,1-4-13-16,3 3 10 0,-3 3-3 0,3-2 0 16,0 0-2-16,-4-2 1 0,4 3-5 0,-2-1 7 15,-2-1 0-15,5 1-1 0,-4 0-11 0,-1-2 13 16,5 2-10-16,-5 1 8 0,3-4-2 0,-3 3 3 0,4-2 2 16,-1 5-4-16,0-3 5 0,1 0 1 0,-2-2 7 15,-1 3-17-15,2-5-7 0,1 4 28 16,-2-1-14-16,3 0 2 0,0 0-7 0,-1 3 6 0,1-2-2 15,-4 1 2-15,4-2-8 0,0 0 12 16,0 1-12-16,-5-2-2 0,4-1 13 0,-3 2-5 0,3 0-5 16,-3-1 19-16,-1-1-21 0,1 2 3 0,-2-2-9 15,1 1 9-15,0-1 0 0,1 0 0 0,-2 0-10 16,2 0 12-16,-1 0-6 0,0 1 15 0,2 2-23 16,-1-3 11-16,2 1-1 0,-3 1 8 0,5-1-4 15,0 2-2-15,0 0 1 0,-2 1 1 0,3-1-2 16,-1 0 2-16,2 0-4 0,2 4 1 0,-3-4 7 15,-1 1 4-15,0 0-9 0,3 0 1 0,-2 0 9 16,0 1-8-16,-2-2-7 0,2 2 7 0,-1-3 1 16,0 3-10-16,-2-4 6 0,1 3 0 0,-1-1-6 0,1 1-4 15,1-3 10-15,0 3 11 0,-5-3-14 0,3 2 0 16,1-1 2-16,-1 2-4 0,-3-3 6 16,2 4-3-16,1-4-2 0,2 5-1 0,-2-2 2 0,1-1 4 15,-2 1 0-15,-1-1 3 0,4 2 1 0,-6-6-3 16,6 7 3-16,0-2-9 0,-4-1 4 0,4 1-1 15,0 0 6-15,-1 1-9 0,1-1 7 0,0 1-2 16,-5-2 5-16,5 1 1 0,-1-1-2 0,-1 2 0 16,0-1-1-16,2-2-8 0,-2 3 5 0,1-1 3 15,-2-2 3-15,2 1-8 0,1 0-6 0,-3-1 4 16,2-1-9-16,1 1 14 0,-1-4-16 0,-4 0 7 16,1 1-8-16,4 3 3 0,-1 2 5 0,0-3 2 15,1 1-8-15,-2-4-7 0,0 1 7 0,2 4-3 0,-1 0 9 16,1-1-8-16,1-1 10 0,-3 2-15 0,3 0 30 15,-1-1-28-15,0 0 13 0,-1 0-14 16,1 0 15-16,0 0 2 0,-1 1-5 0,1-1 0 0,-4 0-2 16,3 0-3-16,-3-1 8 0,1 1-4 0,3 1 0 15,0 1 1-15,-7-4 1 0,5 1-3 0,-3 1 0 16,1-5 1-16,3 8 4 0,-4-7-3 0,0 3-8 16,0-3 3-16,-2 2 1 0,2 3 11 0,0-3-8 15,1 4 4-15,-1-3-1 0,5 3-5 0,0-1-3 16,-7-2 13-16,5 4 1 0,4 0 1 0,-3-1-5 15,1 0 7-15,0 1-8 0,-1 0-2 0,2 0 7 16,1 0-6-16,-4 1-4 0,9-1 6 0,-6-1-2 16,0 1 1-16,-2-1 2 0,1-2-1 0,-3 2-2 15,1-2 1-15,3 1 0 0,-2 0-1 0,-4-5-2 16,1 2 4-16,-5-1-8 0,3-1 5 0,-2-1-1 16,2 2 10-16,0-1-12 0,1 1 9 0,-3 1 0 15,6 2 0-15,0-2-1 0,0 4-5 0,2-1 2 0,1-1 7 16,-2 1-5-16,1 1-4 0,1-1 4 15,-1 1-1-15,3 2 1 0,-2-3-1 0,3 0 2 16,-4 1-7-16,2 0 9 0,0-1 0 0,0 1-6 0,-3-4-3 16,3 3 2-16,-1-4-2 0,-1 0-1 0,0 1 1 15,-2-3-3-15,-1 2 5 0,-2-1 2 0,4 2 4 16,0 2-3-16,-3-2-3 0,0 0 4 0,-1 0-1 16,4 0 1-16,-2 3 1 0,2-1 1 0,1 0-5 15,0 3 5-15,-1-2 2 0,3 1 0 0,-1-2-11 16,-1 2 10-16,0 1-3 0,1-3 2 0,1 3-2 15,-2-1 2-15,1 1-1 0,-1 0-4 0,4-2 7 16,-2 1-2-16,-3 0 1 0,0-2-2 0,1 1-1 16,-5 0-1-16,0-2 1 0,-4 1-2 0,5-1 5 15,-4-3-5-15,2 7 1 0,-2-4 0 0,1 1 2 16,-2 2-1-16,3 0 3 0,-2-2 1 0,2 1-4 16,2 2-1-16,-2-2-4 0,2 2 8 0,0 0-3 0,-2-2 0 15,2 3 4-15,-2-3 1 0,2 2-2 16,1-1-1-16,1 1 2 0,1-1 0 0,-2 0 2 15,0 1-6-15,0-2 7 0,1 4-6 0,0-1 3 16,2-4 5-16,-3 3-8 0,3 0 1 0,0-1-3 0,0 0-2 16,-4 0 6-16,5 0 0 0,-6-2 4 0,5 2-5 15,-1-1 13-15,-3 0-12 0,3 0-2 16,1 0 3-16,-2 1 0 0,-1-1-2 0,2 2 6 0,-1-3-9 16,0 1 5-16,1-1-4 0,0 3 6 0,0-3-3 15,0 4-2-15,3-1-1 0,-3-2 3 0,2 2 1 16,0-1 0-16,-2 0 3 0,1 1-1 0,3 0-4 15,-3-1-5-15,4 2 7 0,-4-1 1 0,1 0-1 16,-2-3 2-16,4 6-1 0,-1-5-4 0,-4 1 0 16,0-2 9-16,4-2-6 0,-4 3-2 0,1-1 5 15,-2-3-9-15,1 6 11 0,1-2-6 0,1-1 0 16,-1 1 0-16,1 0-2 0,0 1 4 0,-1 0-7 16,0 2 3-16,3 0 0 0,2-1 4 0,-4 0-1 0,4 1 7 15,-1 1-15-15,-5-3 10 0,6 2-3 16,1 1 0-16,-1 0 0 0,-1-2 1 0,0-1-2 15,0 1 6-15,1 3-10 0,0-2 1 0,1-1 2 0,-3 0-1 16,2-1 1-16,-2 1-1 0,1 1 0 0,-1-3 0 16,-3 2 0-16,4-2 1 0,-3 0-1 0,4 3-1 15,-3 0 2-15,2 0 3 0,1 0 0 0,-1 0-1 16,1 0-3-16,-1 2 0 0,1-2 1 0,0 1-1 16,1 1 2-16,-1-1 3 0,1 1-2 0,1 0 2 15,-3-1 1-15,5 1-5 0,-3 1 2 0,-1-1-2 16,1 0 3-16,0 2 3 0,0-4-9 0,4 5 7 15,-7-3-8-15,3 0 7 0,0 1 0 0,0 1 1 16,4 1-2-16,-5-3 2 0,5 3-2 0,-8-4 2 16,8 4-6-16,-6-2 9 0,6 2-5 0,-4-2 0 15,4 2 3-15,0 0-4 0,0 0 3 0,-4-2-6 16,4 2 3-16,0 0 1 0,0 0 2 0,0 0-4 0,0 0-3 16,0 0 4-16,-5-3-5 0,5 3-20 0,0 0-19 15,0 0-29-15,0 0-25 0,0 0-34 16,0 0-22-16,0 0-41 0,0 0-52 0,-6 0-187 0,6 0-472 15,0 0 209-15</inkml:trace>
  <inkml:trace contextRef="#ctx0" brushRef="#br3" timeOffset="52819.56">20009 11325 118 0,'0'0'138'0,"0"0"-4"15,0 0 5-15,0 0-7 0,0 0-4 0,0 0-1 16,0 0-12-16,0 0-6 0,0 0-13 0,0 0-5 16,0 0-11-16,0 0-8 0,0 0-10 0,0 0-5 15,0 0-7-15,0 0-6 0,0 0-4 0,-9 0-13 16,9 0-3-16,0 0-3 0,0 0-4 0,0 0-6 15,0 0-1-15,0 0 0 0,0 0-4 0,19-1-12 16,-19 1-1-16,9 0-4 0,-9 0 3 0,11-1-12 0,-6 0-4 16,-5 1-2-16,9-1-9 0,-4-1 6 15,-5 2-6-15,9-2 5 0,-6 1-5 0,-3 1 4 16,8-2 9-16,-8 2-2 0,0 0 5 0,9 0 5 0,-9 0-4 16,0 0 11-16,4-2 2 0,-4 2 0 0,0 0 10 15,0 0-2-15,6-1 14 0,-6 1-2 0,0 0 4 16,0 0 1-16,0 0 4 0,0 0 0 0,0 0 2 15,0 0 0-15,0 0 1 0,0 0 4 0,0 0 8 16,0 0 4-16,0 0 9 0,0 0 6 0,0 0 3 16,4-1 6-16,-4 1-1 0,0 0 6 0,0 0 1 15,0 0 3-15,0 0-3 0,0 0-1 0,0 0 1 16,0 0-4-16,0 0-4 0,0 0-3 0,0 0-2 0,0 0-10 16,0 0 4-16,0 0-9 0,0 0-2 15,0 0-2-15,0 0 1 0,0 0-10 0,-7 14 4 16,5-7 5-16,1 3-5 0,1 0-1 0,-2 6-1 0,2 2-3 15,-2-1 0-15,0 9-8 0,0-7 2 0,1 0-2 16,1 0-2-16,1-2 0 0,3 2-2 16,-4-2-1-16,4-1-7 0,-1 2 1 0,0-5 0 0,2 1-5 15,-1-2 4-15,0 0-4 0,-3-2-3 0,2-3-2 16,0 1-4-16,-1-4-11 0,2 1-5 0,-4-2-18 16,5 1-15-16,-4-2-10 0,-1-2-17 0,4 2-21 15,-4-2-32-15,4-9-33 0,1-2-27 0,-1-7-21 16,-3 3-29-16,-1-4-132 0,0 1-404 0,0-8 180 15</inkml:trace>
  <inkml:trace contextRef="#ctx0" brushRef="#br3" timeOffset="53138">20156 11208 129 0,'0'0'203'0,"0"0"-6"16,0 0-6-16,0-4-5 0,0 4-9 0,0 0-11 0,0 0-15 16,0 0-12-16,5-3-10 0,-5 3-17 0,0 0-9 15,3-3-4-15,-3 3-6 0,9 0-6 0,-3-2-6 16,3 0-2-16,-4 1-8 0,3 0-5 0,2-1-5 16,3 1-6-16,-2-1-3 0,2 1-8 0,1 2 2 15,5 2 0-15,-1-1-6 0,0-1-5 0,1 3-2 16,2-2-1-16,-5 0-6 0,1 2-4 0,2 1 0 0,-1 0-2 15,0-4-3-15,-6 1-1 0,1 2-10 16,0 0-9-16,1-2-14 0,-2 1-13 0,-2 1-16 16,4-2-15-16,-7 1-27 0,2 0-12 0,-2-2-32 0,2 1-12 15,-4-2-23-15,0 1-41 0,-1 1-132 0,-4-2-367 16,0 0 162-16</inkml:trace>
  <inkml:trace contextRef="#ctx0" brushRef="#br4" timeOffset="60790.73">20477 11564 59 0,'0'0'98'0,"0"0"-8"15,0 0-2-15,0 0-2 0,0 0-9 0,-7-2 10 16,7 2-11-16,0 0 0 0,-2-3-5 0,2 3 5 16,-4-5-6-16,4 5 0 0,0 0-8 0,0 0 4 15,0 0-14-15,-9 0 2 0,9 0-11 0,0 0 5 0,-7 0-5 16,7 0-7-16,0 0-3 0,-13 0-2 0,8 3-5 15,0 0 1-15,-1-2-4 0,1 0 2 16,-1 1-7-16,-3-1 1 0,5 1-2 0,-2 1-1 0,-2-2-1 16,0 3-2-16,1-1-3 0,-1-1-5 0,0 1 6 15,3 0-1-15,-4-1 2 0,4 3-3 0,-4 0-2 16,4 0 0-16,-2 2-3 0,0-1 1 0,1 3-2 16,1 0-1-16,-2-1 4 0,3 2-2 0,-3 2 1 15,2-1-4-15,1-1 9 0,0 2-4 0,1 0 2 16,2-2-6-16,-2 1 4 0,2 1-3 0,1 0 3 15,1-1-4-15,1-1-4 0,-1 1 6 0,2 0-2 16,-1 0 3-16,3-2 3 0,-1 0-11 0,1 2 9 16,3-2-6-16,-2 0 0 0,2 0 0 0,1-1-3 15,1-2 6-15,0 1 0 0,2-1-3 0,-1 1 2 16,2-4-8-16,1 1 3 0,-1 0 5 0,1-2-3 16,-1-1 2-16,-2 2 3 0,3-3-10 0,-2 0 9 0,2-3-2 15,0 1 2-15,1 1-3 0,-4-3 2 0,1 2-3 16,2-3 6-16,-1 1-3 0,1 1 0 15,-1-2-4-15,0 1 4 0,-2-2-4 0,6-1 3 0,0 2-2 16,-2-4 1-16,-2 5 3 0,-2-1-3 0,2-2 3 16,1 0-3-16,1-3-3 0,-4 3 4 0,0-1 1 15,4-1-7-15,-3 2 10 0,-3 0-8 0,1-2 9 16,-3 2-5-16,0 0-3 0,2-1 6 0,-4-2-2 16,0 2-2-16,-1-1 7 0,3 0-8 0,-5-3 7 15,2 4-2-15,-4-4 3 0,4 3-4 0,-3-1 5 16,-1-1 2-16,-1 2 2 0,-3-1-3 0,4 0 1 15,-4 2 0-15,-1-1 4 0,1-1 0 0,-1 0-1 16,-3 1-1-16,1 0 5 0,-1 0-3 0,-1-1 3 0,-1-4 1 16,1 6-2-16,-1 0 3 0,1 2 1 15,-3-3-7-15,3 3 8 0,-1 2-1 0,-1-3-3 16,0 2-3-16,0 1 3 0,1 1-1 0,-2-1-4 0,2 2 2 16,0 2 1-16,-2-3-4 0,-2 3 0 0,4 0-6 15,-2 3-1-15,-3-1 4 0,3 0 0 0,-3 1-7 16,4 1 9-16,-5 3-5 0,2 1 1 0,-1 1-5 15,1 0 1-15,4-3-2 0,-2 4 6 0,-1 2-7 16,3-3 4-16,0 5-1 0,0 1 2 0,0 0-4 16,-2 0 2-16,3 2-4 0,1 0 6 0,2 1-1 15,-2-2 1-15,6 2-5 0,-2-1 3 0,1 0-4 16,7 0 4-16,0-2-4 0,1 0 3 0,3-1-3 16,2 0 3-16,3-2-1 0,-2 1 2 0,2-4-4 15,-3-1-3-15,8-1 4 0,-1 1 1 0,0-2-4 16,-5-3 0-16,2 2 0 0,0-3-2 0,0 0-2 0,-1-2 2 15,2 0 3-15,-2-3 1 0,5-3-3 0,-5-1 3 16,5-4-7-16,-4 0 6 0,2-1-1 0,3-9 2 16,-7 4 0-16,-2 2-2 0,1-2 4 0,-1 2-2 15,-4-2 2-15,-1 1-1 0,1-1-2 0,-4 2 3 16,-2 1 6-16,0-5-6 0,-2 4 7 0,0 4-3 16,-2 0 2-16,1-1 0 0,-4 3 0 0,0-2 10 15,0 2-5-15,-1 2-1 0,1-3 2 0,-3 3 4 16,-1-2 0-16,0 5-1 0,-1-1-7 0,2-1 8 15,-1 5-3-15,-2-1-1 0,1 0-3 0,1 1-1 16,-2 2 0-16,1-1-2 0,1 8 5 0,0-4-5 16,0 2 0-16,1 4 0 0,-3 1 1 0,1 2-1 15,3 2 0-15,0-1-6 0,1 1 2 0,0 1 1 16,3-2 3-16,0 4-2 0,3-5-4 0,2 4 2 0,-2-4 1 16,5 3-2-16,-1-4 0 0,4-1 0 15,-3 1-1-15,5-2-3 0,0-1 1 0,1 0-4 16,3-3-2-16,-3 0 7 0,2-3-4 0,1 0-4 15,1-1 3-15,-3-2 3 0,3-3 2 0,1 0-9 0,3-5 7 16,-3 0 1-16,0-2 0 0,-4 2 3 0,2-6-4 16,0 1 4-16,-1 1-3 0,-5 1 4 0,-2 0-2 15,1 0 5-15,-3-2 0 0,0 4-1 0,-2-2 5 16,-2 1 3-16,0 0-1 0,-4 0 2 0,1 2 2 16,-2-1 5-16,1 3-2 0,-2 0 1 0,-2 2 0 15,1-1 0-15,0 1 0 0,0 2-7 0,0 0 3 16,1 1-3-16,-1 1-1 0,-2 0 1 0,-1 3-5 15,6-1 3-15,-3 3 0 0,0 1-2 0,1 0-3 16,-2 1 2-16,5 0-6 0,-1 3 5 0,1-1-3 16,1 2-1-16,1-2 1 0,3 0 0 0,-1 1 0 15,1 1 0-15,2 0-3 0,4 0 1 0,-3-1 0 16,5-1-3-16,0 0 2 0,1 0-2 0,2-2 0 16,-2-1 1-16,5-1-3 0,-1-3 1 0,2 1 3 15,-2 0-2-15,1-4-2 0,-1-1 1 0,1-1-1 16,-2-1 3-16,-1-2-2 0,0 0 6 0,-3 0-4 15,0 0 3-15,-3 0 1 0,0 0 2 0,-4-1 3 0,1 2 3 16,-5-6 0-16,1 2 1 0,-3-2 2 0,-2 1 0 16,1 3-4-16,-3-1 6 0,-1 1-3 0,-3-2 0 15,-1 3 0-15,2 3 1 0,2-2-3 0,-3 1-2 16,0 2 1-16,2 1-1 0,-2 2-1 0,4-2 3 16,-4 2-4-16,8 0 1 0,-6 1-1 0,4 3-4 15,-2 0 3-15,6 0-5 0,-4 3 5 0,1-1-4 16,3 4 0-16,2-4 0 0,1 4 3 0,1-1-5 15,2-1 0-15,2-1 1 0,0 0-2 0,3-1-4 16,3-1-1-16,2-1 1 0,1-3-2 0,-1 0 7 16,7-1-7-16,-2-1 3 0,1-1-2 0,-2-1 0 15,2 0 3-15,-9-2-4 0,3 3 5 0,-3-2-4 16,-3 0 0-16,-1 3 6 0,0-2 2 0,-2-1-3 16,-1-1 2-16,-3 1-1 0,-1-2 0 0,-1-3 3 15,-3 1 2-15,-2-2-2 0,-1 2-4 0,-1-1 0 16,0 2 4-16,-2-1 2 0,0 1-3 0,-4-1 6 15,1 4-1-15,2 1-5 0,-3 2 4 0,5-2 1 0,-3 4-3 16,4 0 2-16,0 0-4 0,-1 3 0 16,1 1 4-16,1 2-3 0,1 0 0 0,-1 2-2 15,5-1 5-15,0 3-5 0,1 1 1 0,2-2 1 16,2 1-5-16,1-1 0 0,1-2-2 0,5 1 1 0,-4-1 0 16,4-1-1-16,-1-1-1 0,3-2-2 0,1 0 4 15,2-4-1-15,-1-1 1 0,-3-1-2 0,5-3-1 16,-3-2 3-16,3-3 2 0,-1-4-2 0,0 0 0 15,-2 1 2-15,-2-2 1 0,0-1 0 0,-1 2 0 16,-4-2 1-16,-1 3 3 0,-4 2 2 0,0-2 0 16,-2 1 2-16,0-5-2 0,-3 7 3 0,1-1 3 15,-1 1 4-15,-2 0 0 0,0 3 3 0,1 2-2 16,-1-2 0-16,1 5-1 0,-2-1-1 0,2 0-6 16,-2 1 0-16,-1 3 4 0,0 0-8 0,2 3 3 15,-2 2-1-15,2 1 2 0,0 2-4 0,-1 1 0 16,4 2-3-16,0-2 2 0,2 1 1 0,2 2-6 15,2-3 5-15,1 1-7 0,2-1 2 0,0-2-5 16,5 0 0-16,1-3-1 0,4 0-3 0,-2 0-1 16,3-6-3-16,2 0 3 0,0-4 0 0,1 0 2 15,-1-3-1-15,-4 1-1 0,1-2 6 0,-3 1 0 16,-3-1 0-16,0 0 2 0,-3-1 1 0,-2 0 4 0,-1 1 5 16,-2-2 0-16,-2 0 0 0,-3-1 5 0,-1 0 4 15,-2 2-4-15,1 2 6 0,-3-1-2 0,1 2 3 16,-2 0 3-16,1 0-5 0,4 1 1 0,-3 2-3 15,3 2-1-15,-4-1-3 0,4 0 1 0,1-2-4 16,4 4 0-16,-7 0 0 0,7 0-4 0,0 0 3 16,0 0-5-16,-8 7-3 0,6-5-8 0,4 4-11 15,-2-2-16-15,3 2-11 0,-1-2-14 0,-1 2-23 16,3 0-15-16,-1-1-17 0,1-1-18 0,2 2-25 16,-2 0-25-16,2-2-231 0,-1-1-449 0,-1-1 199 15</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1E7FC46-F06B-40D3-B2DD-80A95E125ECC}" type="datetimeFigureOut">
              <a:rPr kumimoji="1" lang="ja-JP" altLang="en-US" smtClean="0"/>
              <a:t>2021/4/13</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49F7085-781F-4E7D-8E48-7C41AEC6B7D2}" type="slidenum">
              <a:rPr kumimoji="1" lang="ja-JP" altLang="en-US" smtClean="0"/>
              <a:t>‹#›</a:t>
            </a:fld>
            <a:endParaRPr kumimoji="1" lang="ja-JP" altLang="en-US"/>
          </a:p>
        </p:txBody>
      </p:sp>
    </p:spTree>
    <p:extLst>
      <p:ext uri="{BB962C8B-B14F-4D97-AF65-F5344CB8AC3E}">
        <p14:creationId xmlns:p14="http://schemas.microsoft.com/office/powerpoint/2010/main" val="1790107352"/>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二次大戦時の陸軍パイロットの話</a:t>
            </a:r>
          </a:p>
        </p:txBody>
      </p:sp>
      <p:sp>
        <p:nvSpPr>
          <p:cNvPr id="4" name="スライド番号プレースホルダー 3"/>
          <p:cNvSpPr>
            <a:spLocks noGrp="1"/>
          </p:cNvSpPr>
          <p:nvPr>
            <p:ph type="sldNum" sz="quarter" idx="5"/>
          </p:nvPr>
        </p:nvSpPr>
        <p:spPr/>
        <p:txBody>
          <a:bodyPr/>
          <a:lstStyle/>
          <a:p>
            <a:fld id="{D49F7085-781F-4E7D-8E48-7C41AEC6B7D2}" type="slidenum">
              <a:rPr kumimoji="1" lang="ja-JP" altLang="en-US" smtClean="0"/>
              <a:t>6</a:t>
            </a:fld>
            <a:endParaRPr kumimoji="1" lang="ja-JP" altLang="en-US"/>
          </a:p>
        </p:txBody>
      </p:sp>
    </p:spTree>
    <p:extLst>
      <p:ext uri="{BB962C8B-B14F-4D97-AF65-F5344CB8AC3E}">
        <p14:creationId xmlns:p14="http://schemas.microsoft.com/office/powerpoint/2010/main" val="28897953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68A7B54-9D40-4061-B0C1-6F31F3CF57A2}"/>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dirty="0"/>
              <a:t>マスター タイトルの書式設定</a:t>
            </a:r>
          </a:p>
        </p:txBody>
      </p:sp>
      <p:sp>
        <p:nvSpPr>
          <p:cNvPr id="3" name="字幕 2">
            <a:extLst>
              <a:ext uri="{FF2B5EF4-FFF2-40B4-BE49-F238E27FC236}">
                <a16:creationId xmlns:a16="http://schemas.microsoft.com/office/drawing/2014/main" id="{A8353BCF-D1EA-4401-9346-4F1F784D8E8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5CC3D02D-38D8-41FF-8781-3844B4AF1117}"/>
              </a:ext>
            </a:extLst>
          </p:cNvPr>
          <p:cNvSpPr>
            <a:spLocks noGrp="1"/>
          </p:cNvSpPr>
          <p:nvPr>
            <p:ph type="dt" sz="half" idx="10"/>
          </p:nvPr>
        </p:nvSpPr>
        <p:spPr/>
        <p:txBody>
          <a:bodyPr/>
          <a:lstStyle/>
          <a:p>
            <a:r>
              <a:rPr kumimoji="1" lang="en-US" altLang="ja-JP"/>
              <a:t>2021/03/26</a:t>
            </a:r>
            <a:endParaRPr kumimoji="1" lang="ja-JP" altLang="en-US"/>
          </a:p>
        </p:txBody>
      </p:sp>
      <p:sp>
        <p:nvSpPr>
          <p:cNvPr id="5" name="フッター プレースホルダー 4">
            <a:extLst>
              <a:ext uri="{FF2B5EF4-FFF2-40B4-BE49-F238E27FC236}">
                <a16:creationId xmlns:a16="http://schemas.microsoft.com/office/drawing/2014/main" id="{66EA96A1-F0C6-4D89-A708-F7B3E06FD619}"/>
              </a:ext>
            </a:extLst>
          </p:cNvPr>
          <p:cNvSpPr>
            <a:spLocks noGrp="1"/>
          </p:cNvSpPr>
          <p:nvPr>
            <p:ph type="ftr" sz="quarter" idx="11"/>
          </p:nvPr>
        </p:nvSpPr>
        <p:spPr/>
        <p:txBody>
          <a:bodyPr/>
          <a:lstStyle/>
          <a:p>
            <a:r>
              <a:rPr kumimoji="1" lang="ja-JP" altLang="en-US"/>
              <a:t>うちゅうのがっこう </a:t>
            </a:r>
            <a:r>
              <a:rPr kumimoji="1" lang="en-US" altLang="ja-JP"/>
              <a:t>2021</a:t>
            </a:r>
            <a:r>
              <a:rPr kumimoji="1" lang="ja-JP" altLang="en-US"/>
              <a:t>春 航海と天文学</a:t>
            </a:r>
            <a:r>
              <a:rPr kumimoji="1" lang="en-US" altLang="ja-JP"/>
              <a:t>(</a:t>
            </a:r>
            <a:r>
              <a:rPr kumimoji="1" lang="ja-JP" altLang="en-US"/>
              <a:t>仮</a:t>
            </a:r>
            <a:r>
              <a:rPr kumimoji="1" lang="en-US" altLang="ja-JP"/>
              <a:t>)</a:t>
            </a:r>
            <a:endParaRPr kumimoji="1" lang="ja-JP" altLang="en-US"/>
          </a:p>
        </p:txBody>
      </p:sp>
      <p:sp>
        <p:nvSpPr>
          <p:cNvPr id="6" name="スライド番号プレースホルダー 5">
            <a:extLst>
              <a:ext uri="{FF2B5EF4-FFF2-40B4-BE49-F238E27FC236}">
                <a16:creationId xmlns:a16="http://schemas.microsoft.com/office/drawing/2014/main" id="{92343E76-08B0-43D1-A8DF-E89AC40292DF}"/>
              </a:ext>
            </a:extLst>
          </p:cNvPr>
          <p:cNvSpPr>
            <a:spLocks noGrp="1"/>
          </p:cNvSpPr>
          <p:nvPr>
            <p:ph type="sldNum" sz="quarter" idx="12"/>
          </p:nvPr>
        </p:nvSpPr>
        <p:spPr/>
        <p:txBody>
          <a:bodyPr/>
          <a:lstStyle/>
          <a:p>
            <a:fld id="{F3922256-CDA8-4867-BCD8-001DA3A70E73}" type="slidenum">
              <a:rPr kumimoji="1" lang="ja-JP" altLang="en-US" smtClean="0"/>
              <a:t>‹#›</a:t>
            </a:fld>
            <a:endParaRPr kumimoji="1" lang="ja-JP" altLang="en-US"/>
          </a:p>
        </p:txBody>
      </p:sp>
      <p:cxnSp>
        <p:nvCxnSpPr>
          <p:cNvPr id="9" name="直線矢印コネクタ 8">
            <a:extLst>
              <a:ext uri="{FF2B5EF4-FFF2-40B4-BE49-F238E27FC236}">
                <a16:creationId xmlns:a16="http://schemas.microsoft.com/office/drawing/2014/main" id="{9FCE2D86-B959-4345-BB0B-47C79F6F364F}"/>
              </a:ext>
            </a:extLst>
          </p:cNvPr>
          <p:cNvCxnSpPr>
            <a:cxnSpLocks/>
          </p:cNvCxnSpPr>
          <p:nvPr userDrawn="1"/>
        </p:nvCxnSpPr>
        <p:spPr>
          <a:xfrm>
            <a:off x="1524000" y="3555383"/>
            <a:ext cx="9144000" cy="0"/>
          </a:xfrm>
          <a:prstGeom prst="straightConnector1">
            <a:avLst/>
          </a:prstGeom>
          <a:ln w="22225">
            <a:solidFill>
              <a:srgbClr val="0000FF"/>
            </a:solidFill>
            <a:headEnd type="arrow" w="lg" len="lg"/>
            <a:tailEnd type="arrow"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486517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0E392F0-97A4-433E-8CCA-432A3E593E4A}"/>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B51083C1-4333-4D0A-8F42-FB91BDFF73AF}"/>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E9D2C00E-ED21-426D-B46E-554D6CAE3655}"/>
              </a:ext>
            </a:extLst>
          </p:cNvPr>
          <p:cNvSpPr>
            <a:spLocks noGrp="1"/>
          </p:cNvSpPr>
          <p:nvPr>
            <p:ph type="dt" sz="half" idx="10"/>
          </p:nvPr>
        </p:nvSpPr>
        <p:spPr/>
        <p:txBody>
          <a:bodyPr/>
          <a:lstStyle/>
          <a:p>
            <a:r>
              <a:rPr kumimoji="1" lang="en-US" altLang="ja-JP"/>
              <a:t>2021/03/26</a:t>
            </a:r>
            <a:endParaRPr kumimoji="1" lang="ja-JP" altLang="en-US"/>
          </a:p>
        </p:txBody>
      </p:sp>
      <p:sp>
        <p:nvSpPr>
          <p:cNvPr id="5" name="フッター プレースホルダー 4">
            <a:extLst>
              <a:ext uri="{FF2B5EF4-FFF2-40B4-BE49-F238E27FC236}">
                <a16:creationId xmlns:a16="http://schemas.microsoft.com/office/drawing/2014/main" id="{9D414C3F-6568-434F-B856-711CD6EE5E8C}"/>
              </a:ext>
            </a:extLst>
          </p:cNvPr>
          <p:cNvSpPr>
            <a:spLocks noGrp="1"/>
          </p:cNvSpPr>
          <p:nvPr>
            <p:ph type="ftr" sz="quarter" idx="11"/>
          </p:nvPr>
        </p:nvSpPr>
        <p:spPr/>
        <p:txBody>
          <a:bodyPr/>
          <a:lstStyle/>
          <a:p>
            <a:r>
              <a:rPr kumimoji="1" lang="ja-JP" altLang="en-US"/>
              <a:t>うちゅうのがっこう </a:t>
            </a:r>
            <a:r>
              <a:rPr kumimoji="1" lang="en-US" altLang="ja-JP"/>
              <a:t>2021</a:t>
            </a:r>
            <a:r>
              <a:rPr kumimoji="1" lang="ja-JP" altLang="en-US"/>
              <a:t>春 航海と天文学</a:t>
            </a:r>
            <a:r>
              <a:rPr kumimoji="1" lang="en-US" altLang="ja-JP"/>
              <a:t>(</a:t>
            </a:r>
            <a:r>
              <a:rPr kumimoji="1" lang="ja-JP" altLang="en-US"/>
              <a:t>仮</a:t>
            </a:r>
            <a:r>
              <a:rPr kumimoji="1" lang="en-US" altLang="ja-JP"/>
              <a:t>)</a:t>
            </a:r>
            <a:endParaRPr kumimoji="1" lang="ja-JP" altLang="en-US"/>
          </a:p>
        </p:txBody>
      </p:sp>
      <p:sp>
        <p:nvSpPr>
          <p:cNvPr id="6" name="スライド番号プレースホルダー 5">
            <a:extLst>
              <a:ext uri="{FF2B5EF4-FFF2-40B4-BE49-F238E27FC236}">
                <a16:creationId xmlns:a16="http://schemas.microsoft.com/office/drawing/2014/main" id="{F034F5D6-C700-43E5-9D59-81831201B67B}"/>
              </a:ext>
            </a:extLst>
          </p:cNvPr>
          <p:cNvSpPr>
            <a:spLocks noGrp="1"/>
          </p:cNvSpPr>
          <p:nvPr>
            <p:ph type="sldNum" sz="quarter" idx="12"/>
          </p:nvPr>
        </p:nvSpPr>
        <p:spPr/>
        <p:txBody>
          <a:bodyPr/>
          <a:lstStyle/>
          <a:p>
            <a:fld id="{F3922256-CDA8-4867-BCD8-001DA3A70E73}" type="slidenum">
              <a:rPr kumimoji="1" lang="ja-JP" altLang="en-US" smtClean="0"/>
              <a:t>‹#›</a:t>
            </a:fld>
            <a:endParaRPr kumimoji="1" lang="ja-JP" altLang="en-US"/>
          </a:p>
        </p:txBody>
      </p:sp>
    </p:spTree>
    <p:extLst>
      <p:ext uri="{BB962C8B-B14F-4D97-AF65-F5344CB8AC3E}">
        <p14:creationId xmlns:p14="http://schemas.microsoft.com/office/powerpoint/2010/main" val="36009057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DBC76454-F982-4DE3-9C30-A3EF90309F0F}"/>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F52B16AF-38F5-48B3-9807-80237B9C2E99}"/>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FDFB3B77-2A23-43E7-8479-356B90ADAABF}"/>
              </a:ext>
            </a:extLst>
          </p:cNvPr>
          <p:cNvSpPr>
            <a:spLocks noGrp="1"/>
          </p:cNvSpPr>
          <p:nvPr>
            <p:ph type="dt" sz="half" idx="10"/>
          </p:nvPr>
        </p:nvSpPr>
        <p:spPr/>
        <p:txBody>
          <a:bodyPr/>
          <a:lstStyle/>
          <a:p>
            <a:r>
              <a:rPr kumimoji="1" lang="en-US" altLang="ja-JP"/>
              <a:t>2021/03/26</a:t>
            </a:r>
            <a:endParaRPr kumimoji="1" lang="ja-JP" altLang="en-US"/>
          </a:p>
        </p:txBody>
      </p:sp>
      <p:sp>
        <p:nvSpPr>
          <p:cNvPr id="5" name="フッター プレースホルダー 4">
            <a:extLst>
              <a:ext uri="{FF2B5EF4-FFF2-40B4-BE49-F238E27FC236}">
                <a16:creationId xmlns:a16="http://schemas.microsoft.com/office/drawing/2014/main" id="{8E296013-4066-4AC5-9591-08C68AE7222D}"/>
              </a:ext>
            </a:extLst>
          </p:cNvPr>
          <p:cNvSpPr>
            <a:spLocks noGrp="1"/>
          </p:cNvSpPr>
          <p:nvPr>
            <p:ph type="ftr" sz="quarter" idx="11"/>
          </p:nvPr>
        </p:nvSpPr>
        <p:spPr/>
        <p:txBody>
          <a:bodyPr/>
          <a:lstStyle/>
          <a:p>
            <a:r>
              <a:rPr kumimoji="1" lang="ja-JP" altLang="en-US"/>
              <a:t>うちゅうのがっこう </a:t>
            </a:r>
            <a:r>
              <a:rPr kumimoji="1" lang="en-US" altLang="ja-JP"/>
              <a:t>2021</a:t>
            </a:r>
            <a:r>
              <a:rPr kumimoji="1" lang="ja-JP" altLang="en-US"/>
              <a:t>春 航海と天文学</a:t>
            </a:r>
            <a:r>
              <a:rPr kumimoji="1" lang="en-US" altLang="ja-JP"/>
              <a:t>(</a:t>
            </a:r>
            <a:r>
              <a:rPr kumimoji="1" lang="ja-JP" altLang="en-US"/>
              <a:t>仮</a:t>
            </a:r>
            <a:r>
              <a:rPr kumimoji="1" lang="en-US" altLang="ja-JP"/>
              <a:t>)</a:t>
            </a:r>
            <a:endParaRPr kumimoji="1" lang="ja-JP" altLang="en-US"/>
          </a:p>
        </p:txBody>
      </p:sp>
      <p:sp>
        <p:nvSpPr>
          <p:cNvPr id="6" name="スライド番号プレースホルダー 5">
            <a:extLst>
              <a:ext uri="{FF2B5EF4-FFF2-40B4-BE49-F238E27FC236}">
                <a16:creationId xmlns:a16="http://schemas.microsoft.com/office/drawing/2014/main" id="{F2582A8D-2774-4A5B-9F2A-212641D72593}"/>
              </a:ext>
            </a:extLst>
          </p:cNvPr>
          <p:cNvSpPr>
            <a:spLocks noGrp="1"/>
          </p:cNvSpPr>
          <p:nvPr>
            <p:ph type="sldNum" sz="quarter" idx="12"/>
          </p:nvPr>
        </p:nvSpPr>
        <p:spPr/>
        <p:txBody>
          <a:bodyPr/>
          <a:lstStyle/>
          <a:p>
            <a:fld id="{F3922256-CDA8-4867-BCD8-001DA3A70E73}" type="slidenum">
              <a:rPr kumimoji="1" lang="ja-JP" altLang="en-US" smtClean="0"/>
              <a:t>‹#›</a:t>
            </a:fld>
            <a:endParaRPr kumimoji="1" lang="ja-JP" altLang="en-US"/>
          </a:p>
        </p:txBody>
      </p:sp>
    </p:spTree>
    <p:extLst>
      <p:ext uri="{BB962C8B-B14F-4D97-AF65-F5344CB8AC3E}">
        <p14:creationId xmlns:p14="http://schemas.microsoft.com/office/powerpoint/2010/main" val="25521000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7" name="正方形/長方形 6">
            <a:extLst>
              <a:ext uri="{FF2B5EF4-FFF2-40B4-BE49-F238E27FC236}">
                <a16:creationId xmlns:a16="http://schemas.microsoft.com/office/drawing/2014/main" id="{BCF2302A-F2A8-49CB-9880-ACF3E8088A63}"/>
              </a:ext>
            </a:extLst>
          </p:cNvPr>
          <p:cNvSpPr/>
          <p:nvPr userDrawn="1"/>
        </p:nvSpPr>
        <p:spPr>
          <a:xfrm>
            <a:off x="0" y="0"/>
            <a:ext cx="12192000" cy="1259633"/>
          </a:xfrm>
          <a:prstGeom prst="rect">
            <a:avLst/>
          </a:prstGeom>
          <a:solidFill>
            <a:srgbClr val="7FFFFF"/>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kumimoji="1" lang="ja-JP" altLang="en-US"/>
          </a:p>
        </p:txBody>
      </p:sp>
      <p:sp>
        <p:nvSpPr>
          <p:cNvPr id="2" name="タイトル 1">
            <a:extLst>
              <a:ext uri="{FF2B5EF4-FFF2-40B4-BE49-F238E27FC236}">
                <a16:creationId xmlns:a16="http://schemas.microsoft.com/office/drawing/2014/main" id="{F275FD11-598F-4BC2-B733-52DCA9AF10B6}"/>
              </a:ext>
            </a:extLst>
          </p:cNvPr>
          <p:cNvSpPr>
            <a:spLocks noGrp="1"/>
          </p:cNvSpPr>
          <p:nvPr>
            <p:ph type="title"/>
          </p:nvPr>
        </p:nvSpPr>
        <p:spPr>
          <a:xfrm>
            <a:off x="0" y="0"/>
            <a:ext cx="11353800" cy="1259633"/>
          </a:xfrm>
        </p:spPr>
        <p:txBody>
          <a:bodyPr/>
          <a:lstStyle/>
          <a:p>
            <a:r>
              <a:rPr kumimoji="1" lang="ja-JP" altLang="en-US" dirty="0"/>
              <a:t>マスター タイトルの書式設定</a:t>
            </a:r>
          </a:p>
        </p:txBody>
      </p:sp>
      <p:sp>
        <p:nvSpPr>
          <p:cNvPr id="3" name="コンテンツ プレースホルダー 2">
            <a:extLst>
              <a:ext uri="{FF2B5EF4-FFF2-40B4-BE49-F238E27FC236}">
                <a16:creationId xmlns:a16="http://schemas.microsoft.com/office/drawing/2014/main" id="{23497CAD-F80A-4B46-8676-0FB721514A9E}"/>
              </a:ext>
            </a:extLst>
          </p:cNvPr>
          <p:cNvSpPr>
            <a:spLocks noGrp="1"/>
          </p:cNvSpPr>
          <p:nvPr>
            <p:ph idx="1"/>
          </p:nvPr>
        </p:nvSpPr>
        <p:spPr>
          <a:xfrm>
            <a:off x="838200" y="1343608"/>
            <a:ext cx="10515600" cy="4833355"/>
          </a:xfrm>
        </p:spPr>
        <p:txBody>
          <a:bodyPr>
            <a:normAutofit/>
          </a:bodyPr>
          <a:lstStyle>
            <a:lvl1pPr>
              <a:defRPr sz="3200"/>
            </a:lvl1pPr>
            <a:lvl2pPr>
              <a:defRPr sz="2800"/>
            </a:lvl2pPr>
            <a:lvl3pPr>
              <a:defRPr sz="2600"/>
            </a:lvl3pPr>
            <a:lvl4pPr>
              <a:defRPr sz="2600"/>
            </a:lvl4pPr>
            <a:lvl5pPr>
              <a:defRPr sz="2400"/>
            </a:lvl5p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4" name="日付プレースホルダー 3">
            <a:extLst>
              <a:ext uri="{FF2B5EF4-FFF2-40B4-BE49-F238E27FC236}">
                <a16:creationId xmlns:a16="http://schemas.microsoft.com/office/drawing/2014/main" id="{24F0A576-0C14-46B5-ADFA-1072CF6A1135}"/>
              </a:ext>
            </a:extLst>
          </p:cNvPr>
          <p:cNvSpPr>
            <a:spLocks noGrp="1"/>
          </p:cNvSpPr>
          <p:nvPr>
            <p:ph type="dt" sz="half" idx="10"/>
          </p:nvPr>
        </p:nvSpPr>
        <p:spPr/>
        <p:txBody>
          <a:bodyPr/>
          <a:lstStyle/>
          <a:p>
            <a:r>
              <a:rPr kumimoji="1" lang="en-US" altLang="ja-JP"/>
              <a:t>2021/03/26</a:t>
            </a:r>
            <a:endParaRPr kumimoji="1" lang="ja-JP" altLang="en-US"/>
          </a:p>
        </p:txBody>
      </p:sp>
      <p:sp>
        <p:nvSpPr>
          <p:cNvPr id="5" name="フッター プレースホルダー 4">
            <a:extLst>
              <a:ext uri="{FF2B5EF4-FFF2-40B4-BE49-F238E27FC236}">
                <a16:creationId xmlns:a16="http://schemas.microsoft.com/office/drawing/2014/main" id="{9FE19E86-A6B8-430E-B4B7-983422F72637}"/>
              </a:ext>
            </a:extLst>
          </p:cNvPr>
          <p:cNvSpPr>
            <a:spLocks noGrp="1"/>
          </p:cNvSpPr>
          <p:nvPr>
            <p:ph type="ftr" sz="quarter" idx="11"/>
          </p:nvPr>
        </p:nvSpPr>
        <p:spPr/>
        <p:txBody>
          <a:bodyPr/>
          <a:lstStyle/>
          <a:p>
            <a:r>
              <a:rPr kumimoji="1" lang="ja-JP" altLang="en-US"/>
              <a:t>うちゅうのがっこう </a:t>
            </a:r>
            <a:r>
              <a:rPr kumimoji="1" lang="en-US" altLang="ja-JP"/>
              <a:t>2021</a:t>
            </a:r>
            <a:r>
              <a:rPr kumimoji="1" lang="ja-JP" altLang="en-US"/>
              <a:t>春 航海と天文学</a:t>
            </a:r>
            <a:r>
              <a:rPr kumimoji="1" lang="en-US" altLang="ja-JP"/>
              <a:t>(</a:t>
            </a:r>
            <a:r>
              <a:rPr kumimoji="1" lang="ja-JP" altLang="en-US"/>
              <a:t>仮</a:t>
            </a:r>
            <a:r>
              <a:rPr kumimoji="1" lang="en-US" altLang="ja-JP"/>
              <a:t>)</a:t>
            </a:r>
            <a:endParaRPr kumimoji="1" lang="ja-JP" altLang="en-US"/>
          </a:p>
        </p:txBody>
      </p:sp>
      <p:sp>
        <p:nvSpPr>
          <p:cNvPr id="6" name="スライド番号プレースホルダー 5">
            <a:extLst>
              <a:ext uri="{FF2B5EF4-FFF2-40B4-BE49-F238E27FC236}">
                <a16:creationId xmlns:a16="http://schemas.microsoft.com/office/drawing/2014/main" id="{1A798E09-8874-4614-8738-8487E3B2F59F}"/>
              </a:ext>
            </a:extLst>
          </p:cNvPr>
          <p:cNvSpPr>
            <a:spLocks noGrp="1"/>
          </p:cNvSpPr>
          <p:nvPr>
            <p:ph type="sldNum" sz="quarter" idx="12"/>
          </p:nvPr>
        </p:nvSpPr>
        <p:spPr/>
        <p:txBody>
          <a:bodyPr/>
          <a:lstStyle/>
          <a:p>
            <a:fld id="{F3922256-CDA8-4867-BCD8-001DA3A70E73}" type="slidenum">
              <a:rPr kumimoji="1" lang="ja-JP" altLang="en-US" smtClean="0"/>
              <a:t>‹#›</a:t>
            </a:fld>
            <a:endParaRPr kumimoji="1" lang="ja-JP" altLang="en-US"/>
          </a:p>
        </p:txBody>
      </p:sp>
      <p:cxnSp>
        <p:nvCxnSpPr>
          <p:cNvPr id="8" name="直線矢印コネクタ 7">
            <a:extLst>
              <a:ext uri="{FF2B5EF4-FFF2-40B4-BE49-F238E27FC236}">
                <a16:creationId xmlns:a16="http://schemas.microsoft.com/office/drawing/2014/main" id="{4C426437-6805-46AE-A7D9-4A7EB2C64CEF}"/>
              </a:ext>
            </a:extLst>
          </p:cNvPr>
          <p:cNvCxnSpPr>
            <a:cxnSpLocks/>
          </p:cNvCxnSpPr>
          <p:nvPr userDrawn="1"/>
        </p:nvCxnSpPr>
        <p:spPr>
          <a:xfrm>
            <a:off x="0" y="1308894"/>
            <a:ext cx="11875911" cy="0"/>
          </a:xfrm>
          <a:prstGeom prst="straightConnector1">
            <a:avLst/>
          </a:prstGeom>
          <a:ln w="22225">
            <a:solidFill>
              <a:srgbClr val="0000FF"/>
            </a:solidFill>
            <a:headEnd type="none" w="lg" len="lg"/>
            <a:tailEnd type="arrow"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237937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2BB8DAB-69B6-4B15-A9F9-F8A80DB36D83}"/>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12F3BA1A-BE2A-4379-8C60-47190C8EE3A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EB69DD0B-7496-4B3E-8213-4D58810E1D54}"/>
              </a:ext>
            </a:extLst>
          </p:cNvPr>
          <p:cNvSpPr>
            <a:spLocks noGrp="1"/>
          </p:cNvSpPr>
          <p:nvPr>
            <p:ph type="dt" sz="half" idx="10"/>
          </p:nvPr>
        </p:nvSpPr>
        <p:spPr/>
        <p:txBody>
          <a:bodyPr/>
          <a:lstStyle/>
          <a:p>
            <a:r>
              <a:rPr kumimoji="1" lang="en-US" altLang="ja-JP"/>
              <a:t>2021/03/26</a:t>
            </a:r>
            <a:endParaRPr kumimoji="1" lang="ja-JP" altLang="en-US"/>
          </a:p>
        </p:txBody>
      </p:sp>
      <p:sp>
        <p:nvSpPr>
          <p:cNvPr id="5" name="フッター プレースホルダー 4">
            <a:extLst>
              <a:ext uri="{FF2B5EF4-FFF2-40B4-BE49-F238E27FC236}">
                <a16:creationId xmlns:a16="http://schemas.microsoft.com/office/drawing/2014/main" id="{6DB6BA6F-5F87-44B4-B99E-3FA3C82D6444}"/>
              </a:ext>
            </a:extLst>
          </p:cNvPr>
          <p:cNvSpPr>
            <a:spLocks noGrp="1"/>
          </p:cNvSpPr>
          <p:nvPr>
            <p:ph type="ftr" sz="quarter" idx="11"/>
          </p:nvPr>
        </p:nvSpPr>
        <p:spPr/>
        <p:txBody>
          <a:bodyPr/>
          <a:lstStyle/>
          <a:p>
            <a:r>
              <a:rPr kumimoji="1" lang="ja-JP" altLang="en-US"/>
              <a:t>うちゅうのがっこう </a:t>
            </a:r>
            <a:r>
              <a:rPr kumimoji="1" lang="en-US" altLang="ja-JP"/>
              <a:t>2021</a:t>
            </a:r>
            <a:r>
              <a:rPr kumimoji="1" lang="ja-JP" altLang="en-US"/>
              <a:t>春 航海と天文学</a:t>
            </a:r>
            <a:r>
              <a:rPr kumimoji="1" lang="en-US" altLang="ja-JP"/>
              <a:t>(</a:t>
            </a:r>
            <a:r>
              <a:rPr kumimoji="1" lang="ja-JP" altLang="en-US"/>
              <a:t>仮</a:t>
            </a:r>
            <a:r>
              <a:rPr kumimoji="1" lang="en-US" altLang="ja-JP"/>
              <a:t>)</a:t>
            </a:r>
            <a:endParaRPr kumimoji="1" lang="ja-JP" altLang="en-US"/>
          </a:p>
        </p:txBody>
      </p:sp>
      <p:sp>
        <p:nvSpPr>
          <p:cNvPr id="6" name="スライド番号プレースホルダー 5">
            <a:extLst>
              <a:ext uri="{FF2B5EF4-FFF2-40B4-BE49-F238E27FC236}">
                <a16:creationId xmlns:a16="http://schemas.microsoft.com/office/drawing/2014/main" id="{E8B0532B-B23E-4DED-AAD1-50798CE9E844}"/>
              </a:ext>
            </a:extLst>
          </p:cNvPr>
          <p:cNvSpPr>
            <a:spLocks noGrp="1"/>
          </p:cNvSpPr>
          <p:nvPr>
            <p:ph type="sldNum" sz="quarter" idx="12"/>
          </p:nvPr>
        </p:nvSpPr>
        <p:spPr/>
        <p:txBody>
          <a:bodyPr/>
          <a:lstStyle/>
          <a:p>
            <a:fld id="{F3922256-CDA8-4867-BCD8-001DA3A70E73}" type="slidenum">
              <a:rPr kumimoji="1" lang="ja-JP" altLang="en-US" smtClean="0"/>
              <a:t>‹#›</a:t>
            </a:fld>
            <a:endParaRPr kumimoji="1" lang="ja-JP" altLang="en-US"/>
          </a:p>
        </p:txBody>
      </p:sp>
    </p:spTree>
    <p:extLst>
      <p:ext uri="{BB962C8B-B14F-4D97-AF65-F5344CB8AC3E}">
        <p14:creationId xmlns:p14="http://schemas.microsoft.com/office/powerpoint/2010/main" val="25090853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86D9DD2-B05E-473E-B49F-3156805CA6C3}"/>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049540EF-BCD7-4E60-BEC3-3006387BD7EE}"/>
              </a:ext>
            </a:extLst>
          </p:cNvPr>
          <p:cNvSpPr>
            <a:spLocks noGrp="1"/>
          </p:cNvSpPr>
          <p:nvPr>
            <p:ph sz="half" idx="1"/>
          </p:nvPr>
        </p:nvSpPr>
        <p:spPr>
          <a:xfrm>
            <a:off x="838200" y="1825625"/>
            <a:ext cx="5181600" cy="4351338"/>
          </a:xfrm>
        </p:spPr>
        <p:txBody>
          <a:body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4" name="コンテンツ プレースホルダー 3">
            <a:extLst>
              <a:ext uri="{FF2B5EF4-FFF2-40B4-BE49-F238E27FC236}">
                <a16:creationId xmlns:a16="http://schemas.microsoft.com/office/drawing/2014/main" id="{2B412651-7D39-4FF9-89E4-F3B6A945CBFB}"/>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4469E691-5F0B-4039-AD64-227438C1078E}"/>
              </a:ext>
            </a:extLst>
          </p:cNvPr>
          <p:cNvSpPr>
            <a:spLocks noGrp="1"/>
          </p:cNvSpPr>
          <p:nvPr>
            <p:ph type="dt" sz="half" idx="10"/>
          </p:nvPr>
        </p:nvSpPr>
        <p:spPr/>
        <p:txBody>
          <a:bodyPr/>
          <a:lstStyle/>
          <a:p>
            <a:r>
              <a:rPr kumimoji="1" lang="en-US" altLang="ja-JP"/>
              <a:t>2021/03/26</a:t>
            </a:r>
            <a:endParaRPr kumimoji="1" lang="ja-JP" altLang="en-US"/>
          </a:p>
        </p:txBody>
      </p:sp>
      <p:sp>
        <p:nvSpPr>
          <p:cNvPr id="6" name="フッター プレースホルダー 5">
            <a:extLst>
              <a:ext uri="{FF2B5EF4-FFF2-40B4-BE49-F238E27FC236}">
                <a16:creationId xmlns:a16="http://schemas.microsoft.com/office/drawing/2014/main" id="{128BE81E-EE10-4696-9F4F-ED8500228A1B}"/>
              </a:ext>
            </a:extLst>
          </p:cNvPr>
          <p:cNvSpPr>
            <a:spLocks noGrp="1"/>
          </p:cNvSpPr>
          <p:nvPr>
            <p:ph type="ftr" sz="quarter" idx="11"/>
          </p:nvPr>
        </p:nvSpPr>
        <p:spPr/>
        <p:txBody>
          <a:bodyPr/>
          <a:lstStyle/>
          <a:p>
            <a:r>
              <a:rPr kumimoji="1" lang="ja-JP" altLang="en-US"/>
              <a:t>うちゅうのがっこう </a:t>
            </a:r>
            <a:r>
              <a:rPr kumimoji="1" lang="en-US" altLang="ja-JP"/>
              <a:t>2021</a:t>
            </a:r>
            <a:r>
              <a:rPr kumimoji="1" lang="ja-JP" altLang="en-US"/>
              <a:t>春 航海と天文学</a:t>
            </a:r>
            <a:r>
              <a:rPr kumimoji="1" lang="en-US" altLang="ja-JP"/>
              <a:t>(</a:t>
            </a:r>
            <a:r>
              <a:rPr kumimoji="1" lang="ja-JP" altLang="en-US"/>
              <a:t>仮</a:t>
            </a:r>
            <a:r>
              <a:rPr kumimoji="1" lang="en-US" altLang="ja-JP"/>
              <a:t>)</a:t>
            </a:r>
            <a:endParaRPr kumimoji="1" lang="ja-JP" altLang="en-US"/>
          </a:p>
        </p:txBody>
      </p:sp>
      <p:sp>
        <p:nvSpPr>
          <p:cNvPr id="7" name="スライド番号プレースホルダー 6">
            <a:extLst>
              <a:ext uri="{FF2B5EF4-FFF2-40B4-BE49-F238E27FC236}">
                <a16:creationId xmlns:a16="http://schemas.microsoft.com/office/drawing/2014/main" id="{CF25BB30-F09E-4CA7-87C4-A04D2B467F7B}"/>
              </a:ext>
            </a:extLst>
          </p:cNvPr>
          <p:cNvSpPr>
            <a:spLocks noGrp="1"/>
          </p:cNvSpPr>
          <p:nvPr>
            <p:ph type="sldNum" sz="quarter" idx="12"/>
          </p:nvPr>
        </p:nvSpPr>
        <p:spPr/>
        <p:txBody>
          <a:bodyPr/>
          <a:lstStyle/>
          <a:p>
            <a:fld id="{F3922256-CDA8-4867-BCD8-001DA3A70E73}" type="slidenum">
              <a:rPr kumimoji="1" lang="ja-JP" altLang="en-US" smtClean="0"/>
              <a:t>‹#›</a:t>
            </a:fld>
            <a:endParaRPr kumimoji="1" lang="ja-JP" altLang="en-US"/>
          </a:p>
        </p:txBody>
      </p:sp>
    </p:spTree>
    <p:extLst>
      <p:ext uri="{BB962C8B-B14F-4D97-AF65-F5344CB8AC3E}">
        <p14:creationId xmlns:p14="http://schemas.microsoft.com/office/powerpoint/2010/main" val="14460464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93C8A9C-6BD0-462F-9D1F-ACAF340D8A88}"/>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98DE70C6-350A-4678-80B2-05BECE90DDA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2B3A6E76-3440-4053-A218-7490C1437766}"/>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E1FC73AA-D33C-41E1-A0E8-4C4291167A9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7280ADE8-DBCC-4F7E-861B-1A5B799866B4}"/>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8C796752-539A-4E08-BF9F-6E348704AB8F}"/>
              </a:ext>
            </a:extLst>
          </p:cNvPr>
          <p:cNvSpPr>
            <a:spLocks noGrp="1"/>
          </p:cNvSpPr>
          <p:nvPr>
            <p:ph type="dt" sz="half" idx="10"/>
          </p:nvPr>
        </p:nvSpPr>
        <p:spPr/>
        <p:txBody>
          <a:bodyPr/>
          <a:lstStyle/>
          <a:p>
            <a:r>
              <a:rPr kumimoji="1" lang="en-US" altLang="ja-JP"/>
              <a:t>2021/03/26</a:t>
            </a:r>
            <a:endParaRPr kumimoji="1" lang="ja-JP" altLang="en-US"/>
          </a:p>
        </p:txBody>
      </p:sp>
      <p:sp>
        <p:nvSpPr>
          <p:cNvPr id="8" name="フッター プレースホルダー 7">
            <a:extLst>
              <a:ext uri="{FF2B5EF4-FFF2-40B4-BE49-F238E27FC236}">
                <a16:creationId xmlns:a16="http://schemas.microsoft.com/office/drawing/2014/main" id="{E76DBB57-0F24-4F2E-836E-4455286FD303}"/>
              </a:ext>
            </a:extLst>
          </p:cNvPr>
          <p:cNvSpPr>
            <a:spLocks noGrp="1"/>
          </p:cNvSpPr>
          <p:nvPr>
            <p:ph type="ftr" sz="quarter" idx="11"/>
          </p:nvPr>
        </p:nvSpPr>
        <p:spPr/>
        <p:txBody>
          <a:bodyPr/>
          <a:lstStyle/>
          <a:p>
            <a:r>
              <a:rPr kumimoji="1" lang="ja-JP" altLang="en-US"/>
              <a:t>うちゅうのがっこう </a:t>
            </a:r>
            <a:r>
              <a:rPr kumimoji="1" lang="en-US" altLang="ja-JP"/>
              <a:t>2021</a:t>
            </a:r>
            <a:r>
              <a:rPr kumimoji="1" lang="ja-JP" altLang="en-US"/>
              <a:t>春 航海と天文学</a:t>
            </a:r>
            <a:r>
              <a:rPr kumimoji="1" lang="en-US" altLang="ja-JP"/>
              <a:t>(</a:t>
            </a:r>
            <a:r>
              <a:rPr kumimoji="1" lang="ja-JP" altLang="en-US"/>
              <a:t>仮</a:t>
            </a:r>
            <a:r>
              <a:rPr kumimoji="1" lang="en-US" altLang="ja-JP"/>
              <a:t>)</a:t>
            </a:r>
            <a:endParaRPr kumimoji="1" lang="ja-JP" altLang="en-US"/>
          </a:p>
        </p:txBody>
      </p:sp>
      <p:sp>
        <p:nvSpPr>
          <p:cNvPr id="9" name="スライド番号プレースホルダー 8">
            <a:extLst>
              <a:ext uri="{FF2B5EF4-FFF2-40B4-BE49-F238E27FC236}">
                <a16:creationId xmlns:a16="http://schemas.microsoft.com/office/drawing/2014/main" id="{D9A0C169-1EBA-48F3-9239-0AFCAF99603C}"/>
              </a:ext>
            </a:extLst>
          </p:cNvPr>
          <p:cNvSpPr>
            <a:spLocks noGrp="1"/>
          </p:cNvSpPr>
          <p:nvPr>
            <p:ph type="sldNum" sz="quarter" idx="12"/>
          </p:nvPr>
        </p:nvSpPr>
        <p:spPr/>
        <p:txBody>
          <a:bodyPr/>
          <a:lstStyle/>
          <a:p>
            <a:fld id="{F3922256-CDA8-4867-BCD8-001DA3A70E73}" type="slidenum">
              <a:rPr kumimoji="1" lang="ja-JP" altLang="en-US" smtClean="0"/>
              <a:t>‹#›</a:t>
            </a:fld>
            <a:endParaRPr kumimoji="1" lang="ja-JP" altLang="en-US"/>
          </a:p>
        </p:txBody>
      </p:sp>
    </p:spTree>
    <p:extLst>
      <p:ext uri="{BB962C8B-B14F-4D97-AF65-F5344CB8AC3E}">
        <p14:creationId xmlns:p14="http://schemas.microsoft.com/office/powerpoint/2010/main" val="41170007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9111828-2712-4514-A7E1-28E1E5A1D19F}"/>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78DFFC0E-DBCA-4A8A-AD55-BCF7E87A6A94}"/>
              </a:ext>
            </a:extLst>
          </p:cNvPr>
          <p:cNvSpPr>
            <a:spLocks noGrp="1"/>
          </p:cNvSpPr>
          <p:nvPr>
            <p:ph type="dt" sz="half" idx="10"/>
          </p:nvPr>
        </p:nvSpPr>
        <p:spPr/>
        <p:txBody>
          <a:bodyPr/>
          <a:lstStyle/>
          <a:p>
            <a:r>
              <a:rPr kumimoji="1" lang="en-US" altLang="ja-JP"/>
              <a:t>2021/03/26</a:t>
            </a:r>
            <a:endParaRPr kumimoji="1" lang="ja-JP" altLang="en-US"/>
          </a:p>
        </p:txBody>
      </p:sp>
      <p:sp>
        <p:nvSpPr>
          <p:cNvPr id="4" name="フッター プレースホルダー 3">
            <a:extLst>
              <a:ext uri="{FF2B5EF4-FFF2-40B4-BE49-F238E27FC236}">
                <a16:creationId xmlns:a16="http://schemas.microsoft.com/office/drawing/2014/main" id="{FA42ECBB-2D91-4D8E-979A-AB81FB8C16B2}"/>
              </a:ext>
            </a:extLst>
          </p:cNvPr>
          <p:cNvSpPr>
            <a:spLocks noGrp="1"/>
          </p:cNvSpPr>
          <p:nvPr>
            <p:ph type="ftr" sz="quarter" idx="11"/>
          </p:nvPr>
        </p:nvSpPr>
        <p:spPr/>
        <p:txBody>
          <a:bodyPr/>
          <a:lstStyle/>
          <a:p>
            <a:r>
              <a:rPr kumimoji="1" lang="ja-JP" altLang="en-US"/>
              <a:t>うちゅうのがっこう </a:t>
            </a:r>
            <a:r>
              <a:rPr kumimoji="1" lang="en-US" altLang="ja-JP"/>
              <a:t>2021</a:t>
            </a:r>
            <a:r>
              <a:rPr kumimoji="1" lang="ja-JP" altLang="en-US"/>
              <a:t>春 航海と天文学</a:t>
            </a:r>
            <a:r>
              <a:rPr kumimoji="1" lang="en-US" altLang="ja-JP"/>
              <a:t>(</a:t>
            </a:r>
            <a:r>
              <a:rPr kumimoji="1" lang="ja-JP" altLang="en-US"/>
              <a:t>仮</a:t>
            </a:r>
            <a:r>
              <a:rPr kumimoji="1" lang="en-US" altLang="ja-JP"/>
              <a:t>)</a:t>
            </a:r>
            <a:endParaRPr kumimoji="1" lang="ja-JP" altLang="en-US"/>
          </a:p>
        </p:txBody>
      </p:sp>
      <p:sp>
        <p:nvSpPr>
          <p:cNvPr id="5" name="スライド番号プレースホルダー 4">
            <a:extLst>
              <a:ext uri="{FF2B5EF4-FFF2-40B4-BE49-F238E27FC236}">
                <a16:creationId xmlns:a16="http://schemas.microsoft.com/office/drawing/2014/main" id="{93EAE36F-3948-4E80-A069-EC63E69DAC62}"/>
              </a:ext>
            </a:extLst>
          </p:cNvPr>
          <p:cNvSpPr>
            <a:spLocks noGrp="1"/>
          </p:cNvSpPr>
          <p:nvPr>
            <p:ph type="sldNum" sz="quarter" idx="12"/>
          </p:nvPr>
        </p:nvSpPr>
        <p:spPr/>
        <p:txBody>
          <a:bodyPr/>
          <a:lstStyle/>
          <a:p>
            <a:fld id="{F3922256-CDA8-4867-BCD8-001DA3A70E73}" type="slidenum">
              <a:rPr kumimoji="1" lang="ja-JP" altLang="en-US" smtClean="0"/>
              <a:t>‹#›</a:t>
            </a:fld>
            <a:endParaRPr kumimoji="1" lang="ja-JP" altLang="en-US"/>
          </a:p>
        </p:txBody>
      </p:sp>
    </p:spTree>
    <p:extLst>
      <p:ext uri="{BB962C8B-B14F-4D97-AF65-F5344CB8AC3E}">
        <p14:creationId xmlns:p14="http://schemas.microsoft.com/office/powerpoint/2010/main" val="30596140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A3D04191-3F6C-4059-B3B0-DC6B5C3D401E}"/>
              </a:ext>
            </a:extLst>
          </p:cNvPr>
          <p:cNvSpPr>
            <a:spLocks noGrp="1"/>
          </p:cNvSpPr>
          <p:nvPr>
            <p:ph type="dt" sz="half" idx="10"/>
          </p:nvPr>
        </p:nvSpPr>
        <p:spPr/>
        <p:txBody>
          <a:bodyPr/>
          <a:lstStyle/>
          <a:p>
            <a:r>
              <a:rPr kumimoji="1" lang="en-US" altLang="ja-JP"/>
              <a:t>2021/03/26</a:t>
            </a:r>
            <a:endParaRPr kumimoji="1" lang="ja-JP" altLang="en-US"/>
          </a:p>
        </p:txBody>
      </p:sp>
      <p:sp>
        <p:nvSpPr>
          <p:cNvPr id="3" name="フッター プレースホルダー 2">
            <a:extLst>
              <a:ext uri="{FF2B5EF4-FFF2-40B4-BE49-F238E27FC236}">
                <a16:creationId xmlns:a16="http://schemas.microsoft.com/office/drawing/2014/main" id="{67C9E48A-7682-461A-960A-6FB5BBA2EFB7}"/>
              </a:ext>
            </a:extLst>
          </p:cNvPr>
          <p:cNvSpPr>
            <a:spLocks noGrp="1"/>
          </p:cNvSpPr>
          <p:nvPr>
            <p:ph type="ftr" sz="quarter" idx="11"/>
          </p:nvPr>
        </p:nvSpPr>
        <p:spPr/>
        <p:txBody>
          <a:bodyPr/>
          <a:lstStyle/>
          <a:p>
            <a:r>
              <a:rPr kumimoji="1" lang="ja-JP" altLang="en-US"/>
              <a:t>うちゅうのがっこう </a:t>
            </a:r>
            <a:r>
              <a:rPr kumimoji="1" lang="en-US" altLang="ja-JP"/>
              <a:t>2021</a:t>
            </a:r>
            <a:r>
              <a:rPr kumimoji="1" lang="ja-JP" altLang="en-US"/>
              <a:t>春 航海と天文学</a:t>
            </a:r>
            <a:r>
              <a:rPr kumimoji="1" lang="en-US" altLang="ja-JP"/>
              <a:t>(</a:t>
            </a:r>
            <a:r>
              <a:rPr kumimoji="1" lang="ja-JP" altLang="en-US"/>
              <a:t>仮</a:t>
            </a:r>
            <a:r>
              <a:rPr kumimoji="1" lang="en-US" altLang="ja-JP"/>
              <a:t>)</a:t>
            </a:r>
            <a:endParaRPr kumimoji="1" lang="ja-JP" altLang="en-US"/>
          </a:p>
        </p:txBody>
      </p:sp>
      <p:sp>
        <p:nvSpPr>
          <p:cNvPr id="4" name="スライド番号プレースホルダー 3">
            <a:extLst>
              <a:ext uri="{FF2B5EF4-FFF2-40B4-BE49-F238E27FC236}">
                <a16:creationId xmlns:a16="http://schemas.microsoft.com/office/drawing/2014/main" id="{AE2683B5-3AC8-4F50-8E26-336CF7C5B3D3}"/>
              </a:ext>
            </a:extLst>
          </p:cNvPr>
          <p:cNvSpPr>
            <a:spLocks noGrp="1"/>
          </p:cNvSpPr>
          <p:nvPr>
            <p:ph type="sldNum" sz="quarter" idx="12"/>
          </p:nvPr>
        </p:nvSpPr>
        <p:spPr/>
        <p:txBody>
          <a:bodyPr/>
          <a:lstStyle/>
          <a:p>
            <a:fld id="{F3922256-CDA8-4867-BCD8-001DA3A70E73}" type="slidenum">
              <a:rPr kumimoji="1" lang="ja-JP" altLang="en-US" smtClean="0"/>
              <a:t>‹#›</a:t>
            </a:fld>
            <a:endParaRPr kumimoji="1" lang="ja-JP" altLang="en-US"/>
          </a:p>
        </p:txBody>
      </p:sp>
    </p:spTree>
    <p:extLst>
      <p:ext uri="{BB962C8B-B14F-4D97-AF65-F5344CB8AC3E}">
        <p14:creationId xmlns:p14="http://schemas.microsoft.com/office/powerpoint/2010/main" val="37332025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BF7E9C9-25C6-4E72-82EF-6663B64057A3}"/>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B7EBB575-94D5-4A79-ADD8-BA8F4FBCA06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9676529B-D802-4595-935E-2A4098BFD4F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ED044351-E331-4A21-814F-A846506870CE}"/>
              </a:ext>
            </a:extLst>
          </p:cNvPr>
          <p:cNvSpPr>
            <a:spLocks noGrp="1"/>
          </p:cNvSpPr>
          <p:nvPr>
            <p:ph type="dt" sz="half" idx="10"/>
          </p:nvPr>
        </p:nvSpPr>
        <p:spPr/>
        <p:txBody>
          <a:bodyPr/>
          <a:lstStyle/>
          <a:p>
            <a:r>
              <a:rPr kumimoji="1" lang="en-US" altLang="ja-JP"/>
              <a:t>2021/03/26</a:t>
            </a:r>
            <a:endParaRPr kumimoji="1" lang="ja-JP" altLang="en-US"/>
          </a:p>
        </p:txBody>
      </p:sp>
      <p:sp>
        <p:nvSpPr>
          <p:cNvPr id="6" name="フッター プレースホルダー 5">
            <a:extLst>
              <a:ext uri="{FF2B5EF4-FFF2-40B4-BE49-F238E27FC236}">
                <a16:creationId xmlns:a16="http://schemas.microsoft.com/office/drawing/2014/main" id="{05A16AA3-1CCC-484A-8CD6-6422689890A2}"/>
              </a:ext>
            </a:extLst>
          </p:cNvPr>
          <p:cNvSpPr>
            <a:spLocks noGrp="1"/>
          </p:cNvSpPr>
          <p:nvPr>
            <p:ph type="ftr" sz="quarter" idx="11"/>
          </p:nvPr>
        </p:nvSpPr>
        <p:spPr/>
        <p:txBody>
          <a:bodyPr/>
          <a:lstStyle/>
          <a:p>
            <a:r>
              <a:rPr kumimoji="1" lang="ja-JP" altLang="en-US"/>
              <a:t>うちゅうのがっこう </a:t>
            </a:r>
            <a:r>
              <a:rPr kumimoji="1" lang="en-US" altLang="ja-JP"/>
              <a:t>2021</a:t>
            </a:r>
            <a:r>
              <a:rPr kumimoji="1" lang="ja-JP" altLang="en-US"/>
              <a:t>春 航海と天文学</a:t>
            </a:r>
            <a:r>
              <a:rPr kumimoji="1" lang="en-US" altLang="ja-JP"/>
              <a:t>(</a:t>
            </a:r>
            <a:r>
              <a:rPr kumimoji="1" lang="ja-JP" altLang="en-US"/>
              <a:t>仮</a:t>
            </a:r>
            <a:r>
              <a:rPr kumimoji="1" lang="en-US" altLang="ja-JP"/>
              <a:t>)</a:t>
            </a:r>
            <a:endParaRPr kumimoji="1" lang="ja-JP" altLang="en-US"/>
          </a:p>
        </p:txBody>
      </p:sp>
      <p:sp>
        <p:nvSpPr>
          <p:cNvPr id="7" name="スライド番号プレースホルダー 6">
            <a:extLst>
              <a:ext uri="{FF2B5EF4-FFF2-40B4-BE49-F238E27FC236}">
                <a16:creationId xmlns:a16="http://schemas.microsoft.com/office/drawing/2014/main" id="{330C0000-532B-4F8B-A670-5FCC5E151D93}"/>
              </a:ext>
            </a:extLst>
          </p:cNvPr>
          <p:cNvSpPr>
            <a:spLocks noGrp="1"/>
          </p:cNvSpPr>
          <p:nvPr>
            <p:ph type="sldNum" sz="quarter" idx="12"/>
          </p:nvPr>
        </p:nvSpPr>
        <p:spPr/>
        <p:txBody>
          <a:bodyPr/>
          <a:lstStyle/>
          <a:p>
            <a:fld id="{F3922256-CDA8-4867-BCD8-001DA3A70E73}" type="slidenum">
              <a:rPr kumimoji="1" lang="ja-JP" altLang="en-US" smtClean="0"/>
              <a:t>‹#›</a:t>
            </a:fld>
            <a:endParaRPr kumimoji="1" lang="ja-JP" altLang="en-US"/>
          </a:p>
        </p:txBody>
      </p:sp>
    </p:spTree>
    <p:extLst>
      <p:ext uri="{BB962C8B-B14F-4D97-AF65-F5344CB8AC3E}">
        <p14:creationId xmlns:p14="http://schemas.microsoft.com/office/powerpoint/2010/main" val="4011842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3F8FDA8-6047-41FA-B84B-DB9AFB7BB3C3}"/>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416AA1E8-AC14-40CB-A633-B26BDEC7DD7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5EA6D9BB-11DA-4772-8BC7-E3BDCE0095A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1AC1712A-1543-4367-8430-440337D9D946}"/>
              </a:ext>
            </a:extLst>
          </p:cNvPr>
          <p:cNvSpPr>
            <a:spLocks noGrp="1"/>
          </p:cNvSpPr>
          <p:nvPr>
            <p:ph type="dt" sz="half" idx="10"/>
          </p:nvPr>
        </p:nvSpPr>
        <p:spPr/>
        <p:txBody>
          <a:bodyPr/>
          <a:lstStyle/>
          <a:p>
            <a:r>
              <a:rPr kumimoji="1" lang="en-US" altLang="ja-JP"/>
              <a:t>2021/03/26</a:t>
            </a:r>
            <a:endParaRPr kumimoji="1" lang="ja-JP" altLang="en-US"/>
          </a:p>
        </p:txBody>
      </p:sp>
      <p:sp>
        <p:nvSpPr>
          <p:cNvPr id="6" name="フッター プレースホルダー 5">
            <a:extLst>
              <a:ext uri="{FF2B5EF4-FFF2-40B4-BE49-F238E27FC236}">
                <a16:creationId xmlns:a16="http://schemas.microsoft.com/office/drawing/2014/main" id="{9497AD51-0805-4497-AD28-161BEF7B139E}"/>
              </a:ext>
            </a:extLst>
          </p:cNvPr>
          <p:cNvSpPr>
            <a:spLocks noGrp="1"/>
          </p:cNvSpPr>
          <p:nvPr>
            <p:ph type="ftr" sz="quarter" idx="11"/>
          </p:nvPr>
        </p:nvSpPr>
        <p:spPr/>
        <p:txBody>
          <a:bodyPr/>
          <a:lstStyle/>
          <a:p>
            <a:r>
              <a:rPr kumimoji="1" lang="ja-JP" altLang="en-US"/>
              <a:t>うちゅうのがっこう </a:t>
            </a:r>
            <a:r>
              <a:rPr kumimoji="1" lang="en-US" altLang="ja-JP"/>
              <a:t>2021</a:t>
            </a:r>
            <a:r>
              <a:rPr kumimoji="1" lang="ja-JP" altLang="en-US"/>
              <a:t>春 航海と天文学</a:t>
            </a:r>
            <a:r>
              <a:rPr kumimoji="1" lang="en-US" altLang="ja-JP"/>
              <a:t>(</a:t>
            </a:r>
            <a:r>
              <a:rPr kumimoji="1" lang="ja-JP" altLang="en-US"/>
              <a:t>仮</a:t>
            </a:r>
            <a:r>
              <a:rPr kumimoji="1" lang="en-US" altLang="ja-JP"/>
              <a:t>)</a:t>
            </a:r>
            <a:endParaRPr kumimoji="1" lang="ja-JP" altLang="en-US"/>
          </a:p>
        </p:txBody>
      </p:sp>
      <p:sp>
        <p:nvSpPr>
          <p:cNvPr id="7" name="スライド番号プレースホルダー 6">
            <a:extLst>
              <a:ext uri="{FF2B5EF4-FFF2-40B4-BE49-F238E27FC236}">
                <a16:creationId xmlns:a16="http://schemas.microsoft.com/office/drawing/2014/main" id="{92310F82-7C96-423C-9C16-9DFB7FF9142E}"/>
              </a:ext>
            </a:extLst>
          </p:cNvPr>
          <p:cNvSpPr>
            <a:spLocks noGrp="1"/>
          </p:cNvSpPr>
          <p:nvPr>
            <p:ph type="sldNum" sz="quarter" idx="12"/>
          </p:nvPr>
        </p:nvSpPr>
        <p:spPr/>
        <p:txBody>
          <a:bodyPr/>
          <a:lstStyle/>
          <a:p>
            <a:fld id="{F3922256-CDA8-4867-BCD8-001DA3A70E73}" type="slidenum">
              <a:rPr kumimoji="1" lang="ja-JP" altLang="en-US" smtClean="0"/>
              <a:t>‹#›</a:t>
            </a:fld>
            <a:endParaRPr kumimoji="1" lang="ja-JP" altLang="en-US"/>
          </a:p>
        </p:txBody>
      </p:sp>
    </p:spTree>
    <p:extLst>
      <p:ext uri="{BB962C8B-B14F-4D97-AF65-F5344CB8AC3E}">
        <p14:creationId xmlns:p14="http://schemas.microsoft.com/office/powerpoint/2010/main" val="3695355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正方形/長方形 8">
            <a:extLst>
              <a:ext uri="{FF2B5EF4-FFF2-40B4-BE49-F238E27FC236}">
                <a16:creationId xmlns:a16="http://schemas.microsoft.com/office/drawing/2014/main" id="{6FF2F407-9ACE-4A49-A6C5-BB41890D11D6}"/>
              </a:ext>
            </a:extLst>
          </p:cNvPr>
          <p:cNvSpPr/>
          <p:nvPr userDrawn="1"/>
        </p:nvSpPr>
        <p:spPr>
          <a:xfrm>
            <a:off x="0" y="14870"/>
            <a:ext cx="12192000" cy="365125"/>
          </a:xfrm>
          <a:prstGeom prst="rect">
            <a:avLst/>
          </a:prstGeom>
          <a:solidFill>
            <a:srgbClr val="7FFFFF"/>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kumimoji="1" lang="ja-JP" altLang="en-US"/>
          </a:p>
        </p:txBody>
      </p:sp>
      <p:sp>
        <p:nvSpPr>
          <p:cNvPr id="8" name="正方形/長方形 7">
            <a:extLst>
              <a:ext uri="{FF2B5EF4-FFF2-40B4-BE49-F238E27FC236}">
                <a16:creationId xmlns:a16="http://schemas.microsoft.com/office/drawing/2014/main" id="{D4CF9DA8-7A0D-4EB2-9211-5C0C91F46F57}"/>
              </a:ext>
            </a:extLst>
          </p:cNvPr>
          <p:cNvSpPr/>
          <p:nvPr userDrawn="1"/>
        </p:nvSpPr>
        <p:spPr>
          <a:xfrm>
            <a:off x="0" y="6492875"/>
            <a:ext cx="12192000" cy="365125"/>
          </a:xfrm>
          <a:prstGeom prst="rect">
            <a:avLst/>
          </a:prstGeom>
          <a:solidFill>
            <a:srgbClr val="7FFFFF"/>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kumimoji="1" lang="ja-JP" altLang="en-US"/>
          </a:p>
        </p:txBody>
      </p:sp>
      <p:sp>
        <p:nvSpPr>
          <p:cNvPr id="2" name="タイトル プレースホルダー 1">
            <a:extLst>
              <a:ext uri="{FF2B5EF4-FFF2-40B4-BE49-F238E27FC236}">
                <a16:creationId xmlns:a16="http://schemas.microsoft.com/office/drawing/2014/main" id="{CF67D1A4-9E39-4033-97D0-CD24B8574DAD}"/>
              </a:ext>
            </a:extLst>
          </p:cNvPr>
          <p:cNvSpPr>
            <a:spLocks noGrp="1"/>
          </p:cNvSpPr>
          <p:nvPr>
            <p:ph type="title"/>
          </p:nvPr>
        </p:nvSpPr>
        <p:spPr>
          <a:xfrm>
            <a:off x="838200" y="0"/>
            <a:ext cx="10515600" cy="1259633"/>
          </a:xfrm>
          <a:prstGeom prst="rect">
            <a:avLst/>
          </a:prstGeom>
        </p:spPr>
        <p:txBody>
          <a:bodyPr vert="horz" lIns="91440" tIns="45720" rIns="91440" bIns="45720" rtlCol="0" anchor="ctr">
            <a:normAutofit/>
          </a:bodyPr>
          <a:lstStyle/>
          <a:p>
            <a:r>
              <a:rPr kumimoji="1" lang="ja-JP" altLang="en-US" dirty="0"/>
              <a:t>マスター タイトルの書式設定</a:t>
            </a:r>
          </a:p>
        </p:txBody>
      </p:sp>
      <p:sp>
        <p:nvSpPr>
          <p:cNvPr id="3" name="テキスト プレースホルダー 2">
            <a:extLst>
              <a:ext uri="{FF2B5EF4-FFF2-40B4-BE49-F238E27FC236}">
                <a16:creationId xmlns:a16="http://schemas.microsoft.com/office/drawing/2014/main" id="{A4BFF138-63B1-4494-A319-5FD07C367D6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2"/>
            <a:r>
              <a:rPr kumimoji="1" lang="ja-JP" altLang="en-US" dirty="0"/>
              <a:t>第 </a:t>
            </a:r>
            <a:r>
              <a:rPr kumimoji="1" lang="en-US" altLang="ja-JP" dirty="0"/>
              <a:t>4 </a:t>
            </a:r>
            <a:r>
              <a:rPr kumimoji="1" lang="ja-JP" altLang="en-US" dirty="0"/>
              <a:t>レベル</a:t>
            </a:r>
          </a:p>
          <a:p>
            <a:pPr lvl="3"/>
            <a:r>
              <a:rPr kumimoji="1" lang="ja-JP" altLang="en-US" dirty="0"/>
              <a:t>第 </a:t>
            </a:r>
            <a:r>
              <a:rPr kumimoji="1" lang="en-US" altLang="ja-JP" dirty="0"/>
              <a:t>5 </a:t>
            </a:r>
            <a:r>
              <a:rPr kumimoji="1" lang="ja-JP" altLang="en-US" dirty="0"/>
              <a:t>レベル</a:t>
            </a:r>
          </a:p>
        </p:txBody>
      </p:sp>
      <p:sp>
        <p:nvSpPr>
          <p:cNvPr id="4" name="日付プレースホルダー 3">
            <a:extLst>
              <a:ext uri="{FF2B5EF4-FFF2-40B4-BE49-F238E27FC236}">
                <a16:creationId xmlns:a16="http://schemas.microsoft.com/office/drawing/2014/main" id="{192ACAA6-7FD6-4987-8FF9-CBFE0EDE4866}"/>
              </a:ext>
            </a:extLst>
          </p:cNvPr>
          <p:cNvSpPr>
            <a:spLocks noGrp="1"/>
          </p:cNvSpPr>
          <p:nvPr>
            <p:ph type="dt" sz="half" idx="2"/>
          </p:nvPr>
        </p:nvSpPr>
        <p:spPr>
          <a:xfrm>
            <a:off x="838200" y="6492875"/>
            <a:ext cx="2743200" cy="365125"/>
          </a:xfrm>
          <a:prstGeom prst="rect">
            <a:avLst/>
          </a:prstGeom>
        </p:spPr>
        <p:txBody>
          <a:bodyPr vert="horz" lIns="91440" tIns="45720" rIns="91440" bIns="45720" rtlCol="0" anchor="ctr"/>
          <a:lstStyle>
            <a:lvl1pPr algn="l">
              <a:defRPr sz="1200">
                <a:solidFill>
                  <a:schemeClr val="tx1">
                    <a:lumMod val="95000"/>
                    <a:lumOff val="5000"/>
                  </a:schemeClr>
                </a:solidFill>
              </a:defRPr>
            </a:lvl1pPr>
          </a:lstStyle>
          <a:p>
            <a:r>
              <a:rPr lang="en-US" altLang="ja-JP"/>
              <a:t>2021/03/26</a:t>
            </a:r>
            <a:endParaRPr lang="ja-JP" altLang="en-US" dirty="0"/>
          </a:p>
        </p:txBody>
      </p:sp>
      <p:sp>
        <p:nvSpPr>
          <p:cNvPr id="5" name="フッター プレースホルダー 4">
            <a:extLst>
              <a:ext uri="{FF2B5EF4-FFF2-40B4-BE49-F238E27FC236}">
                <a16:creationId xmlns:a16="http://schemas.microsoft.com/office/drawing/2014/main" id="{913AEB19-0395-4686-A0CA-71C6B2AA6C83}"/>
              </a:ext>
            </a:extLst>
          </p:cNvPr>
          <p:cNvSpPr>
            <a:spLocks noGrp="1"/>
          </p:cNvSpPr>
          <p:nvPr>
            <p:ph type="ftr" sz="quarter" idx="3"/>
          </p:nvPr>
        </p:nvSpPr>
        <p:spPr>
          <a:xfrm>
            <a:off x="4038600" y="6495078"/>
            <a:ext cx="4114800" cy="365125"/>
          </a:xfrm>
          <a:prstGeom prst="rect">
            <a:avLst/>
          </a:prstGeom>
        </p:spPr>
        <p:txBody>
          <a:bodyPr vert="horz" lIns="91440" tIns="45720" rIns="91440" bIns="45720" rtlCol="0" anchor="ctr"/>
          <a:lstStyle>
            <a:lvl1pPr algn="ctr">
              <a:defRPr sz="1200">
                <a:solidFill>
                  <a:schemeClr val="tx1">
                    <a:lumMod val="95000"/>
                    <a:lumOff val="5000"/>
                  </a:schemeClr>
                </a:solidFill>
                <a:latin typeface="源柔ゴシック Light" panose="020B0103020203020207" pitchFamily="50" charset="-128"/>
                <a:ea typeface="源柔ゴシック Light" panose="020B0103020203020207" pitchFamily="50" charset="-128"/>
                <a:cs typeface="源柔ゴシック Light" panose="020B0103020203020207" pitchFamily="50" charset="-128"/>
              </a:defRPr>
            </a:lvl1pPr>
          </a:lstStyle>
          <a:p>
            <a:r>
              <a:rPr lang="ja-JP" altLang="en-US"/>
              <a:t>うちゅうのがっこう </a:t>
            </a:r>
            <a:r>
              <a:rPr lang="en-US" altLang="ja-JP"/>
              <a:t>2021</a:t>
            </a:r>
            <a:r>
              <a:rPr lang="ja-JP" altLang="en-US"/>
              <a:t>春 航海と天文学</a:t>
            </a:r>
            <a:r>
              <a:rPr lang="en-US" altLang="ja-JP"/>
              <a:t>(</a:t>
            </a:r>
            <a:r>
              <a:rPr lang="ja-JP" altLang="en-US"/>
              <a:t>仮</a:t>
            </a:r>
            <a:r>
              <a:rPr lang="en-US" altLang="ja-JP"/>
              <a:t>)</a:t>
            </a:r>
            <a:endParaRPr lang="ja-JP" altLang="en-US" dirty="0"/>
          </a:p>
        </p:txBody>
      </p:sp>
      <p:sp>
        <p:nvSpPr>
          <p:cNvPr id="6" name="スライド番号プレースホルダー 5">
            <a:extLst>
              <a:ext uri="{FF2B5EF4-FFF2-40B4-BE49-F238E27FC236}">
                <a16:creationId xmlns:a16="http://schemas.microsoft.com/office/drawing/2014/main" id="{6B5CF793-D105-4E11-BBDA-F643F9465406}"/>
              </a:ext>
            </a:extLst>
          </p:cNvPr>
          <p:cNvSpPr>
            <a:spLocks noGrp="1"/>
          </p:cNvSpPr>
          <p:nvPr>
            <p:ph type="sldNum" sz="quarter" idx="4"/>
          </p:nvPr>
        </p:nvSpPr>
        <p:spPr>
          <a:xfrm>
            <a:off x="8610600" y="6478005"/>
            <a:ext cx="2743200" cy="365125"/>
          </a:xfrm>
          <a:prstGeom prst="rect">
            <a:avLst/>
          </a:prstGeom>
        </p:spPr>
        <p:txBody>
          <a:bodyPr vert="horz" lIns="91440" tIns="45720" rIns="91440" bIns="45720" rtlCol="0" anchor="ctr"/>
          <a:lstStyle>
            <a:lvl1pPr algn="r">
              <a:defRPr sz="1200">
                <a:solidFill>
                  <a:schemeClr val="tx1">
                    <a:lumMod val="95000"/>
                    <a:lumOff val="5000"/>
                  </a:schemeClr>
                </a:solidFill>
              </a:defRPr>
            </a:lvl1pPr>
          </a:lstStyle>
          <a:p>
            <a:fld id="{F3922256-CDA8-4867-BCD8-001DA3A70E73}" type="slidenum">
              <a:rPr lang="ja-JP" altLang="en-US" smtClean="0"/>
              <a:pPr/>
              <a:t>‹#›</a:t>
            </a:fld>
            <a:endParaRPr lang="ja-JP" altLang="en-US" dirty="0"/>
          </a:p>
        </p:txBody>
      </p:sp>
    </p:spTree>
    <p:extLst>
      <p:ext uri="{BB962C8B-B14F-4D97-AF65-F5344CB8AC3E}">
        <p14:creationId xmlns:p14="http://schemas.microsoft.com/office/powerpoint/2010/main" val="34399323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p:txStyles>
    <p:titleStyle>
      <a:lvl1pPr algn="l" defTabSz="914400" rtl="0" eaLnBrk="1" latinLnBrk="0" hangingPunct="1">
        <a:lnSpc>
          <a:spcPct val="90000"/>
        </a:lnSpc>
        <a:spcBef>
          <a:spcPct val="0"/>
        </a:spcBef>
        <a:buNone/>
        <a:defRPr kumimoji="1" sz="4400" kern="1200">
          <a:solidFill>
            <a:schemeClr val="tx1"/>
          </a:solidFill>
          <a:latin typeface="源柔ゴシック Bold" panose="020B0602020203020207" pitchFamily="50" charset="-128"/>
          <a:ea typeface="源柔ゴシック Bold" panose="020B0602020203020207" pitchFamily="50" charset="-128"/>
          <a:cs typeface="源柔ゴシック Bold" panose="020B0602020203020207" pitchFamily="50" charset="-128"/>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3200" kern="1200">
          <a:solidFill>
            <a:schemeClr val="tx1"/>
          </a:solidFill>
          <a:latin typeface="源柔ゴシック Normal" panose="020B0202020203020207" pitchFamily="50" charset="-128"/>
          <a:ea typeface="源柔ゴシック Normal" panose="020B0202020203020207" pitchFamily="50" charset="-128"/>
          <a:cs typeface="源柔ゴシック Normal" panose="020B0202020203020207" pitchFamily="50" charset="-128"/>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800" kern="1200">
          <a:solidFill>
            <a:schemeClr val="tx1"/>
          </a:solidFill>
          <a:latin typeface="源柔ゴシック Normal" panose="020B0202020203020207" pitchFamily="50" charset="-128"/>
          <a:ea typeface="源柔ゴシック Normal" panose="020B0202020203020207" pitchFamily="50" charset="-128"/>
          <a:cs typeface="源柔ゴシック Normal" panose="020B0202020203020207" pitchFamily="50" charset="-128"/>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600" kern="1200">
          <a:solidFill>
            <a:schemeClr val="tx1"/>
          </a:solidFill>
          <a:latin typeface="源柔ゴシック Normal" panose="020B0202020203020207" pitchFamily="50" charset="-128"/>
          <a:ea typeface="源柔ゴシック Normal" panose="020B0202020203020207" pitchFamily="50" charset="-128"/>
          <a:cs typeface="源柔ゴシック Normal" panose="020B0202020203020207" pitchFamily="50" charset="-128"/>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源柔ゴシック Normal" panose="020B0202020203020207" pitchFamily="50" charset="-128"/>
          <a:ea typeface="源柔ゴシック Normal" panose="020B0202020203020207" pitchFamily="50" charset="-128"/>
          <a:cs typeface="源柔ゴシック Normal" panose="020B0202020203020207" pitchFamily="50"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源柔ゴシック Normal" panose="020B0202020203020207" pitchFamily="50" charset="-128"/>
          <a:ea typeface="源柔ゴシック Normal" panose="020B0202020203020207" pitchFamily="50" charset="-128"/>
          <a:cs typeface="源柔ゴシック Normal" panose="020B0202020203020207" pitchFamily="50"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customXml" Target="../ink/ink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customXml" Target="../ink/ink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17.emf"/><Relationship Id="rId5" Type="http://schemas.openxmlformats.org/officeDocument/2006/relationships/customXml" Target="../ink/ink5.xml"/><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customXml" Target="../ink/ink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customXml" Target="../ink/ink7.xml"/><Relationship Id="rId2" Type="http://schemas.openxmlformats.org/officeDocument/2006/relationships/image" Target="../media/image10.jpg"/><Relationship Id="rId1" Type="http://schemas.openxmlformats.org/officeDocument/2006/relationships/slideLayout" Target="../slideLayouts/slideLayout2.xml"/><Relationship Id="rId4" Type="http://schemas.openxmlformats.org/officeDocument/2006/relationships/image" Target="../media/image20.emf"/></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7.emf"/><Relationship Id="rId5" Type="http://schemas.openxmlformats.org/officeDocument/2006/relationships/customXml" Target="../ink/ink1.xml"/><Relationship Id="rId4" Type="http://schemas.openxmlformats.org/officeDocument/2006/relationships/image" Target="../media/image6.jpg"/></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ustomXml" Target="../ink/ink2.xml"/><Relationship Id="rId2" Type="http://schemas.openxmlformats.org/officeDocument/2006/relationships/image" Target="../media/image9.gif"/><Relationship Id="rId1" Type="http://schemas.openxmlformats.org/officeDocument/2006/relationships/slideLayout" Target="../slideLayouts/slideLayout2.xml"/><Relationship Id="rId4" Type="http://schemas.openxmlformats.org/officeDocument/2006/relationships/image" Target="../media/image11.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BCA99D8-8396-451E-9A06-858559C27EE6}"/>
              </a:ext>
            </a:extLst>
          </p:cNvPr>
          <p:cNvSpPr>
            <a:spLocks noGrp="1"/>
          </p:cNvSpPr>
          <p:nvPr>
            <p:ph type="ctrTitle"/>
          </p:nvPr>
        </p:nvSpPr>
        <p:spPr/>
        <p:txBody>
          <a:bodyPr>
            <a:normAutofit/>
          </a:bodyPr>
          <a:lstStyle/>
          <a:p>
            <a:r>
              <a:rPr kumimoji="1" lang="ja-JP" altLang="en-US" dirty="0">
                <a:latin typeface="源柔ゴシック Light" panose="020B0103020203020207" pitchFamily="50" charset="-128"/>
                <a:ea typeface="源柔ゴシック Light" panose="020B0103020203020207" pitchFamily="50" charset="-128"/>
                <a:cs typeface="源柔ゴシック Light" panose="020B0103020203020207" pitchFamily="50" charset="-128"/>
              </a:rPr>
              <a:t>航海と天文学</a:t>
            </a:r>
            <a:r>
              <a:rPr kumimoji="1" lang="en-US" altLang="ja-JP" dirty="0">
                <a:latin typeface="源柔ゴシック Light" panose="020B0103020203020207" pitchFamily="50" charset="-128"/>
                <a:ea typeface="源柔ゴシック Light" panose="020B0103020203020207" pitchFamily="50" charset="-128"/>
                <a:cs typeface="源柔ゴシック Light" panose="020B0103020203020207" pitchFamily="50" charset="-128"/>
              </a:rPr>
              <a:t>(</a:t>
            </a:r>
            <a:r>
              <a:rPr kumimoji="1" lang="ja-JP" altLang="en-US" dirty="0">
                <a:latin typeface="源柔ゴシック Light" panose="020B0103020203020207" pitchFamily="50" charset="-128"/>
                <a:ea typeface="源柔ゴシック Light" panose="020B0103020203020207" pitchFamily="50" charset="-128"/>
                <a:cs typeface="源柔ゴシック Light" panose="020B0103020203020207" pitchFamily="50" charset="-128"/>
              </a:rPr>
              <a:t>仮</a:t>
            </a:r>
            <a:r>
              <a:rPr kumimoji="1" lang="en-US" altLang="ja-JP" dirty="0">
                <a:latin typeface="源柔ゴシック Light" panose="020B0103020203020207" pitchFamily="50" charset="-128"/>
                <a:ea typeface="源柔ゴシック Light" panose="020B0103020203020207" pitchFamily="50" charset="-128"/>
                <a:cs typeface="源柔ゴシック Light" panose="020B0103020203020207" pitchFamily="50" charset="-128"/>
              </a:rPr>
              <a:t>)</a:t>
            </a:r>
            <a:endParaRPr kumimoji="1" lang="ja-JP" altLang="en-US" dirty="0">
              <a:latin typeface="源柔ゴシック Light" panose="020B0103020203020207" pitchFamily="50" charset="-128"/>
              <a:ea typeface="源柔ゴシック Light" panose="020B0103020203020207" pitchFamily="50" charset="-128"/>
              <a:cs typeface="源柔ゴシック Light" panose="020B0103020203020207" pitchFamily="50" charset="-128"/>
            </a:endParaRPr>
          </a:p>
        </p:txBody>
      </p:sp>
      <p:sp>
        <p:nvSpPr>
          <p:cNvPr id="3" name="字幕 2">
            <a:extLst>
              <a:ext uri="{FF2B5EF4-FFF2-40B4-BE49-F238E27FC236}">
                <a16:creationId xmlns:a16="http://schemas.microsoft.com/office/drawing/2014/main" id="{8166A846-0CA0-462A-A2CC-1F6B92B97E34}"/>
              </a:ext>
            </a:extLst>
          </p:cNvPr>
          <p:cNvSpPr>
            <a:spLocks noGrp="1"/>
          </p:cNvSpPr>
          <p:nvPr>
            <p:ph type="subTitle" idx="1"/>
          </p:nvPr>
        </p:nvSpPr>
        <p:spPr/>
        <p:txBody>
          <a:bodyPr/>
          <a:lstStyle/>
          <a:p>
            <a:r>
              <a:rPr kumimoji="1" lang="ja-JP" altLang="en-US" dirty="0"/>
              <a:t>うちゅうの</a:t>
            </a:r>
            <a:r>
              <a:rPr kumimoji="1" lang="ja-JP" altLang="en-US" dirty="0" err="1"/>
              <a:t>がっ</a:t>
            </a:r>
            <a:r>
              <a:rPr kumimoji="1" lang="ja-JP" altLang="en-US" dirty="0"/>
              <a:t>こう</a:t>
            </a:r>
            <a:r>
              <a:rPr lang="ja-JP" altLang="en-US" dirty="0"/>
              <a:t>強化週間</a:t>
            </a:r>
            <a:r>
              <a:rPr lang="en-US" altLang="ja-JP" dirty="0"/>
              <a:t>2021</a:t>
            </a:r>
            <a:r>
              <a:rPr lang="ja-JP" altLang="en-US" dirty="0"/>
              <a:t>春</a:t>
            </a:r>
            <a:endParaRPr kumimoji="1" lang="en-US" altLang="ja-JP" dirty="0"/>
          </a:p>
          <a:p>
            <a:pPr algn="r"/>
            <a:r>
              <a:rPr kumimoji="1" lang="ja-JP" altLang="en-US" dirty="0"/>
              <a:t>北海道大学理学院修士</a:t>
            </a:r>
            <a:r>
              <a:rPr kumimoji="1" lang="en-US" altLang="ja-JP" dirty="0"/>
              <a:t>1</a:t>
            </a:r>
            <a:r>
              <a:rPr kumimoji="1" lang="ja-JP" altLang="en-US" dirty="0"/>
              <a:t>年 茂木遥平</a:t>
            </a:r>
          </a:p>
        </p:txBody>
      </p:sp>
    </p:spTree>
    <p:extLst>
      <p:ext uri="{BB962C8B-B14F-4D97-AF65-F5344CB8AC3E}">
        <p14:creationId xmlns:p14="http://schemas.microsoft.com/office/powerpoint/2010/main" val="12749828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8B2C4C3-D857-4C67-9271-CFB1C241191C}"/>
              </a:ext>
            </a:extLst>
          </p:cNvPr>
          <p:cNvSpPr>
            <a:spLocks noGrp="1"/>
          </p:cNvSpPr>
          <p:nvPr>
            <p:ph type="title"/>
          </p:nvPr>
        </p:nvSpPr>
        <p:spPr/>
        <p:txBody>
          <a:bodyPr/>
          <a:lstStyle/>
          <a:p>
            <a:r>
              <a:rPr lang="ja-JP" altLang="en-US" dirty="0"/>
              <a:t>天測航法</a:t>
            </a:r>
            <a:r>
              <a:rPr lang="en-US" altLang="ja-JP" dirty="0"/>
              <a:t>2:</a:t>
            </a:r>
            <a:r>
              <a:rPr lang="ja-JP" altLang="en-US" dirty="0"/>
              <a:t>緯度と経度を別々に測定</a:t>
            </a:r>
            <a:endParaRPr kumimoji="1" lang="ja-JP" altLang="en-US" dirty="0"/>
          </a:p>
        </p:txBody>
      </p:sp>
      <p:sp>
        <p:nvSpPr>
          <p:cNvPr id="3" name="コンテンツ プレースホルダー 2">
            <a:extLst>
              <a:ext uri="{FF2B5EF4-FFF2-40B4-BE49-F238E27FC236}">
                <a16:creationId xmlns:a16="http://schemas.microsoft.com/office/drawing/2014/main" id="{0732D1F9-9590-43A5-93D4-61C3971AE7D1}"/>
              </a:ext>
            </a:extLst>
          </p:cNvPr>
          <p:cNvSpPr>
            <a:spLocks noGrp="1"/>
          </p:cNvSpPr>
          <p:nvPr>
            <p:ph idx="1"/>
          </p:nvPr>
        </p:nvSpPr>
        <p:spPr/>
        <p:txBody>
          <a:bodyPr/>
          <a:lstStyle/>
          <a:p>
            <a:r>
              <a:rPr kumimoji="1" lang="ja-JP" altLang="en-US" dirty="0"/>
              <a:t>緯度の測定</a:t>
            </a:r>
            <a:endParaRPr kumimoji="1" lang="en-US" altLang="ja-JP" dirty="0"/>
          </a:p>
          <a:p>
            <a:pPr lvl="1"/>
            <a:r>
              <a:rPr lang="ja-JP" altLang="en-US" dirty="0"/>
              <a:t>北極星を用いる方法と</a:t>
            </a:r>
            <a:r>
              <a:rPr lang="en-US" altLang="ja-JP" dirty="0"/>
              <a:t>, </a:t>
            </a:r>
            <a:r>
              <a:rPr lang="ja-JP" altLang="en-US" dirty="0"/>
              <a:t>太陽を用いる方法がある</a:t>
            </a:r>
            <a:r>
              <a:rPr lang="en-US" altLang="ja-JP" dirty="0"/>
              <a:t>.</a:t>
            </a:r>
          </a:p>
          <a:p>
            <a:pPr lvl="2"/>
            <a:r>
              <a:rPr lang="ja-JP" altLang="en-US" dirty="0"/>
              <a:t>北極星緯度法について</a:t>
            </a:r>
            <a:endParaRPr lang="en-US" altLang="ja-JP" dirty="0"/>
          </a:p>
          <a:p>
            <a:pPr lvl="3"/>
            <a:r>
              <a:rPr lang="ja-JP" altLang="en-US" dirty="0"/>
              <a:t>北極星は天の北極より</a:t>
            </a:r>
            <a:r>
              <a:rPr lang="en-US" altLang="ja-JP" dirty="0"/>
              <a:t>40’</a:t>
            </a:r>
            <a:r>
              <a:rPr lang="ja-JP" altLang="en-US" dirty="0"/>
              <a:t>ほどしか離れていないため</a:t>
            </a:r>
            <a:r>
              <a:rPr lang="en-US" altLang="ja-JP" dirty="0"/>
              <a:t>, </a:t>
            </a:r>
            <a:r>
              <a:rPr lang="ja-JP" altLang="en-US" dirty="0"/>
              <a:t>北極星の高度を求めると緯度が</a:t>
            </a:r>
            <a:r>
              <a:rPr lang="en-US" altLang="ja-JP" dirty="0"/>
              <a:t>±40’(70km)</a:t>
            </a:r>
            <a:r>
              <a:rPr lang="ja-JP" altLang="en-US" dirty="0"/>
              <a:t>の精度で求まる</a:t>
            </a:r>
            <a:r>
              <a:rPr lang="en-US" altLang="ja-JP" dirty="0"/>
              <a:t>.</a:t>
            </a:r>
          </a:p>
          <a:p>
            <a:pPr lvl="1"/>
            <a:endParaRPr lang="en-US" altLang="ja-JP" dirty="0"/>
          </a:p>
          <a:p>
            <a:pPr marL="914400" lvl="2" indent="0">
              <a:buNone/>
            </a:pPr>
            <a:endParaRPr kumimoji="1" lang="ja-JP" altLang="en-US" dirty="0"/>
          </a:p>
        </p:txBody>
      </p:sp>
      <p:sp>
        <p:nvSpPr>
          <p:cNvPr id="4" name="日付プレースホルダー 3">
            <a:extLst>
              <a:ext uri="{FF2B5EF4-FFF2-40B4-BE49-F238E27FC236}">
                <a16:creationId xmlns:a16="http://schemas.microsoft.com/office/drawing/2014/main" id="{11B74F1B-C633-403F-B15F-CE65567B552B}"/>
              </a:ext>
            </a:extLst>
          </p:cNvPr>
          <p:cNvSpPr>
            <a:spLocks noGrp="1"/>
          </p:cNvSpPr>
          <p:nvPr>
            <p:ph type="dt" sz="half" idx="10"/>
          </p:nvPr>
        </p:nvSpPr>
        <p:spPr/>
        <p:txBody>
          <a:bodyPr/>
          <a:lstStyle/>
          <a:p>
            <a:r>
              <a:rPr kumimoji="1" lang="en-US" altLang="ja-JP"/>
              <a:t>2021/03/26</a:t>
            </a:r>
            <a:endParaRPr kumimoji="1" lang="ja-JP" altLang="en-US"/>
          </a:p>
        </p:txBody>
      </p:sp>
      <p:sp>
        <p:nvSpPr>
          <p:cNvPr id="5" name="フッター プレースホルダー 4">
            <a:extLst>
              <a:ext uri="{FF2B5EF4-FFF2-40B4-BE49-F238E27FC236}">
                <a16:creationId xmlns:a16="http://schemas.microsoft.com/office/drawing/2014/main" id="{C5E40894-5D06-44F5-BE80-CEB966EA842E}"/>
              </a:ext>
            </a:extLst>
          </p:cNvPr>
          <p:cNvSpPr>
            <a:spLocks noGrp="1"/>
          </p:cNvSpPr>
          <p:nvPr>
            <p:ph type="ftr" sz="quarter" idx="11"/>
          </p:nvPr>
        </p:nvSpPr>
        <p:spPr/>
        <p:txBody>
          <a:bodyPr/>
          <a:lstStyle/>
          <a:p>
            <a:r>
              <a:rPr kumimoji="1" lang="ja-JP" altLang="en-US"/>
              <a:t>うちゅうのがっこう </a:t>
            </a:r>
            <a:r>
              <a:rPr kumimoji="1" lang="en-US" altLang="ja-JP"/>
              <a:t>2021</a:t>
            </a:r>
            <a:r>
              <a:rPr kumimoji="1" lang="ja-JP" altLang="en-US"/>
              <a:t>春 航海と天文学</a:t>
            </a:r>
            <a:r>
              <a:rPr kumimoji="1" lang="en-US" altLang="ja-JP"/>
              <a:t>(</a:t>
            </a:r>
            <a:r>
              <a:rPr kumimoji="1" lang="ja-JP" altLang="en-US"/>
              <a:t>仮</a:t>
            </a:r>
            <a:r>
              <a:rPr kumimoji="1" lang="en-US" altLang="ja-JP"/>
              <a:t>)</a:t>
            </a:r>
            <a:endParaRPr kumimoji="1" lang="ja-JP" altLang="en-US"/>
          </a:p>
        </p:txBody>
      </p:sp>
      <p:sp>
        <p:nvSpPr>
          <p:cNvPr id="6" name="円弧 5">
            <a:extLst>
              <a:ext uri="{FF2B5EF4-FFF2-40B4-BE49-F238E27FC236}">
                <a16:creationId xmlns:a16="http://schemas.microsoft.com/office/drawing/2014/main" id="{0405A0A0-592B-4B5A-9330-6981C6F8EF4C}"/>
              </a:ext>
            </a:extLst>
          </p:cNvPr>
          <p:cNvSpPr/>
          <p:nvPr/>
        </p:nvSpPr>
        <p:spPr>
          <a:xfrm>
            <a:off x="-781800" y="4872875"/>
            <a:ext cx="3240000" cy="3240000"/>
          </a:xfrm>
          <a:prstGeom prst="arc">
            <a:avLst>
              <a:gd name="adj1" fmla="val 15045814"/>
              <a:gd name="adj2" fmla="val 0"/>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cxnSp>
        <p:nvCxnSpPr>
          <p:cNvPr id="8" name="直線コネクタ 7">
            <a:extLst>
              <a:ext uri="{FF2B5EF4-FFF2-40B4-BE49-F238E27FC236}">
                <a16:creationId xmlns:a16="http://schemas.microsoft.com/office/drawing/2014/main" id="{F11EE28F-30F6-47F7-B21E-25103320ADDF}"/>
              </a:ext>
            </a:extLst>
          </p:cNvPr>
          <p:cNvCxnSpPr>
            <a:cxnSpLocks/>
          </p:cNvCxnSpPr>
          <p:nvPr/>
        </p:nvCxnSpPr>
        <p:spPr>
          <a:xfrm flipV="1">
            <a:off x="838200" y="4257675"/>
            <a:ext cx="0" cy="2235200"/>
          </a:xfrm>
          <a:prstGeom prst="line">
            <a:avLst/>
          </a:prstGeom>
          <a:ln>
            <a:headEnd type="none"/>
            <a:tailEnd type="arrow"/>
          </a:ln>
        </p:spPr>
        <p:style>
          <a:lnRef idx="1">
            <a:schemeClr val="accent1"/>
          </a:lnRef>
          <a:fillRef idx="0">
            <a:schemeClr val="accent1"/>
          </a:fillRef>
          <a:effectRef idx="0">
            <a:schemeClr val="accent1"/>
          </a:effectRef>
          <a:fontRef idx="minor">
            <a:schemeClr val="tx1"/>
          </a:fontRef>
        </p:style>
      </p:cxnSp>
      <p:sp>
        <p:nvSpPr>
          <p:cNvPr id="11" name="星: 5 pt 10">
            <a:extLst>
              <a:ext uri="{FF2B5EF4-FFF2-40B4-BE49-F238E27FC236}">
                <a16:creationId xmlns:a16="http://schemas.microsoft.com/office/drawing/2014/main" id="{606FF6F3-0560-44D1-8DC3-D80779E14F1D}"/>
              </a:ext>
            </a:extLst>
          </p:cNvPr>
          <p:cNvSpPr/>
          <p:nvPr/>
        </p:nvSpPr>
        <p:spPr>
          <a:xfrm>
            <a:off x="683418" y="2524416"/>
            <a:ext cx="309561" cy="276225"/>
          </a:xfrm>
          <a:prstGeom prst="star5">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ボックス 11">
            <a:extLst>
              <a:ext uri="{FF2B5EF4-FFF2-40B4-BE49-F238E27FC236}">
                <a16:creationId xmlns:a16="http://schemas.microsoft.com/office/drawing/2014/main" id="{EED1F6D3-E905-42E0-9FB2-162269823870}"/>
              </a:ext>
            </a:extLst>
          </p:cNvPr>
          <p:cNvSpPr txBox="1"/>
          <p:nvPr/>
        </p:nvSpPr>
        <p:spPr>
          <a:xfrm>
            <a:off x="399616" y="2738910"/>
            <a:ext cx="877163" cy="369332"/>
          </a:xfrm>
          <a:prstGeom prst="rect">
            <a:avLst/>
          </a:prstGeom>
          <a:noFill/>
        </p:spPr>
        <p:txBody>
          <a:bodyPr wrap="none" rtlCol="0">
            <a:spAutoFit/>
          </a:bodyPr>
          <a:lstStyle/>
          <a:p>
            <a:r>
              <a:rPr kumimoji="1" lang="ja-JP" altLang="en-US" dirty="0"/>
              <a:t>北極星</a:t>
            </a:r>
          </a:p>
        </p:txBody>
      </p:sp>
      <p:sp>
        <p:nvSpPr>
          <p:cNvPr id="13" name="テキスト ボックス 12">
            <a:extLst>
              <a:ext uri="{FF2B5EF4-FFF2-40B4-BE49-F238E27FC236}">
                <a16:creationId xmlns:a16="http://schemas.microsoft.com/office/drawing/2014/main" id="{10BB4182-3E52-4926-8150-73E9A073C208}"/>
              </a:ext>
            </a:extLst>
          </p:cNvPr>
          <p:cNvSpPr txBox="1"/>
          <p:nvPr/>
        </p:nvSpPr>
        <p:spPr>
          <a:xfrm>
            <a:off x="314324" y="4591050"/>
            <a:ext cx="678645" cy="307777"/>
          </a:xfrm>
          <a:prstGeom prst="rect">
            <a:avLst/>
          </a:prstGeom>
          <a:noFill/>
        </p:spPr>
        <p:txBody>
          <a:bodyPr wrap="square" rtlCol="0">
            <a:spAutoFit/>
          </a:bodyPr>
          <a:lstStyle/>
          <a:p>
            <a:r>
              <a:rPr kumimoji="1" lang="ja-JP" altLang="en-US" sz="1400" dirty="0"/>
              <a:t>北極</a:t>
            </a:r>
          </a:p>
        </p:txBody>
      </p:sp>
      <p:cxnSp>
        <p:nvCxnSpPr>
          <p:cNvPr id="15" name="直線コネクタ 14">
            <a:extLst>
              <a:ext uri="{FF2B5EF4-FFF2-40B4-BE49-F238E27FC236}">
                <a16:creationId xmlns:a16="http://schemas.microsoft.com/office/drawing/2014/main" id="{9BF52907-9781-48E6-B4EC-BF4FCE57BF9F}"/>
              </a:ext>
            </a:extLst>
          </p:cNvPr>
          <p:cNvCxnSpPr>
            <a:cxnSpLocks/>
          </p:cNvCxnSpPr>
          <p:nvPr/>
        </p:nvCxnSpPr>
        <p:spPr>
          <a:xfrm rot="19740000" flipV="1">
            <a:off x="722502" y="6084005"/>
            <a:ext cx="1620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直線矢印コネクタ 16">
            <a:extLst>
              <a:ext uri="{FF2B5EF4-FFF2-40B4-BE49-F238E27FC236}">
                <a16:creationId xmlns:a16="http://schemas.microsoft.com/office/drawing/2014/main" id="{C94C6209-8F91-4258-A72C-4315658CE430}"/>
              </a:ext>
            </a:extLst>
          </p:cNvPr>
          <p:cNvCxnSpPr>
            <a:cxnSpLocks/>
          </p:cNvCxnSpPr>
          <p:nvPr/>
        </p:nvCxnSpPr>
        <p:spPr>
          <a:xfrm flipH="1" flipV="1">
            <a:off x="1311646" y="6201481"/>
            <a:ext cx="50431" cy="291395"/>
          </a:xfrm>
          <a:prstGeom prst="straightConnector1">
            <a:avLst/>
          </a:prstGeom>
          <a:ln>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8" name="テキスト ボックス 17">
            <a:extLst>
              <a:ext uri="{FF2B5EF4-FFF2-40B4-BE49-F238E27FC236}">
                <a16:creationId xmlns:a16="http://schemas.microsoft.com/office/drawing/2014/main" id="{50126602-39E3-478D-98AD-ACDB86E3E4C7}"/>
              </a:ext>
            </a:extLst>
          </p:cNvPr>
          <p:cNvSpPr txBox="1"/>
          <p:nvPr/>
        </p:nvSpPr>
        <p:spPr>
          <a:xfrm>
            <a:off x="1407459" y="6206747"/>
            <a:ext cx="633507" cy="307777"/>
          </a:xfrm>
          <a:prstGeom prst="rect">
            <a:avLst/>
          </a:prstGeom>
          <a:noFill/>
        </p:spPr>
        <p:txBody>
          <a:bodyPr wrap="none" rtlCol="0">
            <a:spAutoFit/>
          </a:bodyPr>
          <a:lstStyle/>
          <a:p>
            <a:r>
              <a:rPr kumimoji="1" lang="ja-JP" altLang="en-US" sz="1400" dirty="0"/>
              <a:t>緯度 </a:t>
            </a:r>
            <a:r>
              <a:rPr kumimoji="1" lang="en-US" altLang="ja-JP" sz="1400" dirty="0"/>
              <a:t>l</a:t>
            </a:r>
            <a:endParaRPr kumimoji="1" lang="ja-JP" altLang="en-US" dirty="0"/>
          </a:p>
        </p:txBody>
      </p:sp>
      <p:cxnSp>
        <p:nvCxnSpPr>
          <p:cNvPr id="21" name="直線コネクタ 20">
            <a:extLst>
              <a:ext uri="{FF2B5EF4-FFF2-40B4-BE49-F238E27FC236}">
                <a16:creationId xmlns:a16="http://schemas.microsoft.com/office/drawing/2014/main" id="{9ED0D0C3-113C-4D29-AF85-3A83E27D8B47}"/>
              </a:ext>
            </a:extLst>
          </p:cNvPr>
          <p:cNvCxnSpPr>
            <a:cxnSpLocks/>
          </p:cNvCxnSpPr>
          <p:nvPr/>
        </p:nvCxnSpPr>
        <p:spPr>
          <a:xfrm rot="3540000">
            <a:off x="1506808" y="5639933"/>
            <a:ext cx="1440000" cy="0"/>
          </a:xfrm>
          <a:prstGeom prst="line">
            <a:avLst/>
          </a:prstGeom>
        </p:spPr>
        <p:style>
          <a:lnRef idx="1">
            <a:schemeClr val="accent1"/>
          </a:lnRef>
          <a:fillRef idx="0">
            <a:schemeClr val="accent1"/>
          </a:fillRef>
          <a:effectRef idx="0">
            <a:schemeClr val="accent1"/>
          </a:effectRef>
          <a:fontRef idx="minor">
            <a:schemeClr val="tx1"/>
          </a:fontRef>
        </p:style>
      </p:cxnSp>
      <p:sp>
        <p:nvSpPr>
          <p:cNvPr id="23" name="テキスト ボックス 22">
            <a:extLst>
              <a:ext uri="{FF2B5EF4-FFF2-40B4-BE49-F238E27FC236}">
                <a16:creationId xmlns:a16="http://schemas.microsoft.com/office/drawing/2014/main" id="{8AEED1DA-1993-417A-92D8-4887B790FDDF}"/>
              </a:ext>
            </a:extLst>
          </p:cNvPr>
          <p:cNvSpPr txBox="1"/>
          <p:nvPr/>
        </p:nvSpPr>
        <p:spPr>
          <a:xfrm>
            <a:off x="2521039" y="6195430"/>
            <a:ext cx="1494320" cy="253916"/>
          </a:xfrm>
          <a:prstGeom prst="rect">
            <a:avLst/>
          </a:prstGeom>
          <a:noFill/>
        </p:spPr>
        <p:txBody>
          <a:bodyPr wrap="none" rtlCol="0">
            <a:spAutoFit/>
          </a:bodyPr>
          <a:lstStyle/>
          <a:p>
            <a:r>
              <a:rPr lang="ja-JP" altLang="en-US" sz="1050" dirty="0"/>
              <a:t>緯度 </a:t>
            </a:r>
            <a:r>
              <a:rPr lang="en-US" altLang="ja-JP" sz="1050" dirty="0"/>
              <a:t>l </a:t>
            </a:r>
            <a:r>
              <a:rPr lang="ja-JP" altLang="en-US" sz="1050" dirty="0"/>
              <a:t>における地平線</a:t>
            </a:r>
            <a:endParaRPr kumimoji="1" lang="ja-JP" altLang="en-US" dirty="0"/>
          </a:p>
        </p:txBody>
      </p:sp>
      <mc:AlternateContent xmlns:mc="http://schemas.openxmlformats.org/markup-compatibility/2006" xmlns:p14="http://schemas.microsoft.com/office/powerpoint/2010/main">
        <mc:Choice Requires="p14">
          <p:contentPart p14:bwMode="auto" r:id="rId2">
            <p14:nvContentPartPr>
              <p14:cNvPr id="25" name="インク 24">
                <a:extLst>
                  <a:ext uri="{FF2B5EF4-FFF2-40B4-BE49-F238E27FC236}">
                    <a16:creationId xmlns:a16="http://schemas.microsoft.com/office/drawing/2014/main" id="{DA2ADBA1-14B7-4DF1-B571-594C0A4304D3}"/>
                  </a:ext>
                </a:extLst>
              </p14:cNvPr>
              <p14:cNvContentPartPr/>
              <p14:nvPr/>
            </p14:nvContentPartPr>
            <p14:xfrm>
              <a:off x="650520" y="2255760"/>
              <a:ext cx="6093000" cy="3700440"/>
            </p14:xfrm>
          </p:contentPart>
        </mc:Choice>
        <mc:Fallback xmlns="">
          <p:pic>
            <p:nvPicPr>
              <p:cNvPr id="25" name="インク 24">
                <a:extLst>
                  <a:ext uri="{FF2B5EF4-FFF2-40B4-BE49-F238E27FC236}">
                    <a16:creationId xmlns:a16="http://schemas.microsoft.com/office/drawing/2014/main" id="{DA2ADBA1-14B7-4DF1-B571-594C0A4304D3}"/>
                  </a:ext>
                </a:extLst>
              </p:cNvPr>
              <p:cNvPicPr/>
              <p:nvPr/>
            </p:nvPicPr>
            <p:blipFill>
              <a:blip r:embed="rId3"/>
              <a:stretch>
                <a:fillRect/>
              </a:stretch>
            </p:blipFill>
            <p:spPr>
              <a:xfrm>
                <a:off x="641160" y="2246400"/>
                <a:ext cx="6111720" cy="3719160"/>
              </a:xfrm>
              <a:prstGeom prst="rect">
                <a:avLst/>
              </a:prstGeom>
            </p:spPr>
          </p:pic>
        </mc:Fallback>
      </mc:AlternateContent>
    </p:spTree>
    <p:extLst>
      <p:ext uri="{BB962C8B-B14F-4D97-AF65-F5344CB8AC3E}">
        <p14:creationId xmlns:p14="http://schemas.microsoft.com/office/powerpoint/2010/main" val="34698568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0" name="直線コネクタ 29">
            <a:extLst>
              <a:ext uri="{FF2B5EF4-FFF2-40B4-BE49-F238E27FC236}">
                <a16:creationId xmlns:a16="http://schemas.microsoft.com/office/drawing/2014/main" id="{69F00C1C-7821-42B6-8CE9-FA33475DF12B}"/>
              </a:ext>
            </a:extLst>
          </p:cNvPr>
          <p:cNvCxnSpPr>
            <a:cxnSpLocks/>
          </p:cNvCxnSpPr>
          <p:nvPr/>
        </p:nvCxnSpPr>
        <p:spPr>
          <a:xfrm>
            <a:off x="8851755" y="3817772"/>
            <a:ext cx="2867025" cy="0"/>
          </a:xfrm>
          <a:prstGeom prst="line">
            <a:avLst/>
          </a:prstGeom>
          <a:ln w="19050">
            <a:solidFill>
              <a:srgbClr val="FF9900"/>
            </a:solidFill>
            <a:prstDash val="dashDot"/>
          </a:ln>
        </p:spPr>
        <p:style>
          <a:lnRef idx="1">
            <a:schemeClr val="accent1"/>
          </a:lnRef>
          <a:fillRef idx="0">
            <a:schemeClr val="accent1"/>
          </a:fillRef>
          <a:effectRef idx="0">
            <a:schemeClr val="accent1"/>
          </a:effectRef>
          <a:fontRef idx="minor">
            <a:schemeClr val="tx1"/>
          </a:fontRef>
        </p:style>
      </p:cxnSp>
      <p:cxnSp>
        <p:nvCxnSpPr>
          <p:cNvPr id="29" name="直線コネクタ 28">
            <a:extLst>
              <a:ext uri="{FF2B5EF4-FFF2-40B4-BE49-F238E27FC236}">
                <a16:creationId xmlns:a16="http://schemas.microsoft.com/office/drawing/2014/main" id="{94BFAE2E-4672-4438-87EF-3E375DA74C31}"/>
              </a:ext>
            </a:extLst>
          </p:cNvPr>
          <p:cNvCxnSpPr>
            <a:cxnSpLocks/>
          </p:cNvCxnSpPr>
          <p:nvPr/>
        </p:nvCxnSpPr>
        <p:spPr>
          <a:xfrm>
            <a:off x="8296369" y="3973694"/>
            <a:ext cx="2867025" cy="0"/>
          </a:xfrm>
          <a:prstGeom prst="line">
            <a:avLst/>
          </a:prstGeom>
          <a:ln w="19050">
            <a:solidFill>
              <a:srgbClr val="FF9900"/>
            </a:solidFill>
            <a:prstDash val="dashDot"/>
          </a:ln>
        </p:spPr>
        <p:style>
          <a:lnRef idx="1">
            <a:schemeClr val="accent1"/>
          </a:lnRef>
          <a:fillRef idx="0">
            <a:schemeClr val="accent1"/>
          </a:fillRef>
          <a:effectRef idx="0">
            <a:schemeClr val="accent1"/>
          </a:effectRef>
          <a:fontRef idx="minor">
            <a:schemeClr val="tx1"/>
          </a:fontRef>
        </p:style>
      </p:cxnSp>
      <p:cxnSp>
        <p:nvCxnSpPr>
          <p:cNvPr id="27" name="直線コネクタ 26">
            <a:extLst>
              <a:ext uri="{FF2B5EF4-FFF2-40B4-BE49-F238E27FC236}">
                <a16:creationId xmlns:a16="http://schemas.microsoft.com/office/drawing/2014/main" id="{76B968B1-9542-4EC0-8FB3-7383BB6A34BC}"/>
              </a:ext>
            </a:extLst>
          </p:cNvPr>
          <p:cNvCxnSpPr>
            <a:cxnSpLocks/>
          </p:cNvCxnSpPr>
          <p:nvPr/>
        </p:nvCxnSpPr>
        <p:spPr>
          <a:xfrm>
            <a:off x="9074920" y="4129616"/>
            <a:ext cx="2867025" cy="0"/>
          </a:xfrm>
          <a:prstGeom prst="line">
            <a:avLst/>
          </a:prstGeom>
          <a:ln w="19050">
            <a:solidFill>
              <a:srgbClr val="FF9900"/>
            </a:solidFill>
            <a:prstDash val="dashDot"/>
          </a:ln>
        </p:spPr>
        <p:style>
          <a:lnRef idx="1">
            <a:schemeClr val="accent1"/>
          </a:lnRef>
          <a:fillRef idx="0">
            <a:schemeClr val="accent1"/>
          </a:fillRef>
          <a:effectRef idx="0">
            <a:schemeClr val="accent1"/>
          </a:effectRef>
          <a:fontRef idx="minor">
            <a:schemeClr val="tx1"/>
          </a:fontRef>
        </p:style>
      </p:cxnSp>
      <p:sp>
        <p:nvSpPr>
          <p:cNvPr id="2" name="タイトル 1">
            <a:extLst>
              <a:ext uri="{FF2B5EF4-FFF2-40B4-BE49-F238E27FC236}">
                <a16:creationId xmlns:a16="http://schemas.microsoft.com/office/drawing/2014/main" id="{08B2C4C3-D857-4C67-9271-CFB1C241191C}"/>
              </a:ext>
            </a:extLst>
          </p:cNvPr>
          <p:cNvSpPr>
            <a:spLocks noGrp="1"/>
          </p:cNvSpPr>
          <p:nvPr>
            <p:ph type="title"/>
          </p:nvPr>
        </p:nvSpPr>
        <p:spPr/>
        <p:txBody>
          <a:bodyPr/>
          <a:lstStyle/>
          <a:p>
            <a:r>
              <a:rPr lang="ja-JP" altLang="en-US" dirty="0"/>
              <a:t>天測航法</a:t>
            </a:r>
            <a:r>
              <a:rPr lang="en-US" altLang="ja-JP" dirty="0"/>
              <a:t>2:</a:t>
            </a:r>
            <a:r>
              <a:rPr lang="ja-JP" altLang="en-US" dirty="0"/>
              <a:t>緯度と経度を別々に測定</a:t>
            </a:r>
            <a:endParaRPr kumimoji="1" lang="ja-JP" altLang="en-US" dirty="0"/>
          </a:p>
        </p:txBody>
      </p:sp>
      <p:sp>
        <p:nvSpPr>
          <p:cNvPr id="3" name="コンテンツ プレースホルダー 2">
            <a:extLst>
              <a:ext uri="{FF2B5EF4-FFF2-40B4-BE49-F238E27FC236}">
                <a16:creationId xmlns:a16="http://schemas.microsoft.com/office/drawing/2014/main" id="{0732D1F9-9590-43A5-93D4-61C3971AE7D1}"/>
              </a:ext>
            </a:extLst>
          </p:cNvPr>
          <p:cNvSpPr>
            <a:spLocks noGrp="1"/>
          </p:cNvSpPr>
          <p:nvPr>
            <p:ph idx="1"/>
          </p:nvPr>
        </p:nvSpPr>
        <p:spPr/>
        <p:txBody>
          <a:bodyPr/>
          <a:lstStyle/>
          <a:p>
            <a:r>
              <a:rPr kumimoji="1" lang="ja-JP" altLang="en-US" dirty="0"/>
              <a:t>緯度の測定</a:t>
            </a:r>
            <a:endParaRPr kumimoji="1" lang="en-US" altLang="ja-JP" dirty="0"/>
          </a:p>
          <a:p>
            <a:pPr lvl="1"/>
            <a:r>
              <a:rPr lang="ja-JP" altLang="en-US" dirty="0"/>
              <a:t>北極星を用いる方法と</a:t>
            </a:r>
            <a:r>
              <a:rPr lang="en-US" altLang="ja-JP" dirty="0"/>
              <a:t>, </a:t>
            </a:r>
            <a:r>
              <a:rPr lang="ja-JP" altLang="en-US" dirty="0"/>
              <a:t>太陽を用いる方法がある</a:t>
            </a:r>
            <a:r>
              <a:rPr lang="en-US" altLang="ja-JP" dirty="0"/>
              <a:t>.</a:t>
            </a:r>
          </a:p>
          <a:p>
            <a:pPr lvl="2"/>
            <a:r>
              <a:rPr lang="ja-JP" altLang="en-US" dirty="0"/>
              <a:t>子午線高度緯度法について</a:t>
            </a:r>
            <a:endParaRPr lang="en-US" altLang="ja-JP" dirty="0"/>
          </a:p>
          <a:p>
            <a:pPr lvl="3"/>
            <a:r>
              <a:rPr lang="ja-JP" altLang="en-US" dirty="0"/>
              <a:t>天体が南中する高度によって緯度がわかる</a:t>
            </a:r>
            <a:r>
              <a:rPr lang="en-US" altLang="ja-JP" dirty="0"/>
              <a:t>.</a:t>
            </a:r>
          </a:p>
          <a:p>
            <a:pPr lvl="4"/>
            <a:r>
              <a:rPr lang="ja-JP" altLang="en-US" dirty="0"/>
              <a:t>天体高度 </a:t>
            </a:r>
            <a:r>
              <a:rPr lang="en-US" altLang="ja-JP" dirty="0"/>
              <a:t>a = 90° - </a:t>
            </a:r>
            <a:r>
              <a:rPr lang="ja-JP" altLang="en-US" dirty="0"/>
              <a:t>緯度 </a:t>
            </a:r>
            <a:r>
              <a:rPr lang="en-US" altLang="ja-JP" dirty="0"/>
              <a:t>l + </a:t>
            </a:r>
            <a:r>
              <a:rPr lang="ja-JP" altLang="en-US" dirty="0"/>
              <a:t>赤緯</a:t>
            </a:r>
            <a:r>
              <a:rPr lang="en-US" altLang="ja-JP" dirty="0"/>
              <a:t> d(</a:t>
            </a:r>
            <a:r>
              <a:rPr lang="ja-JP" altLang="en-US" dirty="0"/>
              <a:t>符号は状況に拠る</a:t>
            </a:r>
            <a:r>
              <a:rPr lang="en-US" altLang="ja-JP" dirty="0"/>
              <a:t>)</a:t>
            </a:r>
          </a:p>
          <a:p>
            <a:pPr lvl="2"/>
            <a:endParaRPr kumimoji="1" lang="ja-JP" altLang="en-US" dirty="0"/>
          </a:p>
        </p:txBody>
      </p:sp>
      <p:sp>
        <p:nvSpPr>
          <p:cNvPr id="4" name="日付プレースホルダー 3">
            <a:extLst>
              <a:ext uri="{FF2B5EF4-FFF2-40B4-BE49-F238E27FC236}">
                <a16:creationId xmlns:a16="http://schemas.microsoft.com/office/drawing/2014/main" id="{11B74F1B-C633-403F-B15F-CE65567B552B}"/>
              </a:ext>
            </a:extLst>
          </p:cNvPr>
          <p:cNvSpPr>
            <a:spLocks noGrp="1"/>
          </p:cNvSpPr>
          <p:nvPr>
            <p:ph type="dt" sz="half" idx="10"/>
          </p:nvPr>
        </p:nvSpPr>
        <p:spPr/>
        <p:txBody>
          <a:bodyPr/>
          <a:lstStyle/>
          <a:p>
            <a:r>
              <a:rPr kumimoji="1" lang="en-US" altLang="ja-JP"/>
              <a:t>2021/03/26</a:t>
            </a:r>
            <a:endParaRPr kumimoji="1" lang="ja-JP" altLang="en-US"/>
          </a:p>
        </p:txBody>
      </p:sp>
      <p:sp>
        <p:nvSpPr>
          <p:cNvPr id="5" name="フッター プレースホルダー 4">
            <a:extLst>
              <a:ext uri="{FF2B5EF4-FFF2-40B4-BE49-F238E27FC236}">
                <a16:creationId xmlns:a16="http://schemas.microsoft.com/office/drawing/2014/main" id="{C5E40894-5D06-44F5-BE80-CEB966EA842E}"/>
              </a:ext>
            </a:extLst>
          </p:cNvPr>
          <p:cNvSpPr>
            <a:spLocks noGrp="1"/>
          </p:cNvSpPr>
          <p:nvPr>
            <p:ph type="ftr" sz="quarter" idx="11"/>
          </p:nvPr>
        </p:nvSpPr>
        <p:spPr/>
        <p:txBody>
          <a:bodyPr/>
          <a:lstStyle/>
          <a:p>
            <a:r>
              <a:rPr kumimoji="1" lang="ja-JP" altLang="en-US"/>
              <a:t>うちゅうのがっこう </a:t>
            </a:r>
            <a:r>
              <a:rPr kumimoji="1" lang="en-US" altLang="ja-JP"/>
              <a:t>2021</a:t>
            </a:r>
            <a:r>
              <a:rPr kumimoji="1" lang="ja-JP" altLang="en-US"/>
              <a:t>春 航海と天文学</a:t>
            </a:r>
            <a:r>
              <a:rPr kumimoji="1" lang="en-US" altLang="ja-JP"/>
              <a:t>(</a:t>
            </a:r>
            <a:r>
              <a:rPr kumimoji="1" lang="ja-JP" altLang="en-US"/>
              <a:t>仮</a:t>
            </a:r>
            <a:r>
              <a:rPr kumimoji="1" lang="en-US" altLang="ja-JP"/>
              <a:t>)</a:t>
            </a:r>
            <a:endParaRPr kumimoji="1" lang="ja-JP" altLang="en-US"/>
          </a:p>
        </p:txBody>
      </p:sp>
      <p:sp>
        <p:nvSpPr>
          <p:cNvPr id="6" name="部分円 5">
            <a:extLst>
              <a:ext uri="{FF2B5EF4-FFF2-40B4-BE49-F238E27FC236}">
                <a16:creationId xmlns:a16="http://schemas.microsoft.com/office/drawing/2014/main" id="{16032CD9-B065-49FA-9545-05A32B5EC5FC}"/>
              </a:ext>
            </a:extLst>
          </p:cNvPr>
          <p:cNvSpPr/>
          <p:nvPr/>
        </p:nvSpPr>
        <p:spPr>
          <a:xfrm>
            <a:off x="210000" y="4564513"/>
            <a:ext cx="3600000" cy="3600000"/>
          </a:xfrm>
          <a:prstGeom prst="pie">
            <a:avLst>
              <a:gd name="adj1" fmla="val 10784265"/>
              <a:gd name="adj2" fmla="val 2159740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cxnSp>
        <p:nvCxnSpPr>
          <p:cNvPr id="8" name="直線矢印コネクタ 7">
            <a:extLst>
              <a:ext uri="{FF2B5EF4-FFF2-40B4-BE49-F238E27FC236}">
                <a16:creationId xmlns:a16="http://schemas.microsoft.com/office/drawing/2014/main" id="{2814B04D-B12C-4D40-8DF9-5DC60C167634}"/>
              </a:ext>
            </a:extLst>
          </p:cNvPr>
          <p:cNvCxnSpPr>
            <a:stCxn id="6" idx="3"/>
          </p:cNvCxnSpPr>
          <p:nvPr/>
        </p:nvCxnSpPr>
        <p:spPr>
          <a:xfrm>
            <a:off x="2010000" y="4564513"/>
            <a:ext cx="0" cy="1800000"/>
          </a:xfrm>
          <a:prstGeom prst="straightConnector1">
            <a:avLst/>
          </a:prstGeom>
          <a:ln>
            <a:tailEnd type="none"/>
          </a:ln>
        </p:spPr>
        <p:style>
          <a:lnRef idx="1">
            <a:schemeClr val="accent1"/>
          </a:lnRef>
          <a:fillRef idx="0">
            <a:schemeClr val="accent1"/>
          </a:fillRef>
          <a:effectRef idx="0">
            <a:schemeClr val="accent1"/>
          </a:effectRef>
          <a:fontRef idx="minor">
            <a:schemeClr val="tx1"/>
          </a:fontRef>
        </p:style>
      </p:cxnSp>
      <p:cxnSp>
        <p:nvCxnSpPr>
          <p:cNvPr id="10" name="直線矢印コネクタ 9">
            <a:extLst>
              <a:ext uri="{FF2B5EF4-FFF2-40B4-BE49-F238E27FC236}">
                <a16:creationId xmlns:a16="http://schemas.microsoft.com/office/drawing/2014/main" id="{A8F77DBF-439D-4BD4-AEAD-0E4C6CD51BEB}"/>
              </a:ext>
            </a:extLst>
          </p:cNvPr>
          <p:cNvCxnSpPr>
            <a:cxnSpLocks/>
          </p:cNvCxnSpPr>
          <p:nvPr/>
        </p:nvCxnSpPr>
        <p:spPr>
          <a:xfrm rot="-1860000">
            <a:off x="1855741" y="5808272"/>
            <a:ext cx="2160000" cy="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 name="テキスト ボックス 10">
            <a:extLst>
              <a:ext uri="{FF2B5EF4-FFF2-40B4-BE49-F238E27FC236}">
                <a16:creationId xmlns:a16="http://schemas.microsoft.com/office/drawing/2014/main" id="{4624B0E7-E181-4D6E-9D29-1ECE78A17BCE}"/>
              </a:ext>
            </a:extLst>
          </p:cNvPr>
          <p:cNvSpPr txBox="1"/>
          <p:nvPr/>
        </p:nvSpPr>
        <p:spPr>
          <a:xfrm>
            <a:off x="3689463" y="5029555"/>
            <a:ext cx="800219" cy="276999"/>
          </a:xfrm>
          <a:prstGeom prst="rect">
            <a:avLst/>
          </a:prstGeom>
          <a:noFill/>
        </p:spPr>
        <p:txBody>
          <a:bodyPr wrap="none" rtlCol="0">
            <a:spAutoFit/>
          </a:bodyPr>
          <a:lstStyle/>
          <a:p>
            <a:r>
              <a:rPr lang="ja-JP" altLang="en-US" sz="1200" dirty="0"/>
              <a:t>天の北極</a:t>
            </a:r>
            <a:endParaRPr kumimoji="1" lang="ja-JP" altLang="en-US" dirty="0"/>
          </a:p>
        </p:txBody>
      </p:sp>
      <p:cxnSp>
        <p:nvCxnSpPr>
          <p:cNvPr id="13" name="直線コネクタ 12">
            <a:extLst>
              <a:ext uri="{FF2B5EF4-FFF2-40B4-BE49-F238E27FC236}">
                <a16:creationId xmlns:a16="http://schemas.microsoft.com/office/drawing/2014/main" id="{66DEEB8B-33A2-4E58-B876-C55B61156B11}"/>
              </a:ext>
            </a:extLst>
          </p:cNvPr>
          <p:cNvCxnSpPr>
            <a:cxnSpLocks/>
          </p:cNvCxnSpPr>
          <p:nvPr/>
        </p:nvCxnSpPr>
        <p:spPr>
          <a:xfrm rot="3540000">
            <a:off x="646466" y="5593062"/>
            <a:ext cx="180000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77F689CA-0FAC-49CA-8932-A623A9BB8400}"/>
              </a:ext>
            </a:extLst>
          </p:cNvPr>
          <p:cNvSpPr txBox="1"/>
          <p:nvPr/>
        </p:nvSpPr>
        <p:spPr>
          <a:xfrm>
            <a:off x="346137" y="4638329"/>
            <a:ext cx="800219" cy="276999"/>
          </a:xfrm>
          <a:prstGeom prst="rect">
            <a:avLst/>
          </a:prstGeom>
          <a:noFill/>
        </p:spPr>
        <p:txBody>
          <a:bodyPr wrap="none" rtlCol="0">
            <a:spAutoFit/>
          </a:bodyPr>
          <a:lstStyle/>
          <a:p>
            <a:r>
              <a:rPr lang="ja-JP" altLang="en-US" sz="1200" dirty="0"/>
              <a:t>天の赤道</a:t>
            </a:r>
            <a:endParaRPr kumimoji="1" lang="ja-JP" altLang="en-US" dirty="0"/>
          </a:p>
        </p:txBody>
      </p:sp>
      <p:cxnSp>
        <p:nvCxnSpPr>
          <p:cNvPr id="15" name="直線矢印コネクタ 14">
            <a:extLst>
              <a:ext uri="{FF2B5EF4-FFF2-40B4-BE49-F238E27FC236}">
                <a16:creationId xmlns:a16="http://schemas.microsoft.com/office/drawing/2014/main" id="{CB8D88E6-2D25-4FD3-8F0B-0785F746F5D8}"/>
              </a:ext>
            </a:extLst>
          </p:cNvPr>
          <p:cNvCxnSpPr>
            <a:cxnSpLocks/>
          </p:cNvCxnSpPr>
          <p:nvPr/>
        </p:nvCxnSpPr>
        <p:spPr>
          <a:xfrm flipV="1">
            <a:off x="1546466" y="5374283"/>
            <a:ext cx="262244" cy="140109"/>
          </a:xfrm>
          <a:prstGeom prst="straightConnector1">
            <a:avLst/>
          </a:prstGeom>
          <a:ln>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6" name="テキスト ボックス 15">
            <a:extLst>
              <a:ext uri="{FF2B5EF4-FFF2-40B4-BE49-F238E27FC236}">
                <a16:creationId xmlns:a16="http://schemas.microsoft.com/office/drawing/2014/main" id="{B83F095F-58E3-4F93-B0BE-D859BF245FA2}"/>
              </a:ext>
            </a:extLst>
          </p:cNvPr>
          <p:cNvSpPr txBox="1"/>
          <p:nvPr/>
        </p:nvSpPr>
        <p:spPr>
          <a:xfrm>
            <a:off x="1238551" y="5098141"/>
            <a:ext cx="694421" cy="307777"/>
          </a:xfrm>
          <a:prstGeom prst="rect">
            <a:avLst/>
          </a:prstGeom>
          <a:noFill/>
        </p:spPr>
        <p:txBody>
          <a:bodyPr wrap="none" rtlCol="0">
            <a:spAutoFit/>
          </a:bodyPr>
          <a:lstStyle/>
          <a:p>
            <a:r>
              <a:rPr lang="ja-JP" altLang="en-US" sz="1400" dirty="0"/>
              <a:t>赤緯</a:t>
            </a:r>
            <a:r>
              <a:rPr kumimoji="1" lang="ja-JP" altLang="en-US" sz="1400" dirty="0"/>
              <a:t> </a:t>
            </a:r>
            <a:r>
              <a:rPr lang="en-US" altLang="ja-JP" sz="1400" dirty="0"/>
              <a:t>d</a:t>
            </a:r>
            <a:endParaRPr kumimoji="1" lang="ja-JP" altLang="en-US" dirty="0"/>
          </a:p>
        </p:txBody>
      </p:sp>
      <p:sp>
        <p:nvSpPr>
          <p:cNvPr id="17" name="太陽 16">
            <a:extLst>
              <a:ext uri="{FF2B5EF4-FFF2-40B4-BE49-F238E27FC236}">
                <a16:creationId xmlns:a16="http://schemas.microsoft.com/office/drawing/2014/main" id="{FB37E814-D602-4E22-AB96-A718F9918722}"/>
              </a:ext>
            </a:extLst>
          </p:cNvPr>
          <p:cNvSpPr/>
          <p:nvPr/>
        </p:nvSpPr>
        <p:spPr>
          <a:xfrm>
            <a:off x="1585762" y="4273766"/>
            <a:ext cx="306957" cy="311844"/>
          </a:xfrm>
          <a:prstGeom prst="su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8" name="直線コネクタ 17">
            <a:extLst>
              <a:ext uri="{FF2B5EF4-FFF2-40B4-BE49-F238E27FC236}">
                <a16:creationId xmlns:a16="http://schemas.microsoft.com/office/drawing/2014/main" id="{418A1C77-E8DB-433B-9EC8-609E55F35F5C}"/>
              </a:ext>
            </a:extLst>
          </p:cNvPr>
          <p:cNvCxnSpPr>
            <a:cxnSpLocks/>
          </p:cNvCxnSpPr>
          <p:nvPr/>
        </p:nvCxnSpPr>
        <p:spPr>
          <a:xfrm rot="4860000">
            <a:off x="969211" y="5481832"/>
            <a:ext cx="1800000"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19" name="テキスト ボックス 18">
            <a:extLst>
              <a:ext uri="{FF2B5EF4-FFF2-40B4-BE49-F238E27FC236}">
                <a16:creationId xmlns:a16="http://schemas.microsoft.com/office/drawing/2014/main" id="{FE07AF04-0807-4F6C-A787-953696942674}"/>
              </a:ext>
            </a:extLst>
          </p:cNvPr>
          <p:cNvSpPr txBox="1"/>
          <p:nvPr/>
        </p:nvSpPr>
        <p:spPr>
          <a:xfrm>
            <a:off x="3861482" y="5846544"/>
            <a:ext cx="4095300" cy="646331"/>
          </a:xfrm>
          <a:prstGeom prst="rect">
            <a:avLst/>
          </a:prstGeom>
          <a:noFill/>
        </p:spPr>
        <p:txBody>
          <a:bodyPr wrap="square" rtlCol="0">
            <a:spAutoFit/>
          </a:bodyPr>
          <a:lstStyle/>
          <a:p>
            <a:r>
              <a:rPr kumimoji="1" lang="en-US" altLang="ja-JP" dirty="0"/>
              <a:t>2021/7/1 </a:t>
            </a:r>
            <a:r>
              <a:rPr kumimoji="1" lang="ja-JP" altLang="en-US" dirty="0"/>
              <a:t>太陽の赤緯は</a:t>
            </a:r>
            <a:r>
              <a:rPr kumimoji="1" lang="en-US" altLang="ja-JP" dirty="0"/>
              <a:t>+23°</a:t>
            </a:r>
            <a:r>
              <a:rPr kumimoji="1" lang="ja-JP" altLang="en-US" dirty="0"/>
              <a:t>である</a:t>
            </a:r>
            <a:r>
              <a:rPr kumimoji="1" lang="en-US" altLang="ja-JP" dirty="0"/>
              <a:t>.</a:t>
            </a:r>
          </a:p>
          <a:p>
            <a:r>
              <a:rPr kumimoji="1" lang="ja-JP" altLang="en-US" dirty="0"/>
              <a:t>南中高度が</a:t>
            </a:r>
            <a:r>
              <a:rPr kumimoji="1" lang="en-US" altLang="ja-JP" dirty="0"/>
              <a:t>82°</a:t>
            </a:r>
            <a:r>
              <a:rPr kumimoji="1" lang="ja-JP" altLang="en-US" dirty="0"/>
              <a:t>の時</a:t>
            </a:r>
            <a:r>
              <a:rPr kumimoji="1" lang="en-US" altLang="ja-JP" dirty="0"/>
              <a:t>, </a:t>
            </a:r>
            <a:r>
              <a:rPr kumimoji="1" lang="ja-JP" altLang="en-US" dirty="0"/>
              <a:t>緯度は何度</a:t>
            </a:r>
            <a:r>
              <a:rPr kumimoji="1" lang="en-US" altLang="ja-JP" dirty="0"/>
              <a:t>?</a:t>
            </a:r>
            <a:endParaRPr kumimoji="1" lang="ja-JP" altLang="en-US" dirty="0"/>
          </a:p>
        </p:txBody>
      </p:sp>
      <p:sp>
        <p:nvSpPr>
          <p:cNvPr id="22" name="円弧 21">
            <a:extLst>
              <a:ext uri="{FF2B5EF4-FFF2-40B4-BE49-F238E27FC236}">
                <a16:creationId xmlns:a16="http://schemas.microsoft.com/office/drawing/2014/main" id="{00FF2BF0-DB8C-40C8-96B9-597D7292869A}"/>
              </a:ext>
            </a:extLst>
          </p:cNvPr>
          <p:cNvSpPr/>
          <p:nvPr/>
        </p:nvSpPr>
        <p:spPr>
          <a:xfrm>
            <a:off x="8485269" y="3817772"/>
            <a:ext cx="3600000" cy="3600000"/>
          </a:xfrm>
          <a:prstGeom prst="arc">
            <a:avLst>
              <a:gd name="adj1" fmla="val 14332910"/>
              <a:gd name="adj2" fmla="val 18606029"/>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3" name="星: 5 pt 22">
            <a:extLst>
              <a:ext uri="{FF2B5EF4-FFF2-40B4-BE49-F238E27FC236}">
                <a16:creationId xmlns:a16="http://schemas.microsoft.com/office/drawing/2014/main" id="{F1A80D25-AC45-46B9-8D1E-276232B39B03}"/>
              </a:ext>
            </a:extLst>
          </p:cNvPr>
          <p:cNvSpPr/>
          <p:nvPr/>
        </p:nvSpPr>
        <p:spPr>
          <a:xfrm>
            <a:off x="9386309" y="3817772"/>
            <a:ext cx="306957" cy="311844"/>
          </a:xfrm>
          <a:prstGeom prst="star5">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星: 5 pt 23">
            <a:extLst>
              <a:ext uri="{FF2B5EF4-FFF2-40B4-BE49-F238E27FC236}">
                <a16:creationId xmlns:a16="http://schemas.microsoft.com/office/drawing/2014/main" id="{734E55EA-CF03-4C42-A1D5-0B07DF9B9DAB}"/>
              </a:ext>
            </a:extLst>
          </p:cNvPr>
          <p:cNvSpPr/>
          <p:nvPr/>
        </p:nvSpPr>
        <p:spPr>
          <a:xfrm>
            <a:off x="10131790" y="3661850"/>
            <a:ext cx="306957" cy="311844"/>
          </a:xfrm>
          <a:prstGeom prst="star5">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星: 5 pt 24">
            <a:extLst>
              <a:ext uri="{FF2B5EF4-FFF2-40B4-BE49-F238E27FC236}">
                <a16:creationId xmlns:a16="http://schemas.microsoft.com/office/drawing/2014/main" id="{FB6700A1-EA98-49E6-A223-5FE1F7FB7FE2}"/>
              </a:ext>
            </a:extLst>
          </p:cNvPr>
          <p:cNvSpPr/>
          <p:nvPr/>
        </p:nvSpPr>
        <p:spPr>
          <a:xfrm>
            <a:off x="11120158" y="3945116"/>
            <a:ext cx="306957" cy="311844"/>
          </a:xfrm>
          <a:prstGeom prst="star5">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テキスト ボックス 30">
            <a:extLst>
              <a:ext uri="{FF2B5EF4-FFF2-40B4-BE49-F238E27FC236}">
                <a16:creationId xmlns:a16="http://schemas.microsoft.com/office/drawing/2014/main" id="{17180DFA-277B-4246-9B13-CFF61FFBDD51}"/>
              </a:ext>
            </a:extLst>
          </p:cNvPr>
          <p:cNvSpPr txBox="1"/>
          <p:nvPr/>
        </p:nvSpPr>
        <p:spPr>
          <a:xfrm>
            <a:off x="8223377" y="4225980"/>
            <a:ext cx="3877985" cy="276999"/>
          </a:xfrm>
          <a:prstGeom prst="rect">
            <a:avLst/>
          </a:prstGeom>
          <a:noFill/>
        </p:spPr>
        <p:txBody>
          <a:bodyPr wrap="none" rtlCol="0">
            <a:spAutoFit/>
          </a:bodyPr>
          <a:lstStyle/>
          <a:p>
            <a:r>
              <a:rPr lang="ja-JP" altLang="en-US" sz="1200" dirty="0"/>
              <a:t>南中高度は南中前後の高度を測って極大高度を調べる</a:t>
            </a:r>
            <a:endParaRPr kumimoji="1" lang="ja-JP" altLang="en-US" dirty="0"/>
          </a:p>
        </p:txBody>
      </p:sp>
      <mc:AlternateContent xmlns:mc="http://schemas.openxmlformats.org/markup-compatibility/2006" xmlns:p14="http://schemas.microsoft.com/office/powerpoint/2010/main">
        <mc:Choice Requires="p14">
          <p:contentPart p14:bwMode="auto" r:id="rId2">
            <p14:nvContentPartPr>
              <p14:cNvPr id="32" name="インク 31">
                <a:extLst>
                  <a:ext uri="{FF2B5EF4-FFF2-40B4-BE49-F238E27FC236}">
                    <a16:creationId xmlns:a16="http://schemas.microsoft.com/office/drawing/2014/main" id="{C0C54933-5136-47D8-8A11-179A6DAC53FB}"/>
                  </a:ext>
                </a:extLst>
              </p14:cNvPr>
              <p14:cNvContentPartPr/>
              <p14:nvPr/>
            </p14:nvContentPartPr>
            <p14:xfrm>
              <a:off x="480240" y="3174120"/>
              <a:ext cx="11320560" cy="3269160"/>
            </p14:xfrm>
          </p:contentPart>
        </mc:Choice>
        <mc:Fallback xmlns="">
          <p:pic>
            <p:nvPicPr>
              <p:cNvPr id="32" name="インク 31">
                <a:extLst>
                  <a:ext uri="{FF2B5EF4-FFF2-40B4-BE49-F238E27FC236}">
                    <a16:creationId xmlns:a16="http://schemas.microsoft.com/office/drawing/2014/main" id="{C0C54933-5136-47D8-8A11-179A6DAC53FB}"/>
                  </a:ext>
                </a:extLst>
              </p:cNvPr>
              <p:cNvPicPr/>
              <p:nvPr/>
            </p:nvPicPr>
            <p:blipFill>
              <a:blip r:embed="rId3"/>
              <a:stretch>
                <a:fillRect/>
              </a:stretch>
            </p:blipFill>
            <p:spPr>
              <a:xfrm>
                <a:off x="470880" y="3164760"/>
                <a:ext cx="11339280" cy="3287880"/>
              </a:xfrm>
              <a:prstGeom prst="rect">
                <a:avLst/>
              </a:prstGeom>
            </p:spPr>
          </p:pic>
        </mc:Fallback>
      </mc:AlternateContent>
    </p:spTree>
    <p:extLst>
      <p:ext uri="{BB962C8B-B14F-4D97-AF65-F5344CB8AC3E}">
        <p14:creationId xmlns:p14="http://schemas.microsoft.com/office/powerpoint/2010/main" val="12422366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8983DCF-05D2-4116-AD1D-EF876811C7FA}"/>
              </a:ext>
            </a:extLst>
          </p:cNvPr>
          <p:cNvSpPr>
            <a:spLocks noGrp="1"/>
          </p:cNvSpPr>
          <p:nvPr>
            <p:ph type="title"/>
          </p:nvPr>
        </p:nvSpPr>
        <p:spPr/>
        <p:txBody>
          <a:bodyPr/>
          <a:lstStyle/>
          <a:p>
            <a:r>
              <a:rPr lang="ja-JP" altLang="en-US" dirty="0"/>
              <a:t>天測航法</a:t>
            </a:r>
            <a:r>
              <a:rPr lang="en-US" altLang="ja-JP" dirty="0"/>
              <a:t>2:</a:t>
            </a:r>
            <a:r>
              <a:rPr lang="ja-JP" altLang="en-US" dirty="0"/>
              <a:t>緯度と経度を別々に測定</a:t>
            </a:r>
            <a:endParaRPr kumimoji="1" lang="ja-JP" altLang="en-US" dirty="0"/>
          </a:p>
        </p:txBody>
      </p:sp>
      <p:sp>
        <p:nvSpPr>
          <p:cNvPr id="3" name="コンテンツ プレースホルダー 2">
            <a:extLst>
              <a:ext uri="{FF2B5EF4-FFF2-40B4-BE49-F238E27FC236}">
                <a16:creationId xmlns:a16="http://schemas.microsoft.com/office/drawing/2014/main" id="{5613B4D5-A7A1-4534-856A-90FC1352344F}"/>
              </a:ext>
            </a:extLst>
          </p:cNvPr>
          <p:cNvSpPr>
            <a:spLocks noGrp="1"/>
          </p:cNvSpPr>
          <p:nvPr>
            <p:ph idx="1"/>
          </p:nvPr>
        </p:nvSpPr>
        <p:spPr/>
        <p:txBody>
          <a:bodyPr>
            <a:normAutofit fontScale="92500"/>
          </a:bodyPr>
          <a:lstStyle/>
          <a:p>
            <a:r>
              <a:rPr lang="ja-JP" altLang="en-US" dirty="0"/>
              <a:t>経度は世界時に基づいた正確な時計と南中時刻から求めることが可能</a:t>
            </a:r>
            <a:r>
              <a:rPr lang="en-US" altLang="ja-JP" dirty="0"/>
              <a:t>.</a:t>
            </a:r>
          </a:p>
          <a:p>
            <a:pPr lvl="1"/>
            <a:r>
              <a:rPr lang="ja-JP" altLang="en-US" dirty="0"/>
              <a:t>天体が南中する時刻は経度によって異なり</a:t>
            </a:r>
            <a:r>
              <a:rPr lang="en-US" altLang="ja-JP" dirty="0"/>
              <a:t>, </a:t>
            </a:r>
            <a:r>
              <a:rPr lang="ja-JP" altLang="en-US" dirty="0"/>
              <a:t>本初子午線における南中時刻との差をとって補正した時刻を地方時と呼ぶ</a:t>
            </a:r>
            <a:r>
              <a:rPr lang="en-US" altLang="ja-JP" dirty="0"/>
              <a:t>.</a:t>
            </a:r>
          </a:p>
          <a:p>
            <a:pPr lvl="2"/>
            <a:r>
              <a:rPr lang="ja-JP" altLang="en-US" dirty="0"/>
              <a:t>札幌は東経</a:t>
            </a:r>
            <a:r>
              <a:rPr lang="en-US" altLang="ja-JP" dirty="0"/>
              <a:t>141°21’16”</a:t>
            </a:r>
            <a:r>
              <a:rPr lang="ja-JP" altLang="en-US" dirty="0"/>
              <a:t>であるので</a:t>
            </a:r>
            <a:r>
              <a:rPr lang="en-US" altLang="ja-JP" dirty="0"/>
              <a:t>, 141°21’16”/15°=9.4236…</a:t>
            </a:r>
            <a:r>
              <a:rPr lang="ja-JP" altLang="en-US" dirty="0"/>
              <a:t>より時間に直すと</a:t>
            </a:r>
            <a:r>
              <a:rPr lang="en-US" altLang="ja-JP" dirty="0"/>
              <a:t>9</a:t>
            </a:r>
            <a:r>
              <a:rPr lang="ja-JP" altLang="en-US" dirty="0"/>
              <a:t>時間</a:t>
            </a:r>
            <a:r>
              <a:rPr lang="en-US" altLang="ja-JP" dirty="0"/>
              <a:t>25</a:t>
            </a:r>
            <a:r>
              <a:rPr lang="ja-JP" altLang="en-US" dirty="0"/>
              <a:t>分</a:t>
            </a:r>
            <a:r>
              <a:rPr lang="en-US" altLang="ja-JP" dirty="0"/>
              <a:t>25</a:t>
            </a:r>
            <a:r>
              <a:rPr lang="ja-JP" altLang="en-US" dirty="0"/>
              <a:t>秒異なる</a:t>
            </a:r>
            <a:r>
              <a:rPr lang="en-US" altLang="ja-JP" dirty="0"/>
              <a:t>.</a:t>
            </a:r>
          </a:p>
          <a:p>
            <a:pPr lvl="3"/>
            <a:r>
              <a:rPr lang="ja-JP" altLang="en-US" dirty="0"/>
              <a:t>よって世界時の</a:t>
            </a:r>
            <a:r>
              <a:rPr lang="en-US" altLang="ja-JP" dirty="0"/>
              <a:t>0</a:t>
            </a:r>
            <a:r>
              <a:rPr lang="ja-JP" altLang="en-US" dirty="0"/>
              <a:t>時は札幌における地方時</a:t>
            </a:r>
            <a:r>
              <a:rPr lang="en-US" altLang="ja-JP" dirty="0"/>
              <a:t>9</a:t>
            </a:r>
            <a:r>
              <a:rPr lang="ja-JP" altLang="en-US" dirty="0"/>
              <a:t>時</a:t>
            </a:r>
            <a:r>
              <a:rPr lang="en-US" altLang="ja-JP" dirty="0"/>
              <a:t>18</a:t>
            </a:r>
            <a:r>
              <a:rPr lang="ja-JP" altLang="en-US" dirty="0"/>
              <a:t>分</a:t>
            </a:r>
            <a:r>
              <a:rPr lang="en-US" altLang="ja-JP" dirty="0"/>
              <a:t>48</a:t>
            </a:r>
            <a:r>
              <a:rPr lang="ja-JP" altLang="en-US" dirty="0"/>
              <a:t>秒となる</a:t>
            </a:r>
            <a:r>
              <a:rPr lang="en-US" altLang="ja-JP" dirty="0"/>
              <a:t>.</a:t>
            </a:r>
          </a:p>
          <a:p>
            <a:pPr lvl="1"/>
            <a:r>
              <a:rPr lang="ja-JP" altLang="en-US" dirty="0"/>
              <a:t>これを逆転し</a:t>
            </a:r>
            <a:r>
              <a:rPr lang="en-US" altLang="ja-JP" dirty="0"/>
              <a:t>, </a:t>
            </a:r>
            <a:r>
              <a:rPr lang="ja-JP" altLang="en-US" dirty="0"/>
              <a:t>グリニッジにおける南中時刻との差を取って経度を測定可能</a:t>
            </a:r>
            <a:r>
              <a:rPr lang="en-US" altLang="ja-JP" dirty="0"/>
              <a:t>.</a:t>
            </a:r>
          </a:p>
          <a:p>
            <a:pPr lvl="2"/>
            <a:r>
              <a:rPr lang="en-US" altLang="ja-JP" dirty="0"/>
              <a:t>2021/07/1, </a:t>
            </a:r>
            <a:r>
              <a:rPr lang="ja-JP" altLang="en-US" dirty="0"/>
              <a:t>グリニッジでは</a:t>
            </a:r>
            <a:r>
              <a:rPr lang="en-US" altLang="ja-JP" dirty="0"/>
              <a:t>12:03:42</a:t>
            </a:r>
            <a:r>
              <a:rPr lang="ja-JP" altLang="en-US" dirty="0"/>
              <a:t>に南中</a:t>
            </a:r>
            <a:endParaRPr lang="en-US" altLang="ja-JP" dirty="0"/>
          </a:p>
          <a:p>
            <a:pPr lvl="3"/>
            <a:r>
              <a:rPr lang="ja-JP" altLang="en-US" dirty="0"/>
              <a:t>この日</a:t>
            </a:r>
            <a:r>
              <a:rPr lang="en-US" altLang="ja-JP" dirty="0"/>
              <a:t>, </a:t>
            </a:r>
            <a:r>
              <a:rPr lang="ja-JP" altLang="en-US" dirty="0"/>
              <a:t>世界時</a:t>
            </a:r>
            <a:r>
              <a:rPr lang="en-US" altLang="ja-JP" dirty="0"/>
              <a:t>18:15:42</a:t>
            </a:r>
            <a:r>
              <a:rPr lang="ja-JP" altLang="en-US" dirty="0"/>
              <a:t>秒に太陽が</a:t>
            </a:r>
            <a:endParaRPr lang="en-US" altLang="ja-JP" dirty="0"/>
          </a:p>
          <a:p>
            <a:pPr marL="1371600" lvl="3" indent="0">
              <a:buNone/>
            </a:pPr>
            <a:r>
              <a:rPr lang="ja-JP" altLang="en-US" dirty="0"/>
              <a:t>    南中したここはどこ？</a:t>
            </a:r>
            <a:endParaRPr lang="en-US" altLang="ja-JP" dirty="0"/>
          </a:p>
          <a:p>
            <a:pPr lvl="3"/>
            <a:endParaRPr lang="en-US" altLang="ja-JP" dirty="0"/>
          </a:p>
        </p:txBody>
      </p:sp>
      <p:sp>
        <p:nvSpPr>
          <p:cNvPr id="4" name="日付プレースホルダー 3">
            <a:extLst>
              <a:ext uri="{FF2B5EF4-FFF2-40B4-BE49-F238E27FC236}">
                <a16:creationId xmlns:a16="http://schemas.microsoft.com/office/drawing/2014/main" id="{E224C62D-48D1-40B7-8980-48E2E90DF3B2}"/>
              </a:ext>
            </a:extLst>
          </p:cNvPr>
          <p:cNvSpPr>
            <a:spLocks noGrp="1"/>
          </p:cNvSpPr>
          <p:nvPr>
            <p:ph type="dt" sz="half" idx="10"/>
          </p:nvPr>
        </p:nvSpPr>
        <p:spPr/>
        <p:txBody>
          <a:bodyPr/>
          <a:lstStyle/>
          <a:p>
            <a:r>
              <a:rPr kumimoji="1" lang="en-US" altLang="ja-JP"/>
              <a:t>2021/03/26</a:t>
            </a:r>
            <a:endParaRPr kumimoji="1" lang="ja-JP" altLang="en-US"/>
          </a:p>
        </p:txBody>
      </p:sp>
      <p:sp>
        <p:nvSpPr>
          <p:cNvPr id="5" name="フッター プレースホルダー 4">
            <a:extLst>
              <a:ext uri="{FF2B5EF4-FFF2-40B4-BE49-F238E27FC236}">
                <a16:creationId xmlns:a16="http://schemas.microsoft.com/office/drawing/2014/main" id="{27CBFEA5-8974-4C21-9CE9-59901BEBA36D}"/>
              </a:ext>
            </a:extLst>
          </p:cNvPr>
          <p:cNvSpPr>
            <a:spLocks noGrp="1"/>
          </p:cNvSpPr>
          <p:nvPr>
            <p:ph type="ftr" sz="quarter" idx="11"/>
          </p:nvPr>
        </p:nvSpPr>
        <p:spPr/>
        <p:txBody>
          <a:bodyPr/>
          <a:lstStyle/>
          <a:p>
            <a:r>
              <a:rPr kumimoji="1" lang="ja-JP" altLang="en-US"/>
              <a:t>うちゅうのがっこう </a:t>
            </a:r>
            <a:r>
              <a:rPr kumimoji="1" lang="en-US" altLang="ja-JP"/>
              <a:t>2021</a:t>
            </a:r>
            <a:r>
              <a:rPr kumimoji="1" lang="ja-JP" altLang="en-US"/>
              <a:t>春 航海と天文学</a:t>
            </a:r>
            <a:r>
              <a:rPr kumimoji="1" lang="en-US" altLang="ja-JP"/>
              <a:t>(</a:t>
            </a:r>
            <a:r>
              <a:rPr kumimoji="1" lang="ja-JP" altLang="en-US"/>
              <a:t>仮</a:t>
            </a:r>
            <a:r>
              <a:rPr kumimoji="1" lang="en-US" altLang="ja-JP"/>
              <a:t>)</a:t>
            </a:r>
            <a:endParaRPr kumimoji="1" lang="ja-JP" altLang="en-US"/>
          </a:p>
        </p:txBody>
      </p:sp>
      <p:cxnSp>
        <p:nvCxnSpPr>
          <p:cNvPr id="8" name="直線コネクタ 7">
            <a:extLst>
              <a:ext uri="{FF2B5EF4-FFF2-40B4-BE49-F238E27FC236}">
                <a16:creationId xmlns:a16="http://schemas.microsoft.com/office/drawing/2014/main" id="{A18B93A7-91AE-4931-9382-5AE6F3BB995C}"/>
              </a:ext>
            </a:extLst>
          </p:cNvPr>
          <p:cNvCxnSpPr>
            <a:cxnSpLocks/>
          </p:cNvCxnSpPr>
          <p:nvPr/>
        </p:nvCxnSpPr>
        <p:spPr>
          <a:xfrm>
            <a:off x="8900168" y="5512494"/>
            <a:ext cx="2867025" cy="0"/>
          </a:xfrm>
          <a:prstGeom prst="line">
            <a:avLst/>
          </a:prstGeom>
          <a:ln w="19050">
            <a:solidFill>
              <a:srgbClr val="FF9900"/>
            </a:solidFill>
            <a:prstDash val="dashDot"/>
          </a:ln>
        </p:spPr>
        <p:style>
          <a:lnRef idx="1">
            <a:schemeClr val="accent1"/>
          </a:lnRef>
          <a:fillRef idx="0">
            <a:schemeClr val="accent1"/>
          </a:fillRef>
          <a:effectRef idx="0">
            <a:schemeClr val="accent1"/>
          </a:effectRef>
          <a:fontRef idx="minor">
            <a:schemeClr val="tx1"/>
          </a:fontRef>
        </p:style>
      </p:cxnSp>
      <p:sp>
        <p:nvSpPr>
          <p:cNvPr id="9" name="円弧 8">
            <a:extLst>
              <a:ext uri="{FF2B5EF4-FFF2-40B4-BE49-F238E27FC236}">
                <a16:creationId xmlns:a16="http://schemas.microsoft.com/office/drawing/2014/main" id="{82D014DA-8FD3-4927-9AC2-F6E23251BC16}"/>
              </a:ext>
            </a:extLst>
          </p:cNvPr>
          <p:cNvSpPr/>
          <p:nvPr/>
        </p:nvSpPr>
        <p:spPr>
          <a:xfrm>
            <a:off x="8310517" y="5200650"/>
            <a:ext cx="3600000" cy="3600000"/>
          </a:xfrm>
          <a:prstGeom prst="arc">
            <a:avLst>
              <a:gd name="adj1" fmla="val 13779513"/>
              <a:gd name="adj2" fmla="val 18606029"/>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0" name="星: 5 pt 9">
            <a:extLst>
              <a:ext uri="{FF2B5EF4-FFF2-40B4-BE49-F238E27FC236}">
                <a16:creationId xmlns:a16="http://schemas.microsoft.com/office/drawing/2014/main" id="{DD082FEB-D185-44A2-9DDC-0A47D9631C1A}"/>
              </a:ext>
            </a:extLst>
          </p:cNvPr>
          <p:cNvSpPr/>
          <p:nvPr/>
        </p:nvSpPr>
        <p:spPr>
          <a:xfrm>
            <a:off x="8964198" y="5312466"/>
            <a:ext cx="306957" cy="311844"/>
          </a:xfrm>
          <a:prstGeom prst="star5">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星: 5 pt 11">
            <a:extLst>
              <a:ext uri="{FF2B5EF4-FFF2-40B4-BE49-F238E27FC236}">
                <a16:creationId xmlns:a16="http://schemas.microsoft.com/office/drawing/2014/main" id="{573815C8-EC5D-4ABA-856E-147A1B1A4865}"/>
              </a:ext>
            </a:extLst>
          </p:cNvPr>
          <p:cNvSpPr/>
          <p:nvPr/>
        </p:nvSpPr>
        <p:spPr>
          <a:xfrm>
            <a:off x="10945406" y="5327994"/>
            <a:ext cx="306957" cy="311844"/>
          </a:xfrm>
          <a:prstGeom prst="star5">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mc:AlternateContent xmlns:mc="http://schemas.openxmlformats.org/markup-compatibility/2006" xmlns:a14="http://schemas.microsoft.com/office/drawing/2010/main">
        <mc:Choice Requires="a14">
          <p:sp>
            <p:nvSpPr>
              <p:cNvPr id="13" name="テキスト ボックス 12">
                <a:extLst>
                  <a:ext uri="{FF2B5EF4-FFF2-40B4-BE49-F238E27FC236}">
                    <a16:creationId xmlns:a16="http://schemas.microsoft.com/office/drawing/2014/main" id="{A1BD5176-97B6-4D15-AE03-4A086826A2A5}"/>
                  </a:ext>
                </a:extLst>
              </p:cNvPr>
              <p:cNvSpPr txBox="1"/>
              <p:nvPr/>
            </p:nvSpPr>
            <p:spPr>
              <a:xfrm>
                <a:off x="9467336" y="5218072"/>
                <a:ext cx="1281889" cy="353623"/>
              </a:xfrm>
              <a:prstGeom prst="rect">
                <a:avLst/>
              </a:prstGeom>
              <a:noFill/>
            </p:spPr>
            <p:txBody>
              <a:bodyPr wrap="none" rtlCol="0">
                <a:spAutoFit/>
              </a:bodyPr>
              <a:lstStyle/>
              <a:p>
                <a:r>
                  <a:rPr lang="ja-JP" altLang="en-US" sz="1200" b="0" dirty="0"/>
                  <a:t>南中時</a:t>
                </a:r>
                <a14:m>
                  <m:oMath xmlns:m="http://schemas.openxmlformats.org/officeDocument/2006/math">
                    <m:r>
                      <a:rPr lang="en-US" altLang="ja-JP" sz="1200" b="0" i="1" smtClean="0">
                        <a:latin typeface="Cambria Math" panose="02040503050406030204" pitchFamily="18" charset="0"/>
                      </a:rPr>
                      <m:t> </m:t>
                    </m:r>
                    <m:r>
                      <a:rPr lang="en-US" altLang="ja-JP" sz="1200" b="0" i="1" smtClean="0">
                        <a:latin typeface="Cambria Math" panose="02040503050406030204" pitchFamily="18" charset="0"/>
                      </a:rPr>
                      <m:t>𝑇</m:t>
                    </m:r>
                    <m:r>
                      <a:rPr lang="en-US" altLang="ja-JP" sz="1200" b="0" i="1" smtClean="0">
                        <a:latin typeface="Cambria Math" panose="02040503050406030204" pitchFamily="18" charset="0"/>
                      </a:rPr>
                      <m:t>=</m:t>
                    </m:r>
                    <m:f>
                      <m:fPr>
                        <m:ctrlPr>
                          <a:rPr lang="en-US" altLang="ja-JP" sz="1200" b="0" i="1" smtClean="0">
                            <a:latin typeface="Cambria Math" panose="02040503050406030204" pitchFamily="18" charset="0"/>
                          </a:rPr>
                        </m:ctrlPr>
                      </m:fPr>
                      <m:num>
                        <m:sSub>
                          <m:sSubPr>
                            <m:ctrlPr>
                              <a:rPr lang="en-US" altLang="ja-JP" sz="1200" b="0" i="1" smtClean="0">
                                <a:latin typeface="Cambria Math" panose="02040503050406030204" pitchFamily="18" charset="0"/>
                              </a:rPr>
                            </m:ctrlPr>
                          </m:sSubPr>
                          <m:e>
                            <m:r>
                              <a:rPr lang="en-US" altLang="ja-JP" sz="1200" b="0" i="1" smtClean="0">
                                <a:latin typeface="Cambria Math" panose="02040503050406030204" pitchFamily="18" charset="0"/>
                              </a:rPr>
                              <m:t>𝑇</m:t>
                            </m:r>
                          </m:e>
                          <m:sub>
                            <m:r>
                              <a:rPr lang="en-US" altLang="ja-JP" sz="1200" b="0" i="1" smtClean="0">
                                <a:latin typeface="Cambria Math" panose="02040503050406030204" pitchFamily="18" charset="0"/>
                              </a:rPr>
                              <m:t>1</m:t>
                            </m:r>
                          </m:sub>
                        </m:sSub>
                        <m:r>
                          <a:rPr lang="en-US" altLang="ja-JP" sz="1200" b="0" i="1" smtClean="0">
                            <a:latin typeface="Cambria Math" panose="02040503050406030204" pitchFamily="18" charset="0"/>
                          </a:rPr>
                          <m:t>+</m:t>
                        </m:r>
                        <m:sSub>
                          <m:sSubPr>
                            <m:ctrlPr>
                              <a:rPr lang="en-US" altLang="ja-JP" sz="1200" b="0" i="1" smtClean="0">
                                <a:latin typeface="Cambria Math" panose="02040503050406030204" pitchFamily="18" charset="0"/>
                              </a:rPr>
                            </m:ctrlPr>
                          </m:sSubPr>
                          <m:e>
                            <m:r>
                              <a:rPr lang="en-US" altLang="ja-JP" sz="1200" b="0" i="1" smtClean="0">
                                <a:latin typeface="Cambria Math" panose="02040503050406030204" pitchFamily="18" charset="0"/>
                              </a:rPr>
                              <m:t>𝑇</m:t>
                            </m:r>
                          </m:e>
                          <m:sub>
                            <m:r>
                              <a:rPr lang="en-US" altLang="ja-JP" sz="1200" b="0" i="1" smtClean="0">
                                <a:latin typeface="Cambria Math" panose="02040503050406030204" pitchFamily="18" charset="0"/>
                              </a:rPr>
                              <m:t>2</m:t>
                            </m:r>
                          </m:sub>
                        </m:sSub>
                      </m:num>
                      <m:den>
                        <m:r>
                          <a:rPr lang="en-US" altLang="ja-JP" sz="1200" b="0" i="1" smtClean="0">
                            <a:latin typeface="Cambria Math" panose="02040503050406030204" pitchFamily="18" charset="0"/>
                          </a:rPr>
                          <m:t>2</m:t>
                        </m:r>
                      </m:den>
                    </m:f>
                  </m:oMath>
                </a14:m>
                <a:endParaRPr kumimoji="1" lang="ja-JP" altLang="en-US" dirty="0"/>
              </a:p>
            </p:txBody>
          </p:sp>
        </mc:Choice>
        <mc:Fallback xmlns="">
          <p:sp>
            <p:nvSpPr>
              <p:cNvPr id="13" name="テキスト ボックス 12">
                <a:extLst>
                  <a:ext uri="{FF2B5EF4-FFF2-40B4-BE49-F238E27FC236}">
                    <a16:creationId xmlns:a16="http://schemas.microsoft.com/office/drawing/2014/main" id="{A1BD5176-97B6-4D15-AE03-4A086826A2A5}"/>
                  </a:ext>
                </a:extLst>
              </p:cNvPr>
              <p:cNvSpPr txBox="1">
                <a:spLocks noRot="1" noChangeAspect="1" noMove="1" noResize="1" noEditPoints="1" noAdjustHandles="1" noChangeArrowheads="1" noChangeShapeType="1" noTextEdit="1"/>
              </p:cNvSpPr>
              <p:nvPr/>
            </p:nvSpPr>
            <p:spPr>
              <a:xfrm>
                <a:off x="9467336" y="5218072"/>
                <a:ext cx="1281889" cy="353623"/>
              </a:xfrm>
              <a:prstGeom prst="rect">
                <a:avLst/>
              </a:prstGeom>
              <a:blipFill>
                <a:blip r:embed="rId2"/>
                <a:stretch>
                  <a:fillRect b="-3448"/>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4" name="テキスト ボックス 13">
                <a:extLst>
                  <a:ext uri="{FF2B5EF4-FFF2-40B4-BE49-F238E27FC236}">
                    <a16:creationId xmlns:a16="http://schemas.microsoft.com/office/drawing/2014/main" id="{A11E2571-6716-4CD2-9ED8-6B0DEAB5E690}"/>
                  </a:ext>
                </a:extLst>
              </p:cNvPr>
              <p:cNvSpPr txBox="1"/>
              <p:nvPr/>
            </p:nvSpPr>
            <p:spPr>
              <a:xfrm>
                <a:off x="8854141" y="5079573"/>
                <a:ext cx="1117756" cy="276999"/>
              </a:xfrm>
              <a:prstGeom prst="rect">
                <a:avLst/>
              </a:prstGeom>
              <a:noFill/>
            </p:spPr>
            <p:txBody>
              <a:bodyPr wrap="square" rtlCol="0">
                <a:spAutoFit/>
              </a:bodyPr>
              <a:lstStyle/>
              <a:p>
                <a:r>
                  <a:rPr lang="ja-JP" altLang="en-US" sz="1200" dirty="0"/>
                  <a:t>時刻 </a:t>
                </a:r>
                <a14:m>
                  <m:oMath xmlns:m="http://schemas.openxmlformats.org/officeDocument/2006/math">
                    <m:sSub>
                      <m:sSubPr>
                        <m:ctrlPr>
                          <a:rPr lang="en-US" altLang="ja-JP" sz="1200" b="0" i="1" smtClean="0">
                            <a:latin typeface="Cambria Math" panose="02040503050406030204" pitchFamily="18" charset="0"/>
                          </a:rPr>
                        </m:ctrlPr>
                      </m:sSubPr>
                      <m:e>
                        <m:r>
                          <a:rPr lang="en-US" altLang="ja-JP" sz="1200" b="0" i="1" smtClean="0">
                            <a:latin typeface="Cambria Math" panose="02040503050406030204" pitchFamily="18" charset="0"/>
                          </a:rPr>
                          <m:t>𝑇</m:t>
                        </m:r>
                      </m:e>
                      <m:sub>
                        <m:r>
                          <a:rPr lang="en-US" altLang="ja-JP" sz="1200" b="0" i="1" smtClean="0">
                            <a:latin typeface="Cambria Math" panose="02040503050406030204" pitchFamily="18" charset="0"/>
                          </a:rPr>
                          <m:t>1</m:t>
                        </m:r>
                      </m:sub>
                    </m:sSub>
                  </m:oMath>
                </a14:m>
                <a:endParaRPr kumimoji="1" lang="ja-JP" altLang="en-US" sz="1200" dirty="0"/>
              </a:p>
            </p:txBody>
          </p:sp>
        </mc:Choice>
        <mc:Fallback xmlns="">
          <p:sp>
            <p:nvSpPr>
              <p:cNvPr id="14" name="テキスト ボックス 13">
                <a:extLst>
                  <a:ext uri="{FF2B5EF4-FFF2-40B4-BE49-F238E27FC236}">
                    <a16:creationId xmlns:a16="http://schemas.microsoft.com/office/drawing/2014/main" id="{A11E2571-6716-4CD2-9ED8-6B0DEAB5E690}"/>
                  </a:ext>
                </a:extLst>
              </p:cNvPr>
              <p:cNvSpPr txBox="1">
                <a:spLocks noRot="1" noChangeAspect="1" noMove="1" noResize="1" noEditPoints="1" noAdjustHandles="1" noChangeArrowheads="1" noChangeShapeType="1" noTextEdit="1"/>
              </p:cNvSpPr>
              <p:nvPr/>
            </p:nvSpPr>
            <p:spPr>
              <a:xfrm>
                <a:off x="8854141" y="5079573"/>
                <a:ext cx="1117756" cy="276999"/>
              </a:xfrm>
              <a:prstGeom prst="rect">
                <a:avLst/>
              </a:prstGeom>
              <a:blipFill>
                <a:blip r:embed="rId3"/>
                <a:stretch>
                  <a:fillRect b="-15217"/>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5" name="テキスト ボックス 14">
                <a:extLst>
                  <a:ext uri="{FF2B5EF4-FFF2-40B4-BE49-F238E27FC236}">
                    <a16:creationId xmlns:a16="http://schemas.microsoft.com/office/drawing/2014/main" id="{1A86D306-5A65-4470-9CAA-A759F5D9A7B7}"/>
                  </a:ext>
                </a:extLst>
              </p:cNvPr>
              <p:cNvSpPr txBox="1"/>
              <p:nvPr/>
            </p:nvSpPr>
            <p:spPr>
              <a:xfrm>
                <a:off x="10794922" y="5137585"/>
                <a:ext cx="668935" cy="276999"/>
              </a:xfrm>
              <a:prstGeom prst="rect">
                <a:avLst/>
              </a:prstGeom>
              <a:noFill/>
            </p:spPr>
            <p:txBody>
              <a:bodyPr wrap="square" rtlCol="0">
                <a:spAutoFit/>
              </a:bodyPr>
              <a:lstStyle/>
              <a:p>
                <a:r>
                  <a:rPr lang="ja-JP" altLang="en-US" sz="1200" dirty="0"/>
                  <a:t>時刻 </a:t>
                </a:r>
                <a14:m>
                  <m:oMath xmlns:m="http://schemas.openxmlformats.org/officeDocument/2006/math">
                    <m:sSub>
                      <m:sSubPr>
                        <m:ctrlPr>
                          <a:rPr lang="en-US" altLang="ja-JP" sz="1200" b="0" i="1" smtClean="0">
                            <a:latin typeface="Cambria Math" panose="02040503050406030204" pitchFamily="18" charset="0"/>
                          </a:rPr>
                        </m:ctrlPr>
                      </m:sSubPr>
                      <m:e>
                        <m:r>
                          <a:rPr lang="en-US" altLang="ja-JP" sz="1200" b="0" i="1" smtClean="0">
                            <a:latin typeface="Cambria Math" panose="02040503050406030204" pitchFamily="18" charset="0"/>
                          </a:rPr>
                          <m:t>𝑇</m:t>
                        </m:r>
                      </m:e>
                      <m:sub>
                        <m:r>
                          <a:rPr lang="en-US" altLang="ja-JP" sz="1200" b="0" i="1" smtClean="0">
                            <a:latin typeface="Cambria Math" panose="02040503050406030204" pitchFamily="18" charset="0"/>
                          </a:rPr>
                          <m:t>2</m:t>
                        </m:r>
                      </m:sub>
                    </m:sSub>
                  </m:oMath>
                </a14:m>
                <a:endParaRPr kumimoji="1" lang="ja-JP" altLang="en-US" sz="1200" dirty="0"/>
              </a:p>
            </p:txBody>
          </p:sp>
        </mc:Choice>
        <mc:Fallback xmlns="">
          <p:sp>
            <p:nvSpPr>
              <p:cNvPr id="15" name="テキスト ボックス 14">
                <a:extLst>
                  <a:ext uri="{FF2B5EF4-FFF2-40B4-BE49-F238E27FC236}">
                    <a16:creationId xmlns:a16="http://schemas.microsoft.com/office/drawing/2014/main" id="{1A86D306-5A65-4470-9CAA-A759F5D9A7B7}"/>
                  </a:ext>
                </a:extLst>
              </p:cNvPr>
              <p:cNvSpPr txBox="1">
                <a:spLocks noRot="1" noChangeAspect="1" noMove="1" noResize="1" noEditPoints="1" noAdjustHandles="1" noChangeArrowheads="1" noChangeShapeType="1" noTextEdit="1"/>
              </p:cNvSpPr>
              <p:nvPr/>
            </p:nvSpPr>
            <p:spPr>
              <a:xfrm>
                <a:off x="10794922" y="5137585"/>
                <a:ext cx="668935" cy="276999"/>
              </a:xfrm>
              <a:prstGeom prst="rect">
                <a:avLst/>
              </a:prstGeom>
              <a:blipFill>
                <a:blip r:embed="rId4"/>
                <a:stretch>
                  <a:fillRect l="-909" t="-2222" b="-17778"/>
                </a:stretch>
              </a:blipFill>
            </p:spPr>
            <p:txBody>
              <a:bodyPr/>
              <a:lstStyle/>
              <a:p>
                <a:r>
                  <a:rPr lang="ja-JP" altLang="en-US">
                    <a:noFill/>
                  </a:rPr>
                  <a:t> </a:t>
                </a:r>
              </a:p>
            </p:txBody>
          </p:sp>
        </mc:Fallback>
      </mc:AlternateContent>
      <p:sp>
        <p:nvSpPr>
          <p:cNvPr id="16" name="楕円 15">
            <a:extLst>
              <a:ext uri="{FF2B5EF4-FFF2-40B4-BE49-F238E27FC236}">
                <a16:creationId xmlns:a16="http://schemas.microsoft.com/office/drawing/2014/main" id="{F4369C49-3BC0-41D2-A1A1-2335483C1F4D}"/>
              </a:ext>
            </a:extLst>
          </p:cNvPr>
          <p:cNvSpPr/>
          <p:nvPr/>
        </p:nvSpPr>
        <p:spPr>
          <a:xfrm>
            <a:off x="10058129" y="5131421"/>
            <a:ext cx="104775" cy="12591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テキスト ボックス 16">
            <a:extLst>
              <a:ext uri="{FF2B5EF4-FFF2-40B4-BE49-F238E27FC236}">
                <a16:creationId xmlns:a16="http://schemas.microsoft.com/office/drawing/2014/main" id="{D212F937-1576-42A5-A901-DD15BF471EDB}"/>
              </a:ext>
            </a:extLst>
          </p:cNvPr>
          <p:cNvSpPr txBox="1"/>
          <p:nvPr/>
        </p:nvSpPr>
        <p:spPr>
          <a:xfrm>
            <a:off x="8711654" y="5745387"/>
            <a:ext cx="3106494" cy="461665"/>
          </a:xfrm>
          <a:prstGeom prst="rect">
            <a:avLst/>
          </a:prstGeom>
          <a:noFill/>
        </p:spPr>
        <p:txBody>
          <a:bodyPr wrap="square" rtlCol="0">
            <a:spAutoFit/>
          </a:bodyPr>
          <a:lstStyle/>
          <a:p>
            <a:r>
              <a:rPr lang="ja-JP" altLang="en-US" sz="1200" dirty="0"/>
              <a:t>南中の前後で天体が同じ高度になる時刻がわかればその中間が南中時</a:t>
            </a:r>
            <a:r>
              <a:rPr lang="en-US" altLang="ja-JP" sz="1200" dirty="0"/>
              <a:t>. </a:t>
            </a:r>
            <a:endParaRPr lang="ja-JP" altLang="en-US" dirty="0"/>
          </a:p>
        </p:txBody>
      </p:sp>
      <mc:AlternateContent xmlns:mc="http://schemas.openxmlformats.org/markup-compatibility/2006" xmlns:p14="http://schemas.microsoft.com/office/powerpoint/2010/main">
        <mc:Choice Requires="p14">
          <p:contentPart p14:bwMode="auto" r:id="rId5">
            <p14:nvContentPartPr>
              <p14:cNvPr id="18" name="インク 17">
                <a:extLst>
                  <a:ext uri="{FF2B5EF4-FFF2-40B4-BE49-F238E27FC236}">
                    <a16:creationId xmlns:a16="http://schemas.microsoft.com/office/drawing/2014/main" id="{D89D12DD-2F94-4A26-90F0-FF7B35F1613B}"/>
                  </a:ext>
                </a:extLst>
              </p14:cNvPr>
              <p14:cNvContentPartPr/>
              <p14:nvPr/>
            </p14:nvContentPartPr>
            <p14:xfrm>
              <a:off x="5716440" y="1751760"/>
              <a:ext cx="5946840" cy="4984200"/>
            </p14:xfrm>
          </p:contentPart>
        </mc:Choice>
        <mc:Fallback xmlns="">
          <p:pic>
            <p:nvPicPr>
              <p:cNvPr id="18" name="インク 17">
                <a:extLst>
                  <a:ext uri="{FF2B5EF4-FFF2-40B4-BE49-F238E27FC236}">
                    <a16:creationId xmlns:a16="http://schemas.microsoft.com/office/drawing/2014/main" id="{D89D12DD-2F94-4A26-90F0-FF7B35F1613B}"/>
                  </a:ext>
                </a:extLst>
              </p:cNvPr>
              <p:cNvPicPr/>
              <p:nvPr/>
            </p:nvPicPr>
            <p:blipFill>
              <a:blip r:embed="rId6"/>
              <a:stretch>
                <a:fillRect/>
              </a:stretch>
            </p:blipFill>
            <p:spPr>
              <a:xfrm>
                <a:off x="5707080" y="1742400"/>
                <a:ext cx="5965560" cy="5002920"/>
              </a:xfrm>
              <a:prstGeom prst="rect">
                <a:avLst/>
              </a:prstGeom>
            </p:spPr>
          </p:pic>
        </mc:Fallback>
      </mc:AlternateContent>
    </p:spTree>
    <p:extLst>
      <p:ext uri="{BB962C8B-B14F-4D97-AF65-F5344CB8AC3E}">
        <p14:creationId xmlns:p14="http://schemas.microsoft.com/office/powerpoint/2010/main" val="23260647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9D2D4F1-F0A8-4511-A6CC-A061ABFAE972}"/>
              </a:ext>
            </a:extLst>
          </p:cNvPr>
          <p:cNvSpPr>
            <a:spLocks noGrp="1"/>
          </p:cNvSpPr>
          <p:nvPr>
            <p:ph type="title"/>
          </p:nvPr>
        </p:nvSpPr>
        <p:spPr/>
        <p:txBody>
          <a:bodyPr/>
          <a:lstStyle/>
          <a:p>
            <a:r>
              <a:rPr lang="ja-JP" altLang="en-US" dirty="0"/>
              <a:t>天測航法のデメリット</a:t>
            </a:r>
            <a:endParaRPr kumimoji="1" lang="ja-JP" altLang="en-US" dirty="0"/>
          </a:p>
        </p:txBody>
      </p:sp>
      <p:sp>
        <p:nvSpPr>
          <p:cNvPr id="3" name="コンテンツ プレースホルダー 2">
            <a:extLst>
              <a:ext uri="{FF2B5EF4-FFF2-40B4-BE49-F238E27FC236}">
                <a16:creationId xmlns:a16="http://schemas.microsoft.com/office/drawing/2014/main" id="{F8CC79B7-6FBF-4410-995A-5E0910897AFB}"/>
              </a:ext>
            </a:extLst>
          </p:cNvPr>
          <p:cNvSpPr>
            <a:spLocks noGrp="1"/>
          </p:cNvSpPr>
          <p:nvPr>
            <p:ph idx="1"/>
          </p:nvPr>
        </p:nvSpPr>
        <p:spPr/>
        <p:txBody>
          <a:bodyPr/>
          <a:lstStyle/>
          <a:p>
            <a:r>
              <a:rPr kumimoji="1" lang="ja-JP" altLang="en-US" dirty="0"/>
              <a:t>天体が見えていないと使えない！！！！！</a:t>
            </a:r>
            <a:endParaRPr kumimoji="1" lang="en-US" altLang="ja-JP" dirty="0"/>
          </a:p>
          <a:p>
            <a:pPr lvl="1"/>
            <a:r>
              <a:rPr lang="ja-JP" altLang="en-US" dirty="0"/>
              <a:t>曇りだったり</a:t>
            </a:r>
            <a:r>
              <a:rPr lang="en-US" altLang="ja-JP" dirty="0"/>
              <a:t>, </a:t>
            </a:r>
            <a:r>
              <a:rPr lang="ja-JP" altLang="en-US" dirty="0"/>
              <a:t>観測したい天体が地平線下にある時は観測ができない</a:t>
            </a:r>
            <a:r>
              <a:rPr lang="en-US" altLang="ja-JP" dirty="0"/>
              <a:t>.</a:t>
            </a:r>
          </a:p>
          <a:p>
            <a:r>
              <a:rPr lang="ja-JP" altLang="en-US" dirty="0"/>
              <a:t>精度が観測手及び道具に依存してしまう</a:t>
            </a:r>
            <a:r>
              <a:rPr lang="en-US" altLang="ja-JP" dirty="0"/>
              <a:t>.</a:t>
            </a:r>
          </a:p>
          <a:p>
            <a:pPr lvl="1"/>
            <a:r>
              <a:rPr kumimoji="1" lang="ja-JP" altLang="en-US" dirty="0"/>
              <a:t>より精度の高い道具や訓練された観測手が求められてしまう</a:t>
            </a:r>
            <a:r>
              <a:rPr kumimoji="1" lang="en-US" altLang="ja-JP" dirty="0"/>
              <a:t>.</a:t>
            </a:r>
            <a:endParaRPr kumimoji="1" lang="ja-JP" altLang="en-US" dirty="0"/>
          </a:p>
        </p:txBody>
      </p:sp>
      <p:sp>
        <p:nvSpPr>
          <p:cNvPr id="4" name="日付プレースホルダー 3">
            <a:extLst>
              <a:ext uri="{FF2B5EF4-FFF2-40B4-BE49-F238E27FC236}">
                <a16:creationId xmlns:a16="http://schemas.microsoft.com/office/drawing/2014/main" id="{45396182-92C1-4B50-AA67-62D30A9CE506}"/>
              </a:ext>
            </a:extLst>
          </p:cNvPr>
          <p:cNvSpPr>
            <a:spLocks noGrp="1"/>
          </p:cNvSpPr>
          <p:nvPr>
            <p:ph type="dt" sz="half" idx="10"/>
          </p:nvPr>
        </p:nvSpPr>
        <p:spPr/>
        <p:txBody>
          <a:bodyPr/>
          <a:lstStyle/>
          <a:p>
            <a:r>
              <a:rPr kumimoji="1" lang="en-US" altLang="ja-JP"/>
              <a:t>2021/03/26</a:t>
            </a:r>
            <a:endParaRPr kumimoji="1" lang="ja-JP" altLang="en-US"/>
          </a:p>
        </p:txBody>
      </p:sp>
      <p:sp>
        <p:nvSpPr>
          <p:cNvPr id="5" name="フッター プレースホルダー 4">
            <a:extLst>
              <a:ext uri="{FF2B5EF4-FFF2-40B4-BE49-F238E27FC236}">
                <a16:creationId xmlns:a16="http://schemas.microsoft.com/office/drawing/2014/main" id="{6C19D078-AE24-4D72-BCC5-FAD3F48964EC}"/>
              </a:ext>
            </a:extLst>
          </p:cNvPr>
          <p:cNvSpPr>
            <a:spLocks noGrp="1"/>
          </p:cNvSpPr>
          <p:nvPr>
            <p:ph type="ftr" sz="quarter" idx="11"/>
          </p:nvPr>
        </p:nvSpPr>
        <p:spPr/>
        <p:txBody>
          <a:bodyPr/>
          <a:lstStyle/>
          <a:p>
            <a:r>
              <a:rPr kumimoji="1" lang="ja-JP" altLang="en-US"/>
              <a:t>うちゅうのがっこう </a:t>
            </a:r>
            <a:r>
              <a:rPr kumimoji="1" lang="en-US" altLang="ja-JP"/>
              <a:t>2021</a:t>
            </a:r>
            <a:r>
              <a:rPr kumimoji="1" lang="ja-JP" altLang="en-US"/>
              <a:t>春 航海と天文学</a:t>
            </a:r>
            <a:r>
              <a:rPr kumimoji="1" lang="en-US" altLang="ja-JP"/>
              <a:t>(</a:t>
            </a:r>
            <a:r>
              <a:rPr kumimoji="1" lang="ja-JP" altLang="en-US"/>
              <a:t>仮</a:t>
            </a:r>
            <a:r>
              <a:rPr kumimoji="1" lang="en-US" altLang="ja-JP"/>
              <a:t>)</a:t>
            </a:r>
            <a:endParaRPr kumimoji="1" lang="ja-JP" altLang="en-US"/>
          </a:p>
        </p:txBody>
      </p:sp>
    </p:spTree>
    <p:extLst>
      <p:ext uri="{BB962C8B-B14F-4D97-AF65-F5344CB8AC3E}">
        <p14:creationId xmlns:p14="http://schemas.microsoft.com/office/powerpoint/2010/main" val="10044327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47D0311-D97C-43C5-A66C-6947014FFDDB}"/>
              </a:ext>
            </a:extLst>
          </p:cNvPr>
          <p:cNvSpPr>
            <a:spLocks noGrp="1"/>
          </p:cNvSpPr>
          <p:nvPr>
            <p:ph type="title"/>
          </p:nvPr>
        </p:nvSpPr>
        <p:spPr/>
        <p:txBody>
          <a:bodyPr/>
          <a:lstStyle/>
          <a:p>
            <a:r>
              <a:rPr kumimoji="1" lang="ja-JP" altLang="en-US" dirty="0"/>
              <a:t>まとめ</a:t>
            </a:r>
          </a:p>
        </p:txBody>
      </p:sp>
      <p:sp>
        <p:nvSpPr>
          <p:cNvPr id="3" name="コンテンツ プレースホルダー 2">
            <a:extLst>
              <a:ext uri="{FF2B5EF4-FFF2-40B4-BE49-F238E27FC236}">
                <a16:creationId xmlns:a16="http://schemas.microsoft.com/office/drawing/2014/main" id="{CC3023BA-F441-4410-BB2E-21ECE55CE4A3}"/>
              </a:ext>
            </a:extLst>
          </p:cNvPr>
          <p:cNvSpPr>
            <a:spLocks noGrp="1"/>
          </p:cNvSpPr>
          <p:nvPr>
            <p:ph idx="1"/>
          </p:nvPr>
        </p:nvSpPr>
        <p:spPr/>
        <p:txBody>
          <a:bodyPr/>
          <a:lstStyle/>
          <a:p>
            <a:r>
              <a:rPr kumimoji="1" lang="ja-JP" altLang="en-US" dirty="0"/>
              <a:t>目的地に正しくたどり着くまでの技術</a:t>
            </a:r>
            <a:r>
              <a:rPr lang="ja-JP" altLang="en-US" dirty="0"/>
              <a:t>・方法をまとめて航法と呼ぶ</a:t>
            </a:r>
            <a:r>
              <a:rPr lang="en-US" altLang="ja-JP" dirty="0"/>
              <a:t>.</a:t>
            </a:r>
          </a:p>
          <a:p>
            <a:pPr lvl="1"/>
            <a:r>
              <a:rPr kumimoji="1" lang="ja-JP" altLang="en-US" dirty="0"/>
              <a:t>地上の目印を頼りに</a:t>
            </a:r>
            <a:r>
              <a:rPr lang="ja-JP" altLang="en-US" dirty="0"/>
              <a:t>移動するのが地文航法</a:t>
            </a:r>
            <a:endParaRPr lang="en-US" altLang="ja-JP" dirty="0"/>
          </a:p>
          <a:p>
            <a:pPr lvl="1"/>
            <a:r>
              <a:rPr lang="ja-JP" altLang="en-US" dirty="0"/>
              <a:t>空の目印を頼りに移動するのが天文航法</a:t>
            </a:r>
            <a:endParaRPr lang="en-US" altLang="ja-JP" dirty="0"/>
          </a:p>
          <a:p>
            <a:r>
              <a:rPr kumimoji="1" lang="ja-JP" altLang="en-US" dirty="0"/>
              <a:t>様々な方法を用いて緯度と経度を決定することができる</a:t>
            </a:r>
            <a:r>
              <a:rPr kumimoji="1" lang="en-US" altLang="ja-JP" dirty="0"/>
              <a:t>.</a:t>
            </a:r>
          </a:p>
          <a:p>
            <a:pPr lvl="1"/>
            <a:r>
              <a:rPr lang="en-US" altLang="ja-JP" dirty="0"/>
              <a:t>LOP,</a:t>
            </a:r>
            <a:r>
              <a:rPr lang="ja-JP" altLang="en-US" dirty="0"/>
              <a:t> </a:t>
            </a:r>
            <a:r>
              <a:rPr lang="en-US" altLang="ja-JP" dirty="0"/>
              <a:t> </a:t>
            </a:r>
            <a:r>
              <a:rPr lang="ja-JP" altLang="en-US" dirty="0"/>
              <a:t>北極星緯度法</a:t>
            </a:r>
            <a:r>
              <a:rPr lang="en-US" altLang="ja-JP" dirty="0"/>
              <a:t>, </a:t>
            </a:r>
            <a:r>
              <a:rPr lang="ja-JP" altLang="en-US" dirty="0"/>
              <a:t>子午線高度緯度法</a:t>
            </a:r>
            <a:r>
              <a:rPr lang="en-US" altLang="ja-JP" dirty="0"/>
              <a:t>, </a:t>
            </a:r>
            <a:r>
              <a:rPr lang="ja-JP" altLang="en-US" dirty="0"/>
              <a:t>地方時の算出など</a:t>
            </a:r>
            <a:r>
              <a:rPr lang="en-US" altLang="ja-JP" dirty="0"/>
              <a:t>.</a:t>
            </a:r>
            <a:endParaRPr kumimoji="1" lang="ja-JP" altLang="en-US" dirty="0"/>
          </a:p>
        </p:txBody>
      </p:sp>
      <p:sp>
        <p:nvSpPr>
          <p:cNvPr id="4" name="日付プレースホルダー 3">
            <a:extLst>
              <a:ext uri="{FF2B5EF4-FFF2-40B4-BE49-F238E27FC236}">
                <a16:creationId xmlns:a16="http://schemas.microsoft.com/office/drawing/2014/main" id="{F01D2972-8E1B-47B6-AE8B-BE84E533C48B}"/>
              </a:ext>
            </a:extLst>
          </p:cNvPr>
          <p:cNvSpPr>
            <a:spLocks noGrp="1"/>
          </p:cNvSpPr>
          <p:nvPr>
            <p:ph type="dt" sz="half" idx="10"/>
          </p:nvPr>
        </p:nvSpPr>
        <p:spPr/>
        <p:txBody>
          <a:bodyPr/>
          <a:lstStyle/>
          <a:p>
            <a:r>
              <a:rPr kumimoji="1" lang="en-US" altLang="ja-JP"/>
              <a:t>2021/03/26</a:t>
            </a:r>
            <a:endParaRPr kumimoji="1" lang="ja-JP" altLang="en-US"/>
          </a:p>
        </p:txBody>
      </p:sp>
      <p:sp>
        <p:nvSpPr>
          <p:cNvPr id="5" name="フッター プレースホルダー 4">
            <a:extLst>
              <a:ext uri="{FF2B5EF4-FFF2-40B4-BE49-F238E27FC236}">
                <a16:creationId xmlns:a16="http://schemas.microsoft.com/office/drawing/2014/main" id="{E6EBFA37-A288-4270-9D27-FAADE3171C2E}"/>
              </a:ext>
            </a:extLst>
          </p:cNvPr>
          <p:cNvSpPr>
            <a:spLocks noGrp="1"/>
          </p:cNvSpPr>
          <p:nvPr>
            <p:ph type="ftr" sz="quarter" idx="11"/>
          </p:nvPr>
        </p:nvSpPr>
        <p:spPr/>
        <p:txBody>
          <a:bodyPr/>
          <a:lstStyle/>
          <a:p>
            <a:r>
              <a:rPr kumimoji="1" lang="ja-JP" altLang="en-US"/>
              <a:t>うちゅうのがっこう </a:t>
            </a:r>
            <a:r>
              <a:rPr kumimoji="1" lang="en-US" altLang="ja-JP"/>
              <a:t>2021</a:t>
            </a:r>
            <a:r>
              <a:rPr kumimoji="1" lang="ja-JP" altLang="en-US"/>
              <a:t>春 航海と天文学</a:t>
            </a:r>
            <a:r>
              <a:rPr kumimoji="1" lang="en-US" altLang="ja-JP"/>
              <a:t>(</a:t>
            </a:r>
            <a:r>
              <a:rPr kumimoji="1" lang="ja-JP" altLang="en-US"/>
              <a:t>仮</a:t>
            </a:r>
            <a:r>
              <a:rPr kumimoji="1" lang="en-US" altLang="ja-JP"/>
              <a:t>)</a:t>
            </a:r>
            <a:endParaRPr kumimoji="1" lang="ja-JP" altLang="en-US"/>
          </a:p>
        </p:txBody>
      </p:sp>
    </p:spTree>
    <p:extLst>
      <p:ext uri="{BB962C8B-B14F-4D97-AF65-F5344CB8AC3E}">
        <p14:creationId xmlns:p14="http://schemas.microsoft.com/office/powerpoint/2010/main" val="3733446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08F8041-5363-4B25-AFD8-AE6288896A0F}"/>
              </a:ext>
            </a:extLst>
          </p:cNvPr>
          <p:cNvSpPr>
            <a:spLocks noGrp="1"/>
          </p:cNvSpPr>
          <p:nvPr>
            <p:ph type="title"/>
          </p:nvPr>
        </p:nvSpPr>
        <p:spPr/>
        <p:txBody>
          <a:bodyPr/>
          <a:lstStyle/>
          <a:p>
            <a:r>
              <a:rPr lang="ja-JP" altLang="en-US" dirty="0"/>
              <a:t>現代の天測航法</a:t>
            </a:r>
            <a:r>
              <a:rPr lang="en-US" altLang="ja-JP" dirty="0"/>
              <a:t>:GPS</a:t>
            </a:r>
            <a:endParaRPr kumimoji="1" lang="ja-JP" altLang="en-US" dirty="0"/>
          </a:p>
        </p:txBody>
      </p:sp>
      <p:sp>
        <p:nvSpPr>
          <p:cNvPr id="3" name="コンテンツ プレースホルダー 2">
            <a:extLst>
              <a:ext uri="{FF2B5EF4-FFF2-40B4-BE49-F238E27FC236}">
                <a16:creationId xmlns:a16="http://schemas.microsoft.com/office/drawing/2014/main" id="{9E00CBD8-C061-484A-846A-493471A87300}"/>
              </a:ext>
            </a:extLst>
          </p:cNvPr>
          <p:cNvSpPr>
            <a:spLocks noGrp="1"/>
          </p:cNvSpPr>
          <p:nvPr>
            <p:ph idx="1"/>
          </p:nvPr>
        </p:nvSpPr>
        <p:spPr/>
        <p:txBody>
          <a:bodyPr>
            <a:normAutofit/>
          </a:bodyPr>
          <a:lstStyle/>
          <a:p>
            <a:r>
              <a:rPr kumimoji="1" lang="ja-JP" altLang="en-US" dirty="0"/>
              <a:t>現在ではこれまで説明してきたような実際の天体を地表から測定して自身の位置を割り出すといったことはほとんど行われていない</a:t>
            </a:r>
            <a:r>
              <a:rPr kumimoji="1" lang="en-US" altLang="ja-JP" dirty="0"/>
              <a:t>.</a:t>
            </a:r>
          </a:p>
          <a:p>
            <a:pPr lvl="1"/>
            <a:r>
              <a:rPr kumimoji="1" lang="en-US" altLang="ja-JP" dirty="0"/>
              <a:t>GPS</a:t>
            </a:r>
            <a:r>
              <a:rPr kumimoji="1" lang="ja-JP" altLang="en-US" dirty="0"/>
              <a:t>測位</a:t>
            </a:r>
            <a:endParaRPr kumimoji="1" lang="en-US" altLang="ja-JP" dirty="0"/>
          </a:p>
          <a:p>
            <a:pPr lvl="2"/>
            <a:r>
              <a:rPr kumimoji="1" lang="en-US" altLang="ja-JP" dirty="0"/>
              <a:t>“</a:t>
            </a:r>
            <a:r>
              <a:rPr lang="ja-JP" altLang="en-US" dirty="0"/>
              <a:t>人工の星</a:t>
            </a:r>
            <a:r>
              <a:rPr kumimoji="1" lang="en-US" altLang="ja-JP" dirty="0"/>
              <a:t>”</a:t>
            </a:r>
            <a:r>
              <a:rPr kumimoji="1" lang="ja-JP" altLang="en-US" dirty="0"/>
              <a:t>を利用して自分の位置を測定するシステム</a:t>
            </a:r>
            <a:r>
              <a:rPr kumimoji="1" lang="en-US" altLang="ja-JP" dirty="0"/>
              <a:t>.</a:t>
            </a:r>
          </a:p>
          <a:p>
            <a:pPr lvl="3"/>
            <a:r>
              <a:rPr lang="ja-JP" altLang="en-US" dirty="0"/>
              <a:t>衛星が発信するデータには時刻情報</a:t>
            </a:r>
            <a:r>
              <a:rPr lang="en-US" altLang="ja-JP" dirty="0"/>
              <a:t>, </a:t>
            </a:r>
            <a:r>
              <a:rPr lang="ja-JP" altLang="en-US" dirty="0"/>
              <a:t>軌道情報がある</a:t>
            </a:r>
            <a:r>
              <a:rPr lang="en-US" altLang="ja-JP" dirty="0"/>
              <a:t>.</a:t>
            </a:r>
          </a:p>
          <a:p>
            <a:pPr lvl="3"/>
            <a:r>
              <a:rPr lang="en-US" altLang="ja-JP" dirty="0"/>
              <a:t>4</a:t>
            </a:r>
            <a:r>
              <a:rPr kumimoji="1" lang="ja-JP" altLang="en-US" dirty="0"/>
              <a:t>つ以上の衛星からの距離を求めることで測位者の位置がわかる</a:t>
            </a:r>
            <a:r>
              <a:rPr kumimoji="1" lang="en-US" altLang="ja-JP" dirty="0"/>
              <a:t>.(</a:t>
            </a:r>
            <a:r>
              <a:rPr lang="ja-JP" altLang="en-US" dirty="0"/>
              <a:t>位置の三座標のほかに</a:t>
            </a:r>
            <a:r>
              <a:rPr kumimoji="1" lang="ja-JP" altLang="en-US" dirty="0"/>
              <a:t>時刻も未知変数なため</a:t>
            </a:r>
            <a:r>
              <a:rPr kumimoji="1" lang="en-US" altLang="ja-JP" dirty="0"/>
              <a:t>)</a:t>
            </a:r>
          </a:p>
          <a:p>
            <a:pPr lvl="2"/>
            <a:endParaRPr kumimoji="1" lang="en-US" altLang="ja-JP" dirty="0"/>
          </a:p>
          <a:p>
            <a:pPr lvl="1"/>
            <a:endParaRPr kumimoji="1" lang="ja-JP" altLang="en-US" dirty="0"/>
          </a:p>
        </p:txBody>
      </p:sp>
      <p:sp>
        <p:nvSpPr>
          <p:cNvPr id="4" name="日付プレースホルダー 3">
            <a:extLst>
              <a:ext uri="{FF2B5EF4-FFF2-40B4-BE49-F238E27FC236}">
                <a16:creationId xmlns:a16="http://schemas.microsoft.com/office/drawing/2014/main" id="{3337DDC2-DBD9-4E54-9FDD-2F222BF68A5F}"/>
              </a:ext>
            </a:extLst>
          </p:cNvPr>
          <p:cNvSpPr>
            <a:spLocks noGrp="1"/>
          </p:cNvSpPr>
          <p:nvPr>
            <p:ph type="dt" sz="half" idx="10"/>
          </p:nvPr>
        </p:nvSpPr>
        <p:spPr/>
        <p:txBody>
          <a:bodyPr/>
          <a:lstStyle/>
          <a:p>
            <a:r>
              <a:rPr kumimoji="1" lang="en-US" altLang="ja-JP"/>
              <a:t>2021/03/26</a:t>
            </a:r>
            <a:endParaRPr kumimoji="1" lang="ja-JP" altLang="en-US"/>
          </a:p>
        </p:txBody>
      </p:sp>
      <p:sp>
        <p:nvSpPr>
          <p:cNvPr id="5" name="フッター プレースホルダー 4">
            <a:extLst>
              <a:ext uri="{FF2B5EF4-FFF2-40B4-BE49-F238E27FC236}">
                <a16:creationId xmlns:a16="http://schemas.microsoft.com/office/drawing/2014/main" id="{7DFF5C3F-AF47-4FC0-BB19-65F80299B0E0}"/>
              </a:ext>
            </a:extLst>
          </p:cNvPr>
          <p:cNvSpPr>
            <a:spLocks noGrp="1"/>
          </p:cNvSpPr>
          <p:nvPr>
            <p:ph type="ftr" sz="quarter" idx="11"/>
          </p:nvPr>
        </p:nvSpPr>
        <p:spPr/>
        <p:txBody>
          <a:bodyPr/>
          <a:lstStyle/>
          <a:p>
            <a:r>
              <a:rPr kumimoji="1" lang="ja-JP" altLang="en-US"/>
              <a:t>うちゅうのがっこう </a:t>
            </a:r>
            <a:r>
              <a:rPr kumimoji="1" lang="en-US" altLang="ja-JP"/>
              <a:t>2021</a:t>
            </a:r>
            <a:r>
              <a:rPr kumimoji="1" lang="ja-JP" altLang="en-US"/>
              <a:t>春 航海と天文学</a:t>
            </a:r>
            <a:r>
              <a:rPr kumimoji="1" lang="en-US" altLang="ja-JP"/>
              <a:t>(</a:t>
            </a:r>
            <a:r>
              <a:rPr kumimoji="1" lang="ja-JP" altLang="en-US"/>
              <a:t>仮</a:t>
            </a:r>
            <a:r>
              <a:rPr kumimoji="1" lang="en-US" altLang="ja-JP"/>
              <a:t>)</a:t>
            </a:r>
            <a:endParaRPr kumimoji="1" lang="ja-JP" altLang="en-US"/>
          </a:p>
        </p:txBody>
      </p:sp>
      <mc:AlternateContent xmlns:mc="http://schemas.openxmlformats.org/markup-compatibility/2006" xmlns:p14="http://schemas.microsoft.com/office/powerpoint/2010/main">
        <mc:Choice Requires="p14">
          <p:contentPart p14:bwMode="auto" r:id="rId2">
            <p14:nvContentPartPr>
              <p14:cNvPr id="6" name="インク 5">
                <a:extLst>
                  <a:ext uri="{FF2B5EF4-FFF2-40B4-BE49-F238E27FC236}">
                    <a16:creationId xmlns:a16="http://schemas.microsoft.com/office/drawing/2014/main" id="{26BCC355-CA8A-47F3-BEC5-0923F683E0C0}"/>
                  </a:ext>
                </a:extLst>
              </p14:cNvPr>
              <p14:cNvContentPartPr/>
              <p14:nvPr/>
            </p14:nvContentPartPr>
            <p14:xfrm>
              <a:off x="1524240" y="2772360"/>
              <a:ext cx="5249160" cy="3631320"/>
            </p14:xfrm>
          </p:contentPart>
        </mc:Choice>
        <mc:Fallback xmlns="">
          <p:pic>
            <p:nvPicPr>
              <p:cNvPr id="6" name="インク 5">
                <a:extLst>
                  <a:ext uri="{FF2B5EF4-FFF2-40B4-BE49-F238E27FC236}">
                    <a16:creationId xmlns:a16="http://schemas.microsoft.com/office/drawing/2014/main" id="{26BCC355-CA8A-47F3-BEC5-0923F683E0C0}"/>
                  </a:ext>
                </a:extLst>
              </p:cNvPr>
              <p:cNvPicPr/>
              <p:nvPr/>
            </p:nvPicPr>
            <p:blipFill>
              <a:blip r:embed="rId3"/>
              <a:stretch>
                <a:fillRect/>
              </a:stretch>
            </p:blipFill>
            <p:spPr>
              <a:xfrm>
                <a:off x="1514880" y="2763000"/>
                <a:ext cx="5267880" cy="3650040"/>
              </a:xfrm>
              <a:prstGeom prst="rect">
                <a:avLst/>
              </a:prstGeom>
            </p:spPr>
          </p:pic>
        </mc:Fallback>
      </mc:AlternateContent>
    </p:spTree>
    <p:extLst>
      <p:ext uri="{BB962C8B-B14F-4D97-AF65-F5344CB8AC3E}">
        <p14:creationId xmlns:p14="http://schemas.microsoft.com/office/powerpoint/2010/main" val="35927334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E85A306-0FDD-499C-B1FE-D9671F32888A}"/>
              </a:ext>
            </a:extLst>
          </p:cNvPr>
          <p:cNvSpPr>
            <a:spLocks noGrp="1"/>
          </p:cNvSpPr>
          <p:nvPr>
            <p:ph type="title"/>
          </p:nvPr>
        </p:nvSpPr>
        <p:spPr/>
        <p:txBody>
          <a:bodyPr/>
          <a:lstStyle/>
          <a:p>
            <a:r>
              <a:rPr kumimoji="1" lang="ja-JP" altLang="en-US" dirty="0"/>
              <a:t>現在の天測航法</a:t>
            </a:r>
            <a:r>
              <a:rPr kumimoji="1" lang="en-US" altLang="ja-JP" dirty="0"/>
              <a:t>: </a:t>
            </a:r>
            <a:r>
              <a:rPr kumimoji="1" lang="ja-JP" altLang="en-US" dirty="0"/>
              <a:t>スタートラッカー</a:t>
            </a:r>
          </a:p>
        </p:txBody>
      </p:sp>
      <p:sp>
        <p:nvSpPr>
          <p:cNvPr id="3" name="コンテンツ プレースホルダー 2">
            <a:extLst>
              <a:ext uri="{FF2B5EF4-FFF2-40B4-BE49-F238E27FC236}">
                <a16:creationId xmlns:a16="http://schemas.microsoft.com/office/drawing/2014/main" id="{193C5379-3310-48E5-8F7B-701CEB0573E6}"/>
              </a:ext>
            </a:extLst>
          </p:cNvPr>
          <p:cNvSpPr>
            <a:spLocks noGrp="1"/>
          </p:cNvSpPr>
          <p:nvPr>
            <p:ph idx="1"/>
          </p:nvPr>
        </p:nvSpPr>
        <p:spPr/>
        <p:txBody>
          <a:bodyPr/>
          <a:lstStyle/>
          <a:p>
            <a:r>
              <a:rPr lang="ja-JP" altLang="en-US" dirty="0"/>
              <a:t>スタートラッカー</a:t>
            </a:r>
            <a:endParaRPr lang="en-US" altLang="ja-JP" dirty="0"/>
          </a:p>
          <a:p>
            <a:pPr lvl="1"/>
            <a:r>
              <a:rPr lang="ja-JP" altLang="en-US" dirty="0"/>
              <a:t>宇宙空間においては</a:t>
            </a:r>
            <a:r>
              <a:rPr lang="en-US" altLang="ja-JP" dirty="0"/>
              <a:t>24</a:t>
            </a:r>
            <a:r>
              <a:rPr lang="ja-JP" altLang="en-US" dirty="0"/>
              <a:t>時間</a:t>
            </a:r>
            <a:r>
              <a:rPr lang="en-US" altLang="ja-JP" dirty="0"/>
              <a:t>365</a:t>
            </a:r>
            <a:r>
              <a:rPr lang="ja-JP" altLang="en-US" dirty="0"/>
              <a:t>日恒星の位置観察が可能である</a:t>
            </a:r>
            <a:r>
              <a:rPr lang="en-US" altLang="ja-JP" dirty="0"/>
              <a:t>.</a:t>
            </a:r>
          </a:p>
          <a:p>
            <a:pPr lvl="2"/>
            <a:r>
              <a:rPr lang="ja-JP" altLang="en-US" dirty="0"/>
              <a:t>恒星の位置を観察することで自身の姿勢が</a:t>
            </a:r>
            <a:r>
              <a:rPr lang="en-US" altLang="ja-JP" dirty="0"/>
              <a:t>, </a:t>
            </a:r>
            <a:r>
              <a:rPr lang="ja-JP" altLang="en-US" dirty="0"/>
              <a:t>太陽系内天体の位置を観察することで自身の位置がわかる</a:t>
            </a:r>
            <a:r>
              <a:rPr lang="en-US" altLang="ja-JP" dirty="0"/>
              <a:t>.</a:t>
            </a:r>
          </a:p>
          <a:p>
            <a:endParaRPr kumimoji="1" lang="ja-JP" altLang="en-US" dirty="0"/>
          </a:p>
        </p:txBody>
      </p:sp>
      <p:sp>
        <p:nvSpPr>
          <p:cNvPr id="4" name="日付プレースホルダー 3">
            <a:extLst>
              <a:ext uri="{FF2B5EF4-FFF2-40B4-BE49-F238E27FC236}">
                <a16:creationId xmlns:a16="http://schemas.microsoft.com/office/drawing/2014/main" id="{417E70BB-B4FE-41E0-8CB2-955BFAD39FE4}"/>
              </a:ext>
            </a:extLst>
          </p:cNvPr>
          <p:cNvSpPr>
            <a:spLocks noGrp="1"/>
          </p:cNvSpPr>
          <p:nvPr>
            <p:ph type="dt" sz="half" idx="10"/>
          </p:nvPr>
        </p:nvSpPr>
        <p:spPr/>
        <p:txBody>
          <a:bodyPr/>
          <a:lstStyle/>
          <a:p>
            <a:r>
              <a:rPr kumimoji="1" lang="en-US" altLang="ja-JP"/>
              <a:t>2021/03/26</a:t>
            </a:r>
            <a:endParaRPr kumimoji="1" lang="ja-JP" altLang="en-US"/>
          </a:p>
        </p:txBody>
      </p:sp>
      <p:sp>
        <p:nvSpPr>
          <p:cNvPr id="5" name="フッター プレースホルダー 4">
            <a:extLst>
              <a:ext uri="{FF2B5EF4-FFF2-40B4-BE49-F238E27FC236}">
                <a16:creationId xmlns:a16="http://schemas.microsoft.com/office/drawing/2014/main" id="{CCF4C79C-7217-4584-B43A-5897FB68B4FA}"/>
              </a:ext>
            </a:extLst>
          </p:cNvPr>
          <p:cNvSpPr>
            <a:spLocks noGrp="1"/>
          </p:cNvSpPr>
          <p:nvPr>
            <p:ph type="ftr" sz="quarter" idx="11"/>
          </p:nvPr>
        </p:nvSpPr>
        <p:spPr/>
        <p:txBody>
          <a:bodyPr/>
          <a:lstStyle/>
          <a:p>
            <a:r>
              <a:rPr kumimoji="1" lang="ja-JP" altLang="en-US"/>
              <a:t>うちゅうのがっこう </a:t>
            </a:r>
            <a:r>
              <a:rPr kumimoji="1" lang="en-US" altLang="ja-JP"/>
              <a:t>2021</a:t>
            </a:r>
            <a:r>
              <a:rPr kumimoji="1" lang="ja-JP" altLang="en-US"/>
              <a:t>春 航海と天文学</a:t>
            </a:r>
            <a:r>
              <a:rPr kumimoji="1" lang="en-US" altLang="ja-JP"/>
              <a:t>(</a:t>
            </a:r>
            <a:r>
              <a:rPr kumimoji="1" lang="ja-JP" altLang="en-US"/>
              <a:t>仮</a:t>
            </a:r>
            <a:r>
              <a:rPr kumimoji="1" lang="en-US" altLang="ja-JP"/>
              <a:t>)</a:t>
            </a:r>
            <a:endParaRPr kumimoji="1" lang="ja-JP" altLang="en-US"/>
          </a:p>
        </p:txBody>
      </p:sp>
      <p:pic>
        <p:nvPicPr>
          <p:cNvPr id="9" name="図 8" descr="黒い背景と白い文字&#10;&#10;自動的に生成された説明">
            <a:extLst>
              <a:ext uri="{FF2B5EF4-FFF2-40B4-BE49-F238E27FC236}">
                <a16:creationId xmlns:a16="http://schemas.microsoft.com/office/drawing/2014/main" id="{C0D48F11-3C47-4709-BB2C-6C4EC72F412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3474042"/>
            <a:ext cx="3706487" cy="3018833"/>
          </a:xfrm>
          <a:prstGeom prst="rect">
            <a:avLst/>
          </a:prstGeom>
        </p:spPr>
      </p:pic>
      <p:sp>
        <p:nvSpPr>
          <p:cNvPr id="10" name="テキスト ボックス 9">
            <a:extLst>
              <a:ext uri="{FF2B5EF4-FFF2-40B4-BE49-F238E27FC236}">
                <a16:creationId xmlns:a16="http://schemas.microsoft.com/office/drawing/2014/main" id="{C791E5D6-3F23-4216-8BAA-F86CFC916F20}"/>
              </a:ext>
            </a:extLst>
          </p:cNvPr>
          <p:cNvSpPr txBox="1"/>
          <p:nvPr/>
        </p:nvSpPr>
        <p:spPr>
          <a:xfrm>
            <a:off x="4544687" y="5436196"/>
            <a:ext cx="7381979" cy="923330"/>
          </a:xfrm>
          <a:prstGeom prst="rect">
            <a:avLst/>
          </a:prstGeom>
          <a:noFill/>
        </p:spPr>
        <p:txBody>
          <a:bodyPr wrap="square" rtlCol="0">
            <a:spAutoFit/>
          </a:bodyPr>
          <a:lstStyle/>
          <a:p>
            <a:r>
              <a:rPr kumimoji="1" lang="ja-JP" altLang="en-US" dirty="0"/>
              <a:t>はやぶさ</a:t>
            </a:r>
            <a:r>
              <a:rPr kumimoji="1" lang="en-US" altLang="ja-JP" dirty="0"/>
              <a:t>2</a:t>
            </a:r>
            <a:r>
              <a:rPr kumimoji="1" lang="ja-JP" altLang="en-US" dirty="0"/>
              <a:t>のスタートラッカーが撮影したクジャク座と火星</a:t>
            </a:r>
            <a:endParaRPr kumimoji="1" lang="en-US" altLang="ja-JP" dirty="0"/>
          </a:p>
          <a:p>
            <a:r>
              <a:rPr kumimoji="1" lang="ja-JP" altLang="en-US" dirty="0"/>
              <a:t>火星がこの方向に見える領域は太陽系内に線上に描くことができ</a:t>
            </a:r>
            <a:r>
              <a:rPr kumimoji="1" lang="en-US" altLang="ja-JP" dirty="0"/>
              <a:t>,</a:t>
            </a:r>
            <a:r>
              <a:rPr kumimoji="1" lang="ja-JP" altLang="en-US" dirty="0"/>
              <a:t>地上から見えるはやぶさ</a:t>
            </a:r>
            <a:r>
              <a:rPr kumimoji="1" lang="en-US" altLang="ja-JP" dirty="0"/>
              <a:t>2</a:t>
            </a:r>
            <a:r>
              <a:rPr kumimoji="1" lang="ja-JP" altLang="en-US" dirty="0"/>
              <a:t>の方向と合わせてはやぶさ</a:t>
            </a:r>
            <a:r>
              <a:rPr kumimoji="1" lang="en-US" altLang="ja-JP" dirty="0"/>
              <a:t>2</a:t>
            </a:r>
            <a:r>
              <a:rPr kumimoji="1" lang="ja-JP" altLang="en-US" dirty="0"/>
              <a:t>の位置がわかる</a:t>
            </a:r>
            <a:r>
              <a:rPr kumimoji="1" lang="en-US" altLang="ja-JP" dirty="0"/>
              <a:t>. </a:t>
            </a:r>
            <a:endParaRPr kumimoji="1" lang="ja-JP" altLang="en-US" dirty="0"/>
          </a:p>
        </p:txBody>
      </p:sp>
      <mc:AlternateContent xmlns:mc="http://schemas.openxmlformats.org/markup-compatibility/2006" xmlns:p14="http://schemas.microsoft.com/office/powerpoint/2010/main">
        <mc:Choice Requires="p14">
          <p:contentPart p14:bwMode="auto" r:id="rId3">
            <p14:nvContentPartPr>
              <p14:cNvPr id="11" name="インク 10">
                <a:extLst>
                  <a:ext uri="{FF2B5EF4-FFF2-40B4-BE49-F238E27FC236}">
                    <a16:creationId xmlns:a16="http://schemas.microsoft.com/office/drawing/2014/main" id="{E6EBC6CF-48E3-4A3A-A7AB-0C45E36B41B8}"/>
                  </a:ext>
                </a:extLst>
              </p14:cNvPr>
              <p14:cNvContentPartPr/>
              <p14:nvPr/>
            </p14:nvContentPartPr>
            <p14:xfrm>
              <a:off x="5993640" y="3136320"/>
              <a:ext cx="5067000" cy="2243880"/>
            </p14:xfrm>
          </p:contentPart>
        </mc:Choice>
        <mc:Fallback xmlns="">
          <p:pic>
            <p:nvPicPr>
              <p:cNvPr id="11" name="インク 10">
                <a:extLst>
                  <a:ext uri="{FF2B5EF4-FFF2-40B4-BE49-F238E27FC236}">
                    <a16:creationId xmlns:a16="http://schemas.microsoft.com/office/drawing/2014/main" id="{E6EBC6CF-48E3-4A3A-A7AB-0C45E36B41B8}"/>
                  </a:ext>
                </a:extLst>
              </p:cNvPr>
              <p:cNvPicPr/>
              <p:nvPr/>
            </p:nvPicPr>
            <p:blipFill>
              <a:blip r:embed="rId4"/>
              <a:stretch>
                <a:fillRect/>
              </a:stretch>
            </p:blipFill>
            <p:spPr>
              <a:xfrm>
                <a:off x="5984280" y="3126960"/>
                <a:ext cx="5085720" cy="2262600"/>
              </a:xfrm>
              <a:prstGeom prst="rect">
                <a:avLst/>
              </a:prstGeom>
            </p:spPr>
          </p:pic>
        </mc:Fallback>
      </mc:AlternateContent>
    </p:spTree>
    <p:extLst>
      <p:ext uri="{BB962C8B-B14F-4D97-AF65-F5344CB8AC3E}">
        <p14:creationId xmlns:p14="http://schemas.microsoft.com/office/powerpoint/2010/main" val="1026817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6">
            <a:extLst>
              <a:ext uri="{FF2B5EF4-FFF2-40B4-BE49-F238E27FC236}">
                <a16:creationId xmlns:a16="http://schemas.microsoft.com/office/drawing/2014/main" id="{C948B3F1-703F-4F56-B062-62F641072050}"/>
              </a:ext>
            </a:extLst>
          </p:cNvPr>
          <p:cNvSpPr>
            <a:spLocks noGrp="1"/>
          </p:cNvSpPr>
          <p:nvPr>
            <p:ph type="title"/>
          </p:nvPr>
        </p:nvSpPr>
        <p:spPr/>
        <p:txBody>
          <a:bodyPr/>
          <a:lstStyle/>
          <a:p>
            <a:r>
              <a:rPr kumimoji="1" lang="ja-JP" altLang="en-US" dirty="0"/>
              <a:t>自己紹介 茂木 遥平</a:t>
            </a:r>
          </a:p>
        </p:txBody>
      </p:sp>
      <p:sp>
        <p:nvSpPr>
          <p:cNvPr id="8" name="コンテンツ プレースホルダー 7">
            <a:extLst>
              <a:ext uri="{FF2B5EF4-FFF2-40B4-BE49-F238E27FC236}">
                <a16:creationId xmlns:a16="http://schemas.microsoft.com/office/drawing/2014/main" id="{E653D332-2E7C-402C-8560-267BCD87C7FF}"/>
              </a:ext>
            </a:extLst>
          </p:cNvPr>
          <p:cNvSpPr>
            <a:spLocks noGrp="1"/>
          </p:cNvSpPr>
          <p:nvPr>
            <p:ph idx="1"/>
          </p:nvPr>
        </p:nvSpPr>
        <p:spPr>
          <a:xfrm>
            <a:off x="0" y="1343608"/>
            <a:ext cx="8153400" cy="4833355"/>
          </a:xfrm>
        </p:spPr>
        <p:txBody>
          <a:bodyPr>
            <a:normAutofit/>
          </a:bodyPr>
          <a:lstStyle/>
          <a:p>
            <a:r>
              <a:rPr kumimoji="1" lang="ja-JP" altLang="en-US" dirty="0"/>
              <a:t>北海道大学</a:t>
            </a:r>
            <a:r>
              <a:rPr lang="ja-JP" altLang="en-US" dirty="0"/>
              <a:t>大学院理学院</a:t>
            </a:r>
            <a:r>
              <a:rPr kumimoji="1" lang="ja-JP" altLang="en-US" dirty="0"/>
              <a:t>修士</a:t>
            </a:r>
            <a:r>
              <a:rPr kumimoji="1" lang="en-US" altLang="ja-JP" dirty="0"/>
              <a:t>1</a:t>
            </a:r>
            <a:r>
              <a:rPr kumimoji="1" lang="ja-JP" altLang="en-US" dirty="0"/>
              <a:t>年 </a:t>
            </a:r>
            <a:endParaRPr kumimoji="1" lang="en-US" altLang="ja-JP" dirty="0"/>
          </a:p>
          <a:p>
            <a:r>
              <a:rPr lang="ja-JP" altLang="en-US" dirty="0"/>
              <a:t>太陽系内の小惑星がどうして現在のようになったのかを研究中</a:t>
            </a:r>
            <a:endParaRPr lang="en-US" altLang="ja-JP" dirty="0"/>
          </a:p>
          <a:p>
            <a:r>
              <a:rPr kumimoji="1" lang="ja-JP" altLang="en-US" dirty="0"/>
              <a:t>趣味</a:t>
            </a:r>
            <a:endParaRPr kumimoji="1" lang="en-US" altLang="ja-JP" dirty="0"/>
          </a:p>
          <a:p>
            <a:pPr lvl="1"/>
            <a:r>
              <a:rPr kumimoji="1" lang="ja-JP" altLang="en-US" dirty="0"/>
              <a:t>天体</a:t>
            </a:r>
            <a:r>
              <a:rPr lang="ja-JP" altLang="en-US" dirty="0"/>
              <a:t>観測</a:t>
            </a:r>
            <a:r>
              <a:rPr lang="en-US" altLang="ja-JP" dirty="0"/>
              <a:t>, </a:t>
            </a:r>
            <a:r>
              <a:rPr lang="ja-JP" altLang="en-US" dirty="0"/>
              <a:t>ドライブ</a:t>
            </a:r>
            <a:r>
              <a:rPr lang="en-US" altLang="ja-JP" dirty="0"/>
              <a:t>, </a:t>
            </a:r>
            <a:r>
              <a:rPr kumimoji="1" lang="ja-JP" altLang="en-US" dirty="0"/>
              <a:t>料理</a:t>
            </a:r>
            <a:r>
              <a:rPr kumimoji="1" lang="en-US" altLang="ja-JP" dirty="0"/>
              <a:t>, </a:t>
            </a:r>
            <a:r>
              <a:rPr kumimoji="1" lang="ja-JP" altLang="en-US" dirty="0"/>
              <a:t>和服でおでかけ</a:t>
            </a:r>
            <a:endParaRPr kumimoji="1" lang="en-US" altLang="ja-JP" dirty="0"/>
          </a:p>
          <a:p>
            <a:pPr lvl="2"/>
            <a:r>
              <a:rPr lang="ja-JP" altLang="en-US" dirty="0"/>
              <a:t>ドライブしている人の横で飲む酒が最高</a:t>
            </a:r>
            <a:r>
              <a:rPr lang="en-US" altLang="ja-JP" dirty="0"/>
              <a:t>.</a:t>
            </a:r>
            <a:endParaRPr kumimoji="1" lang="ja-JP" altLang="en-US" dirty="0"/>
          </a:p>
        </p:txBody>
      </p:sp>
      <p:sp>
        <p:nvSpPr>
          <p:cNvPr id="4" name="日付プレースホルダー 3">
            <a:extLst>
              <a:ext uri="{FF2B5EF4-FFF2-40B4-BE49-F238E27FC236}">
                <a16:creationId xmlns:a16="http://schemas.microsoft.com/office/drawing/2014/main" id="{A82E2CD6-40AC-4A39-B219-BE14423A709F}"/>
              </a:ext>
            </a:extLst>
          </p:cNvPr>
          <p:cNvSpPr>
            <a:spLocks noGrp="1"/>
          </p:cNvSpPr>
          <p:nvPr>
            <p:ph type="dt" sz="half" idx="10"/>
          </p:nvPr>
        </p:nvSpPr>
        <p:spPr/>
        <p:txBody>
          <a:bodyPr/>
          <a:lstStyle/>
          <a:p>
            <a:r>
              <a:rPr kumimoji="1" lang="en-US" altLang="ja-JP"/>
              <a:t>2021/03/26</a:t>
            </a:r>
            <a:endParaRPr kumimoji="1" lang="ja-JP" altLang="en-US"/>
          </a:p>
        </p:txBody>
      </p:sp>
      <p:sp>
        <p:nvSpPr>
          <p:cNvPr id="5" name="フッター プレースホルダー 4">
            <a:extLst>
              <a:ext uri="{FF2B5EF4-FFF2-40B4-BE49-F238E27FC236}">
                <a16:creationId xmlns:a16="http://schemas.microsoft.com/office/drawing/2014/main" id="{F535A0B8-1067-43CC-B0BB-11DD0CCBEC36}"/>
              </a:ext>
            </a:extLst>
          </p:cNvPr>
          <p:cNvSpPr>
            <a:spLocks noGrp="1"/>
          </p:cNvSpPr>
          <p:nvPr>
            <p:ph type="ftr" sz="quarter" idx="11"/>
          </p:nvPr>
        </p:nvSpPr>
        <p:spPr/>
        <p:txBody>
          <a:bodyPr/>
          <a:lstStyle/>
          <a:p>
            <a:r>
              <a:rPr kumimoji="1" lang="ja-JP" altLang="en-US"/>
              <a:t>うちゅうのがっこう </a:t>
            </a:r>
            <a:r>
              <a:rPr kumimoji="1" lang="en-US" altLang="ja-JP"/>
              <a:t>2021</a:t>
            </a:r>
            <a:r>
              <a:rPr kumimoji="1" lang="ja-JP" altLang="en-US"/>
              <a:t>春 航海と天文学</a:t>
            </a:r>
            <a:r>
              <a:rPr kumimoji="1" lang="en-US" altLang="ja-JP"/>
              <a:t>(</a:t>
            </a:r>
            <a:r>
              <a:rPr kumimoji="1" lang="ja-JP" altLang="en-US"/>
              <a:t>仮</a:t>
            </a:r>
            <a:r>
              <a:rPr kumimoji="1" lang="en-US" altLang="ja-JP"/>
              <a:t>)</a:t>
            </a:r>
            <a:endParaRPr kumimoji="1" lang="ja-JP" altLang="en-US"/>
          </a:p>
        </p:txBody>
      </p:sp>
      <p:pic>
        <p:nvPicPr>
          <p:cNvPr id="11" name="図 10" descr="人, 屋内, 持つ, 男 が含まれている画像&#10;&#10;自動的に生成された説明">
            <a:extLst>
              <a:ext uri="{FF2B5EF4-FFF2-40B4-BE49-F238E27FC236}">
                <a16:creationId xmlns:a16="http://schemas.microsoft.com/office/drawing/2014/main" id="{F0D760EA-371B-48AC-9A62-0C9E61BCE6D9}"/>
              </a:ext>
            </a:extLst>
          </p:cNvPr>
          <p:cNvPicPr>
            <a:picLocks noChangeAspect="1"/>
          </p:cNvPicPr>
          <p:nvPr/>
        </p:nvPicPr>
        <p:blipFill rotWithShape="1">
          <a:blip r:embed="rId2">
            <a:extLst>
              <a:ext uri="{28A0092B-C50C-407E-A947-70E740481C1C}">
                <a14:useLocalDpi xmlns:a14="http://schemas.microsoft.com/office/drawing/2010/main" val="0"/>
              </a:ext>
            </a:extLst>
          </a:blip>
          <a:srcRect l="10009" t="22974" r="5989" b="5541"/>
          <a:stretch/>
        </p:blipFill>
        <p:spPr>
          <a:xfrm>
            <a:off x="8610600" y="2282501"/>
            <a:ext cx="3433056" cy="3894462"/>
          </a:xfrm>
          <a:prstGeom prst="rect">
            <a:avLst/>
          </a:prstGeom>
        </p:spPr>
      </p:pic>
    </p:spTree>
    <p:extLst>
      <p:ext uri="{BB962C8B-B14F-4D97-AF65-F5344CB8AC3E}">
        <p14:creationId xmlns:p14="http://schemas.microsoft.com/office/powerpoint/2010/main" val="13076097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D9E6D1F-1A21-4676-AF13-0070D1103790}"/>
              </a:ext>
            </a:extLst>
          </p:cNvPr>
          <p:cNvSpPr>
            <a:spLocks noGrp="1"/>
          </p:cNvSpPr>
          <p:nvPr>
            <p:ph type="title"/>
          </p:nvPr>
        </p:nvSpPr>
        <p:spPr/>
        <p:txBody>
          <a:bodyPr/>
          <a:lstStyle/>
          <a:p>
            <a:r>
              <a:rPr kumimoji="1" lang="ja-JP" altLang="en-US" dirty="0"/>
              <a:t>本日のおしながき</a:t>
            </a:r>
          </a:p>
        </p:txBody>
      </p:sp>
      <p:sp>
        <p:nvSpPr>
          <p:cNvPr id="3" name="コンテンツ プレースホルダー 2">
            <a:extLst>
              <a:ext uri="{FF2B5EF4-FFF2-40B4-BE49-F238E27FC236}">
                <a16:creationId xmlns:a16="http://schemas.microsoft.com/office/drawing/2014/main" id="{F21AD874-86D4-4CB4-B043-75ADB2013C44}"/>
              </a:ext>
            </a:extLst>
          </p:cNvPr>
          <p:cNvSpPr>
            <a:spLocks noGrp="1"/>
          </p:cNvSpPr>
          <p:nvPr>
            <p:ph idx="1"/>
          </p:nvPr>
        </p:nvSpPr>
        <p:spPr/>
        <p:txBody>
          <a:bodyPr>
            <a:normAutofit/>
          </a:bodyPr>
          <a:lstStyle/>
          <a:p>
            <a:r>
              <a:rPr lang="ja-JP" altLang="en-US" dirty="0"/>
              <a:t>航法とは？</a:t>
            </a:r>
            <a:endParaRPr lang="en-US" altLang="ja-JP" dirty="0"/>
          </a:p>
          <a:p>
            <a:pPr lvl="1"/>
            <a:r>
              <a:rPr lang="ja-JP" altLang="en-US" dirty="0"/>
              <a:t>目印がないとどこにも行けない</a:t>
            </a:r>
            <a:r>
              <a:rPr lang="en-US" altLang="ja-JP" dirty="0"/>
              <a:t>.</a:t>
            </a:r>
          </a:p>
          <a:p>
            <a:pPr lvl="1"/>
            <a:endParaRPr lang="en-US" altLang="ja-JP" sz="2800" dirty="0"/>
          </a:p>
          <a:p>
            <a:r>
              <a:rPr lang="ja-JP" altLang="en-US" dirty="0"/>
              <a:t>天文航法と地文航法</a:t>
            </a:r>
            <a:endParaRPr lang="en-US" altLang="ja-JP" dirty="0"/>
          </a:p>
          <a:p>
            <a:pPr lvl="1"/>
            <a:r>
              <a:rPr kumimoji="1" lang="ja-JP" altLang="en-US" dirty="0"/>
              <a:t>常に変わらないものが目印になる</a:t>
            </a:r>
            <a:r>
              <a:rPr kumimoji="1" lang="en-US" altLang="ja-JP" dirty="0"/>
              <a:t>.</a:t>
            </a:r>
          </a:p>
          <a:p>
            <a:pPr lvl="1"/>
            <a:endParaRPr lang="en-US" altLang="ja-JP" dirty="0"/>
          </a:p>
          <a:p>
            <a:r>
              <a:rPr lang="ja-JP" altLang="en-US" dirty="0"/>
              <a:t>現代の天文航法</a:t>
            </a:r>
            <a:endParaRPr lang="en-US" altLang="ja-JP" dirty="0"/>
          </a:p>
          <a:p>
            <a:pPr lvl="1"/>
            <a:r>
              <a:rPr lang="ja-JP" altLang="en-US" dirty="0"/>
              <a:t>人工の星を用いたり</a:t>
            </a:r>
            <a:r>
              <a:rPr lang="en-US" altLang="ja-JP" dirty="0"/>
              <a:t>, </a:t>
            </a:r>
            <a:r>
              <a:rPr lang="ja-JP" altLang="en-US" dirty="0"/>
              <a:t>宇宙を旅したり</a:t>
            </a:r>
            <a:r>
              <a:rPr lang="en-US" altLang="ja-JP" dirty="0"/>
              <a:t>.</a:t>
            </a:r>
          </a:p>
        </p:txBody>
      </p:sp>
      <p:sp>
        <p:nvSpPr>
          <p:cNvPr id="4" name="日付プレースホルダー 3">
            <a:extLst>
              <a:ext uri="{FF2B5EF4-FFF2-40B4-BE49-F238E27FC236}">
                <a16:creationId xmlns:a16="http://schemas.microsoft.com/office/drawing/2014/main" id="{26C07F5E-E7E6-40C5-8B24-C85A34B68A59}"/>
              </a:ext>
            </a:extLst>
          </p:cNvPr>
          <p:cNvSpPr>
            <a:spLocks noGrp="1"/>
          </p:cNvSpPr>
          <p:nvPr>
            <p:ph type="dt" sz="half" idx="10"/>
          </p:nvPr>
        </p:nvSpPr>
        <p:spPr/>
        <p:txBody>
          <a:bodyPr/>
          <a:lstStyle/>
          <a:p>
            <a:r>
              <a:rPr kumimoji="1" lang="en-US" altLang="ja-JP"/>
              <a:t>2021/03/26</a:t>
            </a:r>
            <a:endParaRPr kumimoji="1" lang="ja-JP" altLang="en-US"/>
          </a:p>
        </p:txBody>
      </p:sp>
      <p:sp>
        <p:nvSpPr>
          <p:cNvPr id="5" name="フッター プレースホルダー 4">
            <a:extLst>
              <a:ext uri="{FF2B5EF4-FFF2-40B4-BE49-F238E27FC236}">
                <a16:creationId xmlns:a16="http://schemas.microsoft.com/office/drawing/2014/main" id="{4A8B1FA4-E58B-4F0C-A91A-353DB151D60D}"/>
              </a:ext>
            </a:extLst>
          </p:cNvPr>
          <p:cNvSpPr>
            <a:spLocks noGrp="1"/>
          </p:cNvSpPr>
          <p:nvPr>
            <p:ph type="ftr" sz="quarter" idx="11"/>
          </p:nvPr>
        </p:nvSpPr>
        <p:spPr/>
        <p:txBody>
          <a:bodyPr/>
          <a:lstStyle/>
          <a:p>
            <a:r>
              <a:rPr kumimoji="1" lang="ja-JP" altLang="en-US"/>
              <a:t>うちゅうのがっこう </a:t>
            </a:r>
            <a:r>
              <a:rPr kumimoji="1" lang="en-US" altLang="ja-JP"/>
              <a:t>2021</a:t>
            </a:r>
            <a:r>
              <a:rPr kumimoji="1" lang="ja-JP" altLang="en-US"/>
              <a:t>春 航海と天文学</a:t>
            </a:r>
            <a:r>
              <a:rPr kumimoji="1" lang="en-US" altLang="ja-JP"/>
              <a:t>(</a:t>
            </a:r>
            <a:r>
              <a:rPr kumimoji="1" lang="ja-JP" altLang="en-US"/>
              <a:t>仮</a:t>
            </a:r>
            <a:r>
              <a:rPr kumimoji="1" lang="en-US" altLang="ja-JP"/>
              <a:t>)</a:t>
            </a:r>
            <a:endParaRPr kumimoji="1" lang="ja-JP" altLang="en-US"/>
          </a:p>
        </p:txBody>
      </p:sp>
    </p:spTree>
    <p:extLst>
      <p:ext uri="{BB962C8B-B14F-4D97-AF65-F5344CB8AC3E}">
        <p14:creationId xmlns:p14="http://schemas.microsoft.com/office/powerpoint/2010/main" val="38109058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5929820-1915-45CD-9A60-5C2013386E9F}"/>
              </a:ext>
            </a:extLst>
          </p:cNvPr>
          <p:cNvSpPr>
            <a:spLocks noGrp="1"/>
          </p:cNvSpPr>
          <p:nvPr>
            <p:ph type="title"/>
          </p:nvPr>
        </p:nvSpPr>
        <p:spPr/>
        <p:txBody>
          <a:bodyPr/>
          <a:lstStyle/>
          <a:p>
            <a:r>
              <a:rPr kumimoji="1" lang="ja-JP" altLang="en-US" dirty="0"/>
              <a:t>航法とは？</a:t>
            </a:r>
          </a:p>
        </p:txBody>
      </p:sp>
      <p:sp>
        <p:nvSpPr>
          <p:cNvPr id="3" name="コンテンツ プレースホルダー 2">
            <a:extLst>
              <a:ext uri="{FF2B5EF4-FFF2-40B4-BE49-F238E27FC236}">
                <a16:creationId xmlns:a16="http://schemas.microsoft.com/office/drawing/2014/main" id="{C62D3D5D-2BFD-4D83-8792-756044B60110}"/>
              </a:ext>
            </a:extLst>
          </p:cNvPr>
          <p:cNvSpPr>
            <a:spLocks noGrp="1"/>
          </p:cNvSpPr>
          <p:nvPr>
            <p:ph idx="1"/>
          </p:nvPr>
        </p:nvSpPr>
        <p:spPr>
          <a:xfrm>
            <a:off x="838200" y="1343608"/>
            <a:ext cx="6686550" cy="4833355"/>
          </a:xfrm>
        </p:spPr>
        <p:txBody>
          <a:bodyPr/>
          <a:lstStyle/>
          <a:p>
            <a:r>
              <a:rPr lang="ja-JP" altLang="en-US" dirty="0"/>
              <a:t>現代は目的地まで地上を移動しようとする際は道路を伝っていくだけでたどり着くことができる</a:t>
            </a:r>
            <a:r>
              <a:rPr lang="en-US" altLang="ja-JP" dirty="0"/>
              <a:t>.</a:t>
            </a:r>
          </a:p>
          <a:p>
            <a:pPr lvl="1"/>
            <a:r>
              <a:rPr lang="ja-JP" altLang="en-US" dirty="0"/>
              <a:t>目的地までの標識や行くための手順が体系化されているため</a:t>
            </a:r>
            <a:r>
              <a:rPr lang="en-US" altLang="ja-JP" dirty="0"/>
              <a:t>.</a:t>
            </a:r>
          </a:p>
          <a:p>
            <a:pPr lvl="1"/>
            <a:endParaRPr kumimoji="1" lang="ja-JP" altLang="en-US" dirty="0"/>
          </a:p>
        </p:txBody>
      </p:sp>
      <p:sp>
        <p:nvSpPr>
          <p:cNvPr id="4" name="日付プレースホルダー 3">
            <a:extLst>
              <a:ext uri="{FF2B5EF4-FFF2-40B4-BE49-F238E27FC236}">
                <a16:creationId xmlns:a16="http://schemas.microsoft.com/office/drawing/2014/main" id="{8A8CE575-A6EF-4574-A943-C26429D4141F}"/>
              </a:ext>
            </a:extLst>
          </p:cNvPr>
          <p:cNvSpPr>
            <a:spLocks noGrp="1"/>
          </p:cNvSpPr>
          <p:nvPr>
            <p:ph type="dt" sz="half" idx="10"/>
          </p:nvPr>
        </p:nvSpPr>
        <p:spPr/>
        <p:txBody>
          <a:bodyPr/>
          <a:lstStyle/>
          <a:p>
            <a:r>
              <a:rPr kumimoji="1" lang="en-US" altLang="ja-JP"/>
              <a:t>2021/03/26</a:t>
            </a:r>
            <a:endParaRPr kumimoji="1" lang="ja-JP" altLang="en-US"/>
          </a:p>
        </p:txBody>
      </p:sp>
      <p:sp>
        <p:nvSpPr>
          <p:cNvPr id="5" name="フッター プレースホルダー 4">
            <a:extLst>
              <a:ext uri="{FF2B5EF4-FFF2-40B4-BE49-F238E27FC236}">
                <a16:creationId xmlns:a16="http://schemas.microsoft.com/office/drawing/2014/main" id="{395FA117-2882-42D8-A8A1-B83CD0A6ACD3}"/>
              </a:ext>
            </a:extLst>
          </p:cNvPr>
          <p:cNvSpPr>
            <a:spLocks noGrp="1"/>
          </p:cNvSpPr>
          <p:nvPr>
            <p:ph type="ftr" sz="quarter" idx="11"/>
          </p:nvPr>
        </p:nvSpPr>
        <p:spPr/>
        <p:txBody>
          <a:bodyPr/>
          <a:lstStyle/>
          <a:p>
            <a:r>
              <a:rPr kumimoji="1" lang="ja-JP" altLang="en-US"/>
              <a:t>うちゅうのがっこう </a:t>
            </a:r>
            <a:r>
              <a:rPr kumimoji="1" lang="en-US" altLang="ja-JP"/>
              <a:t>2021</a:t>
            </a:r>
            <a:r>
              <a:rPr kumimoji="1" lang="ja-JP" altLang="en-US"/>
              <a:t>春 航海と天文学</a:t>
            </a:r>
            <a:r>
              <a:rPr kumimoji="1" lang="en-US" altLang="ja-JP"/>
              <a:t>(</a:t>
            </a:r>
            <a:r>
              <a:rPr kumimoji="1" lang="ja-JP" altLang="en-US"/>
              <a:t>仮</a:t>
            </a:r>
            <a:r>
              <a:rPr kumimoji="1" lang="en-US" altLang="ja-JP"/>
              <a:t>)</a:t>
            </a:r>
            <a:endParaRPr kumimoji="1" lang="ja-JP" altLang="en-US"/>
          </a:p>
        </p:txBody>
      </p:sp>
      <p:pic>
        <p:nvPicPr>
          <p:cNvPr id="6" name="図 5">
            <a:extLst>
              <a:ext uri="{FF2B5EF4-FFF2-40B4-BE49-F238E27FC236}">
                <a16:creationId xmlns:a16="http://schemas.microsoft.com/office/drawing/2014/main" id="{363DDF7B-6413-42CD-B748-3A7EBDAD1598}"/>
              </a:ext>
            </a:extLst>
          </p:cNvPr>
          <p:cNvPicPr>
            <a:picLocks noChangeAspect="1"/>
          </p:cNvPicPr>
          <p:nvPr/>
        </p:nvPicPr>
        <p:blipFill>
          <a:blip r:embed="rId2"/>
          <a:stretch>
            <a:fillRect/>
          </a:stretch>
        </p:blipFill>
        <p:spPr>
          <a:xfrm>
            <a:off x="7810501" y="1343608"/>
            <a:ext cx="4038600" cy="4531405"/>
          </a:xfrm>
          <a:prstGeom prst="rect">
            <a:avLst/>
          </a:prstGeom>
        </p:spPr>
      </p:pic>
      <p:sp>
        <p:nvSpPr>
          <p:cNvPr id="7" name="テキスト ボックス 6">
            <a:extLst>
              <a:ext uri="{FF2B5EF4-FFF2-40B4-BE49-F238E27FC236}">
                <a16:creationId xmlns:a16="http://schemas.microsoft.com/office/drawing/2014/main" id="{A0ADCCE5-4D4C-4051-BDEE-ECD9C67937A3}"/>
              </a:ext>
            </a:extLst>
          </p:cNvPr>
          <p:cNvSpPr txBox="1"/>
          <p:nvPr/>
        </p:nvSpPr>
        <p:spPr>
          <a:xfrm>
            <a:off x="7810501" y="5875013"/>
            <a:ext cx="4318169" cy="600164"/>
          </a:xfrm>
          <a:prstGeom prst="rect">
            <a:avLst/>
          </a:prstGeom>
          <a:noFill/>
        </p:spPr>
        <p:txBody>
          <a:bodyPr wrap="square" rtlCol="0">
            <a:spAutoFit/>
          </a:bodyPr>
          <a:lstStyle/>
          <a:p>
            <a:r>
              <a:rPr lang="ja-JP" altLang="en-US" sz="1100" dirty="0"/>
              <a:t>適切に道路を進めば複数のルートで目的地に到達可能</a:t>
            </a:r>
            <a:r>
              <a:rPr lang="en-US" altLang="ja-JP" sz="1100" dirty="0"/>
              <a:t>.</a:t>
            </a:r>
          </a:p>
          <a:p>
            <a:r>
              <a:rPr kumimoji="1" lang="ja-JP" altLang="en-US" sz="1100" dirty="0"/>
              <a:t>新千歳空港から丘珠空港へ向かう場合</a:t>
            </a:r>
            <a:r>
              <a:rPr kumimoji="1" lang="en-US" altLang="ja-JP" sz="1100" dirty="0"/>
              <a:t>, </a:t>
            </a:r>
            <a:r>
              <a:rPr kumimoji="1" lang="ja-JP" altLang="en-US" sz="1100" dirty="0"/>
              <a:t>グーグルマップで調べただけでも</a:t>
            </a:r>
            <a:r>
              <a:rPr kumimoji="1" lang="en-US" altLang="ja-JP" sz="1100" dirty="0"/>
              <a:t>3</a:t>
            </a:r>
            <a:r>
              <a:rPr kumimoji="1" lang="ja-JP" altLang="en-US" sz="1100" dirty="0"/>
              <a:t>ルートあり</a:t>
            </a:r>
            <a:r>
              <a:rPr kumimoji="1" lang="en-US" altLang="ja-JP" sz="1100" dirty="0"/>
              <a:t>, </a:t>
            </a:r>
            <a:r>
              <a:rPr kumimoji="1" lang="ja-JP" altLang="en-US" sz="1100" dirty="0"/>
              <a:t>高速なども使えば更にルートが増える</a:t>
            </a:r>
            <a:r>
              <a:rPr kumimoji="1" lang="en-US" altLang="ja-JP" sz="1100" dirty="0"/>
              <a:t>.</a:t>
            </a:r>
            <a:endParaRPr kumimoji="1" lang="ja-JP" altLang="en-US" sz="1100" dirty="0"/>
          </a:p>
        </p:txBody>
      </p:sp>
      <p:sp>
        <p:nvSpPr>
          <p:cNvPr id="8" name="テキスト ボックス 7">
            <a:extLst>
              <a:ext uri="{FF2B5EF4-FFF2-40B4-BE49-F238E27FC236}">
                <a16:creationId xmlns:a16="http://schemas.microsoft.com/office/drawing/2014/main" id="{C747AF57-9665-4955-B0B8-92F690B51E94}"/>
              </a:ext>
            </a:extLst>
          </p:cNvPr>
          <p:cNvSpPr txBox="1"/>
          <p:nvPr/>
        </p:nvSpPr>
        <p:spPr>
          <a:xfrm>
            <a:off x="1226127" y="4437174"/>
            <a:ext cx="6057900" cy="1077218"/>
          </a:xfrm>
          <a:prstGeom prst="rect">
            <a:avLst/>
          </a:prstGeom>
          <a:noFill/>
        </p:spPr>
        <p:txBody>
          <a:bodyPr wrap="square" rtlCol="0">
            <a:spAutoFit/>
          </a:bodyPr>
          <a:lstStyle/>
          <a:p>
            <a:pPr algn="ctr"/>
            <a:r>
              <a:rPr lang="ja-JP" altLang="en-US" sz="2800" dirty="0"/>
              <a:t>この様に目的地に向かうための</a:t>
            </a:r>
            <a:endParaRPr lang="en-US" altLang="ja-JP" sz="2800" dirty="0"/>
          </a:p>
          <a:p>
            <a:pPr algn="ctr"/>
            <a:r>
              <a:rPr lang="ja-JP" altLang="en-US" sz="2800" dirty="0"/>
              <a:t>技術や方法をまとめて</a:t>
            </a:r>
            <a:r>
              <a:rPr lang="ja-JP" altLang="en-US" sz="3600" dirty="0">
                <a:solidFill>
                  <a:srgbClr val="FF0000"/>
                </a:solidFill>
              </a:rPr>
              <a:t>航法</a:t>
            </a:r>
            <a:r>
              <a:rPr lang="ja-JP" altLang="en-US" sz="2800" dirty="0"/>
              <a:t>という</a:t>
            </a:r>
            <a:r>
              <a:rPr lang="en-US" altLang="ja-JP" sz="2800" dirty="0"/>
              <a:t>.</a:t>
            </a:r>
            <a:endParaRPr kumimoji="1" lang="ja-JP" altLang="en-US" sz="2800" dirty="0"/>
          </a:p>
        </p:txBody>
      </p:sp>
    </p:spTree>
    <p:extLst>
      <p:ext uri="{BB962C8B-B14F-4D97-AF65-F5344CB8AC3E}">
        <p14:creationId xmlns:p14="http://schemas.microsoft.com/office/powerpoint/2010/main" val="35510074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テキスト ボックス 10">
            <a:extLst>
              <a:ext uri="{FF2B5EF4-FFF2-40B4-BE49-F238E27FC236}">
                <a16:creationId xmlns:a16="http://schemas.microsoft.com/office/drawing/2014/main" id="{76B51378-A07D-4D98-99F4-3DC64B8F046F}"/>
              </a:ext>
            </a:extLst>
          </p:cNvPr>
          <p:cNvSpPr txBox="1"/>
          <p:nvPr/>
        </p:nvSpPr>
        <p:spPr>
          <a:xfrm>
            <a:off x="8939099" y="5609060"/>
            <a:ext cx="2976676" cy="430887"/>
          </a:xfrm>
          <a:prstGeom prst="rect">
            <a:avLst/>
          </a:prstGeom>
          <a:noFill/>
        </p:spPr>
        <p:txBody>
          <a:bodyPr wrap="square" rtlCol="0">
            <a:spAutoFit/>
          </a:bodyPr>
          <a:lstStyle/>
          <a:p>
            <a:r>
              <a:rPr lang="ja-JP" altLang="en-US" sz="1100" dirty="0"/>
              <a:t>洞爺湖内であれば水平線下に目的地を見ることは無いため</a:t>
            </a:r>
            <a:r>
              <a:rPr lang="en-US" altLang="ja-JP" sz="1100" dirty="0"/>
              <a:t>, </a:t>
            </a:r>
            <a:r>
              <a:rPr lang="ja-JP" altLang="en-US" sz="1100" dirty="0"/>
              <a:t>中島までも直線で向かえる</a:t>
            </a:r>
            <a:endParaRPr kumimoji="1" lang="ja-JP" altLang="en-US" dirty="0"/>
          </a:p>
        </p:txBody>
      </p:sp>
      <p:sp>
        <p:nvSpPr>
          <p:cNvPr id="2" name="タイトル 1">
            <a:extLst>
              <a:ext uri="{FF2B5EF4-FFF2-40B4-BE49-F238E27FC236}">
                <a16:creationId xmlns:a16="http://schemas.microsoft.com/office/drawing/2014/main" id="{420EE737-C2DE-491A-8DC1-0F4A826EE6CA}"/>
              </a:ext>
            </a:extLst>
          </p:cNvPr>
          <p:cNvSpPr>
            <a:spLocks noGrp="1"/>
          </p:cNvSpPr>
          <p:nvPr>
            <p:ph type="title"/>
          </p:nvPr>
        </p:nvSpPr>
        <p:spPr/>
        <p:txBody>
          <a:bodyPr/>
          <a:lstStyle/>
          <a:p>
            <a:r>
              <a:rPr kumimoji="1" lang="ja-JP" altLang="en-US" dirty="0"/>
              <a:t>航法の基礎</a:t>
            </a:r>
          </a:p>
        </p:txBody>
      </p:sp>
      <p:sp>
        <p:nvSpPr>
          <p:cNvPr id="3" name="コンテンツ プレースホルダー 2">
            <a:extLst>
              <a:ext uri="{FF2B5EF4-FFF2-40B4-BE49-F238E27FC236}">
                <a16:creationId xmlns:a16="http://schemas.microsoft.com/office/drawing/2014/main" id="{AC2B09B2-5B28-4B4C-A072-D63284890B80}"/>
              </a:ext>
            </a:extLst>
          </p:cNvPr>
          <p:cNvSpPr>
            <a:spLocks noGrp="1"/>
          </p:cNvSpPr>
          <p:nvPr>
            <p:ph idx="1"/>
          </p:nvPr>
        </p:nvSpPr>
        <p:spPr/>
        <p:txBody>
          <a:bodyPr/>
          <a:lstStyle/>
          <a:p>
            <a:r>
              <a:rPr lang="ja-JP" altLang="en-US" dirty="0"/>
              <a:t>直接目印が描かれていない海上</a:t>
            </a:r>
            <a:r>
              <a:rPr lang="en-US" altLang="ja-JP" dirty="0"/>
              <a:t>, </a:t>
            </a:r>
            <a:r>
              <a:rPr lang="ja-JP" altLang="en-US" dirty="0"/>
              <a:t>空中で目的地へ向かうためにはどのようにすればよいか？</a:t>
            </a:r>
            <a:endParaRPr lang="en-US" altLang="ja-JP" dirty="0"/>
          </a:p>
          <a:p>
            <a:pPr lvl="1"/>
            <a:r>
              <a:rPr lang="ja-JP" altLang="en-US" dirty="0"/>
              <a:t>目的地が直接目視できる場合はそこまでまっすぐ向かえばよい</a:t>
            </a:r>
            <a:r>
              <a:rPr lang="en-US" altLang="ja-JP" dirty="0"/>
              <a:t>(</a:t>
            </a:r>
            <a:r>
              <a:rPr lang="ja-JP" altLang="en-US" dirty="0"/>
              <a:t>実際は座礁の危険など考慮するモノも多いが</a:t>
            </a:r>
            <a:r>
              <a:rPr lang="en-US" altLang="ja-JP" dirty="0"/>
              <a:t>……)</a:t>
            </a:r>
          </a:p>
          <a:p>
            <a:pPr lvl="2"/>
            <a:r>
              <a:rPr lang="ja-JP" altLang="en-US" dirty="0"/>
              <a:t>これは</a:t>
            </a:r>
            <a:r>
              <a:rPr lang="ja-JP" altLang="en-US" sz="3200" dirty="0">
                <a:solidFill>
                  <a:srgbClr val="FF0000"/>
                </a:solidFill>
              </a:rPr>
              <a:t>位置</a:t>
            </a:r>
            <a:r>
              <a:rPr lang="ja-JP" altLang="en-US" dirty="0"/>
              <a:t>と</a:t>
            </a:r>
            <a:r>
              <a:rPr lang="ja-JP" altLang="en-US" sz="3200" dirty="0">
                <a:solidFill>
                  <a:srgbClr val="FF0000"/>
                </a:solidFill>
              </a:rPr>
              <a:t>進路</a:t>
            </a:r>
            <a:r>
              <a:rPr lang="ja-JP" altLang="en-US" dirty="0"/>
              <a:t>が明確であるため</a:t>
            </a:r>
            <a:r>
              <a:rPr lang="en-US" altLang="ja-JP" dirty="0"/>
              <a:t>.</a:t>
            </a:r>
          </a:p>
          <a:p>
            <a:pPr lvl="2"/>
            <a:endParaRPr lang="en-US" altLang="ja-JP" dirty="0"/>
          </a:p>
          <a:p>
            <a:pPr lvl="1"/>
            <a:endParaRPr kumimoji="1" lang="ja-JP" altLang="en-US" dirty="0"/>
          </a:p>
        </p:txBody>
      </p:sp>
      <p:sp>
        <p:nvSpPr>
          <p:cNvPr id="4" name="日付プレースホルダー 3">
            <a:extLst>
              <a:ext uri="{FF2B5EF4-FFF2-40B4-BE49-F238E27FC236}">
                <a16:creationId xmlns:a16="http://schemas.microsoft.com/office/drawing/2014/main" id="{58725E07-AD2D-4C11-AEB3-12ED44E235C0}"/>
              </a:ext>
            </a:extLst>
          </p:cNvPr>
          <p:cNvSpPr>
            <a:spLocks noGrp="1"/>
          </p:cNvSpPr>
          <p:nvPr>
            <p:ph type="dt" sz="half" idx="10"/>
          </p:nvPr>
        </p:nvSpPr>
        <p:spPr/>
        <p:txBody>
          <a:bodyPr/>
          <a:lstStyle/>
          <a:p>
            <a:r>
              <a:rPr kumimoji="1" lang="en-US" altLang="ja-JP"/>
              <a:t>2021/03/26</a:t>
            </a:r>
            <a:endParaRPr kumimoji="1" lang="ja-JP" altLang="en-US"/>
          </a:p>
        </p:txBody>
      </p:sp>
      <p:sp>
        <p:nvSpPr>
          <p:cNvPr id="5" name="フッター プレースホルダー 4">
            <a:extLst>
              <a:ext uri="{FF2B5EF4-FFF2-40B4-BE49-F238E27FC236}">
                <a16:creationId xmlns:a16="http://schemas.microsoft.com/office/drawing/2014/main" id="{926A42C8-FFB2-4F86-A700-BD32C9CEE523}"/>
              </a:ext>
            </a:extLst>
          </p:cNvPr>
          <p:cNvSpPr>
            <a:spLocks noGrp="1"/>
          </p:cNvSpPr>
          <p:nvPr>
            <p:ph type="ftr" sz="quarter" idx="11"/>
          </p:nvPr>
        </p:nvSpPr>
        <p:spPr/>
        <p:txBody>
          <a:bodyPr/>
          <a:lstStyle/>
          <a:p>
            <a:r>
              <a:rPr kumimoji="1" lang="ja-JP" altLang="en-US"/>
              <a:t>うちゅうのがっこう </a:t>
            </a:r>
            <a:r>
              <a:rPr kumimoji="1" lang="en-US" altLang="ja-JP"/>
              <a:t>2021</a:t>
            </a:r>
            <a:r>
              <a:rPr kumimoji="1" lang="ja-JP" altLang="en-US"/>
              <a:t>春 航海と天文学</a:t>
            </a:r>
            <a:r>
              <a:rPr kumimoji="1" lang="en-US" altLang="ja-JP"/>
              <a:t>(</a:t>
            </a:r>
            <a:r>
              <a:rPr kumimoji="1" lang="ja-JP" altLang="en-US"/>
              <a:t>仮</a:t>
            </a:r>
            <a:r>
              <a:rPr kumimoji="1" lang="en-US" altLang="ja-JP"/>
              <a:t>)</a:t>
            </a:r>
            <a:endParaRPr kumimoji="1" lang="ja-JP" altLang="en-US"/>
          </a:p>
        </p:txBody>
      </p:sp>
      <p:pic>
        <p:nvPicPr>
          <p:cNvPr id="6" name="図 5">
            <a:extLst>
              <a:ext uri="{FF2B5EF4-FFF2-40B4-BE49-F238E27FC236}">
                <a16:creationId xmlns:a16="http://schemas.microsoft.com/office/drawing/2014/main" id="{63858376-674B-449B-9D3D-DAECF7657D8E}"/>
              </a:ext>
            </a:extLst>
          </p:cNvPr>
          <p:cNvPicPr>
            <a:picLocks noChangeAspect="1"/>
          </p:cNvPicPr>
          <p:nvPr/>
        </p:nvPicPr>
        <p:blipFill>
          <a:blip r:embed="rId2"/>
          <a:stretch>
            <a:fillRect/>
          </a:stretch>
        </p:blipFill>
        <p:spPr>
          <a:xfrm>
            <a:off x="9025365" y="3133232"/>
            <a:ext cx="2661809" cy="2508088"/>
          </a:xfrm>
          <a:prstGeom prst="rect">
            <a:avLst/>
          </a:prstGeom>
        </p:spPr>
      </p:pic>
      <p:cxnSp>
        <p:nvCxnSpPr>
          <p:cNvPr id="9" name="直線コネクタ 8">
            <a:extLst>
              <a:ext uri="{FF2B5EF4-FFF2-40B4-BE49-F238E27FC236}">
                <a16:creationId xmlns:a16="http://schemas.microsoft.com/office/drawing/2014/main" id="{A90BC070-B6AC-434C-8C7F-CAC5ED94E6F9}"/>
              </a:ext>
            </a:extLst>
          </p:cNvPr>
          <p:cNvCxnSpPr>
            <a:cxnSpLocks/>
          </p:cNvCxnSpPr>
          <p:nvPr/>
        </p:nvCxnSpPr>
        <p:spPr>
          <a:xfrm flipV="1">
            <a:off x="9782175" y="4552457"/>
            <a:ext cx="485775" cy="711751"/>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2" name="テキスト ボックス 11">
            <a:extLst>
              <a:ext uri="{FF2B5EF4-FFF2-40B4-BE49-F238E27FC236}">
                <a16:creationId xmlns:a16="http://schemas.microsoft.com/office/drawing/2014/main" id="{DC72E534-3F33-4E79-8A03-C876973E5B14}"/>
              </a:ext>
            </a:extLst>
          </p:cNvPr>
          <p:cNvSpPr txBox="1"/>
          <p:nvPr/>
        </p:nvSpPr>
        <p:spPr>
          <a:xfrm>
            <a:off x="895350" y="3694778"/>
            <a:ext cx="6610350" cy="1384995"/>
          </a:xfrm>
          <a:prstGeom prst="rect">
            <a:avLst/>
          </a:prstGeom>
          <a:noFill/>
        </p:spPr>
        <p:txBody>
          <a:bodyPr wrap="square" rtlCol="0">
            <a:spAutoFit/>
          </a:bodyPr>
          <a:lstStyle/>
          <a:p>
            <a:r>
              <a:rPr kumimoji="1" lang="ja-JP" altLang="en-US" sz="2800" dirty="0"/>
              <a:t>自分の位置を完璧に求めることができ</a:t>
            </a:r>
            <a:r>
              <a:rPr kumimoji="1" lang="en-US" altLang="ja-JP" sz="2800" dirty="0"/>
              <a:t>, </a:t>
            </a:r>
            <a:r>
              <a:rPr kumimoji="1" lang="ja-JP" altLang="en-US" sz="2800" dirty="0"/>
              <a:t>目的地までの方向がわかれば無事目的地へたどり着ける</a:t>
            </a:r>
            <a:r>
              <a:rPr lang="en-US" altLang="ja-JP" sz="2800" dirty="0"/>
              <a:t>!!</a:t>
            </a:r>
            <a:endParaRPr kumimoji="1" lang="ja-JP" altLang="en-US" sz="2800" dirty="0"/>
          </a:p>
        </p:txBody>
      </p:sp>
      <p:pic>
        <p:nvPicPr>
          <p:cNvPr id="17" name="図 16" descr="電子機器 が含まれている画像&#10;&#10;自動的に生成された説明">
            <a:extLst>
              <a:ext uri="{FF2B5EF4-FFF2-40B4-BE49-F238E27FC236}">
                <a16:creationId xmlns:a16="http://schemas.microsoft.com/office/drawing/2014/main" id="{53BB4F13-8A18-4ED3-8A84-A269421122FD}"/>
              </a:ext>
            </a:extLst>
          </p:cNvPr>
          <p:cNvPicPr>
            <a:picLocks noChangeAspect="1"/>
          </p:cNvPicPr>
          <p:nvPr/>
        </p:nvPicPr>
        <p:blipFill rotWithShape="1">
          <a:blip r:embed="rId3">
            <a:extLst>
              <a:ext uri="{28A0092B-C50C-407E-A947-70E740481C1C}">
                <a14:useLocalDpi xmlns:a14="http://schemas.microsoft.com/office/drawing/2010/main" val="0"/>
              </a:ext>
            </a:extLst>
          </a:blip>
          <a:srcRect l="-535" t="12294" r="424" b="7359"/>
          <a:stretch/>
        </p:blipFill>
        <p:spPr>
          <a:xfrm>
            <a:off x="8759699" y="1108303"/>
            <a:ext cx="3016502" cy="5034738"/>
          </a:xfrm>
          <a:prstGeom prst="rect">
            <a:avLst/>
          </a:prstGeom>
        </p:spPr>
      </p:pic>
      <p:sp>
        <p:nvSpPr>
          <p:cNvPr id="18" name="テキスト ボックス 17">
            <a:extLst>
              <a:ext uri="{FF2B5EF4-FFF2-40B4-BE49-F238E27FC236}">
                <a16:creationId xmlns:a16="http://schemas.microsoft.com/office/drawing/2014/main" id="{688B08BD-1D20-473E-8734-8222CE1B5FA3}"/>
              </a:ext>
            </a:extLst>
          </p:cNvPr>
          <p:cNvSpPr txBox="1"/>
          <p:nvPr/>
        </p:nvSpPr>
        <p:spPr>
          <a:xfrm>
            <a:off x="8248650" y="6143041"/>
            <a:ext cx="4038600" cy="615553"/>
          </a:xfrm>
          <a:prstGeom prst="rect">
            <a:avLst/>
          </a:prstGeom>
          <a:noFill/>
        </p:spPr>
        <p:txBody>
          <a:bodyPr wrap="square" rtlCol="0">
            <a:spAutoFit/>
          </a:bodyPr>
          <a:lstStyle/>
          <a:p>
            <a:r>
              <a:rPr kumimoji="1" lang="ja-JP" altLang="en-US" sz="1200" dirty="0"/>
              <a:t>最悪</a:t>
            </a:r>
            <a:r>
              <a:rPr kumimoji="1" lang="en-US" altLang="ja-JP" sz="1200" dirty="0"/>
              <a:t>……</a:t>
            </a:r>
            <a:r>
              <a:rPr kumimoji="1" lang="ja-JP" altLang="en-US" sz="1200" dirty="0"/>
              <a:t>方向さえわかればなんとかなることもある</a:t>
            </a:r>
            <a:r>
              <a:rPr kumimoji="1" lang="en-US" altLang="ja-JP" sz="1200" dirty="0"/>
              <a:t>…….</a:t>
            </a:r>
          </a:p>
          <a:p>
            <a:r>
              <a:rPr lang="ja-JP" altLang="en-US" sz="1050" dirty="0"/>
              <a:t>「</a:t>
            </a:r>
            <a:r>
              <a:rPr lang="en-US" altLang="ja-JP" sz="1050" dirty="0"/>
              <a:t>99%</a:t>
            </a:r>
            <a:r>
              <a:rPr lang="ja-JP" altLang="en-US" sz="1050" dirty="0"/>
              <a:t>迷わない！方向音痴のための距離と方向だけのナビ うぇーい」 説明画面より</a:t>
            </a:r>
            <a:r>
              <a:rPr lang="en-US" altLang="ja-JP" sz="1050" dirty="0"/>
              <a:t>.</a:t>
            </a:r>
            <a:endParaRPr kumimoji="1" lang="ja-JP" altLang="en-US" sz="1000" dirty="0"/>
          </a:p>
        </p:txBody>
      </p:sp>
    </p:spTree>
    <p:extLst>
      <p:ext uri="{BB962C8B-B14F-4D97-AF65-F5344CB8AC3E}">
        <p14:creationId xmlns:p14="http://schemas.microsoft.com/office/powerpoint/2010/main" val="3425267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ppt_x"/>
                                          </p:val>
                                        </p:tav>
                                        <p:tav tm="100000">
                                          <p:val>
                                            <p:strVal val="#ppt_x"/>
                                          </p:val>
                                        </p:tav>
                                      </p:tavLst>
                                    </p:anim>
                                    <p:anim calcmode="lin" valueType="num">
                                      <p:cBhvr additive="base">
                                        <p:cTn id="12"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図 8">
            <a:extLst>
              <a:ext uri="{FF2B5EF4-FFF2-40B4-BE49-F238E27FC236}">
                <a16:creationId xmlns:a16="http://schemas.microsoft.com/office/drawing/2014/main" id="{2EC9BA74-5240-4C40-92C8-B529A07C0A18}"/>
              </a:ext>
            </a:extLst>
          </p:cNvPr>
          <p:cNvPicPr>
            <a:picLocks noChangeAspect="1"/>
          </p:cNvPicPr>
          <p:nvPr/>
        </p:nvPicPr>
        <p:blipFill>
          <a:blip r:embed="rId3"/>
          <a:stretch>
            <a:fillRect/>
          </a:stretch>
        </p:blipFill>
        <p:spPr>
          <a:xfrm>
            <a:off x="5491348" y="4377348"/>
            <a:ext cx="5449060" cy="2210108"/>
          </a:xfrm>
          <a:prstGeom prst="rect">
            <a:avLst/>
          </a:prstGeom>
        </p:spPr>
      </p:pic>
      <p:sp>
        <p:nvSpPr>
          <p:cNvPr id="2" name="タイトル 1">
            <a:extLst>
              <a:ext uri="{FF2B5EF4-FFF2-40B4-BE49-F238E27FC236}">
                <a16:creationId xmlns:a16="http://schemas.microsoft.com/office/drawing/2014/main" id="{EC351381-FE66-4C23-AFDB-D88BD1397E2E}"/>
              </a:ext>
            </a:extLst>
          </p:cNvPr>
          <p:cNvSpPr>
            <a:spLocks noGrp="1"/>
          </p:cNvSpPr>
          <p:nvPr>
            <p:ph type="title"/>
          </p:nvPr>
        </p:nvSpPr>
        <p:spPr/>
        <p:txBody>
          <a:bodyPr/>
          <a:lstStyle/>
          <a:p>
            <a:r>
              <a:rPr kumimoji="1" lang="ja-JP" altLang="en-US" dirty="0"/>
              <a:t>自身の位置を求めるためには</a:t>
            </a:r>
            <a:r>
              <a:rPr kumimoji="1" lang="en-US" altLang="ja-JP" dirty="0"/>
              <a:t>???</a:t>
            </a:r>
            <a:endParaRPr kumimoji="1" lang="ja-JP" altLang="en-US" dirty="0"/>
          </a:p>
        </p:txBody>
      </p:sp>
      <p:sp>
        <p:nvSpPr>
          <p:cNvPr id="3" name="コンテンツ プレースホルダー 2">
            <a:extLst>
              <a:ext uri="{FF2B5EF4-FFF2-40B4-BE49-F238E27FC236}">
                <a16:creationId xmlns:a16="http://schemas.microsoft.com/office/drawing/2014/main" id="{F8F06A34-2D04-4F84-8A38-C153E5E43DE3}"/>
              </a:ext>
            </a:extLst>
          </p:cNvPr>
          <p:cNvSpPr>
            <a:spLocks noGrp="1"/>
          </p:cNvSpPr>
          <p:nvPr>
            <p:ph idx="1"/>
          </p:nvPr>
        </p:nvSpPr>
        <p:spPr>
          <a:xfrm>
            <a:off x="0" y="1279872"/>
            <a:ext cx="5491348" cy="4833355"/>
          </a:xfrm>
        </p:spPr>
        <p:txBody>
          <a:bodyPr/>
          <a:lstStyle/>
          <a:p>
            <a:r>
              <a:rPr kumimoji="1" lang="ja-JP" altLang="en-US" dirty="0"/>
              <a:t>なんらかの</a:t>
            </a:r>
            <a:r>
              <a:rPr kumimoji="1" lang="en-US" altLang="ja-JP" dirty="0"/>
              <a:t>“</a:t>
            </a:r>
            <a:r>
              <a:rPr kumimoji="1" lang="ja-JP" altLang="en-US" dirty="0"/>
              <a:t>目印</a:t>
            </a:r>
            <a:r>
              <a:rPr kumimoji="1" lang="en-US" altLang="ja-JP" dirty="0"/>
              <a:t>”</a:t>
            </a:r>
            <a:r>
              <a:rPr kumimoji="1" lang="ja-JP" altLang="en-US" dirty="0"/>
              <a:t>が必要</a:t>
            </a:r>
            <a:endParaRPr kumimoji="1" lang="en-US" altLang="ja-JP" dirty="0"/>
          </a:p>
          <a:p>
            <a:pPr lvl="1"/>
            <a:r>
              <a:rPr kumimoji="1" lang="en-US" altLang="ja-JP" dirty="0"/>
              <a:t>2</a:t>
            </a:r>
            <a:r>
              <a:rPr kumimoji="1" lang="ja-JP" altLang="en-US" dirty="0"/>
              <a:t>点以上の地上目標が見えるのであれば自分の位置を描くことができる</a:t>
            </a:r>
            <a:r>
              <a:rPr kumimoji="1" lang="en-US" altLang="ja-JP" dirty="0"/>
              <a:t>.</a:t>
            </a:r>
          </a:p>
          <a:p>
            <a:pPr lvl="1"/>
            <a:r>
              <a:rPr lang="ja-JP" altLang="en-US" dirty="0"/>
              <a:t>自分の位置を出すために地上目標を用いる航法を地文航法と呼ぶ</a:t>
            </a:r>
            <a:r>
              <a:rPr lang="en-US" altLang="ja-JP" dirty="0"/>
              <a:t>.</a:t>
            </a:r>
            <a:endParaRPr kumimoji="1" lang="en-US" altLang="ja-JP" dirty="0"/>
          </a:p>
          <a:p>
            <a:pPr lvl="2"/>
            <a:r>
              <a:rPr lang="ja-JP" altLang="en-US" sz="2000" dirty="0"/>
              <a:t>地上目標が見えるときは手軽であり</a:t>
            </a:r>
            <a:r>
              <a:rPr lang="en-US" altLang="ja-JP" sz="2000" dirty="0"/>
              <a:t>, </a:t>
            </a:r>
            <a:r>
              <a:rPr lang="ja-JP" altLang="en-US" sz="2000" dirty="0"/>
              <a:t>迅速に位置が求まるが</a:t>
            </a:r>
            <a:r>
              <a:rPr lang="en-US" altLang="ja-JP" sz="2000" dirty="0"/>
              <a:t>, </a:t>
            </a:r>
            <a:r>
              <a:rPr lang="ja-JP" altLang="en-US" sz="2000" dirty="0"/>
              <a:t>遠洋にいるときなどは全く役に立たない</a:t>
            </a:r>
            <a:r>
              <a:rPr lang="en-US" altLang="ja-JP" sz="2000" dirty="0"/>
              <a:t>.</a:t>
            </a:r>
            <a:endParaRPr kumimoji="1" lang="ja-JP" altLang="en-US" sz="2000" dirty="0"/>
          </a:p>
        </p:txBody>
      </p:sp>
      <p:sp>
        <p:nvSpPr>
          <p:cNvPr id="4" name="日付プレースホルダー 3">
            <a:extLst>
              <a:ext uri="{FF2B5EF4-FFF2-40B4-BE49-F238E27FC236}">
                <a16:creationId xmlns:a16="http://schemas.microsoft.com/office/drawing/2014/main" id="{2B5763B5-09C7-4676-B615-4256126E9ED5}"/>
              </a:ext>
            </a:extLst>
          </p:cNvPr>
          <p:cNvSpPr>
            <a:spLocks noGrp="1"/>
          </p:cNvSpPr>
          <p:nvPr>
            <p:ph type="dt" sz="half" idx="10"/>
          </p:nvPr>
        </p:nvSpPr>
        <p:spPr/>
        <p:txBody>
          <a:bodyPr/>
          <a:lstStyle/>
          <a:p>
            <a:r>
              <a:rPr kumimoji="1" lang="en-US" altLang="ja-JP"/>
              <a:t>2021/03/26</a:t>
            </a:r>
            <a:endParaRPr kumimoji="1" lang="ja-JP" altLang="en-US"/>
          </a:p>
        </p:txBody>
      </p:sp>
      <p:sp>
        <p:nvSpPr>
          <p:cNvPr id="5" name="フッター プレースホルダー 4">
            <a:extLst>
              <a:ext uri="{FF2B5EF4-FFF2-40B4-BE49-F238E27FC236}">
                <a16:creationId xmlns:a16="http://schemas.microsoft.com/office/drawing/2014/main" id="{7DA644CC-C6A4-4142-A2D2-908ABFB0DAC9}"/>
              </a:ext>
            </a:extLst>
          </p:cNvPr>
          <p:cNvSpPr>
            <a:spLocks noGrp="1"/>
          </p:cNvSpPr>
          <p:nvPr>
            <p:ph type="ftr" sz="quarter" idx="11"/>
          </p:nvPr>
        </p:nvSpPr>
        <p:spPr/>
        <p:txBody>
          <a:bodyPr/>
          <a:lstStyle/>
          <a:p>
            <a:r>
              <a:rPr kumimoji="1" lang="ja-JP" altLang="en-US"/>
              <a:t>うちゅうのがっこう </a:t>
            </a:r>
            <a:r>
              <a:rPr kumimoji="1" lang="en-US" altLang="ja-JP"/>
              <a:t>2021</a:t>
            </a:r>
            <a:r>
              <a:rPr kumimoji="1" lang="ja-JP" altLang="en-US"/>
              <a:t>春 航海と天文学</a:t>
            </a:r>
            <a:r>
              <a:rPr kumimoji="1" lang="en-US" altLang="ja-JP"/>
              <a:t>(</a:t>
            </a:r>
            <a:r>
              <a:rPr kumimoji="1" lang="ja-JP" altLang="en-US"/>
              <a:t>仮</a:t>
            </a:r>
            <a:r>
              <a:rPr kumimoji="1" lang="en-US" altLang="ja-JP"/>
              <a:t>)</a:t>
            </a:r>
            <a:endParaRPr kumimoji="1" lang="ja-JP" altLang="en-US"/>
          </a:p>
        </p:txBody>
      </p:sp>
      <p:pic>
        <p:nvPicPr>
          <p:cNvPr id="7" name="図 6" descr="水, 屋外, ボート, グリーン が含まれている画像&#10;&#10;自動的に生成された説明">
            <a:extLst>
              <a:ext uri="{FF2B5EF4-FFF2-40B4-BE49-F238E27FC236}">
                <a16:creationId xmlns:a16="http://schemas.microsoft.com/office/drawing/2014/main" id="{F6C64E26-8580-440D-AC33-F938432D5FB1}"/>
              </a:ext>
            </a:extLst>
          </p:cNvPr>
          <p:cNvPicPr>
            <a:picLocks noChangeAspect="1"/>
          </p:cNvPicPr>
          <p:nvPr/>
        </p:nvPicPr>
        <p:blipFill rotWithShape="1">
          <a:blip r:embed="rId4">
            <a:extLst>
              <a:ext uri="{28A0092B-C50C-407E-A947-70E740481C1C}">
                <a14:useLocalDpi xmlns:a14="http://schemas.microsoft.com/office/drawing/2010/main" val="0"/>
              </a:ext>
            </a:extLst>
          </a:blip>
          <a:srcRect l="216" t="34113" r="19654" b="15845"/>
          <a:stretch/>
        </p:blipFill>
        <p:spPr>
          <a:xfrm>
            <a:off x="5491348" y="1413224"/>
            <a:ext cx="6486896" cy="3038433"/>
          </a:xfrm>
          <a:prstGeom prst="rect">
            <a:avLst/>
          </a:prstGeom>
        </p:spPr>
      </p:pic>
      <p:sp>
        <p:nvSpPr>
          <p:cNvPr id="8" name="テキスト ボックス 7">
            <a:extLst>
              <a:ext uri="{FF2B5EF4-FFF2-40B4-BE49-F238E27FC236}">
                <a16:creationId xmlns:a16="http://schemas.microsoft.com/office/drawing/2014/main" id="{E32FD449-0B10-4BC8-B517-A857A3AE6F04}"/>
              </a:ext>
            </a:extLst>
          </p:cNvPr>
          <p:cNvSpPr txBox="1"/>
          <p:nvPr/>
        </p:nvSpPr>
        <p:spPr>
          <a:xfrm>
            <a:off x="5491349" y="4471896"/>
            <a:ext cx="4114800" cy="738664"/>
          </a:xfrm>
          <a:prstGeom prst="rect">
            <a:avLst/>
          </a:prstGeom>
          <a:noFill/>
        </p:spPr>
        <p:txBody>
          <a:bodyPr wrap="square" rtlCol="0">
            <a:spAutoFit/>
          </a:bodyPr>
          <a:lstStyle/>
          <a:p>
            <a:r>
              <a:rPr lang="ja-JP" altLang="en-US" sz="1400" dirty="0"/>
              <a:t>船上より望む尻屋崎灯台とクキドウノ崎</a:t>
            </a:r>
            <a:r>
              <a:rPr lang="en-US" altLang="ja-JP" sz="1400" dirty="0"/>
              <a:t>.</a:t>
            </a:r>
          </a:p>
          <a:p>
            <a:r>
              <a:rPr kumimoji="1" lang="ja-JP" altLang="en-US" sz="1400" dirty="0"/>
              <a:t>これらの位置より大体船が沖合</a:t>
            </a:r>
            <a:r>
              <a:rPr kumimoji="1" lang="en-US" altLang="ja-JP" sz="1400" dirty="0"/>
              <a:t>30km</a:t>
            </a:r>
            <a:r>
              <a:rPr kumimoji="1" lang="ja-JP" altLang="en-US" sz="1400" dirty="0"/>
              <a:t>ほどにいることがわかる</a:t>
            </a:r>
            <a:r>
              <a:rPr kumimoji="1" lang="en-US" altLang="ja-JP" sz="1400" dirty="0"/>
              <a:t>.</a:t>
            </a:r>
            <a:endParaRPr kumimoji="1" lang="ja-JP" altLang="en-US" sz="1400" dirty="0"/>
          </a:p>
        </p:txBody>
      </p:sp>
      <mc:AlternateContent xmlns:mc="http://schemas.openxmlformats.org/markup-compatibility/2006" xmlns:p14="http://schemas.microsoft.com/office/powerpoint/2010/main">
        <mc:Choice Requires="p14">
          <p:contentPart p14:bwMode="auto" r:id="rId5">
            <p14:nvContentPartPr>
              <p14:cNvPr id="10" name="インク 9">
                <a:extLst>
                  <a:ext uri="{FF2B5EF4-FFF2-40B4-BE49-F238E27FC236}">
                    <a16:creationId xmlns:a16="http://schemas.microsoft.com/office/drawing/2014/main" id="{3034D455-FA42-4CC9-8B0C-F97F5E0F44F4}"/>
                  </a:ext>
                </a:extLst>
              </p14:cNvPr>
              <p14:cNvContentPartPr/>
              <p14:nvPr/>
            </p14:nvContentPartPr>
            <p14:xfrm>
              <a:off x="9264600" y="4432320"/>
              <a:ext cx="844920" cy="972000"/>
            </p14:xfrm>
          </p:contentPart>
        </mc:Choice>
        <mc:Fallback xmlns="">
          <p:pic>
            <p:nvPicPr>
              <p:cNvPr id="10" name="インク 9">
                <a:extLst>
                  <a:ext uri="{FF2B5EF4-FFF2-40B4-BE49-F238E27FC236}">
                    <a16:creationId xmlns:a16="http://schemas.microsoft.com/office/drawing/2014/main" id="{3034D455-FA42-4CC9-8B0C-F97F5E0F44F4}"/>
                  </a:ext>
                </a:extLst>
              </p:cNvPr>
              <p:cNvPicPr/>
              <p:nvPr/>
            </p:nvPicPr>
            <p:blipFill>
              <a:blip r:embed="rId6"/>
              <a:stretch>
                <a:fillRect/>
              </a:stretch>
            </p:blipFill>
            <p:spPr>
              <a:xfrm>
                <a:off x="9255240" y="4422960"/>
                <a:ext cx="863640" cy="990720"/>
              </a:xfrm>
              <a:prstGeom prst="rect">
                <a:avLst/>
              </a:prstGeom>
            </p:spPr>
          </p:pic>
        </mc:Fallback>
      </mc:AlternateContent>
    </p:spTree>
    <p:extLst>
      <p:ext uri="{BB962C8B-B14F-4D97-AF65-F5344CB8AC3E}">
        <p14:creationId xmlns:p14="http://schemas.microsoft.com/office/powerpoint/2010/main" val="4052333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91A5DFA-229E-459F-B6B0-2E0C944AFD0D}"/>
              </a:ext>
            </a:extLst>
          </p:cNvPr>
          <p:cNvSpPr>
            <a:spLocks noGrp="1"/>
          </p:cNvSpPr>
          <p:nvPr>
            <p:ph type="title"/>
          </p:nvPr>
        </p:nvSpPr>
        <p:spPr/>
        <p:txBody>
          <a:bodyPr/>
          <a:lstStyle/>
          <a:p>
            <a:r>
              <a:rPr lang="ja-JP" altLang="en-US" dirty="0"/>
              <a:t>天測という技術</a:t>
            </a:r>
            <a:endParaRPr kumimoji="1" lang="ja-JP" altLang="en-US" dirty="0"/>
          </a:p>
        </p:txBody>
      </p:sp>
      <p:sp>
        <p:nvSpPr>
          <p:cNvPr id="3" name="コンテンツ プレースホルダー 2">
            <a:extLst>
              <a:ext uri="{FF2B5EF4-FFF2-40B4-BE49-F238E27FC236}">
                <a16:creationId xmlns:a16="http://schemas.microsoft.com/office/drawing/2014/main" id="{6FAB95E2-7B42-4A4B-9DEA-A9ED3050F8F6}"/>
              </a:ext>
            </a:extLst>
          </p:cNvPr>
          <p:cNvSpPr>
            <a:spLocks noGrp="1"/>
          </p:cNvSpPr>
          <p:nvPr>
            <p:ph idx="1"/>
          </p:nvPr>
        </p:nvSpPr>
        <p:spPr>
          <a:xfrm>
            <a:off x="838200" y="1343608"/>
            <a:ext cx="7474527" cy="4833355"/>
          </a:xfrm>
        </p:spPr>
        <p:txBody>
          <a:bodyPr/>
          <a:lstStyle/>
          <a:p>
            <a:r>
              <a:rPr kumimoji="1" lang="ja-JP" altLang="en-US" dirty="0"/>
              <a:t>地上目標によって自分の位置が求められないような遠洋にいる場合</a:t>
            </a:r>
            <a:r>
              <a:rPr kumimoji="1" lang="en-US" altLang="ja-JP" dirty="0"/>
              <a:t>, </a:t>
            </a:r>
            <a:r>
              <a:rPr kumimoji="1" lang="ja-JP" altLang="en-US" dirty="0"/>
              <a:t>天体目標を用いて位置を測定する</a:t>
            </a:r>
            <a:r>
              <a:rPr kumimoji="1" lang="en-US" altLang="ja-JP" dirty="0"/>
              <a:t>.</a:t>
            </a:r>
          </a:p>
          <a:p>
            <a:pPr lvl="1"/>
            <a:r>
              <a:rPr kumimoji="1" lang="ja-JP" altLang="en-US" dirty="0"/>
              <a:t>この際</a:t>
            </a:r>
            <a:r>
              <a:rPr lang="ja-JP" altLang="en-US" dirty="0"/>
              <a:t>に利用する天体は太陽</a:t>
            </a:r>
            <a:r>
              <a:rPr lang="en-US" altLang="ja-JP" dirty="0"/>
              <a:t>, </a:t>
            </a:r>
            <a:r>
              <a:rPr lang="ja-JP" altLang="en-US" dirty="0"/>
              <a:t>月</a:t>
            </a:r>
            <a:r>
              <a:rPr lang="en-US" altLang="ja-JP" dirty="0"/>
              <a:t>, </a:t>
            </a:r>
            <a:r>
              <a:rPr lang="ja-JP" altLang="en-US" dirty="0"/>
              <a:t>恒星など</a:t>
            </a:r>
            <a:r>
              <a:rPr lang="en-US" altLang="ja-JP" dirty="0"/>
              <a:t>.</a:t>
            </a:r>
          </a:p>
          <a:p>
            <a:pPr lvl="1"/>
            <a:r>
              <a:rPr lang="ja-JP" altLang="en-US" dirty="0"/>
              <a:t>必要な道具は「正確な時計」と</a:t>
            </a:r>
            <a:endParaRPr lang="en-US" altLang="ja-JP" dirty="0"/>
          </a:p>
          <a:p>
            <a:pPr marL="457200" lvl="1" indent="0">
              <a:buNone/>
            </a:pPr>
            <a:r>
              <a:rPr lang="ja-JP" altLang="en-US" dirty="0"/>
              <a:t> 「分度器</a:t>
            </a:r>
            <a:r>
              <a:rPr lang="en-US" altLang="ja-JP" dirty="0"/>
              <a:t>(</a:t>
            </a:r>
            <a:r>
              <a:rPr lang="ja-JP" altLang="en-US" dirty="0"/>
              <a:t>六分儀</a:t>
            </a:r>
            <a:r>
              <a:rPr lang="en-US" altLang="ja-JP" dirty="0"/>
              <a:t>)</a:t>
            </a:r>
            <a:r>
              <a:rPr lang="ja-JP" altLang="en-US" dirty="0"/>
              <a:t>」だけ</a:t>
            </a:r>
            <a:r>
              <a:rPr lang="en-US" altLang="ja-JP" dirty="0"/>
              <a:t>!!!</a:t>
            </a:r>
          </a:p>
          <a:p>
            <a:pPr lvl="1"/>
            <a:r>
              <a:rPr kumimoji="1" lang="ja-JP" altLang="en-US" sz="2400" dirty="0"/>
              <a:t>分度器は天体高度を測る</a:t>
            </a:r>
          </a:p>
        </p:txBody>
      </p:sp>
      <p:sp>
        <p:nvSpPr>
          <p:cNvPr id="4" name="日付プレースホルダー 3">
            <a:extLst>
              <a:ext uri="{FF2B5EF4-FFF2-40B4-BE49-F238E27FC236}">
                <a16:creationId xmlns:a16="http://schemas.microsoft.com/office/drawing/2014/main" id="{3C68D69F-063C-4ED1-94B9-B41D84712042}"/>
              </a:ext>
            </a:extLst>
          </p:cNvPr>
          <p:cNvSpPr>
            <a:spLocks noGrp="1"/>
          </p:cNvSpPr>
          <p:nvPr>
            <p:ph type="dt" sz="half" idx="10"/>
          </p:nvPr>
        </p:nvSpPr>
        <p:spPr/>
        <p:txBody>
          <a:bodyPr/>
          <a:lstStyle/>
          <a:p>
            <a:r>
              <a:rPr kumimoji="1" lang="en-US" altLang="ja-JP"/>
              <a:t>2021/03/26</a:t>
            </a:r>
            <a:endParaRPr kumimoji="1" lang="ja-JP" altLang="en-US"/>
          </a:p>
        </p:txBody>
      </p:sp>
      <p:sp>
        <p:nvSpPr>
          <p:cNvPr id="5" name="フッター プレースホルダー 4">
            <a:extLst>
              <a:ext uri="{FF2B5EF4-FFF2-40B4-BE49-F238E27FC236}">
                <a16:creationId xmlns:a16="http://schemas.microsoft.com/office/drawing/2014/main" id="{863BB2E2-9417-4CAA-90CC-B891AE08DBB7}"/>
              </a:ext>
            </a:extLst>
          </p:cNvPr>
          <p:cNvSpPr>
            <a:spLocks noGrp="1"/>
          </p:cNvSpPr>
          <p:nvPr>
            <p:ph type="ftr" sz="quarter" idx="11"/>
          </p:nvPr>
        </p:nvSpPr>
        <p:spPr/>
        <p:txBody>
          <a:bodyPr/>
          <a:lstStyle/>
          <a:p>
            <a:r>
              <a:rPr kumimoji="1" lang="ja-JP" altLang="en-US"/>
              <a:t>うちゅうのがっこう </a:t>
            </a:r>
            <a:r>
              <a:rPr kumimoji="1" lang="en-US" altLang="ja-JP"/>
              <a:t>2021</a:t>
            </a:r>
            <a:r>
              <a:rPr kumimoji="1" lang="ja-JP" altLang="en-US"/>
              <a:t>春 航海と天文学</a:t>
            </a:r>
            <a:r>
              <a:rPr kumimoji="1" lang="en-US" altLang="ja-JP"/>
              <a:t>(</a:t>
            </a:r>
            <a:r>
              <a:rPr kumimoji="1" lang="ja-JP" altLang="en-US"/>
              <a:t>仮</a:t>
            </a:r>
            <a:r>
              <a:rPr kumimoji="1" lang="en-US" altLang="ja-JP"/>
              <a:t>)</a:t>
            </a:r>
            <a:endParaRPr kumimoji="1" lang="ja-JP" altLang="en-US"/>
          </a:p>
        </p:txBody>
      </p:sp>
      <p:pic>
        <p:nvPicPr>
          <p:cNvPr id="7" name="図 6">
            <a:extLst>
              <a:ext uri="{FF2B5EF4-FFF2-40B4-BE49-F238E27FC236}">
                <a16:creationId xmlns:a16="http://schemas.microsoft.com/office/drawing/2014/main" id="{D449B54C-B414-4CD5-A05C-7DAC049FE67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85268" y="1422269"/>
            <a:ext cx="2296907" cy="3710056"/>
          </a:xfrm>
          <a:prstGeom prst="rect">
            <a:avLst/>
          </a:prstGeom>
        </p:spPr>
      </p:pic>
      <p:sp>
        <p:nvSpPr>
          <p:cNvPr id="8" name="テキスト ボックス 7">
            <a:extLst>
              <a:ext uri="{FF2B5EF4-FFF2-40B4-BE49-F238E27FC236}">
                <a16:creationId xmlns:a16="http://schemas.microsoft.com/office/drawing/2014/main" id="{157A0014-9B42-4B65-85CC-19205F865A79}"/>
              </a:ext>
            </a:extLst>
          </p:cNvPr>
          <p:cNvSpPr txBox="1"/>
          <p:nvPr/>
        </p:nvSpPr>
        <p:spPr>
          <a:xfrm>
            <a:off x="9587851" y="5228887"/>
            <a:ext cx="2691740" cy="1446550"/>
          </a:xfrm>
          <a:prstGeom prst="rect">
            <a:avLst/>
          </a:prstGeom>
          <a:noFill/>
        </p:spPr>
        <p:txBody>
          <a:bodyPr wrap="square" rtlCol="0">
            <a:spAutoFit/>
          </a:bodyPr>
          <a:lstStyle/>
          <a:p>
            <a:r>
              <a:rPr kumimoji="1" lang="ja-JP" altLang="en-US" dirty="0"/>
              <a:t>クロノメーター</a:t>
            </a:r>
            <a:endParaRPr kumimoji="1" lang="en-US" altLang="ja-JP" dirty="0"/>
          </a:p>
          <a:p>
            <a:r>
              <a:rPr kumimoji="1" lang="ja-JP" altLang="en-US" sz="1400" dirty="0"/>
              <a:t>航海用に開発された船の揺れや温度変化に影響されない高精度なぜんまい時計</a:t>
            </a:r>
            <a:r>
              <a:rPr kumimoji="1" lang="en-US" altLang="ja-JP" sz="1400" dirty="0"/>
              <a:t>.</a:t>
            </a:r>
          </a:p>
          <a:p>
            <a:r>
              <a:rPr lang="ja-JP" altLang="en-US" sz="1400" dirty="0"/>
              <a:t>現在はクォーツ時計に押されてほとんど利用されない</a:t>
            </a:r>
            <a:r>
              <a:rPr lang="en-US" altLang="ja-JP" sz="1400" dirty="0"/>
              <a:t>.</a:t>
            </a:r>
          </a:p>
        </p:txBody>
      </p:sp>
      <p:pic>
        <p:nvPicPr>
          <p:cNvPr id="10" name="図 9" descr="座る, 横たわる が含まれている画像&#10;&#10;自動的に生成された説明">
            <a:extLst>
              <a:ext uri="{FF2B5EF4-FFF2-40B4-BE49-F238E27FC236}">
                <a16:creationId xmlns:a16="http://schemas.microsoft.com/office/drawing/2014/main" id="{2EEAE2E0-F7A6-4987-B975-BA7A84962D59}"/>
              </a:ext>
            </a:extLst>
          </p:cNvPr>
          <p:cNvPicPr>
            <a:picLocks noChangeAspect="1"/>
          </p:cNvPicPr>
          <p:nvPr/>
        </p:nvPicPr>
        <p:blipFill rotWithShape="1">
          <a:blip r:embed="rId3">
            <a:extLst>
              <a:ext uri="{28A0092B-C50C-407E-A947-70E740481C1C}">
                <a14:useLocalDpi xmlns:a14="http://schemas.microsoft.com/office/drawing/2010/main" val="0"/>
              </a:ext>
            </a:extLst>
          </a:blip>
          <a:srcRect l="517" t="11992" b="13116"/>
          <a:stretch/>
        </p:blipFill>
        <p:spPr>
          <a:xfrm>
            <a:off x="7027960" y="3120241"/>
            <a:ext cx="2569534" cy="2568039"/>
          </a:xfrm>
          <a:prstGeom prst="rect">
            <a:avLst/>
          </a:prstGeom>
        </p:spPr>
      </p:pic>
      <p:sp>
        <p:nvSpPr>
          <p:cNvPr id="11" name="テキスト ボックス 10">
            <a:extLst>
              <a:ext uri="{FF2B5EF4-FFF2-40B4-BE49-F238E27FC236}">
                <a16:creationId xmlns:a16="http://schemas.microsoft.com/office/drawing/2014/main" id="{AD6FE3D2-17D5-453B-95E9-F70F3DF185F7}"/>
              </a:ext>
            </a:extLst>
          </p:cNvPr>
          <p:cNvSpPr txBox="1"/>
          <p:nvPr/>
        </p:nvSpPr>
        <p:spPr>
          <a:xfrm>
            <a:off x="6899319" y="5659774"/>
            <a:ext cx="2847859" cy="1015663"/>
          </a:xfrm>
          <a:prstGeom prst="rect">
            <a:avLst/>
          </a:prstGeom>
          <a:noFill/>
        </p:spPr>
        <p:txBody>
          <a:bodyPr wrap="square" rtlCol="0">
            <a:spAutoFit/>
          </a:bodyPr>
          <a:lstStyle/>
          <a:p>
            <a:r>
              <a:rPr kumimoji="1" lang="ja-JP" altLang="en-US" dirty="0"/>
              <a:t>六分儀</a:t>
            </a:r>
            <a:endParaRPr kumimoji="1" lang="en-US" altLang="ja-JP" dirty="0"/>
          </a:p>
          <a:p>
            <a:r>
              <a:rPr kumimoji="1" lang="ja-JP" altLang="en-US" sz="1400" dirty="0"/>
              <a:t>天体高度を正確に測定する機器</a:t>
            </a:r>
            <a:r>
              <a:rPr kumimoji="1" lang="en-US" altLang="ja-JP" sz="1400" dirty="0"/>
              <a:t>.</a:t>
            </a:r>
          </a:p>
          <a:p>
            <a:r>
              <a:rPr lang="en-US" altLang="ja-JP" sz="1400" dirty="0"/>
              <a:t>1998</a:t>
            </a:r>
            <a:r>
              <a:rPr lang="ja-JP" altLang="en-US" sz="1400" dirty="0"/>
              <a:t>年までの米海軍軍人は皆これが使えたらしい</a:t>
            </a:r>
            <a:endParaRPr kumimoji="1" lang="ja-JP" altLang="en-US" dirty="0"/>
          </a:p>
        </p:txBody>
      </p:sp>
    </p:spTree>
    <p:extLst>
      <p:ext uri="{BB962C8B-B14F-4D97-AF65-F5344CB8AC3E}">
        <p14:creationId xmlns:p14="http://schemas.microsoft.com/office/powerpoint/2010/main" val="32617048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09E4713-23E0-413D-BCA8-2B0AB1CF182F}"/>
              </a:ext>
            </a:extLst>
          </p:cNvPr>
          <p:cNvSpPr>
            <a:spLocks noGrp="1"/>
          </p:cNvSpPr>
          <p:nvPr>
            <p:ph type="title"/>
          </p:nvPr>
        </p:nvSpPr>
        <p:spPr/>
        <p:txBody>
          <a:bodyPr/>
          <a:lstStyle/>
          <a:p>
            <a:r>
              <a:rPr kumimoji="1" lang="ja-JP" altLang="en-US" dirty="0"/>
              <a:t>天測航法</a:t>
            </a:r>
            <a:r>
              <a:rPr kumimoji="1" lang="en-US" altLang="ja-JP" dirty="0"/>
              <a:t>1:</a:t>
            </a:r>
            <a:r>
              <a:rPr kumimoji="1" lang="ja-JP" altLang="en-US" dirty="0"/>
              <a:t>位置の線</a:t>
            </a:r>
            <a:r>
              <a:rPr kumimoji="1" lang="en-US" altLang="ja-JP" dirty="0"/>
              <a:t>(LOP)</a:t>
            </a:r>
            <a:r>
              <a:rPr kumimoji="1" lang="ja-JP" altLang="en-US" dirty="0"/>
              <a:t>航法</a:t>
            </a:r>
          </a:p>
        </p:txBody>
      </p:sp>
      <p:sp>
        <p:nvSpPr>
          <p:cNvPr id="3" name="コンテンツ プレースホルダー 2">
            <a:extLst>
              <a:ext uri="{FF2B5EF4-FFF2-40B4-BE49-F238E27FC236}">
                <a16:creationId xmlns:a16="http://schemas.microsoft.com/office/drawing/2014/main" id="{5EC949A6-6EDE-4813-BF3A-6E654809AB49}"/>
              </a:ext>
            </a:extLst>
          </p:cNvPr>
          <p:cNvSpPr>
            <a:spLocks noGrp="1"/>
          </p:cNvSpPr>
          <p:nvPr>
            <p:ph idx="1"/>
          </p:nvPr>
        </p:nvSpPr>
        <p:spPr>
          <a:xfrm>
            <a:off x="838200" y="1362075"/>
            <a:ext cx="10515600" cy="4833355"/>
          </a:xfrm>
        </p:spPr>
        <p:txBody>
          <a:bodyPr/>
          <a:lstStyle/>
          <a:p>
            <a:r>
              <a:rPr lang="ja-JP" altLang="en-US" dirty="0"/>
              <a:t>二天体の高度が測定できれば位置は求まる</a:t>
            </a:r>
            <a:r>
              <a:rPr lang="en-US" altLang="ja-JP" dirty="0"/>
              <a:t>.</a:t>
            </a:r>
          </a:p>
          <a:p>
            <a:pPr lvl="1"/>
            <a:r>
              <a:rPr lang="ja-JP" altLang="en-US" dirty="0"/>
              <a:t>天体</a:t>
            </a:r>
            <a:r>
              <a:rPr lang="en-US" altLang="ja-JP" dirty="0"/>
              <a:t>a</a:t>
            </a:r>
            <a:r>
              <a:rPr lang="ja-JP" altLang="en-US" dirty="0"/>
              <a:t>が高度</a:t>
            </a:r>
            <a:r>
              <a:rPr lang="en-US" altLang="ja-JP" dirty="0"/>
              <a:t>A</a:t>
            </a:r>
            <a:r>
              <a:rPr lang="ja-JP" altLang="en-US" dirty="0"/>
              <a:t>に</a:t>
            </a:r>
            <a:r>
              <a:rPr lang="en-US" altLang="ja-JP" dirty="0"/>
              <a:t>, </a:t>
            </a:r>
            <a:r>
              <a:rPr lang="ja-JP" altLang="en-US" dirty="0"/>
              <a:t>天体</a:t>
            </a:r>
            <a:r>
              <a:rPr lang="en-US" altLang="ja-JP" dirty="0"/>
              <a:t>b</a:t>
            </a:r>
            <a:r>
              <a:rPr lang="ja-JP" altLang="en-US" dirty="0"/>
              <a:t>が高度</a:t>
            </a:r>
            <a:r>
              <a:rPr lang="en-US" altLang="ja-JP" dirty="0"/>
              <a:t>B</a:t>
            </a:r>
            <a:r>
              <a:rPr lang="ja-JP" altLang="en-US" dirty="0"/>
              <a:t>に見えたとする</a:t>
            </a:r>
            <a:r>
              <a:rPr lang="en-US" altLang="ja-JP" dirty="0"/>
              <a:t>.</a:t>
            </a:r>
            <a:endParaRPr kumimoji="1" lang="en-US" altLang="ja-JP" dirty="0"/>
          </a:p>
          <a:p>
            <a:pPr lvl="2"/>
            <a:r>
              <a:rPr kumimoji="1" lang="ja-JP" altLang="en-US" dirty="0"/>
              <a:t>天体</a:t>
            </a:r>
            <a:r>
              <a:rPr lang="en-US" altLang="ja-JP" dirty="0"/>
              <a:t>a</a:t>
            </a:r>
            <a:r>
              <a:rPr kumimoji="1" lang="ja-JP" altLang="en-US" dirty="0"/>
              <a:t>が高度</a:t>
            </a:r>
            <a:r>
              <a:rPr kumimoji="1" lang="en-US" altLang="ja-JP" dirty="0"/>
              <a:t>A</a:t>
            </a:r>
            <a:r>
              <a:rPr kumimoji="1" lang="ja-JP" altLang="en-US" dirty="0"/>
              <a:t>に見えるような場所は地表に円周上に存在</a:t>
            </a:r>
            <a:r>
              <a:rPr kumimoji="1" lang="en-US" altLang="ja-JP" dirty="0"/>
              <a:t>.</a:t>
            </a:r>
          </a:p>
          <a:p>
            <a:pPr lvl="2"/>
            <a:r>
              <a:rPr kumimoji="1" lang="ja-JP" altLang="en-US" dirty="0"/>
              <a:t>同様に天体</a:t>
            </a:r>
            <a:r>
              <a:rPr kumimoji="1" lang="en-US" altLang="ja-JP" dirty="0"/>
              <a:t>b</a:t>
            </a:r>
            <a:r>
              <a:rPr kumimoji="1" lang="ja-JP" altLang="en-US" dirty="0"/>
              <a:t>が高度</a:t>
            </a:r>
            <a:r>
              <a:rPr kumimoji="1" lang="en-US" altLang="ja-JP" dirty="0"/>
              <a:t>B</a:t>
            </a:r>
            <a:r>
              <a:rPr lang="ja-JP" altLang="en-US" dirty="0"/>
              <a:t>に見える場所も円周上に存在</a:t>
            </a:r>
            <a:r>
              <a:rPr lang="en-US" altLang="ja-JP" dirty="0"/>
              <a:t>.</a:t>
            </a:r>
            <a:endParaRPr kumimoji="1" lang="en-US" altLang="ja-JP" dirty="0"/>
          </a:p>
        </p:txBody>
      </p:sp>
      <p:sp>
        <p:nvSpPr>
          <p:cNvPr id="4" name="日付プレースホルダー 3">
            <a:extLst>
              <a:ext uri="{FF2B5EF4-FFF2-40B4-BE49-F238E27FC236}">
                <a16:creationId xmlns:a16="http://schemas.microsoft.com/office/drawing/2014/main" id="{C4CA7256-2C40-4955-8818-AF2B7B1A07C2}"/>
              </a:ext>
            </a:extLst>
          </p:cNvPr>
          <p:cNvSpPr>
            <a:spLocks noGrp="1"/>
          </p:cNvSpPr>
          <p:nvPr>
            <p:ph type="dt" sz="half" idx="10"/>
          </p:nvPr>
        </p:nvSpPr>
        <p:spPr/>
        <p:txBody>
          <a:bodyPr/>
          <a:lstStyle/>
          <a:p>
            <a:r>
              <a:rPr kumimoji="1" lang="en-US" altLang="ja-JP"/>
              <a:t>2021/03/26</a:t>
            </a:r>
            <a:endParaRPr kumimoji="1" lang="ja-JP" altLang="en-US" dirty="0"/>
          </a:p>
        </p:txBody>
      </p:sp>
      <p:sp>
        <p:nvSpPr>
          <p:cNvPr id="5" name="フッター プレースホルダー 4">
            <a:extLst>
              <a:ext uri="{FF2B5EF4-FFF2-40B4-BE49-F238E27FC236}">
                <a16:creationId xmlns:a16="http://schemas.microsoft.com/office/drawing/2014/main" id="{7A21C6DD-5B55-4FBA-99FB-03E577522F67}"/>
              </a:ext>
            </a:extLst>
          </p:cNvPr>
          <p:cNvSpPr>
            <a:spLocks noGrp="1"/>
          </p:cNvSpPr>
          <p:nvPr>
            <p:ph type="ftr" sz="quarter" idx="11"/>
          </p:nvPr>
        </p:nvSpPr>
        <p:spPr/>
        <p:txBody>
          <a:bodyPr/>
          <a:lstStyle/>
          <a:p>
            <a:r>
              <a:rPr kumimoji="1" lang="ja-JP" altLang="en-US"/>
              <a:t>うちゅうのがっこう </a:t>
            </a:r>
            <a:r>
              <a:rPr kumimoji="1" lang="en-US" altLang="ja-JP"/>
              <a:t>2021</a:t>
            </a:r>
            <a:r>
              <a:rPr kumimoji="1" lang="ja-JP" altLang="en-US"/>
              <a:t>春 航海と天文学</a:t>
            </a:r>
            <a:r>
              <a:rPr kumimoji="1" lang="en-US" altLang="ja-JP"/>
              <a:t>(</a:t>
            </a:r>
            <a:r>
              <a:rPr kumimoji="1" lang="ja-JP" altLang="en-US"/>
              <a:t>仮</a:t>
            </a:r>
            <a:r>
              <a:rPr kumimoji="1" lang="en-US" altLang="ja-JP"/>
              <a:t>)</a:t>
            </a:r>
            <a:endParaRPr kumimoji="1" lang="ja-JP" altLang="en-US"/>
          </a:p>
        </p:txBody>
      </p:sp>
      <p:sp>
        <p:nvSpPr>
          <p:cNvPr id="6" name="楕円 5">
            <a:extLst>
              <a:ext uri="{FF2B5EF4-FFF2-40B4-BE49-F238E27FC236}">
                <a16:creationId xmlns:a16="http://schemas.microsoft.com/office/drawing/2014/main" id="{D51A81E7-DF8A-4D31-8408-EF4F801574CA}"/>
              </a:ext>
            </a:extLst>
          </p:cNvPr>
          <p:cNvSpPr/>
          <p:nvPr/>
        </p:nvSpPr>
        <p:spPr>
          <a:xfrm>
            <a:off x="4451330" y="5704490"/>
            <a:ext cx="4124325" cy="752475"/>
          </a:xfrm>
          <a:prstGeom prst="ellipse">
            <a:avLst/>
          </a:prstGeom>
          <a:solidFill>
            <a:schemeClr val="bg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cxnSp>
        <p:nvCxnSpPr>
          <p:cNvPr id="8" name="直線コネクタ 7">
            <a:extLst>
              <a:ext uri="{FF2B5EF4-FFF2-40B4-BE49-F238E27FC236}">
                <a16:creationId xmlns:a16="http://schemas.microsoft.com/office/drawing/2014/main" id="{B6AFE6AA-76FC-4EB0-88D2-7A17A0534C2B}"/>
              </a:ext>
            </a:extLst>
          </p:cNvPr>
          <p:cNvCxnSpPr>
            <a:cxnSpLocks/>
            <a:stCxn id="6" idx="2"/>
            <a:endCxn id="6" idx="6"/>
          </p:cNvCxnSpPr>
          <p:nvPr/>
        </p:nvCxnSpPr>
        <p:spPr>
          <a:xfrm>
            <a:off x="4451330" y="6080728"/>
            <a:ext cx="4124325" cy="0"/>
          </a:xfrm>
          <a:prstGeom prst="line">
            <a:avLst/>
          </a:prstGeom>
          <a:ln w="12700">
            <a:solidFill>
              <a:schemeClr val="accent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2" name="直線コネクタ 11">
            <a:extLst>
              <a:ext uri="{FF2B5EF4-FFF2-40B4-BE49-F238E27FC236}">
                <a16:creationId xmlns:a16="http://schemas.microsoft.com/office/drawing/2014/main" id="{A8BFE97D-21D9-4AAE-99B6-60272E70B5F4}"/>
              </a:ext>
            </a:extLst>
          </p:cNvPr>
          <p:cNvCxnSpPr>
            <a:cxnSpLocks/>
          </p:cNvCxnSpPr>
          <p:nvPr/>
        </p:nvCxnSpPr>
        <p:spPr>
          <a:xfrm flipV="1">
            <a:off x="6089630" y="5704490"/>
            <a:ext cx="847725" cy="742951"/>
          </a:xfrm>
          <a:prstGeom prst="line">
            <a:avLst/>
          </a:prstGeom>
          <a:ln w="12700">
            <a:solidFill>
              <a:schemeClr val="accent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4" name="直線コネクタ 13">
            <a:extLst>
              <a:ext uri="{FF2B5EF4-FFF2-40B4-BE49-F238E27FC236}">
                <a16:creationId xmlns:a16="http://schemas.microsoft.com/office/drawing/2014/main" id="{897BF2BF-B3B6-465A-A57D-39FE90BB8C9A}"/>
              </a:ext>
            </a:extLst>
          </p:cNvPr>
          <p:cNvCxnSpPr>
            <a:cxnSpLocks/>
          </p:cNvCxnSpPr>
          <p:nvPr/>
        </p:nvCxnSpPr>
        <p:spPr>
          <a:xfrm flipV="1">
            <a:off x="6513493" y="3599465"/>
            <a:ext cx="0" cy="24765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19" name="直線コネクタ 18">
            <a:extLst>
              <a:ext uri="{FF2B5EF4-FFF2-40B4-BE49-F238E27FC236}">
                <a16:creationId xmlns:a16="http://schemas.microsoft.com/office/drawing/2014/main" id="{9BDFD5C2-AA9E-4CA2-9D02-672F14E6AC42}"/>
              </a:ext>
            </a:extLst>
          </p:cNvPr>
          <p:cNvCxnSpPr>
            <a:stCxn id="6" idx="2"/>
          </p:cNvCxnSpPr>
          <p:nvPr/>
        </p:nvCxnSpPr>
        <p:spPr>
          <a:xfrm flipV="1">
            <a:off x="4451330" y="3637565"/>
            <a:ext cx="2062162" cy="2443163"/>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直線コネクタ 20">
            <a:extLst>
              <a:ext uri="{FF2B5EF4-FFF2-40B4-BE49-F238E27FC236}">
                <a16:creationId xmlns:a16="http://schemas.microsoft.com/office/drawing/2014/main" id="{F01012C8-555D-441C-93E0-C2FF0FCFEC44}"/>
              </a:ext>
            </a:extLst>
          </p:cNvPr>
          <p:cNvCxnSpPr>
            <a:stCxn id="6" idx="6"/>
          </p:cNvCxnSpPr>
          <p:nvPr/>
        </p:nvCxnSpPr>
        <p:spPr>
          <a:xfrm flipH="1" flipV="1">
            <a:off x="6513492" y="3599465"/>
            <a:ext cx="2062163" cy="2481263"/>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直線コネクタ 22">
            <a:extLst>
              <a:ext uri="{FF2B5EF4-FFF2-40B4-BE49-F238E27FC236}">
                <a16:creationId xmlns:a16="http://schemas.microsoft.com/office/drawing/2014/main" id="{404DEFCB-89B2-4577-BFFE-E91D21EB817B}"/>
              </a:ext>
            </a:extLst>
          </p:cNvPr>
          <p:cNvCxnSpPr/>
          <p:nvPr/>
        </p:nvCxnSpPr>
        <p:spPr>
          <a:xfrm flipV="1">
            <a:off x="6089630" y="3637565"/>
            <a:ext cx="423862" cy="2809876"/>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直線コネクタ 24">
            <a:extLst>
              <a:ext uri="{FF2B5EF4-FFF2-40B4-BE49-F238E27FC236}">
                <a16:creationId xmlns:a16="http://schemas.microsoft.com/office/drawing/2014/main" id="{CEE9BACA-8258-44B1-81B3-186AD4101266}"/>
              </a:ext>
            </a:extLst>
          </p:cNvPr>
          <p:cNvCxnSpPr/>
          <p:nvPr/>
        </p:nvCxnSpPr>
        <p:spPr>
          <a:xfrm flipH="1" flipV="1">
            <a:off x="6513492" y="3637565"/>
            <a:ext cx="423863" cy="2066925"/>
          </a:xfrm>
          <a:prstGeom prst="line">
            <a:avLst/>
          </a:prstGeom>
        </p:spPr>
        <p:style>
          <a:lnRef idx="1">
            <a:schemeClr val="accent1"/>
          </a:lnRef>
          <a:fillRef idx="0">
            <a:schemeClr val="accent1"/>
          </a:fillRef>
          <a:effectRef idx="0">
            <a:schemeClr val="accent1"/>
          </a:effectRef>
          <a:fontRef idx="minor">
            <a:schemeClr val="tx1"/>
          </a:fontRef>
        </p:style>
      </p:cxnSp>
      <p:sp>
        <p:nvSpPr>
          <p:cNvPr id="27" name="星: 5 pt 26">
            <a:extLst>
              <a:ext uri="{FF2B5EF4-FFF2-40B4-BE49-F238E27FC236}">
                <a16:creationId xmlns:a16="http://schemas.microsoft.com/office/drawing/2014/main" id="{BADA7B30-41C8-4AB6-8A5C-3471E8485AC8}"/>
              </a:ext>
            </a:extLst>
          </p:cNvPr>
          <p:cNvSpPr/>
          <p:nvPr/>
        </p:nvSpPr>
        <p:spPr>
          <a:xfrm>
            <a:off x="6370618" y="3480403"/>
            <a:ext cx="285750" cy="276225"/>
          </a:xfrm>
          <a:prstGeom prst="star5">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9" name="直線矢印コネクタ 28">
            <a:extLst>
              <a:ext uri="{FF2B5EF4-FFF2-40B4-BE49-F238E27FC236}">
                <a16:creationId xmlns:a16="http://schemas.microsoft.com/office/drawing/2014/main" id="{88AF3AA2-3C2D-4E82-81AA-D4018C77B744}"/>
              </a:ext>
            </a:extLst>
          </p:cNvPr>
          <p:cNvCxnSpPr/>
          <p:nvPr/>
        </p:nvCxnSpPr>
        <p:spPr>
          <a:xfrm flipH="1" flipV="1">
            <a:off x="4765655" y="5768281"/>
            <a:ext cx="95250" cy="312447"/>
          </a:xfrm>
          <a:prstGeom prst="straightConnector1">
            <a:avLst/>
          </a:prstGeom>
          <a:ln>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0" name="テキスト ボックス 29">
            <a:extLst>
              <a:ext uri="{FF2B5EF4-FFF2-40B4-BE49-F238E27FC236}">
                <a16:creationId xmlns:a16="http://schemas.microsoft.com/office/drawing/2014/main" id="{5B2F89B6-EFB8-4FCA-B418-93289FC34E30}"/>
              </a:ext>
            </a:extLst>
          </p:cNvPr>
          <p:cNvSpPr txBox="1"/>
          <p:nvPr/>
        </p:nvSpPr>
        <p:spPr>
          <a:xfrm>
            <a:off x="4765654" y="5808492"/>
            <a:ext cx="585417" cy="276999"/>
          </a:xfrm>
          <a:prstGeom prst="rect">
            <a:avLst/>
          </a:prstGeom>
          <a:noFill/>
        </p:spPr>
        <p:txBody>
          <a:bodyPr wrap="none" rtlCol="0">
            <a:spAutoFit/>
          </a:bodyPr>
          <a:lstStyle/>
          <a:p>
            <a:r>
              <a:rPr lang="ja-JP" altLang="en-US" sz="1200" dirty="0"/>
              <a:t>高度</a:t>
            </a:r>
            <a:r>
              <a:rPr lang="en-US" altLang="ja-JP" sz="1200" dirty="0"/>
              <a:t>A</a:t>
            </a:r>
            <a:endParaRPr kumimoji="1" lang="ja-JP" altLang="en-US" dirty="0"/>
          </a:p>
        </p:txBody>
      </p:sp>
      <p:sp>
        <p:nvSpPr>
          <p:cNvPr id="31" name="楕円 30">
            <a:extLst>
              <a:ext uri="{FF2B5EF4-FFF2-40B4-BE49-F238E27FC236}">
                <a16:creationId xmlns:a16="http://schemas.microsoft.com/office/drawing/2014/main" id="{09F34CEE-CF06-47C0-8574-8B9CA8F8BEC5}"/>
              </a:ext>
            </a:extLst>
          </p:cNvPr>
          <p:cNvSpPr/>
          <p:nvPr/>
        </p:nvSpPr>
        <p:spPr>
          <a:xfrm>
            <a:off x="7334415" y="5427533"/>
            <a:ext cx="4633747" cy="1062619"/>
          </a:xfrm>
          <a:prstGeom prst="ellipse">
            <a:avLst/>
          </a:prstGeom>
          <a:noFill/>
          <a:ln w="190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cxnSp>
        <p:nvCxnSpPr>
          <p:cNvPr id="32" name="直線コネクタ 31">
            <a:extLst>
              <a:ext uri="{FF2B5EF4-FFF2-40B4-BE49-F238E27FC236}">
                <a16:creationId xmlns:a16="http://schemas.microsoft.com/office/drawing/2014/main" id="{131D37BC-A2C9-49A3-B989-5BC79771E3BF}"/>
              </a:ext>
            </a:extLst>
          </p:cNvPr>
          <p:cNvCxnSpPr>
            <a:cxnSpLocks/>
            <a:stCxn id="31" idx="2"/>
            <a:endCxn id="31" idx="6"/>
          </p:cNvCxnSpPr>
          <p:nvPr/>
        </p:nvCxnSpPr>
        <p:spPr>
          <a:xfrm>
            <a:off x="7334415" y="5958843"/>
            <a:ext cx="4633747" cy="0"/>
          </a:xfrm>
          <a:prstGeom prst="line">
            <a:avLst/>
          </a:prstGeom>
          <a:ln w="12700">
            <a:solidFill>
              <a:schemeClr val="accent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3" name="直線コネクタ 32">
            <a:extLst>
              <a:ext uri="{FF2B5EF4-FFF2-40B4-BE49-F238E27FC236}">
                <a16:creationId xmlns:a16="http://schemas.microsoft.com/office/drawing/2014/main" id="{3059D55E-6F94-45EA-8A3E-DDE23880AFB9}"/>
              </a:ext>
            </a:extLst>
          </p:cNvPr>
          <p:cNvCxnSpPr>
            <a:cxnSpLocks/>
          </p:cNvCxnSpPr>
          <p:nvPr/>
        </p:nvCxnSpPr>
        <p:spPr>
          <a:xfrm flipV="1">
            <a:off x="8972715" y="5427533"/>
            <a:ext cx="1352549" cy="1053097"/>
          </a:xfrm>
          <a:prstGeom prst="line">
            <a:avLst/>
          </a:prstGeom>
          <a:ln w="12700">
            <a:solidFill>
              <a:schemeClr val="accent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4" name="直線コネクタ 33">
            <a:extLst>
              <a:ext uri="{FF2B5EF4-FFF2-40B4-BE49-F238E27FC236}">
                <a16:creationId xmlns:a16="http://schemas.microsoft.com/office/drawing/2014/main" id="{D9B800C3-0259-46F6-91E8-54C7878F3BCE}"/>
              </a:ext>
            </a:extLst>
          </p:cNvPr>
          <p:cNvCxnSpPr>
            <a:cxnSpLocks/>
          </p:cNvCxnSpPr>
          <p:nvPr/>
        </p:nvCxnSpPr>
        <p:spPr>
          <a:xfrm flipV="1">
            <a:off x="9651289" y="4061860"/>
            <a:ext cx="0" cy="1892221"/>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35" name="直線コネクタ 34">
            <a:extLst>
              <a:ext uri="{FF2B5EF4-FFF2-40B4-BE49-F238E27FC236}">
                <a16:creationId xmlns:a16="http://schemas.microsoft.com/office/drawing/2014/main" id="{233C20E8-2360-4EC3-ACE0-CA0376EB84A9}"/>
              </a:ext>
            </a:extLst>
          </p:cNvPr>
          <p:cNvCxnSpPr>
            <a:cxnSpLocks/>
            <a:stCxn id="31" idx="2"/>
          </p:cNvCxnSpPr>
          <p:nvPr/>
        </p:nvCxnSpPr>
        <p:spPr>
          <a:xfrm flipV="1">
            <a:off x="7334415" y="4061858"/>
            <a:ext cx="2296535" cy="1896985"/>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直線コネクタ 35">
            <a:extLst>
              <a:ext uri="{FF2B5EF4-FFF2-40B4-BE49-F238E27FC236}">
                <a16:creationId xmlns:a16="http://schemas.microsoft.com/office/drawing/2014/main" id="{E3377A14-1572-4307-8360-00ADEE0CFF11}"/>
              </a:ext>
            </a:extLst>
          </p:cNvPr>
          <p:cNvCxnSpPr>
            <a:cxnSpLocks/>
            <a:stCxn id="31" idx="6"/>
          </p:cNvCxnSpPr>
          <p:nvPr/>
        </p:nvCxnSpPr>
        <p:spPr>
          <a:xfrm flipH="1" flipV="1">
            <a:off x="9681767" y="4071387"/>
            <a:ext cx="2286395" cy="1887456"/>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直線コネクタ 36">
            <a:extLst>
              <a:ext uri="{FF2B5EF4-FFF2-40B4-BE49-F238E27FC236}">
                <a16:creationId xmlns:a16="http://schemas.microsoft.com/office/drawing/2014/main" id="{1F0ED3BB-3514-42A0-B26E-B1A9B6E5857A}"/>
              </a:ext>
            </a:extLst>
          </p:cNvPr>
          <p:cNvCxnSpPr>
            <a:cxnSpLocks/>
          </p:cNvCxnSpPr>
          <p:nvPr/>
        </p:nvCxnSpPr>
        <p:spPr>
          <a:xfrm flipV="1">
            <a:off x="8972715" y="4080909"/>
            <a:ext cx="641975" cy="2399719"/>
          </a:xfrm>
          <a:prstGeom prst="line">
            <a:avLst/>
          </a:prstGeom>
        </p:spPr>
        <p:style>
          <a:lnRef idx="1">
            <a:schemeClr val="accent1"/>
          </a:lnRef>
          <a:fillRef idx="0">
            <a:schemeClr val="accent1"/>
          </a:fillRef>
          <a:effectRef idx="0">
            <a:schemeClr val="accent1"/>
          </a:effectRef>
          <a:fontRef idx="minor">
            <a:schemeClr val="tx1"/>
          </a:fontRef>
        </p:style>
      </p:cxnSp>
      <p:cxnSp>
        <p:nvCxnSpPr>
          <p:cNvPr id="38" name="直線コネクタ 37">
            <a:extLst>
              <a:ext uri="{FF2B5EF4-FFF2-40B4-BE49-F238E27FC236}">
                <a16:creationId xmlns:a16="http://schemas.microsoft.com/office/drawing/2014/main" id="{5A286624-F52E-424B-A4B8-2409F733D193}"/>
              </a:ext>
            </a:extLst>
          </p:cNvPr>
          <p:cNvCxnSpPr>
            <a:cxnSpLocks/>
          </p:cNvCxnSpPr>
          <p:nvPr/>
        </p:nvCxnSpPr>
        <p:spPr>
          <a:xfrm flipH="1" flipV="1">
            <a:off x="9681767" y="4061859"/>
            <a:ext cx="627921" cy="1400555"/>
          </a:xfrm>
          <a:prstGeom prst="line">
            <a:avLst/>
          </a:prstGeom>
        </p:spPr>
        <p:style>
          <a:lnRef idx="1">
            <a:schemeClr val="accent1"/>
          </a:lnRef>
          <a:fillRef idx="0">
            <a:schemeClr val="accent1"/>
          </a:fillRef>
          <a:effectRef idx="0">
            <a:schemeClr val="accent1"/>
          </a:effectRef>
          <a:fontRef idx="minor">
            <a:schemeClr val="tx1"/>
          </a:fontRef>
        </p:style>
      </p:cxnSp>
      <p:sp>
        <p:nvSpPr>
          <p:cNvPr id="39" name="星: 5 pt 38">
            <a:extLst>
              <a:ext uri="{FF2B5EF4-FFF2-40B4-BE49-F238E27FC236}">
                <a16:creationId xmlns:a16="http://schemas.microsoft.com/office/drawing/2014/main" id="{ACBC4821-FDF6-4177-9F94-1BDA17FDFBEA}"/>
              </a:ext>
            </a:extLst>
          </p:cNvPr>
          <p:cNvSpPr/>
          <p:nvPr/>
        </p:nvSpPr>
        <p:spPr>
          <a:xfrm>
            <a:off x="9521614" y="3917806"/>
            <a:ext cx="285750" cy="276225"/>
          </a:xfrm>
          <a:prstGeom prst="star5">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40" name="直線矢印コネクタ 39">
            <a:extLst>
              <a:ext uri="{FF2B5EF4-FFF2-40B4-BE49-F238E27FC236}">
                <a16:creationId xmlns:a16="http://schemas.microsoft.com/office/drawing/2014/main" id="{0FADE4B4-55C9-4099-AAAC-FA39E3D60EC2}"/>
              </a:ext>
            </a:extLst>
          </p:cNvPr>
          <p:cNvCxnSpPr/>
          <p:nvPr/>
        </p:nvCxnSpPr>
        <p:spPr>
          <a:xfrm flipH="1" flipV="1">
            <a:off x="9955152" y="4949609"/>
            <a:ext cx="95250" cy="312447"/>
          </a:xfrm>
          <a:prstGeom prst="straightConnector1">
            <a:avLst/>
          </a:prstGeom>
          <a:ln>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1" name="テキスト ボックス 40">
            <a:extLst>
              <a:ext uri="{FF2B5EF4-FFF2-40B4-BE49-F238E27FC236}">
                <a16:creationId xmlns:a16="http://schemas.microsoft.com/office/drawing/2014/main" id="{B91659F1-A66F-47A9-83F0-56ED26F4DDBD}"/>
              </a:ext>
            </a:extLst>
          </p:cNvPr>
          <p:cNvSpPr txBox="1"/>
          <p:nvPr/>
        </p:nvSpPr>
        <p:spPr>
          <a:xfrm>
            <a:off x="9977394" y="5070297"/>
            <a:ext cx="593432" cy="276999"/>
          </a:xfrm>
          <a:prstGeom prst="rect">
            <a:avLst/>
          </a:prstGeom>
          <a:noFill/>
        </p:spPr>
        <p:txBody>
          <a:bodyPr wrap="none" rtlCol="0">
            <a:spAutoFit/>
          </a:bodyPr>
          <a:lstStyle/>
          <a:p>
            <a:r>
              <a:rPr lang="ja-JP" altLang="en-US" sz="1200" dirty="0"/>
              <a:t>高度</a:t>
            </a:r>
            <a:r>
              <a:rPr lang="en-US" altLang="ja-JP" sz="1200" dirty="0"/>
              <a:t>B</a:t>
            </a:r>
            <a:endParaRPr kumimoji="1" lang="ja-JP" altLang="en-US" dirty="0"/>
          </a:p>
        </p:txBody>
      </p:sp>
      <p:sp>
        <p:nvSpPr>
          <p:cNvPr id="64" name="楕円 63">
            <a:extLst>
              <a:ext uri="{FF2B5EF4-FFF2-40B4-BE49-F238E27FC236}">
                <a16:creationId xmlns:a16="http://schemas.microsoft.com/office/drawing/2014/main" id="{C5F9D383-03E6-43A4-B7A0-041EFC27387A}"/>
              </a:ext>
            </a:extLst>
          </p:cNvPr>
          <p:cNvSpPr/>
          <p:nvPr/>
        </p:nvSpPr>
        <p:spPr>
          <a:xfrm>
            <a:off x="7379850" y="5620584"/>
            <a:ext cx="191711" cy="21053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5" name="楕円 64">
            <a:extLst>
              <a:ext uri="{FF2B5EF4-FFF2-40B4-BE49-F238E27FC236}">
                <a16:creationId xmlns:a16="http://schemas.microsoft.com/office/drawing/2014/main" id="{FAF41221-0E72-4005-B776-C57BFD5F9703}"/>
              </a:ext>
            </a:extLst>
          </p:cNvPr>
          <p:cNvSpPr/>
          <p:nvPr/>
        </p:nvSpPr>
        <p:spPr>
          <a:xfrm>
            <a:off x="7891666" y="6217605"/>
            <a:ext cx="191711" cy="21053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67" name="直線矢印コネクタ 66">
            <a:extLst>
              <a:ext uri="{FF2B5EF4-FFF2-40B4-BE49-F238E27FC236}">
                <a16:creationId xmlns:a16="http://schemas.microsoft.com/office/drawing/2014/main" id="{F847F098-2389-4E4A-A2F4-5D1EB434DA4B}"/>
              </a:ext>
            </a:extLst>
          </p:cNvPr>
          <p:cNvCxnSpPr>
            <a:cxnSpLocks/>
            <a:endCxn id="64" idx="2"/>
          </p:cNvCxnSpPr>
          <p:nvPr/>
        </p:nvCxnSpPr>
        <p:spPr>
          <a:xfrm>
            <a:off x="3663324" y="5089666"/>
            <a:ext cx="3716526" cy="63618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9" name="直線矢印コネクタ 68">
            <a:extLst>
              <a:ext uri="{FF2B5EF4-FFF2-40B4-BE49-F238E27FC236}">
                <a16:creationId xmlns:a16="http://schemas.microsoft.com/office/drawing/2014/main" id="{3FABBF09-090C-45AC-833E-6EA6151C1ED8}"/>
              </a:ext>
            </a:extLst>
          </p:cNvPr>
          <p:cNvCxnSpPr>
            <a:cxnSpLocks/>
            <a:endCxn id="65" idx="2"/>
          </p:cNvCxnSpPr>
          <p:nvPr/>
        </p:nvCxnSpPr>
        <p:spPr>
          <a:xfrm>
            <a:off x="3039767" y="5323817"/>
            <a:ext cx="4851899" cy="99905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3" name="テキスト ボックス 72">
            <a:extLst>
              <a:ext uri="{FF2B5EF4-FFF2-40B4-BE49-F238E27FC236}">
                <a16:creationId xmlns:a16="http://schemas.microsoft.com/office/drawing/2014/main" id="{6054F219-12B4-4719-90B7-DC38BAE1BCB7}"/>
              </a:ext>
            </a:extLst>
          </p:cNvPr>
          <p:cNvSpPr txBox="1"/>
          <p:nvPr/>
        </p:nvSpPr>
        <p:spPr>
          <a:xfrm>
            <a:off x="598522" y="4290091"/>
            <a:ext cx="3378805" cy="1015663"/>
          </a:xfrm>
          <a:prstGeom prst="rect">
            <a:avLst/>
          </a:prstGeom>
          <a:noFill/>
        </p:spPr>
        <p:txBody>
          <a:bodyPr wrap="square" rtlCol="0">
            <a:spAutoFit/>
          </a:bodyPr>
          <a:lstStyle/>
          <a:p>
            <a:r>
              <a:rPr lang="ja-JP" altLang="en-US" sz="2000" dirty="0"/>
              <a:t>天体</a:t>
            </a:r>
            <a:r>
              <a:rPr lang="en-US" altLang="ja-JP" sz="2000" dirty="0"/>
              <a:t>a</a:t>
            </a:r>
            <a:r>
              <a:rPr lang="ja-JP" altLang="en-US" sz="2000" dirty="0"/>
              <a:t>が高度</a:t>
            </a:r>
            <a:r>
              <a:rPr lang="en-US" altLang="ja-JP" sz="2000" dirty="0"/>
              <a:t>A</a:t>
            </a:r>
            <a:r>
              <a:rPr lang="ja-JP" altLang="en-US" sz="2000" dirty="0"/>
              <a:t>に</a:t>
            </a:r>
            <a:r>
              <a:rPr lang="en-US" altLang="ja-JP" sz="2000" dirty="0"/>
              <a:t>, </a:t>
            </a:r>
            <a:r>
              <a:rPr lang="ja-JP" altLang="en-US" sz="2000" dirty="0"/>
              <a:t>天体</a:t>
            </a:r>
            <a:r>
              <a:rPr lang="en-US" altLang="ja-JP" sz="2000" dirty="0"/>
              <a:t>b</a:t>
            </a:r>
            <a:r>
              <a:rPr lang="ja-JP" altLang="en-US" sz="2000" dirty="0"/>
              <a:t>が高度</a:t>
            </a:r>
            <a:r>
              <a:rPr lang="en-US" altLang="ja-JP" sz="2000" dirty="0"/>
              <a:t>B</a:t>
            </a:r>
            <a:r>
              <a:rPr lang="ja-JP" altLang="en-US" sz="2000" dirty="0"/>
              <a:t>に見える点はこの二点のうちいずれかである</a:t>
            </a:r>
            <a:r>
              <a:rPr lang="en-US" altLang="ja-JP" sz="2000" dirty="0"/>
              <a:t>!!</a:t>
            </a:r>
          </a:p>
        </p:txBody>
      </p:sp>
    </p:spTree>
    <p:extLst>
      <p:ext uri="{BB962C8B-B14F-4D97-AF65-F5344CB8AC3E}">
        <p14:creationId xmlns:p14="http://schemas.microsoft.com/office/powerpoint/2010/main" val="3774929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par>
                                <p:cTn id="8" presetID="16" presetClass="entr" presetSubtype="21"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barn(inVertical)">
                                      <p:cBhvr>
                                        <p:cTn id="10" dur="500"/>
                                        <p:tgtEl>
                                          <p:spTgt spid="12"/>
                                        </p:tgtEl>
                                      </p:cBhvr>
                                    </p:animEffect>
                                  </p:childTnLst>
                                </p:cTn>
                              </p:par>
                              <p:par>
                                <p:cTn id="11" presetID="16" presetClass="entr" presetSubtype="21"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barn(inVertical)">
                                      <p:cBhvr>
                                        <p:cTn id="13" dur="500"/>
                                        <p:tgtEl>
                                          <p:spTgt spid="14"/>
                                        </p:tgtEl>
                                      </p:cBhvr>
                                    </p:animEffect>
                                  </p:childTnLst>
                                </p:cTn>
                              </p:par>
                              <p:par>
                                <p:cTn id="14" presetID="16" presetClass="entr" presetSubtype="21" fill="hold" nodeType="with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barn(inVertical)">
                                      <p:cBhvr>
                                        <p:cTn id="16" dur="500"/>
                                        <p:tgtEl>
                                          <p:spTgt spid="19"/>
                                        </p:tgtEl>
                                      </p:cBhvr>
                                    </p:animEffect>
                                  </p:childTnLst>
                                </p:cTn>
                              </p:par>
                              <p:par>
                                <p:cTn id="17" presetID="16" presetClass="entr" presetSubtype="21" fill="hold" nodeType="with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barn(inVertical)">
                                      <p:cBhvr>
                                        <p:cTn id="19" dur="500"/>
                                        <p:tgtEl>
                                          <p:spTgt spid="21"/>
                                        </p:tgtEl>
                                      </p:cBhvr>
                                    </p:animEffect>
                                  </p:childTnLst>
                                </p:cTn>
                              </p:par>
                              <p:par>
                                <p:cTn id="20" presetID="16" presetClass="entr" presetSubtype="21" fill="hold" nodeType="with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barn(inVertical)">
                                      <p:cBhvr>
                                        <p:cTn id="22" dur="500"/>
                                        <p:tgtEl>
                                          <p:spTgt spid="23"/>
                                        </p:tgtEl>
                                      </p:cBhvr>
                                    </p:animEffect>
                                  </p:childTnLst>
                                </p:cTn>
                              </p:par>
                              <p:par>
                                <p:cTn id="23" presetID="16" presetClass="entr" presetSubtype="21" fill="hold" nodeType="with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barn(inVertical)">
                                      <p:cBhvr>
                                        <p:cTn id="25" dur="500"/>
                                        <p:tgtEl>
                                          <p:spTgt spid="25"/>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27"/>
                                        </p:tgtEl>
                                        <p:attrNameLst>
                                          <p:attrName>style.visibility</p:attrName>
                                        </p:attrNameLst>
                                      </p:cBhvr>
                                      <p:to>
                                        <p:strVal val="visible"/>
                                      </p:to>
                                    </p:set>
                                    <p:animEffect transition="in" filter="barn(inVertical)">
                                      <p:cBhvr>
                                        <p:cTn id="28" dur="500"/>
                                        <p:tgtEl>
                                          <p:spTgt spid="27"/>
                                        </p:tgtEl>
                                      </p:cBhvr>
                                    </p:animEffect>
                                  </p:childTnLst>
                                </p:cTn>
                              </p:par>
                              <p:par>
                                <p:cTn id="29" presetID="16" presetClass="entr" presetSubtype="21" fill="hold" nodeType="with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barn(inVertical)">
                                      <p:cBhvr>
                                        <p:cTn id="31" dur="500"/>
                                        <p:tgtEl>
                                          <p:spTgt spid="29"/>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barn(inVertical)">
                                      <p:cBhvr>
                                        <p:cTn id="34" dur="500"/>
                                        <p:tgtEl>
                                          <p:spTgt spid="30"/>
                                        </p:tgtEl>
                                      </p:cBhvr>
                                    </p:animEffect>
                                  </p:childTnLst>
                                </p:cTn>
                              </p:par>
                              <p:par>
                                <p:cTn id="35" presetID="16" presetClass="entr" presetSubtype="21" fill="hold" grpId="0" nodeType="with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barn(inVertical)">
                                      <p:cBhvr>
                                        <p:cTn id="37" dur="500"/>
                                        <p:tgtEl>
                                          <p:spTgt spid="6"/>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31"/>
                                        </p:tgtEl>
                                        <p:attrNameLst>
                                          <p:attrName>style.visibility</p:attrName>
                                        </p:attrNameLst>
                                      </p:cBhvr>
                                      <p:to>
                                        <p:strVal val="visible"/>
                                      </p:to>
                                    </p:set>
                                    <p:animEffect transition="in" filter="wipe(down)">
                                      <p:cBhvr>
                                        <p:cTn id="42" dur="500"/>
                                        <p:tgtEl>
                                          <p:spTgt spid="31"/>
                                        </p:tgtEl>
                                      </p:cBhvr>
                                    </p:animEffect>
                                  </p:childTnLst>
                                </p:cTn>
                              </p:par>
                              <p:par>
                                <p:cTn id="43" presetID="22" presetClass="entr" presetSubtype="4" fill="hold" nodeType="with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down)">
                                      <p:cBhvr>
                                        <p:cTn id="45" dur="500"/>
                                        <p:tgtEl>
                                          <p:spTgt spid="32"/>
                                        </p:tgtEl>
                                      </p:cBhvr>
                                    </p:animEffect>
                                  </p:childTnLst>
                                </p:cTn>
                              </p:par>
                              <p:par>
                                <p:cTn id="46" presetID="22" presetClass="entr" presetSubtype="4" fill="hold" nodeType="withEffect">
                                  <p:stCondLst>
                                    <p:cond delay="0"/>
                                  </p:stCondLst>
                                  <p:childTnLst>
                                    <p:set>
                                      <p:cBhvr>
                                        <p:cTn id="47" dur="1" fill="hold">
                                          <p:stCondLst>
                                            <p:cond delay="0"/>
                                          </p:stCondLst>
                                        </p:cTn>
                                        <p:tgtEl>
                                          <p:spTgt spid="33"/>
                                        </p:tgtEl>
                                        <p:attrNameLst>
                                          <p:attrName>style.visibility</p:attrName>
                                        </p:attrNameLst>
                                      </p:cBhvr>
                                      <p:to>
                                        <p:strVal val="visible"/>
                                      </p:to>
                                    </p:set>
                                    <p:animEffect transition="in" filter="wipe(down)">
                                      <p:cBhvr>
                                        <p:cTn id="48" dur="500"/>
                                        <p:tgtEl>
                                          <p:spTgt spid="33"/>
                                        </p:tgtEl>
                                      </p:cBhvr>
                                    </p:animEffect>
                                  </p:childTnLst>
                                </p:cTn>
                              </p:par>
                              <p:par>
                                <p:cTn id="49" presetID="22" presetClass="entr" presetSubtype="4" fill="hold" nodeType="with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wipe(down)">
                                      <p:cBhvr>
                                        <p:cTn id="51" dur="500"/>
                                        <p:tgtEl>
                                          <p:spTgt spid="34"/>
                                        </p:tgtEl>
                                      </p:cBhvr>
                                    </p:animEffect>
                                  </p:childTnLst>
                                </p:cTn>
                              </p:par>
                              <p:par>
                                <p:cTn id="52" presetID="22" presetClass="entr" presetSubtype="4" fill="hold" nodeType="withEffect">
                                  <p:stCondLst>
                                    <p:cond delay="0"/>
                                  </p:stCondLst>
                                  <p:childTnLst>
                                    <p:set>
                                      <p:cBhvr>
                                        <p:cTn id="53" dur="1" fill="hold">
                                          <p:stCondLst>
                                            <p:cond delay="0"/>
                                          </p:stCondLst>
                                        </p:cTn>
                                        <p:tgtEl>
                                          <p:spTgt spid="35"/>
                                        </p:tgtEl>
                                        <p:attrNameLst>
                                          <p:attrName>style.visibility</p:attrName>
                                        </p:attrNameLst>
                                      </p:cBhvr>
                                      <p:to>
                                        <p:strVal val="visible"/>
                                      </p:to>
                                    </p:set>
                                    <p:animEffect transition="in" filter="wipe(down)">
                                      <p:cBhvr>
                                        <p:cTn id="54" dur="500"/>
                                        <p:tgtEl>
                                          <p:spTgt spid="35"/>
                                        </p:tgtEl>
                                      </p:cBhvr>
                                    </p:animEffect>
                                  </p:childTnLst>
                                </p:cTn>
                              </p:par>
                              <p:par>
                                <p:cTn id="55" presetID="22" presetClass="entr" presetSubtype="4" fill="hold" nodeType="withEffect">
                                  <p:stCondLst>
                                    <p:cond delay="0"/>
                                  </p:stCondLst>
                                  <p:childTnLst>
                                    <p:set>
                                      <p:cBhvr>
                                        <p:cTn id="56" dur="1" fill="hold">
                                          <p:stCondLst>
                                            <p:cond delay="0"/>
                                          </p:stCondLst>
                                        </p:cTn>
                                        <p:tgtEl>
                                          <p:spTgt spid="36"/>
                                        </p:tgtEl>
                                        <p:attrNameLst>
                                          <p:attrName>style.visibility</p:attrName>
                                        </p:attrNameLst>
                                      </p:cBhvr>
                                      <p:to>
                                        <p:strVal val="visible"/>
                                      </p:to>
                                    </p:set>
                                    <p:animEffect transition="in" filter="wipe(down)">
                                      <p:cBhvr>
                                        <p:cTn id="57" dur="500"/>
                                        <p:tgtEl>
                                          <p:spTgt spid="36"/>
                                        </p:tgtEl>
                                      </p:cBhvr>
                                    </p:animEffect>
                                  </p:childTnLst>
                                </p:cTn>
                              </p:par>
                              <p:par>
                                <p:cTn id="58" presetID="22" presetClass="entr" presetSubtype="4" fill="hold" nodeType="withEffect">
                                  <p:stCondLst>
                                    <p:cond delay="0"/>
                                  </p:stCondLst>
                                  <p:childTnLst>
                                    <p:set>
                                      <p:cBhvr>
                                        <p:cTn id="59" dur="1" fill="hold">
                                          <p:stCondLst>
                                            <p:cond delay="0"/>
                                          </p:stCondLst>
                                        </p:cTn>
                                        <p:tgtEl>
                                          <p:spTgt spid="37"/>
                                        </p:tgtEl>
                                        <p:attrNameLst>
                                          <p:attrName>style.visibility</p:attrName>
                                        </p:attrNameLst>
                                      </p:cBhvr>
                                      <p:to>
                                        <p:strVal val="visible"/>
                                      </p:to>
                                    </p:set>
                                    <p:animEffect transition="in" filter="wipe(down)">
                                      <p:cBhvr>
                                        <p:cTn id="60" dur="500"/>
                                        <p:tgtEl>
                                          <p:spTgt spid="37"/>
                                        </p:tgtEl>
                                      </p:cBhvr>
                                    </p:animEffect>
                                  </p:childTnLst>
                                </p:cTn>
                              </p:par>
                              <p:par>
                                <p:cTn id="61" presetID="22" presetClass="entr" presetSubtype="4" fill="hold" nodeType="withEffect">
                                  <p:stCondLst>
                                    <p:cond delay="0"/>
                                  </p:stCondLst>
                                  <p:childTnLst>
                                    <p:set>
                                      <p:cBhvr>
                                        <p:cTn id="62" dur="1" fill="hold">
                                          <p:stCondLst>
                                            <p:cond delay="0"/>
                                          </p:stCondLst>
                                        </p:cTn>
                                        <p:tgtEl>
                                          <p:spTgt spid="38"/>
                                        </p:tgtEl>
                                        <p:attrNameLst>
                                          <p:attrName>style.visibility</p:attrName>
                                        </p:attrNameLst>
                                      </p:cBhvr>
                                      <p:to>
                                        <p:strVal val="visible"/>
                                      </p:to>
                                    </p:set>
                                    <p:animEffect transition="in" filter="wipe(down)">
                                      <p:cBhvr>
                                        <p:cTn id="63" dur="500"/>
                                        <p:tgtEl>
                                          <p:spTgt spid="38"/>
                                        </p:tgtEl>
                                      </p:cBhvr>
                                    </p:animEffect>
                                  </p:childTnLst>
                                </p:cTn>
                              </p:par>
                              <p:par>
                                <p:cTn id="64" presetID="22" presetClass="entr" presetSubtype="4" fill="hold" grpId="0" nodeType="withEffect">
                                  <p:stCondLst>
                                    <p:cond delay="0"/>
                                  </p:stCondLst>
                                  <p:childTnLst>
                                    <p:set>
                                      <p:cBhvr>
                                        <p:cTn id="65" dur="1" fill="hold">
                                          <p:stCondLst>
                                            <p:cond delay="0"/>
                                          </p:stCondLst>
                                        </p:cTn>
                                        <p:tgtEl>
                                          <p:spTgt spid="39"/>
                                        </p:tgtEl>
                                        <p:attrNameLst>
                                          <p:attrName>style.visibility</p:attrName>
                                        </p:attrNameLst>
                                      </p:cBhvr>
                                      <p:to>
                                        <p:strVal val="visible"/>
                                      </p:to>
                                    </p:set>
                                    <p:animEffect transition="in" filter="wipe(down)">
                                      <p:cBhvr>
                                        <p:cTn id="66" dur="500"/>
                                        <p:tgtEl>
                                          <p:spTgt spid="39"/>
                                        </p:tgtEl>
                                      </p:cBhvr>
                                    </p:animEffect>
                                  </p:childTnLst>
                                </p:cTn>
                              </p:par>
                              <p:par>
                                <p:cTn id="67" presetID="22" presetClass="entr" presetSubtype="4" fill="hold" nodeType="withEffect">
                                  <p:stCondLst>
                                    <p:cond delay="0"/>
                                  </p:stCondLst>
                                  <p:childTnLst>
                                    <p:set>
                                      <p:cBhvr>
                                        <p:cTn id="68" dur="1" fill="hold">
                                          <p:stCondLst>
                                            <p:cond delay="0"/>
                                          </p:stCondLst>
                                        </p:cTn>
                                        <p:tgtEl>
                                          <p:spTgt spid="40"/>
                                        </p:tgtEl>
                                        <p:attrNameLst>
                                          <p:attrName>style.visibility</p:attrName>
                                        </p:attrNameLst>
                                      </p:cBhvr>
                                      <p:to>
                                        <p:strVal val="visible"/>
                                      </p:to>
                                    </p:set>
                                    <p:animEffect transition="in" filter="wipe(down)">
                                      <p:cBhvr>
                                        <p:cTn id="69" dur="500"/>
                                        <p:tgtEl>
                                          <p:spTgt spid="40"/>
                                        </p:tgtEl>
                                      </p:cBhvr>
                                    </p:animEffect>
                                  </p:childTnLst>
                                </p:cTn>
                              </p:par>
                              <p:par>
                                <p:cTn id="70" presetID="22" presetClass="entr" presetSubtype="4" fill="hold" grpId="0" nodeType="with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65"/>
                                        </p:tgtEl>
                                        <p:attrNameLst>
                                          <p:attrName>style.visibility</p:attrName>
                                        </p:attrNameLst>
                                      </p:cBhvr>
                                      <p:to>
                                        <p:strVal val="visible"/>
                                      </p:to>
                                    </p:set>
                                    <p:animEffect transition="in" filter="fade">
                                      <p:cBhvr>
                                        <p:cTn id="77" dur="500"/>
                                        <p:tgtEl>
                                          <p:spTgt spid="65"/>
                                        </p:tgtEl>
                                      </p:cBhvr>
                                    </p:animEffect>
                                  </p:childTnLst>
                                </p:cTn>
                              </p:par>
                              <p:par>
                                <p:cTn id="78" presetID="10" presetClass="entr" presetSubtype="0" fill="hold" grpId="0" nodeType="withEffect">
                                  <p:stCondLst>
                                    <p:cond delay="0"/>
                                  </p:stCondLst>
                                  <p:childTnLst>
                                    <p:set>
                                      <p:cBhvr>
                                        <p:cTn id="79" dur="1" fill="hold">
                                          <p:stCondLst>
                                            <p:cond delay="0"/>
                                          </p:stCondLst>
                                        </p:cTn>
                                        <p:tgtEl>
                                          <p:spTgt spid="64"/>
                                        </p:tgtEl>
                                        <p:attrNameLst>
                                          <p:attrName>style.visibility</p:attrName>
                                        </p:attrNameLst>
                                      </p:cBhvr>
                                      <p:to>
                                        <p:strVal val="visible"/>
                                      </p:to>
                                    </p:set>
                                    <p:animEffect transition="in" filter="fade">
                                      <p:cBhvr>
                                        <p:cTn id="80" dur="500"/>
                                        <p:tgtEl>
                                          <p:spTgt spid="64"/>
                                        </p:tgtEl>
                                      </p:cBhvr>
                                    </p:animEffect>
                                  </p:childTnLst>
                                </p:cTn>
                              </p:par>
                              <p:par>
                                <p:cTn id="81" presetID="10" presetClass="entr" presetSubtype="0" fill="hold" nodeType="withEffect">
                                  <p:stCondLst>
                                    <p:cond delay="0"/>
                                  </p:stCondLst>
                                  <p:childTnLst>
                                    <p:set>
                                      <p:cBhvr>
                                        <p:cTn id="82" dur="1" fill="hold">
                                          <p:stCondLst>
                                            <p:cond delay="0"/>
                                          </p:stCondLst>
                                        </p:cTn>
                                        <p:tgtEl>
                                          <p:spTgt spid="67"/>
                                        </p:tgtEl>
                                        <p:attrNameLst>
                                          <p:attrName>style.visibility</p:attrName>
                                        </p:attrNameLst>
                                      </p:cBhvr>
                                      <p:to>
                                        <p:strVal val="visible"/>
                                      </p:to>
                                    </p:set>
                                    <p:animEffect transition="in" filter="fade">
                                      <p:cBhvr>
                                        <p:cTn id="83" dur="500"/>
                                        <p:tgtEl>
                                          <p:spTgt spid="67"/>
                                        </p:tgtEl>
                                      </p:cBhvr>
                                    </p:animEffect>
                                  </p:childTnLst>
                                </p:cTn>
                              </p:par>
                              <p:par>
                                <p:cTn id="84" presetID="10" presetClass="entr" presetSubtype="0" fill="hold" grpId="0" nodeType="withEffect">
                                  <p:stCondLst>
                                    <p:cond delay="0"/>
                                  </p:stCondLst>
                                  <p:childTnLst>
                                    <p:set>
                                      <p:cBhvr>
                                        <p:cTn id="85" dur="1" fill="hold">
                                          <p:stCondLst>
                                            <p:cond delay="0"/>
                                          </p:stCondLst>
                                        </p:cTn>
                                        <p:tgtEl>
                                          <p:spTgt spid="73"/>
                                        </p:tgtEl>
                                        <p:attrNameLst>
                                          <p:attrName>style.visibility</p:attrName>
                                        </p:attrNameLst>
                                      </p:cBhvr>
                                      <p:to>
                                        <p:strVal val="visible"/>
                                      </p:to>
                                    </p:set>
                                    <p:animEffect transition="in" filter="fade">
                                      <p:cBhvr>
                                        <p:cTn id="86" dur="500"/>
                                        <p:tgtEl>
                                          <p:spTgt spid="73"/>
                                        </p:tgtEl>
                                      </p:cBhvr>
                                    </p:animEffect>
                                  </p:childTnLst>
                                </p:cTn>
                              </p:par>
                              <p:par>
                                <p:cTn id="87" presetID="10" presetClass="entr" presetSubtype="0" fill="hold" nodeType="withEffect">
                                  <p:stCondLst>
                                    <p:cond delay="0"/>
                                  </p:stCondLst>
                                  <p:childTnLst>
                                    <p:set>
                                      <p:cBhvr>
                                        <p:cTn id="88" dur="1" fill="hold">
                                          <p:stCondLst>
                                            <p:cond delay="0"/>
                                          </p:stCondLst>
                                        </p:cTn>
                                        <p:tgtEl>
                                          <p:spTgt spid="69"/>
                                        </p:tgtEl>
                                        <p:attrNameLst>
                                          <p:attrName>style.visibility</p:attrName>
                                        </p:attrNameLst>
                                      </p:cBhvr>
                                      <p:to>
                                        <p:strVal val="visible"/>
                                      </p:to>
                                    </p:set>
                                    <p:animEffect transition="in" filter="fade">
                                      <p:cBhvr>
                                        <p:cTn id="89"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7" grpId="0" animBg="1"/>
      <p:bldP spid="30" grpId="0"/>
      <p:bldP spid="31" grpId="0" animBg="1"/>
      <p:bldP spid="39" grpId="0" animBg="1"/>
      <p:bldP spid="41" grpId="0"/>
      <p:bldP spid="64" grpId="0" animBg="1"/>
      <p:bldP spid="65" grpId="0" animBg="1"/>
      <p:bldP spid="7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CBB25DF-72CE-46D9-94B6-559B1B0C06F8}"/>
              </a:ext>
            </a:extLst>
          </p:cNvPr>
          <p:cNvSpPr>
            <a:spLocks noGrp="1"/>
          </p:cNvSpPr>
          <p:nvPr>
            <p:ph type="title"/>
          </p:nvPr>
        </p:nvSpPr>
        <p:spPr/>
        <p:txBody>
          <a:bodyPr/>
          <a:lstStyle/>
          <a:p>
            <a:r>
              <a:rPr lang="ja-JP" altLang="en-US" dirty="0"/>
              <a:t>天測航法</a:t>
            </a:r>
            <a:r>
              <a:rPr lang="en-US" altLang="ja-JP" dirty="0"/>
              <a:t>1:</a:t>
            </a:r>
            <a:r>
              <a:rPr lang="ja-JP" altLang="en-US" dirty="0"/>
              <a:t>位置の線</a:t>
            </a:r>
            <a:r>
              <a:rPr lang="en-US" altLang="ja-JP" dirty="0"/>
              <a:t>(LOP)</a:t>
            </a:r>
            <a:r>
              <a:rPr lang="ja-JP" altLang="en-US" dirty="0"/>
              <a:t>航法</a:t>
            </a:r>
            <a:endParaRPr kumimoji="1" lang="ja-JP" altLang="en-US" dirty="0"/>
          </a:p>
        </p:txBody>
      </p:sp>
      <p:sp>
        <p:nvSpPr>
          <p:cNvPr id="3" name="コンテンツ プレースホルダー 2">
            <a:extLst>
              <a:ext uri="{FF2B5EF4-FFF2-40B4-BE49-F238E27FC236}">
                <a16:creationId xmlns:a16="http://schemas.microsoft.com/office/drawing/2014/main" id="{8D586644-AEE3-4B7C-A05F-2413FD036B13}"/>
              </a:ext>
            </a:extLst>
          </p:cNvPr>
          <p:cNvSpPr>
            <a:spLocks noGrp="1"/>
          </p:cNvSpPr>
          <p:nvPr>
            <p:ph idx="1"/>
          </p:nvPr>
        </p:nvSpPr>
        <p:spPr/>
        <p:txBody>
          <a:bodyPr/>
          <a:lstStyle/>
          <a:p>
            <a:r>
              <a:rPr kumimoji="1" lang="ja-JP" altLang="en-US" dirty="0"/>
              <a:t>二天体から作成した位置の線だけでは二点迄しか絞ることができないが</a:t>
            </a:r>
            <a:r>
              <a:rPr kumimoji="1" lang="en-US" altLang="ja-JP" dirty="0"/>
              <a:t>, </a:t>
            </a:r>
            <a:r>
              <a:rPr kumimoji="1" lang="ja-JP" altLang="en-US" dirty="0"/>
              <a:t>実用上問題が無い</a:t>
            </a:r>
            <a:r>
              <a:rPr kumimoji="1" lang="en-US" altLang="ja-JP" dirty="0"/>
              <a:t>.</a:t>
            </a:r>
          </a:p>
          <a:p>
            <a:pPr lvl="1"/>
            <a:r>
              <a:rPr kumimoji="1" lang="ja-JP" altLang="en-US" dirty="0"/>
              <a:t>なぜならこの二点は現実的でないくらい離れるためである</a:t>
            </a:r>
            <a:r>
              <a:rPr kumimoji="1" lang="en-US" altLang="ja-JP" dirty="0"/>
              <a:t>.</a:t>
            </a:r>
          </a:p>
          <a:p>
            <a:pPr lvl="2"/>
            <a:r>
              <a:rPr lang="en-US" altLang="ja-JP" dirty="0"/>
              <a:t>2005/10/25 12:00(GMT)</a:t>
            </a:r>
            <a:r>
              <a:rPr lang="ja-JP" altLang="en-US" dirty="0"/>
              <a:t>に太陽と月の高度を測定したら太陽高度が</a:t>
            </a:r>
            <a:r>
              <a:rPr lang="en-US" altLang="ja-JP" dirty="0"/>
              <a:t>40</a:t>
            </a:r>
            <a:r>
              <a:rPr lang="ja-JP" altLang="en-US" dirty="0"/>
              <a:t>度</a:t>
            </a:r>
            <a:r>
              <a:rPr lang="en-US" altLang="ja-JP" dirty="0"/>
              <a:t>, </a:t>
            </a:r>
            <a:r>
              <a:rPr lang="ja-JP" altLang="en-US" dirty="0"/>
              <a:t>月の高度が</a:t>
            </a:r>
            <a:r>
              <a:rPr lang="en-US" altLang="ja-JP" dirty="0"/>
              <a:t>56</a:t>
            </a:r>
            <a:r>
              <a:rPr lang="ja-JP" altLang="en-US" dirty="0"/>
              <a:t>度だったとする</a:t>
            </a:r>
            <a:r>
              <a:rPr lang="en-US" altLang="ja-JP" dirty="0"/>
              <a:t>.</a:t>
            </a:r>
          </a:p>
          <a:p>
            <a:pPr lvl="3"/>
            <a:r>
              <a:rPr kumimoji="1" lang="ja-JP" altLang="en-US" dirty="0"/>
              <a:t>位置の線は右のようにひける</a:t>
            </a:r>
            <a:endParaRPr kumimoji="1" lang="en-US" altLang="ja-JP" dirty="0"/>
          </a:p>
          <a:p>
            <a:pPr lvl="4"/>
            <a:r>
              <a:rPr lang="ja-JP" altLang="en-US" dirty="0"/>
              <a:t>一方は海上</a:t>
            </a:r>
            <a:r>
              <a:rPr lang="en-US" altLang="ja-JP" dirty="0"/>
              <a:t>, </a:t>
            </a:r>
            <a:r>
              <a:rPr lang="ja-JP" altLang="en-US" dirty="0"/>
              <a:t>一方は陸上となる</a:t>
            </a:r>
            <a:r>
              <a:rPr lang="en-US" altLang="ja-JP" dirty="0"/>
              <a:t>.</a:t>
            </a:r>
            <a:endParaRPr kumimoji="1" lang="ja-JP" altLang="en-US" dirty="0"/>
          </a:p>
        </p:txBody>
      </p:sp>
      <p:sp>
        <p:nvSpPr>
          <p:cNvPr id="4" name="日付プレースホルダー 3">
            <a:extLst>
              <a:ext uri="{FF2B5EF4-FFF2-40B4-BE49-F238E27FC236}">
                <a16:creationId xmlns:a16="http://schemas.microsoft.com/office/drawing/2014/main" id="{DBCC6974-CBB6-4BA5-B877-783257E9CD0B}"/>
              </a:ext>
            </a:extLst>
          </p:cNvPr>
          <p:cNvSpPr>
            <a:spLocks noGrp="1"/>
          </p:cNvSpPr>
          <p:nvPr>
            <p:ph type="dt" sz="half" idx="10"/>
          </p:nvPr>
        </p:nvSpPr>
        <p:spPr/>
        <p:txBody>
          <a:bodyPr/>
          <a:lstStyle/>
          <a:p>
            <a:r>
              <a:rPr kumimoji="1" lang="en-US" altLang="ja-JP"/>
              <a:t>2021/03/26</a:t>
            </a:r>
            <a:endParaRPr kumimoji="1" lang="ja-JP" altLang="en-US"/>
          </a:p>
        </p:txBody>
      </p:sp>
      <p:sp>
        <p:nvSpPr>
          <p:cNvPr id="5" name="フッター プレースホルダー 4">
            <a:extLst>
              <a:ext uri="{FF2B5EF4-FFF2-40B4-BE49-F238E27FC236}">
                <a16:creationId xmlns:a16="http://schemas.microsoft.com/office/drawing/2014/main" id="{8B0559D0-F0C8-455E-A7B4-269858437D66}"/>
              </a:ext>
            </a:extLst>
          </p:cNvPr>
          <p:cNvSpPr>
            <a:spLocks noGrp="1"/>
          </p:cNvSpPr>
          <p:nvPr>
            <p:ph type="ftr" sz="quarter" idx="11"/>
          </p:nvPr>
        </p:nvSpPr>
        <p:spPr/>
        <p:txBody>
          <a:bodyPr/>
          <a:lstStyle/>
          <a:p>
            <a:r>
              <a:rPr kumimoji="1" lang="ja-JP" altLang="en-US"/>
              <a:t>うちゅうのがっこう </a:t>
            </a:r>
            <a:r>
              <a:rPr kumimoji="1" lang="en-US" altLang="ja-JP"/>
              <a:t>2021</a:t>
            </a:r>
            <a:r>
              <a:rPr kumimoji="1" lang="ja-JP" altLang="en-US"/>
              <a:t>春 航海と天文学</a:t>
            </a:r>
            <a:r>
              <a:rPr kumimoji="1" lang="en-US" altLang="ja-JP"/>
              <a:t>(</a:t>
            </a:r>
            <a:r>
              <a:rPr kumimoji="1" lang="ja-JP" altLang="en-US"/>
              <a:t>仮</a:t>
            </a:r>
            <a:r>
              <a:rPr kumimoji="1" lang="en-US" altLang="ja-JP"/>
              <a:t>)</a:t>
            </a:r>
            <a:endParaRPr kumimoji="1" lang="ja-JP" altLang="en-US"/>
          </a:p>
        </p:txBody>
      </p:sp>
      <p:pic>
        <p:nvPicPr>
          <p:cNvPr id="7" name="図 6" descr="ダイアグラム, マップ&#10;&#10;自動的に生成された説明">
            <a:extLst>
              <a:ext uri="{FF2B5EF4-FFF2-40B4-BE49-F238E27FC236}">
                <a16:creationId xmlns:a16="http://schemas.microsoft.com/office/drawing/2014/main" id="{9B87942F-A2E6-46B2-A955-A94991B0052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53400" y="3130808"/>
            <a:ext cx="4272148" cy="3204111"/>
          </a:xfrm>
          <a:prstGeom prst="rect">
            <a:avLst/>
          </a:prstGeom>
        </p:spPr>
      </p:pic>
      <mc:AlternateContent xmlns:mc="http://schemas.openxmlformats.org/markup-compatibility/2006" xmlns:p14="http://schemas.microsoft.com/office/powerpoint/2010/main">
        <mc:Choice Requires="p14">
          <p:contentPart p14:bwMode="auto" r:id="rId3">
            <p14:nvContentPartPr>
              <p14:cNvPr id="8" name="インク 7">
                <a:extLst>
                  <a:ext uri="{FF2B5EF4-FFF2-40B4-BE49-F238E27FC236}">
                    <a16:creationId xmlns:a16="http://schemas.microsoft.com/office/drawing/2014/main" id="{E4852EB3-0D83-48D9-8E6E-703E8DB22667}"/>
                  </a:ext>
                </a:extLst>
              </p14:cNvPr>
              <p14:cNvContentPartPr/>
              <p14:nvPr/>
            </p14:nvContentPartPr>
            <p14:xfrm>
              <a:off x="9715680" y="3251160"/>
              <a:ext cx="1200240" cy="2083320"/>
            </p14:xfrm>
          </p:contentPart>
        </mc:Choice>
        <mc:Fallback xmlns="">
          <p:pic>
            <p:nvPicPr>
              <p:cNvPr id="8" name="インク 7">
                <a:extLst>
                  <a:ext uri="{FF2B5EF4-FFF2-40B4-BE49-F238E27FC236}">
                    <a16:creationId xmlns:a16="http://schemas.microsoft.com/office/drawing/2014/main" id="{E4852EB3-0D83-48D9-8E6E-703E8DB22667}"/>
                  </a:ext>
                </a:extLst>
              </p:cNvPr>
              <p:cNvPicPr/>
              <p:nvPr/>
            </p:nvPicPr>
            <p:blipFill>
              <a:blip r:embed="rId4"/>
              <a:stretch>
                <a:fillRect/>
              </a:stretch>
            </p:blipFill>
            <p:spPr>
              <a:xfrm>
                <a:off x="9706320" y="3241800"/>
                <a:ext cx="1218960" cy="2102040"/>
              </a:xfrm>
              <a:prstGeom prst="rect">
                <a:avLst/>
              </a:prstGeom>
            </p:spPr>
          </p:pic>
        </mc:Fallback>
      </mc:AlternateContent>
    </p:spTree>
    <p:extLst>
      <p:ext uri="{BB962C8B-B14F-4D97-AF65-F5344CB8AC3E}">
        <p14:creationId xmlns:p14="http://schemas.microsoft.com/office/powerpoint/2010/main" val="2394717096"/>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ユーザー定義 3">
      <a:majorFont>
        <a:latin typeface="源柔ゴシック Bold"/>
        <a:ea typeface="源柔ゴシック Bold"/>
        <a:cs typeface=""/>
      </a:majorFont>
      <a:minorFont>
        <a:latin typeface="源柔ゴシック Normal"/>
        <a:ea typeface="源柔ゴシック Normal"/>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695</TotalTime>
  <Words>1693</Words>
  <Application>Microsoft Office PowerPoint</Application>
  <PresentationFormat>ワイド画面</PresentationFormat>
  <Paragraphs>155</Paragraphs>
  <Slides>16</Slides>
  <Notes>1</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16</vt:i4>
      </vt:variant>
    </vt:vector>
  </HeadingPairs>
  <TitlesOfParts>
    <vt:vector size="23" baseType="lpstr">
      <vt:lpstr>源柔ゴシック Bold</vt:lpstr>
      <vt:lpstr>源柔ゴシック Light</vt:lpstr>
      <vt:lpstr>源柔ゴシック Normal</vt:lpstr>
      <vt:lpstr>游ゴシック</vt:lpstr>
      <vt:lpstr>Arial</vt:lpstr>
      <vt:lpstr>Cambria Math</vt:lpstr>
      <vt:lpstr>Office テーマ</vt:lpstr>
      <vt:lpstr>航海と天文学(仮)</vt:lpstr>
      <vt:lpstr>自己紹介 茂木 遥平</vt:lpstr>
      <vt:lpstr>本日のおしながき</vt:lpstr>
      <vt:lpstr>航法とは？</vt:lpstr>
      <vt:lpstr>航法の基礎</vt:lpstr>
      <vt:lpstr>自身の位置を求めるためには???</vt:lpstr>
      <vt:lpstr>天測という技術</vt:lpstr>
      <vt:lpstr>天測航法1:位置の線(LOP)航法</vt:lpstr>
      <vt:lpstr>天測航法1:位置の線(LOP)航法</vt:lpstr>
      <vt:lpstr>天測航法2:緯度と経度を別々に測定</vt:lpstr>
      <vt:lpstr>天測航法2:緯度と経度を別々に測定</vt:lpstr>
      <vt:lpstr>天測航法2:緯度と経度を別々に測定</vt:lpstr>
      <vt:lpstr>天測航法のデメリット</vt:lpstr>
      <vt:lpstr>まとめ</vt:lpstr>
      <vt:lpstr>現代の天測航法:GPS</vt:lpstr>
      <vt:lpstr>現在の天測航法: スタートラッカー</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Haruka</dc:creator>
  <cp:lastModifiedBy>Haruka</cp:lastModifiedBy>
  <cp:revision>125</cp:revision>
  <dcterms:created xsi:type="dcterms:W3CDTF">2020-10-29T11:52:28Z</dcterms:created>
  <dcterms:modified xsi:type="dcterms:W3CDTF">2021-04-13T11:14:40Z</dcterms:modified>
</cp:coreProperties>
</file>