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5"/>
  </p:notesMasterIdLst>
  <p:handoutMasterIdLst>
    <p:handoutMasterId r:id="rId46"/>
  </p:handoutMasterIdLst>
  <p:sldIdLst>
    <p:sldId id="256" r:id="rId5"/>
    <p:sldId id="257" r:id="rId6"/>
    <p:sldId id="262" r:id="rId7"/>
    <p:sldId id="263" r:id="rId8"/>
    <p:sldId id="260" r:id="rId9"/>
    <p:sldId id="261" r:id="rId10"/>
    <p:sldId id="264" r:id="rId11"/>
    <p:sldId id="284" r:id="rId12"/>
    <p:sldId id="266" r:id="rId13"/>
    <p:sldId id="265" r:id="rId14"/>
    <p:sldId id="267" r:id="rId15"/>
    <p:sldId id="300" r:id="rId16"/>
    <p:sldId id="287" r:id="rId17"/>
    <p:sldId id="270" r:id="rId18"/>
    <p:sldId id="271" r:id="rId19"/>
    <p:sldId id="299" r:id="rId20"/>
    <p:sldId id="295" r:id="rId21"/>
    <p:sldId id="276" r:id="rId22"/>
    <p:sldId id="275" r:id="rId23"/>
    <p:sldId id="296" r:id="rId24"/>
    <p:sldId id="278" r:id="rId25"/>
    <p:sldId id="301" r:id="rId26"/>
    <p:sldId id="298" r:id="rId27"/>
    <p:sldId id="277" r:id="rId28"/>
    <p:sldId id="285" r:id="rId29"/>
    <p:sldId id="272" r:id="rId30"/>
    <p:sldId id="288" r:id="rId31"/>
    <p:sldId id="274" r:id="rId32"/>
    <p:sldId id="286" r:id="rId33"/>
    <p:sldId id="279" r:id="rId34"/>
    <p:sldId id="302" r:id="rId35"/>
    <p:sldId id="289" r:id="rId36"/>
    <p:sldId id="292" r:id="rId37"/>
    <p:sldId id="281" r:id="rId38"/>
    <p:sldId id="291" r:id="rId39"/>
    <p:sldId id="290" r:id="rId40"/>
    <p:sldId id="293" r:id="rId41"/>
    <p:sldId id="280" r:id="rId42"/>
    <p:sldId id="259" r:id="rId43"/>
    <p:sldId id="303" r:id="rId44"/>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72C4"/>
    <a:srgbClr val="FFCCFF"/>
    <a:srgbClr val="FF3300"/>
    <a:srgbClr val="E6E6E6"/>
    <a:srgbClr val="AEB8C0"/>
    <a:srgbClr val="FF33CC"/>
    <a:srgbClr val="FF3399"/>
    <a:srgbClr val="FF66FF"/>
    <a:srgbClr val="FF00FF"/>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CD2EDB-9AEB-4E40-9172-6FD4E8424BC9}" v="2211" dt="2021-03-27T15:45:33.337"/>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456"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r2bon@agrineer.onmicrosoft.com" userId="6837a960-a502-48c4-aca8-38c441cb1e26" providerId="ADAL" clId="{55CD2EDB-9AEB-4E40-9172-6FD4E8424BC9}"/>
    <pc:docChg chg="undo redo custSel addSld delSld modSld sldOrd">
      <pc:chgData name="mr2bon@agrineer.onmicrosoft.com" userId="6837a960-a502-48c4-aca8-38c441cb1e26" providerId="ADAL" clId="{55CD2EDB-9AEB-4E40-9172-6FD4E8424BC9}" dt="2021-03-27T15:47:34.818" v="19661" actId="20577"/>
      <pc:docMkLst>
        <pc:docMk/>
      </pc:docMkLst>
      <pc:sldChg chg="addSp modSp mod">
        <pc:chgData name="mr2bon@agrineer.onmicrosoft.com" userId="6837a960-a502-48c4-aca8-38c441cb1e26" providerId="ADAL" clId="{55CD2EDB-9AEB-4E40-9172-6FD4E8424BC9}" dt="2021-03-02T14:49:55.670" v="12106" actId="207"/>
        <pc:sldMkLst>
          <pc:docMk/>
          <pc:sldMk cId="2583358959" sldId="256"/>
        </pc:sldMkLst>
        <pc:spChg chg="add mod">
          <ac:chgData name="mr2bon@agrineer.onmicrosoft.com" userId="6837a960-a502-48c4-aca8-38c441cb1e26" providerId="ADAL" clId="{55CD2EDB-9AEB-4E40-9172-6FD4E8424BC9}" dt="2021-03-02T14:49:55.670" v="12106" actId="207"/>
          <ac:spMkLst>
            <pc:docMk/>
            <pc:sldMk cId="2583358959" sldId="256"/>
            <ac:spMk id="5" creationId="{AFFF2082-7C9D-4AEB-BC1D-C34DE55225E6}"/>
          </ac:spMkLst>
        </pc:spChg>
      </pc:sldChg>
      <pc:sldChg chg="addSp modSp mod">
        <pc:chgData name="mr2bon@agrineer.onmicrosoft.com" userId="6837a960-a502-48c4-aca8-38c441cb1e26" providerId="ADAL" clId="{55CD2EDB-9AEB-4E40-9172-6FD4E8424BC9}" dt="2021-03-26T16:10:06.385" v="18222" actId="20577"/>
        <pc:sldMkLst>
          <pc:docMk/>
          <pc:sldMk cId="1152590768" sldId="257"/>
        </pc:sldMkLst>
        <pc:spChg chg="mod">
          <ac:chgData name="mr2bon@agrineer.onmicrosoft.com" userId="6837a960-a502-48c4-aca8-38c441cb1e26" providerId="ADAL" clId="{55CD2EDB-9AEB-4E40-9172-6FD4E8424BC9}" dt="2021-03-26T16:10:06.385" v="18222" actId="20577"/>
          <ac:spMkLst>
            <pc:docMk/>
            <pc:sldMk cId="1152590768" sldId="257"/>
            <ac:spMk id="3" creationId="{8A6FBC76-D0E3-4E6D-921F-68E6108F257C}"/>
          </ac:spMkLst>
        </pc:spChg>
        <pc:spChg chg="add mod">
          <ac:chgData name="mr2bon@agrineer.onmicrosoft.com" userId="6837a960-a502-48c4-aca8-38c441cb1e26" providerId="ADAL" clId="{55CD2EDB-9AEB-4E40-9172-6FD4E8424BC9}" dt="2021-03-02T14:52:39.894" v="12148" actId="207"/>
          <ac:spMkLst>
            <pc:docMk/>
            <pc:sldMk cId="1152590768" sldId="257"/>
            <ac:spMk id="5" creationId="{16887017-7FAA-4CB1-97B7-3D3E073B8D6C}"/>
          </ac:spMkLst>
        </pc:spChg>
      </pc:sldChg>
      <pc:sldChg chg="addSp delSp modSp mod">
        <pc:chgData name="mr2bon@agrineer.onmicrosoft.com" userId="6837a960-a502-48c4-aca8-38c441cb1e26" providerId="ADAL" clId="{55CD2EDB-9AEB-4E40-9172-6FD4E8424BC9}" dt="2021-03-27T15:42:13.503" v="19573" actId="20577"/>
        <pc:sldMkLst>
          <pc:docMk/>
          <pc:sldMk cId="657166354" sldId="259"/>
        </pc:sldMkLst>
        <pc:spChg chg="mod">
          <ac:chgData name="mr2bon@agrineer.onmicrosoft.com" userId="6837a960-a502-48c4-aca8-38c441cb1e26" providerId="ADAL" clId="{55CD2EDB-9AEB-4E40-9172-6FD4E8424BC9}" dt="2021-03-27T15:42:13.503" v="19573" actId="20577"/>
          <ac:spMkLst>
            <pc:docMk/>
            <pc:sldMk cId="657166354" sldId="259"/>
            <ac:spMk id="3" creationId="{8A6FBC76-D0E3-4E6D-921F-68E6108F257C}"/>
          </ac:spMkLst>
        </pc:spChg>
        <pc:spChg chg="add del">
          <ac:chgData name="mr2bon@agrineer.onmicrosoft.com" userId="6837a960-a502-48c4-aca8-38c441cb1e26" providerId="ADAL" clId="{55CD2EDB-9AEB-4E40-9172-6FD4E8424BC9}" dt="2021-03-27T15:27:33.702" v="19265"/>
          <ac:spMkLst>
            <pc:docMk/>
            <pc:sldMk cId="657166354" sldId="259"/>
            <ac:spMk id="4" creationId="{60F4FAAE-4598-4B19-9ADE-EDAA168A84C4}"/>
          </ac:spMkLst>
        </pc:spChg>
        <pc:spChg chg="add del mod">
          <ac:chgData name="mr2bon@agrineer.onmicrosoft.com" userId="6837a960-a502-48c4-aca8-38c441cb1e26" providerId="ADAL" clId="{55CD2EDB-9AEB-4E40-9172-6FD4E8424BC9}" dt="2021-03-02T14:49:30.979" v="12087"/>
          <ac:spMkLst>
            <pc:docMk/>
            <pc:sldMk cId="657166354" sldId="259"/>
            <ac:spMk id="5" creationId="{2FB1DBF6-927C-4613-B86F-00183A8C1B9D}"/>
          </ac:spMkLst>
        </pc:spChg>
        <pc:spChg chg="add del mod">
          <ac:chgData name="mr2bon@agrineer.onmicrosoft.com" userId="6837a960-a502-48c4-aca8-38c441cb1e26" providerId="ADAL" clId="{55CD2EDB-9AEB-4E40-9172-6FD4E8424BC9}" dt="2021-03-27T15:28:07.016" v="19271" actId="478"/>
          <ac:spMkLst>
            <pc:docMk/>
            <pc:sldMk cId="657166354" sldId="259"/>
            <ac:spMk id="5" creationId="{3687D592-CADF-4C55-88A7-9CA59608E892}"/>
          </ac:spMkLst>
        </pc:spChg>
        <pc:spChg chg="add mod">
          <ac:chgData name="mr2bon@agrineer.onmicrosoft.com" userId="6837a960-a502-48c4-aca8-38c441cb1e26" providerId="ADAL" clId="{55CD2EDB-9AEB-4E40-9172-6FD4E8424BC9}" dt="2021-03-02T14:52:30.950" v="12147"/>
          <ac:spMkLst>
            <pc:docMk/>
            <pc:sldMk cId="657166354" sldId="259"/>
            <ac:spMk id="6" creationId="{7C1B74A7-97CC-490C-9B53-5D0ECE6B8DAD}"/>
          </ac:spMkLst>
        </pc:spChg>
      </pc:sldChg>
      <pc:sldChg chg="addSp delSp modSp mod">
        <pc:chgData name="mr2bon@agrineer.onmicrosoft.com" userId="6837a960-a502-48c4-aca8-38c441cb1e26" providerId="ADAL" clId="{55CD2EDB-9AEB-4E40-9172-6FD4E8424BC9}" dt="2021-03-02T14:50:30.026" v="12109" actId="207"/>
        <pc:sldMkLst>
          <pc:docMk/>
          <pc:sldMk cId="2851056022" sldId="260"/>
        </pc:sldMkLst>
        <pc:spChg chg="mod">
          <ac:chgData name="mr2bon@agrineer.onmicrosoft.com" userId="6837a960-a502-48c4-aca8-38c441cb1e26" providerId="ADAL" clId="{55CD2EDB-9AEB-4E40-9172-6FD4E8424BC9}" dt="2021-02-24T05:51:38.584" v="1950" actId="948"/>
          <ac:spMkLst>
            <pc:docMk/>
            <pc:sldMk cId="2851056022" sldId="260"/>
            <ac:spMk id="3" creationId="{8A6FBC76-D0E3-4E6D-921F-68E6108F257C}"/>
          </ac:spMkLst>
        </pc:spChg>
        <pc:spChg chg="add del mod ord">
          <ac:chgData name="mr2bon@agrineer.onmicrosoft.com" userId="6837a960-a502-48c4-aca8-38c441cb1e26" providerId="ADAL" clId="{55CD2EDB-9AEB-4E40-9172-6FD4E8424BC9}" dt="2021-02-28T12:38:28.549" v="6950" actId="11529"/>
          <ac:spMkLst>
            <pc:docMk/>
            <pc:sldMk cId="2851056022" sldId="260"/>
            <ac:spMk id="4" creationId="{5DB69D2A-384C-4A6C-9C8D-605A2B70E9E2}"/>
          </ac:spMkLst>
        </pc:spChg>
        <pc:spChg chg="mod">
          <ac:chgData name="mr2bon@agrineer.onmicrosoft.com" userId="6837a960-a502-48c4-aca8-38c441cb1e26" providerId="ADAL" clId="{55CD2EDB-9AEB-4E40-9172-6FD4E8424BC9}" dt="2021-03-02T14:43:23.068" v="12038" actId="1076"/>
          <ac:spMkLst>
            <pc:docMk/>
            <pc:sldMk cId="2851056022" sldId="260"/>
            <ac:spMk id="6" creationId="{5606275F-1B9C-4E0E-8132-7DC47FB21789}"/>
          </ac:spMkLst>
        </pc:spChg>
        <pc:spChg chg="add mod">
          <ac:chgData name="mr2bon@agrineer.onmicrosoft.com" userId="6837a960-a502-48c4-aca8-38c441cb1e26" providerId="ADAL" clId="{55CD2EDB-9AEB-4E40-9172-6FD4E8424BC9}" dt="2021-03-02T14:50:30.026" v="12109" actId="207"/>
          <ac:spMkLst>
            <pc:docMk/>
            <pc:sldMk cId="2851056022" sldId="260"/>
            <ac:spMk id="7" creationId="{5C67D352-B783-4A23-AB90-4D322682BB46}"/>
          </ac:spMkLst>
        </pc:spChg>
      </pc:sldChg>
      <pc:sldChg chg="addSp modSp mod">
        <pc:chgData name="mr2bon@agrineer.onmicrosoft.com" userId="6837a960-a502-48c4-aca8-38c441cb1e26" providerId="ADAL" clId="{55CD2EDB-9AEB-4E40-9172-6FD4E8424BC9}" dt="2021-03-02T14:50:34.443" v="12110" actId="207"/>
        <pc:sldMkLst>
          <pc:docMk/>
          <pc:sldMk cId="4048475510" sldId="261"/>
        </pc:sldMkLst>
        <pc:spChg chg="mod">
          <ac:chgData name="mr2bon@agrineer.onmicrosoft.com" userId="6837a960-a502-48c4-aca8-38c441cb1e26" providerId="ADAL" clId="{55CD2EDB-9AEB-4E40-9172-6FD4E8424BC9}" dt="2021-02-28T06:16:49.229" v="4359" actId="1076"/>
          <ac:spMkLst>
            <pc:docMk/>
            <pc:sldMk cId="4048475510" sldId="261"/>
            <ac:spMk id="6" creationId="{662886D2-78AD-4C98-91F8-BE89C4500498}"/>
          </ac:spMkLst>
        </pc:spChg>
        <pc:spChg chg="mod">
          <ac:chgData name="mr2bon@agrineer.onmicrosoft.com" userId="6837a960-a502-48c4-aca8-38c441cb1e26" providerId="ADAL" clId="{55CD2EDB-9AEB-4E40-9172-6FD4E8424BC9}" dt="2021-02-24T01:10:09.854" v="290"/>
          <ac:spMkLst>
            <pc:docMk/>
            <pc:sldMk cId="4048475510" sldId="261"/>
            <ac:spMk id="9" creationId="{C268561C-FC24-4D25-BFD4-ED59AD70B596}"/>
          </ac:spMkLst>
        </pc:spChg>
        <pc:spChg chg="mod">
          <ac:chgData name="mr2bon@agrineer.onmicrosoft.com" userId="6837a960-a502-48c4-aca8-38c441cb1e26" providerId="ADAL" clId="{55CD2EDB-9AEB-4E40-9172-6FD4E8424BC9}" dt="2021-02-24T00:15:14.111" v="29" actId="1037"/>
          <ac:spMkLst>
            <pc:docMk/>
            <pc:sldMk cId="4048475510" sldId="261"/>
            <ac:spMk id="10" creationId="{2989CA4B-D083-4F56-85A5-C6E4D40B4FDE}"/>
          </ac:spMkLst>
        </pc:spChg>
        <pc:spChg chg="add mod">
          <ac:chgData name="mr2bon@agrineer.onmicrosoft.com" userId="6837a960-a502-48c4-aca8-38c441cb1e26" providerId="ADAL" clId="{55CD2EDB-9AEB-4E40-9172-6FD4E8424BC9}" dt="2021-03-02T14:50:34.443" v="12110" actId="207"/>
          <ac:spMkLst>
            <pc:docMk/>
            <pc:sldMk cId="4048475510" sldId="261"/>
            <ac:spMk id="11" creationId="{D0E951D3-8E20-4A05-8329-CEB408CCAF64}"/>
          </ac:spMkLst>
        </pc:spChg>
      </pc:sldChg>
      <pc:sldChg chg="addSp delSp modSp mod">
        <pc:chgData name="mr2bon@agrineer.onmicrosoft.com" userId="6837a960-a502-48c4-aca8-38c441cb1e26" providerId="ADAL" clId="{55CD2EDB-9AEB-4E40-9172-6FD4E8424BC9}" dt="2021-03-02T14:50:20.286" v="12107" actId="207"/>
        <pc:sldMkLst>
          <pc:docMk/>
          <pc:sldMk cId="1825873296" sldId="262"/>
        </pc:sldMkLst>
        <pc:spChg chg="add mod">
          <ac:chgData name="mr2bon@agrineer.onmicrosoft.com" userId="6837a960-a502-48c4-aca8-38c441cb1e26" providerId="ADAL" clId="{55CD2EDB-9AEB-4E40-9172-6FD4E8424BC9}" dt="2021-03-02T14:45:05.660" v="12040"/>
          <ac:spMkLst>
            <pc:docMk/>
            <pc:sldMk cId="1825873296" sldId="262"/>
            <ac:spMk id="15" creationId="{46CFDB9F-0C38-4C7A-B9D0-18572C162045}"/>
          </ac:spMkLst>
        </pc:spChg>
        <pc:spChg chg="add mod">
          <ac:chgData name="mr2bon@agrineer.onmicrosoft.com" userId="6837a960-a502-48c4-aca8-38c441cb1e26" providerId="ADAL" clId="{55CD2EDB-9AEB-4E40-9172-6FD4E8424BC9}" dt="2021-03-02T14:50:20.286" v="12107" actId="207"/>
          <ac:spMkLst>
            <pc:docMk/>
            <pc:sldMk cId="1825873296" sldId="262"/>
            <ac:spMk id="16" creationId="{C79162CF-3A69-4D7A-AE0B-BF10236550CC}"/>
          </ac:spMkLst>
        </pc:spChg>
        <pc:spChg chg="del mod">
          <ac:chgData name="mr2bon@agrineer.onmicrosoft.com" userId="6837a960-a502-48c4-aca8-38c441cb1e26" providerId="ADAL" clId="{55CD2EDB-9AEB-4E40-9172-6FD4E8424BC9}" dt="2021-03-02T14:45:08.316" v="12041" actId="478"/>
          <ac:spMkLst>
            <pc:docMk/>
            <pc:sldMk cId="1825873296" sldId="262"/>
            <ac:spMk id="36" creationId="{8D281153-9D85-496E-8D04-420D96CA9772}"/>
          </ac:spMkLst>
        </pc:spChg>
        <pc:spChg chg="mod">
          <ac:chgData name="mr2bon@agrineer.onmicrosoft.com" userId="6837a960-a502-48c4-aca8-38c441cb1e26" providerId="ADAL" clId="{55CD2EDB-9AEB-4E40-9172-6FD4E8424BC9}" dt="2021-02-24T03:07:15.006" v="1366" actId="120"/>
          <ac:spMkLst>
            <pc:docMk/>
            <pc:sldMk cId="1825873296" sldId="262"/>
            <ac:spMk id="38" creationId="{B554CC5B-524C-442A-A8FF-8CCA94EC8CDC}"/>
          </ac:spMkLst>
        </pc:spChg>
      </pc:sldChg>
      <pc:sldChg chg="addSp delSp modSp mod">
        <pc:chgData name="mr2bon@agrineer.onmicrosoft.com" userId="6837a960-a502-48c4-aca8-38c441cb1e26" providerId="ADAL" clId="{55CD2EDB-9AEB-4E40-9172-6FD4E8424BC9}" dt="2021-03-02T14:50:25.569" v="12108" actId="207"/>
        <pc:sldMkLst>
          <pc:docMk/>
          <pc:sldMk cId="1756627369" sldId="263"/>
        </pc:sldMkLst>
        <pc:spChg chg="mod">
          <ac:chgData name="mr2bon@agrineer.onmicrosoft.com" userId="6837a960-a502-48c4-aca8-38c441cb1e26" providerId="ADAL" clId="{55CD2EDB-9AEB-4E40-9172-6FD4E8424BC9}" dt="2021-02-24T01:56:48.830" v="554" actId="1076"/>
          <ac:spMkLst>
            <pc:docMk/>
            <pc:sldMk cId="1756627369" sldId="263"/>
            <ac:spMk id="4" creationId="{27EF2B27-F486-442D-A674-4F72BE8DCE6E}"/>
          </ac:spMkLst>
        </pc:spChg>
        <pc:spChg chg="add del mod">
          <ac:chgData name="mr2bon@agrineer.onmicrosoft.com" userId="6837a960-a502-48c4-aca8-38c441cb1e26" providerId="ADAL" clId="{55CD2EDB-9AEB-4E40-9172-6FD4E8424BC9}" dt="2021-03-02T14:46:20.111" v="12045" actId="767"/>
          <ac:spMkLst>
            <pc:docMk/>
            <pc:sldMk cId="1756627369" sldId="263"/>
            <ac:spMk id="5" creationId="{8050D8B1-7856-45B6-B16A-E4D5FD051001}"/>
          </ac:spMkLst>
        </pc:spChg>
        <pc:spChg chg="add mod">
          <ac:chgData name="mr2bon@agrineer.onmicrosoft.com" userId="6837a960-a502-48c4-aca8-38c441cb1e26" providerId="ADAL" clId="{55CD2EDB-9AEB-4E40-9172-6FD4E8424BC9}" dt="2021-03-02T14:50:25.569" v="12108" actId="207"/>
          <ac:spMkLst>
            <pc:docMk/>
            <pc:sldMk cId="1756627369" sldId="263"/>
            <ac:spMk id="6" creationId="{4E8E862E-B225-4A2A-91D3-78235A1114EB}"/>
          </ac:spMkLst>
        </pc:spChg>
        <pc:spChg chg="add del mod">
          <ac:chgData name="mr2bon@agrineer.onmicrosoft.com" userId="6837a960-a502-48c4-aca8-38c441cb1e26" providerId="ADAL" clId="{55CD2EDB-9AEB-4E40-9172-6FD4E8424BC9}" dt="2021-03-02T14:45:11.911" v="12043" actId="478"/>
          <ac:spMkLst>
            <pc:docMk/>
            <pc:sldMk cId="1756627369" sldId="263"/>
            <ac:spMk id="16" creationId="{7C7D7F5C-B728-4767-BEC2-089377B0D8D7}"/>
          </ac:spMkLst>
        </pc:spChg>
        <pc:spChg chg="add mod">
          <ac:chgData name="mr2bon@agrineer.onmicrosoft.com" userId="6837a960-a502-48c4-aca8-38c441cb1e26" providerId="ADAL" clId="{55CD2EDB-9AEB-4E40-9172-6FD4E8424BC9}" dt="2021-03-02T14:45:09.721" v="12042"/>
          <ac:spMkLst>
            <pc:docMk/>
            <pc:sldMk cId="1756627369" sldId="263"/>
            <ac:spMk id="17" creationId="{14BEEA3E-B424-4905-90F2-AD0A912527BA}"/>
          </ac:spMkLst>
        </pc:spChg>
        <pc:spChg chg="del mod">
          <ac:chgData name="mr2bon@agrineer.onmicrosoft.com" userId="6837a960-a502-48c4-aca8-38c441cb1e26" providerId="ADAL" clId="{55CD2EDB-9AEB-4E40-9172-6FD4E8424BC9}" dt="2021-03-02T14:39:07.303" v="11995" actId="478"/>
          <ac:spMkLst>
            <pc:docMk/>
            <pc:sldMk cId="1756627369" sldId="263"/>
            <ac:spMk id="36" creationId="{8D281153-9D85-496E-8D04-420D96CA9772}"/>
          </ac:spMkLst>
        </pc:spChg>
      </pc:sldChg>
      <pc:sldChg chg="addSp delSp modSp mod">
        <pc:chgData name="mr2bon@agrineer.onmicrosoft.com" userId="6837a960-a502-48c4-aca8-38c441cb1e26" providerId="ADAL" clId="{55CD2EDB-9AEB-4E40-9172-6FD4E8424BC9}" dt="2021-03-18T01:16:14.420" v="15239" actId="14100"/>
        <pc:sldMkLst>
          <pc:docMk/>
          <pc:sldMk cId="3756621463" sldId="264"/>
        </pc:sldMkLst>
        <pc:spChg chg="mod">
          <ac:chgData name="mr2bon@agrineer.onmicrosoft.com" userId="6837a960-a502-48c4-aca8-38c441cb1e26" providerId="ADAL" clId="{55CD2EDB-9AEB-4E40-9172-6FD4E8424BC9}" dt="2021-03-08T02:26:55.577" v="13698"/>
          <ac:spMkLst>
            <pc:docMk/>
            <pc:sldMk cId="3756621463" sldId="264"/>
            <ac:spMk id="2" creationId="{A1171E67-3344-408E-B6F8-BF5D5387A05E}"/>
          </ac:spMkLst>
        </pc:spChg>
        <pc:spChg chg="del">
          <ac:chgData name="mr2bon@agrineer.onmicrosoft.com" userId="6837a960-a502-48c4-aca8-38c441cb1e26" providerId="ADAL" clId="{55CD2EDB-9AEB-4E40-9172-6FD4E8424BC9}" dt="2021-02-24T00:21:25.362" v="30" actId="478"/>
          <ac:spMkLst>
            <pc:docMk/>
            <pc:sldMk cId="3756621463" sldId="264"/>
            <ac:spMk id="3" creationId="{8A6FBC76-D0E3-4E6D-921F-68E6108F257C}"/>
          </ac:spMkLst>
        </pc:spChg>
        <pc:spChg chg="add del mod">
          <ac:chgData name="mr2bon@agrineer.onmicrosoft.com" userId="6837a960-a502-48c4-aca8-38c441cb1e26" providerId="ADAL" clId="{55CD2EDB-9AEB-4E40-9172-6FD4E8424BC9}" dt="2021-02-24T00:21:38.103" v="31" actId="931"/>
          <ac:spMkLst>
            <pc:docMk/>
            <pc:sldMk cId="3756621463" sldId="264"/>
            <ac:spMk id="5" creationId="{3014FC87-4AFC-4169-9598-F7A23A434A64}"/>
          </ac:spMkLst>
        </pc:spChg>
        <pc:spChg chg="add del mod">
          <ac:chgData name="mr2bon@agrineer.onmicrosoft.com" userId="6837a960-a502-48c4-aca8-38c441cb1e26" providerId="ADAL" clId="{55CD2EDB-9AEB-4E40-9172-6FD4E8424BC9}" dt="2021-03-02T14:43:52.633" v="12039" actId="1076"/>
          <ac:spMkLst>
            <pc:docMk/>
            <pc:sldMk cId="3756621463" sldId="264"/>
            <ac:spMk id="8" creationId="{81366010-2CFF-4DA9-9994-8710F2E8BE9E}"/>
          </ac:spMkLst>
        </pc:spChg>
        <pc:spChg chg="add mod">
          <ac:chgData name="mr2bon@agrineer.onmicrosoft.com" userId="6837a960-a502-48c4-aca8-38c441cb1e26" providerId="ADAL" clId="{55CD2EDB-9AEB-4E40-9172-6FD4E8424BC9}" dt="2021-03-18T01:16:14.420" v="15239" actId="14100"/>
          <ac:spMkLst>
            <pc:docMk/>
            <pc:sldMk cId="3756621463" sldId="264"/>
            <ac:spMk id="9" creationId="{43567F8E-ABED-4FE3-AC7B-7240BD3B7BB2}"/>
          </ac:spMkLst>
        </pc:spChg>
        <pc:spChg chg="add del mod">
          <ac:chgData name="mr2bon@agrineer.onmicrosoft.com" userId="6837a960-a502-48c4-aca8-38c441cb1e26" providerId="ADAL" clId="{55CD2EDB-9AEB-4E40-9172-6FD4E8424BC9}" dt="2021-03-02T14:43:22.149" v="12033"/>
          <ac:spMkLst>
            <pc:docMk/>
            <pc:sldMk cId="3756621463" sldId="264"/>
            <ac:spMk id="10" creationId="{133442EA-229F-455C-A284-23646E4E7E5C}"/>
          </ac:spMkLst>
        </pc:spChg>
        <pc:spChg chg="add mod">
          <ac:chgData name="mr2bon@agrineer.onmicrosoft.com" userId="6837a960-a502-48c4-aca8-38c441cb1e26" providerId="ADAL" clId="{55CD2EDB-9AEB-4E40-9172-6FD4E8424BC9}" dt="2021-03-02T14:50:39.117" v="12111" actId="207"/>
          <ac:spMkLst>
            <pc:docMk/>
            <pc:sldMk cId="3756621463" sldId="264"/>
            <ac:spMk id="11" creationId="{32C7F39E-D863-4798-B9F0-28193C3D25F1}"/>
          </ac:spMkLst>
        </pc:spChg>
        <pc:picChg chg="add mod">
          <ac:chgData name="mr2bon@agrineer.onmicrosoft.com" userId="6837a960-a502-48c4-aca8-38c441cb1e26" providerId="ADAL" clId="{55CD2EDB-9AEB-4E40-9172-6FD4E8424BC9}" dt="2021-02-24T05:52:20.803" v="1952" actId="1076"/>
          <ac:picMkLst>
            <pc:docMk/>
            <pc:sldMk cId="3756621463" sldId="264"/>
            <ac:picMk id="7" creationId="{144C2170-4CC7-488B-878E-E6A33134E4B4}"/>
          </ac:picMkLst>
        </pc:picChg>
      </pc:sldChg>
      <pc:sldChg chg="addSp delSp modSp add mod ord">
        <pc:chgData name="mr2bon@agrineer.onmicrosoft.com" userId="6837a960-a502-48c4-aca8-38c441cb1e26" providerId="ADAL" clId="{55CD2EDB-9AEB-4E40-9172-6FD4E8424BC9}" dt="2021-03-02T16:11:34.017" v="12151" actId="947"/>
        <pc:sldMkLst>
          <pc:docMk/>
          <pc:sldMk cId="3195894377" sldId="265"/>
        </pc:sldMkLst>
        <pc:spChg chg="mod">
          <ac:chgData name="mr2bon@agrineer.onmicrosoft.com" userId="6837a960-a502-48c4-aca8-38c441cb1e26" providerId="ADAL" clId="{55CD2EDB-9AEB-4E40-9172-6FD4E8424BC9}" dt="2021-03-02T16:11:34.017" v="12151" actId="947"/>
          <ac:spMkLst>
            <pc:docMk/>
            <pc:sldMk cId="3195894377" sldId="265"/>
            <ac:spMk id="2" creationId="{A1171E67-3344-408E-B6F8-BF5D5387A05E}"/>
          </ac:spMkLst>
        </pc:spChg>
        <pc:spChg chg="mod">
          <ac:chgData name="mr2bon@agrineer.onmicrosoft.com" userId="6837a960-a502-48c4-aca8-38c441cb1e26" providerId="ADAL" clId="{55CD2EDB-9AEB-4E40-9172-6FD4E8424BC9}" dt="2021-02-24T01:51:13.446" v="549" actId="14100"/>
          <ac:spMkLst>
            <pc:docMk/>
            <pc:sldMk cId="3195894377" sldId="265"/>
            <ac:spMk id="3" creationId="{8A6FBC76-D0E3-4E6D-921F-68E6108F257C}"/>
          </ac:spMkLst>
        </pc:spChg>
        <pc:spChg chg="add mod">
          <ac:chgData name="mr2bon@agrineer.onmicrosoft.com" userId="6837a960-a502-48c4-aca8-38c441cb1e26" providerId="ADAL" clId="{55CD2EDB-9AEB-4E40-9172-6FD4E8424BC9}" dt="2021-02-24T02:08:58.688" v="955" actId="1076"/>
          <ac:spMkLst>
            <pc:docMk/>
            <pc:sldMk cId="3195894377" sldId="265"/>
            <ac:spMk id="6" creationId="{1BD49FB2-A6D5-4414-BA41-96FF7B92A155}"/>
          </ac:spMkLst>
        </pc:spChg>
        <pc:spChg chg="add mod">
          <ac:chgData name="mr2bon@agrineer.onmicrosoft.com" userId="6837a960-a502-48c4-aca8-38c441cb1e26" providerId="ADAL" clId="{55CD2EDB-9AEB-4E40-9172-6FD4E8424BC9}" dt="2021-02-24T02:04:15.345" v="926" actId="14100"/>
          <ac:spMkLst>
            <pc:docMk/>
            <pc:sldMk cId="3195894377" sldId="265"/>
            <ac:spMk id="7" creationId="{923438F9-ED64-47BD-8F97-87D5D860DAE8}"/>
          </ac:spMkLst>
        </pc:spChg>
        <pc:spChg chg="add del mod">
          <ac:chgData name="mr2bon@agrineer.onmicrosoft.com" userId="6837a960-a502-48c4-aca8-38c441cb1e26" providerId="ADAL" clId="{55CD2EDB-9AEB-4E40-9172-6FD4E8424BC9}" dt="2021-03-02T14:43:21.648" v="12030" actId="1076"/>
          <ac:spMkLst>
            <pc:docMk/>
            <pc:sldMk cId="3195894377" sldId="265"/>
            <ac:spMk id="8" creationId="{CB2EA441-54CC-4FE2-97BF-C0B56AC9A7B8}"/>
          </ac:spMkLst>
        </pc:spChg>
        <pc:spChg chg="add del mod">
          <ac:chgData name="mr2bon@agrineer.onmicrosoft.com" userId="6837a960-a502-48c4-aca8-38c441cb1e26" providerId="ADAL" clId="{55CD2EDB-9AEB-4E40-9172-6FD4E8424BC9}" dt="2021-03-02T14:43:21.818" v="12031"/>
          <ac:spMkLst>
            <pc:docMk/>
            <pc:sldMk cId="3195894377" sldId="265"/>
            <ac:spMk id="9" creationId="{1B346BAE-0AB3-4E9A-B327-AEF9D9DBEFE6}"/>
          </ac:spMkLst>
        </pc:spChg>
        <pc:spChg chg="add mod">
          <ac:chgData name="mr2bon@agrineer.onmicrosoft.com" userId="6837a960-a502-48c4-aca8-38c441cb1e26" providerId="ADAL" clId="{55CD2EDB-9AEB-4E40-9172-6FD4E8424BC9}" dt="2021-03-02T14:51:00.043" v="12116" actId="207"/>
          <ac:spMkLst>
            <pc:docMk/>
            <pc:sldMk cId="3195894377" sldId="265"/>
            <ac:spMk id="10" creationId="{007298A7-863E-45C8-A011-78AB7F83B3BC}"/>
          </ac:spMkLst>
        </pc:spChg>
        <pc:picChg chg="add mod modCrop">
          <ac:chgData name="mr2bon@agrineer.onmicrosoft.com" userId="6837a960-a502-48c4-aca8-38c441cb1e26" providerId="ADAL" clId="{55CD2EDB-9AEB-4E40-9172-6FD4E8424BC9}" dt="2021-02-24T02:04:21.703" v="941" actId="1038"/>
          <ac:picMkLst>
            <pc:docMk/>
            <pc:sldMk cId="3195894377" sldId="265"/>
            <ac:picMk id="5" creationId="{C1EC7FDF-17FB-4040-BE4A-6AD8A9F33AAB}"/>
          </ac:picMkLst>
        </pc:picChg>
      </pc:sldChg>
      <pc:sldChg chg="addSp delSp modSp add mod">
        <pc:chgData name="mr2bon@agrineer.onmicrosoft.com" userId="6837a960-a502-48c4-aca8-38c441cb1e26" providerId="ADAL" clId="{55CD2EDB-9AEB-4E40-9172-6FD4E8424BC9}" dt="2021-03-08T03:26:52.923" v="15115" actId="20577"/>
        <pc:sldMkLst>
          <pc:docMk/>
          <pc:sldMk cId="3375239705" sldId="266"/>
        </pc:sldMkLst>
        <pc:spChg chg="mod">
          <ac:chgData name="mr2bon@agrineer.onmicrosoft.com" userId="6837a960-a502-48c4-aca8-38c441cb1e26" providerId="ADAL" clId="{55CD2EDB-9AEB-4E40-9172-6FD4E8424BC9}" dt="2021-03-02T16:11:19.966" v="12150" actId="947"/>
          <ac:spMkLst>
            <pc:docMk/>
            <pc:sldMk cId="3375239705" sldId="266"/>
            <ac:spMk id="2" creationId="{A1171E67-3344-408E-B6F8-BF5D5387A05E}"/>
          </ac:spMkLst>
        </pc:spChg>
        <pc:spChg chg="mod">
          <ac:chgData name="mr2bon@agrineer.onmicrosoft.com" userId="6837a960-a502-48c4-aca8-38c441cb1e26" providerId="ADAL" clId="{55CD2EDB-9AEB-4E40-9172-6FD4E8424BC9}" dt="2021-03-04T04:06:48.183" v="13646"/>
          <ac:spMkLst>
            <pc:docMk/>
            <pc:sldMk cId="3375239705" sldId="266"/>
            <ac:spMk id="3" creationId="{8A6FBC76-D0E3-4E6D-921F-68E6108F257C}"/>
          </ac:spMkLst>
        </pc:spChg>
        <pc:spChg chg="add del mod">
          <ac:chgData name="mr2bon@agrineer.onmicrosoft.com" userId="6837a960-a502-48c4-aca8-38c441cb1e26" providerId="ADAL" clId="{55CD2EDB-9AEB-4E40-9172-6FD4E8424BC9}" dt="2021-02-24T03:38:52.200" v="1400" actId="478"/>
          <ac:spMkLst>
            <pc:docMk/>
            <pc:sldMk cId="3375239705" sldId="266"/>
            <ac:spMk id="4" creationId="{B33D5F30-3304-415E-91AA-C9A9B1373DDF}"/>
          </ac:spMkLst>
        </pc:spChg>
        <pc:spChg chg="add del mod">
          <ac:chgData name="mr2bon@agrineer.onmicrosoft.com" userId="6837a960-a502-48c4-aca8-38c441cb1e26" providerId="ADAL" clId="{55CD2EDB-9AEB-4E40-9172-6FD4E8424BC9}" dt="2021-03-04T03:48:55.488" v="13450" actId="478"/>
          <ac:spMkLst>
            <pc:docMk/>
            <pc:sldMk cId="3375239705" sldId="266"/>
            <ac:spMk id="5" creationId="{AC300C09-E018-4BF3-B5CF-8B0C4BBA5985}"/>
          </ac:spMkLst>
        </pc:spChg>
        <pc:spChg chg="add del mod">
          <ac:chgData name="mr2bon@agrineer.onmicrosoft.com" userId="6837a960-a502-48c4-aca8-38c441cb1e26" providerId="ADAL" clId="{55CD2EDB-9AEB-4E40-9172-6FD4E8424BC9}" dt="2021-02-24T03:39:19.974" v="1408" actId="478"/>
          <ac:spMkLst>
            <pc:docMk/>
            <pc:sldMk cId="3375239705" sldId="266"/>
            <ac:spMk id="6" creationId="{0234D323-70F9-4BA2-950B-525180D18CB2}"/>
          </ac:spMkLst>
        </pc:spChg>
        <pc:spChg chg="add del mod">
          <ac:chgData name="mr2bon@agrineer.onmicrosoft.com" userId="6837a960-a502-48c4-aca8-38c441cb1e26" providerId="ADAL" clId="{55CD2EDB-9AEB-4E40-9172-6FD4E8424BC9}" dt="2021-03-04T03:45:41.591" v="13403" actId="478"/>
          <ac:spMkLst>
            <pc:docMk/>
            <pc:sldMk cId="3375239705" sldId="266"/>
            <ac:spMk id="7" creationId="{8D2E9927-228B-43F7-BEE2-D4F85FA05BF5}"/>
          </ac:spMkLst>
        </pc:spChg>
        <pc:spChg chg="add mod">
          <ac:chgData name="mr2bon@agrineer.onmicrosoft.com" userId="6837a960-a502-48c4-aca8-38c441cb1e26" providerId="ADAL" clId="{55CD2EDB-9AEB-4E40-9172-6FD4E8424BC9}" dt="2021-03-02T14:50:53.302" v="12115" actId="207"/>
          <ac:spMkLst>
            <pc:docMk/>
            <pc:sldMk cId="3375239705" sldId="266"/>
            <ac:spMk id="8" creationId="{6554ECF6-5E1F-4011-BD1E-991B3B8C5746}"/>
          </ac:spMkLst>
        </pc:spChg>
        <pc:spChg chg="add mod">
          <ac:chgData name="mr2bon@agrineer.onmicrosoft.com" userId="6837a960-a502-48c4-aca8-38c441cb1e26" providerId="ADAL" clId="{55CD2EDB-9AEB-4E40-9172-6FD4E8424BC9}" dt="2021-03-08T03:26:52.923" v="15115" actId="20577"/>
          <ac:spMkLst>
            <pc:docMk/>
            <pc:sldMk cId="3375239705" sldId="266"/>
            <ac:spMk id="9" creationId="{88784B4B-2214-437A-9AA8-85879F79ED59}"/>
          </ac:spMkLst>
        </pc:spChg>
        <pc:picChg chg="add mod">
          <ac:chgData name="mr2bon@agrineer.onmicrosoft.com" userId="6837a960-a502-48c4-aca8-38c441cb1e26" providerId="ADAL" clId="{55CD2EDB-9AEB-4E40-9172-6FD4E8424BC9}" dt="2021-03-04T04:06:12.010" v="13638" actId="1076"/>
          <ac:picMkLst>
            <pc:docMk/>
            <pc:sldMk cId="3375239705" sldId="266"/>
            <ac:picMk id="6" creationId="{4F921D9D-BF29-4566-BD27-8D4BAA2AD577}"/>
          </ac:picMkLst>
        </pc:picChg>
      </pc:sldChg>
      <pc:sldChg chg="addSp modSp add mod">
        <pc:chgData name="mr2bon@agrineer.onmicrosoft.com" userId="6837a960-a502-48c4-aca8-38c441cb1e26" providerId="ADAL" clId="{55CD2EDB-9AEB-4E40-9172-6FD4E8424BC9}" dt="2021-03-02T14:51:03.857" v="12117" actId="207"/>
        <pc:sldMkLst>
          <pc:docMk/>
          <pc:sldMk cId="1020341048" sldId="267"/>
        </pc:sldMkLst>
        <pc:spChg chg="mod">
          <ac:chgData name="mr2bon@agrineer.onmicrosoft.com" userId="6837a960-a502-48c4-aca8-38c441cb1e26" providerId="ADAL" clId="{55CD2EDB-9AEB-4E40-9172-6FD4E8424BC9}" dt="2021-03-02T08:32:11.119" v="11825" actId="947"/>
          <ac:spMkLst>
            <pc:docMk/>
            <pc:sldMk cId="1020341048" sldId="267"/>
            <ac:spMk id="2" creationId="{A1171E67-3344-408E-B6F8-BF5D5387A05E}"/>
          </ac:spMkLst>
        </pc:spChg>
        <pc:spChg chg="mod">
          <ac:chgData name="mr2bon@agrineer.onmicrosoft.com" userId="6837a960-a502-48c4-aca8-38c441cb1e26" providerId="ADAL" clId="{55CD2EDB-9AEB-4E40-9172-6FD4E8424BC9}" dt="2021-02-28T12:19:53.901" v="6688" actId="20577"/>
          <ac:spMkLst>
            <pc:docMk/>
            <pc:sldMk cId="1020341048" sldId="267"/>
            <ac:spMk id="3" creationId="{8A6FBC76-D0E3-4E6D-921F-68E6108F257C}"/>
          </ac:spMkLst>
        </pc:spChg>
        <pc:spChg chg="add mod">
          <ac:chgData name="mr2bon@agrineer.onmicrosoft.com" userId="6837a960-a502-48c4-aca8-38c441cb1e26" providerId="ADAL" clId="{55CD2EDB-9AEB-4E40-9172-6FD4E8424BC9}" dt="2021-03-02T14:51:03.857" v="12117" actId="207"/>
          <ac:spMkLst>
            <pc:docMk/>
            <pc:sldMk cId="1020341048" sldId="267"/>
            <ac:spMk id="5" creationId="{E66391F5-C4E8-4BFC-AC15-D90F26C579CF}"/>
          </ac:spMkLst>
        </pc:spChg>
      </pc:sldChg>
      <pc:sldChg chg="add del">
        <pc:chgData name="mr2bon@agrineer.onmicrosoft.com" userId="6837a960-a502-48c4-aca8-38c441cb1e26" providerId="ADAL" clId="{55CD2EDB-9AEB-4E40-9172-6FD4E8424BC9}" dt="2021-02-24T13:49:06.142" v="2976" actId="2696"/>
        <pc:sldMkLst>
          <pc:docMk/>
          <pc:sldMk cId="404465006" sldId="268"/>
        </pc:sldMkLst>
      </pc:sldChg>
      <pc:sldChg chg="addSp delSp modSp add del mod">
        <pc:chgData name="mr2bon@agrineer.onmicrosoft.com" userId="6837a960-a502-48c4-aca8-38c441cb1e26" providerId="ADAL" clId="{55CD2EDB-9AEB-4E40-9172-6FD4E8424BC9}" dt="2021-02-24T09:41:44.219" v="2948" actId="2696"/>
        <pc:sldMkLst>
          <pc:docMk/>
          <pc:sldMk cId="476058060" sldId="269"/>
        </pc:sldMkLst>
        <pc:spChg chg="mod">
          <ac:chgData name="mr2bon@agrineer.onmicrosoft.com" userId="6837a960-a502-48c4-aca8-38c441cb1e26" providerId="ADAL" clId="{55CD2EDB-9AEB-4E40-9172-6FD4E8424BC9}" dt="2021-02-24T06:38:16.480" v="1963"/>
          <ac:spMkLst>
            <pc:docMk/>
            <pc:sldMk cId="476058060" sldId="269"/>
            <ac:spMk id="2" creationId="{A1171E67-3344-408E-B6F8-BF5D5387A05E}"/>
          </ac:spMkLst>
        </pc:spChg>
        <pc:spChg chg="del">
          <ac:chgData name="mr2bon@agrineer.onmicrosoft.com" userId="6837a960-a502-48c4-aca8-38c441cb1e26" providerId="ADAL" clId="{55CD2EDB-9AEB-4E40-9172-6FD4E8424BC9}" dt="2021-02-24T08:35:34.757" v="2497" actId="478"/>
          <ac:spMkLst>
            <pc:docMk/>
            <pc:sldMk cId="476058060" sldId="269"/>
            <ac:spMk id="3" creationId="{8A6FBC76-D0E3-4E6D-921F-68E6108F257C}"/>
          </ac:spMkLst>
        </pc:spChg>
        <pc:spChg chg="add del mod">
          <ac:chgData name="mr2bon@agrineer.onmicrosoft.com" userId="6837a960-a502-48c4-aca8-38c441cb1e26" providerId="ADAL" clId="{55CD2EDB-9AEB-4E40-9172-6FD4E8424BC9}" dt="2021-02-24T08:35:38.410" v="2498" actId="478"/>
          <ac:spMkLst>
            <pc:docMk/>
            <pc:sldMk cId="476058060" sldId="269"/>
            <ac:spMk id="5" creationId="{848ED9D8-228C-4AA2-901E-A74B2C91142D}"/>
          </ac:spMkLst>
        </pc:spChg>
        <pc:spChg chg="add mod">
          <ac:chgData name="mr2bon@agrineer.onmicrosoft.com" userId="6837a960-a502-48c4-aca8-38c441cb1e26" providerId="ADAL" clId="{55CD2EDB-9AEB-4E40-9172-6FD4E8424BC9}" dt="2021-02-24T08:58:08.780" v="2697" actId="14100"/>
          <ac:spMkLst>
            <pc:docMk/>
            <pc:sldMk cId="476058060" sldId="269"/>
            <ac:spMk id="10" creationId="{26A0D023-9F10-458B-8142-488C529F8C8C}"/>
          </ac:spMkLst>
        </pc:spChg>
        <pc:spChg chg="add mod">
          <ac:chgData name="mr2bon@agrineer.onmicrosoft.com" userId="6837a960-a502-48c4-aca8-38c441cb1e26" providerId="ADAL" clId="{55CD2EDB-9AEB-4E40-9172-6FD4E8424BC9}" dt="2021-02-24T08:58:18.914" v="2699" actId="14100"/>
          <ac:spMkLst>
            <pc:docMk/>
            <pc:sldMk cId="476058060" sldId="269"/>
            <ac:spMk id="11" creationId="{A376E54D-4E1F-4CF3-99CD-2D13600BBFDA}"/>
          </ac:spMkLst>
        </pc:spChg>
        <pc:spChg chg="add mod">
          <ac:chgData name="mr2bon@agrineer.onmicrosoft.com" userId="6837a960-a502-48c4-aca8-38c441cb1e26" providerId="ADAL" clId="{55CD2EDB-9AEB-4E40-9172-6FD4E8424BC9}" dt="2021-02-24T09:06:00.540" v="2824" actId="1076"/>
          <ac:spMkLst>
            <pc:docMk/>
            <pc:sldMk cId="476058060" sldId="269"/>
            <ac:spMk id="12" creationId="{24A20A4F-0B76-4748-92EF-00ED48D05016}"/>
          </ac:spMkLst>
        </pc:spChg>
        <pc:spChg chg="add del mod ord">
          <ac:chgData name="mr2bon@agrineer.onmicrosoft.com" userId="6837a960-a502-48c4-aca8-38c441cb1e26" providerId="ADAL" clId="{55CD2EDB-9AEB-4E40-9172-6FD4E8424BC9}" dt="2021-02-24T08:55:06.588" v="2650" actId="478"/>
          <ac:spMkLst>
            <pc:docMk/>
            <pc:sldMk cId="476058060" sldId="269"/>
            <ac:spMk id="43" creationId="{65732EC3-5CDD-406B-8F10-E608554E023A}"/>
          </ac:spMkLst>
        </pc:spChg>
        <pc:spChg chg="add mod">
          <ac:chgData name="mr2bon@agrineer.onmicrosoft.com" userId="6837a960-a502-48c4-aca8-38c441cb1e26" providerId="ADAL" clId="{55CD2EDB-9AEB-4E40-9172-6FD4E8424BC9}" dt="2021-02-24T08:59:11.183" v="2721" actId="1076"/>
          <ac:spMkLst>
            <pc:docMk/>
            <pc:sldMk cId="476058060" sldId="269"/>
            <ac:spMk id="44" creationId="{BA1D7A1E-DDD3-4963-BA9E-B18D97FF3042}"/>
          </ac:spMkLst>
        </pc:spChg>
        <pc:spChg chg="add mod">
          <ac:chgData name="mr2bon@agrineer.onmicrosoft.com" userId="6837a960-a502-48c4-aca8-38c441cb1e26" providerId="ADAL" clId="{55CD2EDB-9AEB-4E40-9172-6FD4E8424BC9}" dt="2021-02-24T08:58:45.923" v="2705" actId="1076"/>
          <ac:spMkLst>
            <pc:docMk/>
            <pc:sldMk cId="476058060" sldId="269"/>
            <ac:spMk id="45" creationId="{55BD7C39-2A20-4A71-B0AA-3DA92CCFD874}"/>
          </ac:spMkLst>
        </pc:spChg>
        <pc:spChg chg="add mod">
          <ac:chgData name="mr2bon@agrineer.onmicrosoft.com" userId="6837a960-a502-48c4-aca8-38c441cb1e26" providerId="ADAL" clId="{55CD2EDB-9AEB-4E40-9172-6FD4E8424BC9}" dt="2021-02-24T09:10:30.668" v="2857" actId="1076"/>
          <ac:spMkLst>
            <pc:docMk/>
            <pc:sldMk cId="476058060" sldId="269"/>
            <ac:spMk id="46" creationId="{55684F26-9267-452F-A320-B5A18C44334B}"/>
          </ac:spMkLst>
        </pc:spChg>
        <pc:spChg chg="add del mod">
          <ac:chgData name="mr2bon@agrineer.onmicrosoft.com" userId="6837a960-a502-48c4-aca8-38c441cb1e26" providerId="ADAL" clId="{55CD2EDB-9AEB-4E40-9172-6FD4E8424BC9}" dt="2021-02-24T09:10:35.037" v="2858" actId="478"/>
          <ac:spMkLst>
            <pc:docMk/>
            <pc:sldMk cId="476058060" sldId="269"/>
            <ac:spMk id="47" creationId="{4E1C0592-1C91-41DB-ABD0-23BF4D9C7205}"/>
          </ac:spMkLst>
        </pc:spChg>
        <pc:spChg chg="add mod">
          <ac:chgData name="mr2bon@agrineer.onmicrosoft.com" userId="6837a960-a502-48c4-aca8-38c441cb1e26" providerId="ADAL" clId="{55CD2EDB-9AEB-4E40-9172-6FD4E8424BC9}" dt="2021-02-24T09:19:08.968" v="2863" actId="1076"/>
          <ac:spMkLst>
            <pc:docMk/>
            <pc:sldMk cId="476058060" sldId="269"/>
            <ac:spMk id="48" creationId="{FFBD804E-D98A-44B7-AD67-0BA99AC66210}"/>
          </ac:spMkLst>
        </pc:spChg>
        <pc:spChg chg="add mod">
          <ac:chgData name="mr2bon@agrineer.onmicrosoft.com" userId="6837a960-a502-48c4-aca8-38c441cb1e26" providerId="ADAL" clId="{55CD2EDB-9AEB-4E40-9172-6FD4E8424BC9}" dt="2021-02-24T09:19:19.335" v="2864" actId="1076"/>
          <ac:spMkLst>
            <pc:docMk/>
            <pc:sldMk cId="476058060" sldId="269"/>
            <ac:spMk id="49" creationId="{E62C4FD1-C086-478B-A03B-DB0B5F2D1209}"/>
          </ac:spMkLst>
        </pc:spChg>
        <pc:spChg chg="add mod">
          <ac:chgData name="mr2bon@agrineer.onmicrosoft.com" userId="6837a960-a502-48c4-aca8-38c441cb1e26" providerId="ADAL" clId="{55CD2EDB-9AEB-4E40-9172-6FD4E8424BC9}" dt="2021-02-24T09:09:35.454" v="2847" actId="1076"/>
          <ac:spMkLst>
            <pc:docMk/>
            <pc:sldMk cId="476058060" sldId="269"/>
            <ac:spMk id="50" creationId="{925A83ED-4BB4-4355-A835-A2513662BCA8}"/>
          </ac:spMkLst>
        </pc:spChg>
        <pc:spChg chg="add mod">
          <ac:chgData name="mr2bon@agrineer.onmicrosoft.com" userId="6837a960-a502-48c4-aca8-38c441cb1e26" providerId="ADAL" clId="{55CD2EDB-9AEB-4E40-9172-6FD4E8424BC9}" dt="2021-02-24T09:10:41.043" v="2860" actId="1076"/>
          <ac:spMkLst>
            <pc:docMk/>
            <pc:sldMk cId="476058060" sldId="269"/>
            <ac:spMk id="60" creationId="{9B03F301-01B0-495D-8FB9-D5D578B73FD2}"/>
          </ac:spMkLst>
        </pc:spChg>
        <pc:grpChg chg="add del mod">
          <ac:chgData name="mr2bon@agrineer.onmicrosoft.com" userId="6837a960-a502-48c4-aca8-38c441cb1e26" providerId="ADAL" clId="{55CD2EDB-9AEB-4E40-9172-6FD4E8424BC9}" dt="2021-02-24T09:09:50.980" v="2850" actId="478"/>
          <ac:grpSpMkLst>
            <pc:docMk/>
            <pc:sldMk cId="476058060" sldId="269"/>
            <ac:grpSpMk id="39" creationId="{190BDA70-08DE-48AE-84FB-A7B08911DB9F}"/>
          </ac:grpSpMkLst>
        </pc:grpChg>
        <pc:grpChg chg="add mod">
          <ac:chgData name="mr2bon@agrineer.onmicrosoft.com" userId="6837a960-a502-48c4-aca8-38c441cb1e26" providerId="ADAL" clId="{55CD2EDB-9AEB-4E40-9172-6FD4E8424BC9}" dt="2021-02-24T09:08:46.814" v="2841" actId="1076"/>
          <ac:grpSpMkLst>
            <pc:docMk/>
            <pc:sldMk cId="476058060" sldId="269"/>
            <ac:grpSpMk id="40" creationId="{983384E1-23DB-4A37-B13B-AB370B183890}"/>
          </ac:grpSpMkLst>
        </pc:grpChg>
        <pc:grpChg chg="add mod">
          <ac:chgData name="mr2bon@agrineer.onmicrosoft.com" userId="6837a960-a502-48c4-aca8-38c441cb1e26" providerId="ADAL" clId="{55CD2EDB-9AEB-4E40-9172-6FD4E8424BC9}" dt="2021-02-24T09:10:25.163" v="2856" actId="1076"/>
          <ac:grpSpMkLst>
            <pc:docMk/>
            <pc:sldMk cId="476058060" sldId="269"/>
            <ac:grpSpMk id="57" creationId="{BA141676-27EF-4B8E-86D2-35D601858A12}"/>
          </ac:grpSpMkLst>
        </pc:grpChg>
        <pc:picChg chg="add mod">
          <ac:chgData name="mr2bon@agrineer.onmicrosoft.com" userId="6837a960-a502-48c4-aca8-38c441cb1e26" providerId="ADAL" clId="{55CD2EDB-9AEB-4E40-9172-6FD4E8424BC9}" dt="2021-02-24T09:02:07.294" v="2783" actId="1076"/>
          <ac:picMkLst>
            <pc:docMk/>
            <pc:sldMk cId="476058060" sldId="269"/>
            <ac:picMk id="7" creationId="{009EF42E-E1F3-4515-A058-F063DDAA379E}"/>
          </ac:picMkLst>
        </pc:picChg>
        <pc:picChg chg="add del mod">
          <ac:chgData name="mr2bon@agrineer.onmicrosoft.com" userId="6837a960-a502-48c4-aca8-38c441cb1e26" providerId="ADAL" clId="{55CD2EDB-9AEB-4E40-9172-6FD4E8424BC9}" dt="2021-02-24T08:43:14.764" v="2570" actId="478"/>
          <ac:picMkLst>
            <pc:docMk/>
            <pc:sldMk cId="476058060" sldId="269"/>
            <ac:picMk id="9" creationId="{6B834AE5-12E1-4E79-A407-8FB15AB2D65D}"/>
          </ac:picMkLst>
        </pc:picChg>
        <pc:picChg chg="add mod">
          <ac:chgData name="mr2bon@agrineer.onmicrosoft.com" userId="6837a960-a502-48c4-aca8-38c441cb1e26" providerId="ADAL" clId="{55CD2EDB-9AEB-4E40-9172-6FD4E8424BC9}" dt="2021-02-24T09:10:20.144" v="2855" actId="1076"/>
          <ac:picMkLst>
            <pc:docMk/>
            <pc:sldMk cId="476058060" sldId="269"/>
            <ac:picMk id="14" creationId="{96E16F87-F212-4736-8577-480B2E6904AD}"/>
          </ac:picMkLst>
        </pc:picChg>
        <pc:picChg chg="add mod">
          <ac:chgData name="mr2bon@agrineer.onmicrosoft.com" userId="6837a960-a502-48c4-aca8-38c441cb1e26" providerId="ADAL" clId="{55CD2EDB-9AEB-4E40-9172-6FD4E8424BC9}" dt="2021-02-24T08:47:04.103" v="2587" actId="1076"/>
          <ac:picMkLst>
            <pc:docMk/>
            <pc:sldMk cId="476058060" sldId="269"/>
            <ac:picMk id="16" creationId="{EEDBDE1F-90FC-4045-B7DC-FD085938BCD8}"/>
          </ac:picMkLst>
        </pc:picChg>
        <pc:cxnChg chg="add del">
          <ac:chgData name="mr2bon@agrineer.onmicrosoft.com" userId="6837a960-a502-48c4-aca8-38c441cb1e26" providerId="ADAL" clId="{55CD2EDB-9AEB-4E40-9172-6FD4E8424BC9}" dt="2021-02-24T08:47:28.146" v="2589" actId="478"/>
          <ac:cxnSpMkLst>
            <pc:docMk/>
            <pc:sldMk cId="476058060" sldId="269"/>
            <ac:cxnSpMk id="18" creationId="{6B69A83E-061D-4ED1-AEC8-BE45C0C4FB5E}"/>
          </ac:cxnSpMkLst>
        </pc:cxnChg>
        <pc:cxnChg chg="add del mod">
          <ac:chgData name="mr2bon@agrineer.onmicrosoft.com" userId="6837a960-a502-48c4-aca8-38c441cb1e26" providerId="ADAL" clId="{55CD2EDB-9AEB-4E40-9172-6FD4E8424BC9}" dt="2021-02-24T08:47:43.138" v="2592" actId="478"/>
          <ac:cxnSpMkLst>
            <pc:docMk/>
            <pc:sldMk cId="476058060" sldId="269"/>
            <ac:cxnSpMk id="20" creationId="{B12DF9AE-1D96-4252-BD5C-453BB6142816}"/>
          </ac:cxnSpMkLst>
        </pc:cxnChg>
        <pc:cxnChg chg="add del mod">
          <ac:chgData name="mr2bon@agrineer.onmicrosoft.com" userId="6837a960-a502-48c4-aca8-38c441cb1e26" providerId="ADAL" clId="{55CD2EDB-9AEB-4E40-9172-6FD4E8424BC9}" dt="2021-02-24T08:48:40.707" v="2605" actId="478"/>
          <ac:cxnSpMkLst>
            <pc:docMk/>
            <pc:sldMk cId="476058060" sldId="269"/>
            <ac:cxnSpMk id="23" creationId="{D39F0F98-3485-4F31-A9A2-7CD6C309CFF8}"/>
          </ac:cxnSpMkLst>
        </pc:cxnChg>
        <pc:cxnChg chg="add mod">
          <ac:chgData name="mr2bon@agrineer.onmicrosoft.com" userId="6837a960-a502-48c4-aca8-38c441cb1e26" providerId="ADAL" clId="{55CD2EDB-9AEB-4E40-9172-6FD4E8424BC9}" dt="2021-02-24T08:56:05.824" v="2655" actId="1582"/>
          <ac:cxnSpMkLst>
            <pc:docMk/>
            <pc:sldMk cId="476058060" sldId="269"/>
            <ac:cxnSpMk id="31" creationId="{A50447C7-8997-48CA-BE1E-D2FEFB665650}"/>
          </ac:cxnSpMkLst>
        </pc:cxnChg>
        <pc:cxnChg chg="add mod">
          <ac:chgData name="mr2bon@agrineer.onmicrosoft.com" userId="6837a960-a502-48c4-aca8-38c441cb1e26" providerId="ADAL" clId="{55CD2EDB-9AEB-4E40-9172-6FD4E8424BC9}" dt="2021-02-24T08:56:12.323" v="2656" actId="1582"/>
          <ac:cxnSpMkLst>
            <pc:docMk/>
            <pc:sldMk cId="476058060" sldId="269"/>
            <ac:cxnSpMk id="34" creationId="{6C78673C-D252-4E82-A420-F81EF997DCB9}"/>
          </ac:cxnSpMkLst>
        </pc:cxnChg>
        <pc:cxnChg chg="add mod">
          <ac:chgData name="mr2bon@agrineer.onmicrosoft.com" userId="6837a960-a502-48c4-aca8-38c441cb1e26" providerId="ADAL" clId="{55CD2EDB-9AEB-4E40-9172-6FD4E8424BC9}" dt="2021-02-24T08:56:53.741" v="2662" actId="1582"/>
          <ac:cxnSpMkLst>
            <pc:docMk/>
            <pc:sldMk cId="476058060" sldId="269"/>
            <ac:cxnSpMk id="35" creationId="{74852029-8DC9-4B7D-9E6B-35F1C15973D7}"/>
          </ac:cxnSpMkLst>
        </pc:cxnChg>
        <pc:cxnChg chg="add mod">
          <ac:chgData name="mr2bon@agrineer.onmicrosoft.com" userId="6837a960-a502-48c4-aca8-38c441cb1e26" providerId="ADAL" clId="{55CD2EDB-9AEB-4E40-9172-6FD4E8424BC9}" dt="2021-02-24T08:56:46.839" v="2661" actId="1582"/>
          <ac:cxnSpMkLst>
            <pc:docMk/>
            <pc:sldMk cId="476058060" sldId="269"/>
            <ac:cxnSpMk id="38" creationId="{9534EEF0-D01F-4016-85A9-52A225DBEBBA}"/>
          </ac:cxnSpMkLst>
        </pc:cxnChg>
        <pc:cxnChg chg="mod">
          <ac:chgData name="mr2bon@agrineer.onmicrosoft.com" userId="6837a960-a502-48c4-aca8-38c441cb1e26" providerId="ADAL" clId="{55CD2EDB-9AEB-4E40-9172-6FD4E8424BC9}" dt="2021-02-24T09:09:09.003" v="2844" actId="14100"/>
          <ac:cxnSpMkLst>
            <pc:docMk/>
            <pc:sldMk cId="476058060" sldId="269"/>
            <ac:cxnSpMk id="41" creationId="{136387B8-0D32-4FAC-92A1-204D91651269}"/>
          </ac:cxnSpMkLst>
        </pc:cxnChg>
        <pc:cxnChg chg="mod">
          <ac:chgData name="mr2bon@agrineer.onmicrosoft.com" userId="6837a960-a502-48c4-aca8-38c441cb1e26" providerId="ADAL" clId="{55CD2EDB-9AEB-4E40-9172-6FD4E8424BC9}" dt="2021-02-24T09:09:27.454" v="2846" actId="14100"/>
          <ac:cxnSpMkLst>
            <pc:docMk/>
            <pc:sldMk cId="476058060" sldId="269"/>
            <ac:cxnSpMk id="42" creationId="{93FAC5A0-1356-445D-AA64-857D14391970}"/>
          </ac:cxnSpMkLst>
        </pc:cxnChg>
        <pc:cxnChg chg="mod">
          <ac:chgData name="mr2bon@agrineer.onmicrosoft.com" userId="6837a960-a502-48c4-aca8-38c441cb1e26" providerId="ADAL" clId="{55CD2EDB-9AEB-4E40-9172-6FD4E8424BC9}" dt="2021-02-24T09:09:47.152" v="2848"/>
          <ac:cxnSpMkLst>
            <pc:docMk/>
            <pc:sldMk cId="476058060" sldId="269"/>
            <ac:cxnSpMk id="58" creationId="{8282C02E-AE26-4E4C-A435-D958E58BD1E2}"/>
          </ac:cxnSpMkLst>
        </pc:cxnChg>
        <pc:cxnChg chg="mod">
          <ac:chgData name="mr2bon@agrineer.onmicrosoft.com" userId="6837a960-a502-48c4-aca8-38c441cb1e26" providerId="ADAL" clId="{55CD2EDB-9AEB-4E40-9172-6FD4E8424BC9}" dt="2021-02-24T09:09:47.152" v="2848"/>
          <ac:cxnSpMkLst>
            <pc:docMk/>
            <pc:sldMk cId="476058060" sldId="269"/>
            <ac:cxnSpMk id="59" creationId="{78564BDE-91ED-4A0F-B2DB-974293DF6C51}"/>
          </ac:cxnSpMkLst>
        </pc:cxnChg>
      </pc:sldChg>
      <pc:sldChg chg="addSp delSp modSp add mod">
        <pc:chgData name="mr2bon@agrineer.onmicrosoft.com" userId="6837a960-a502-48c4-aca8-38c441cb1e26" providerId="ADAL" clId="{55CD2EDB-9AEB-4E40-9172-6FD4E8424BC9}" dt="2021-03-02T14:51:18.315" v="12119" actId="207"/>
        <pc:sldMkLst>
          <pc:docMk/>
          <pc:sldMk cId="4158043552" sldId="270"/>
        </pc:sldMkLst>
        <pc:spChg chg="mod">
          <ac:chgData name="mr2bon@agrineer.onmicrosoft.com" userId="6837a960-a502-48c4-aca8-38c441cb1e26" providerId="ADAL" clId="{55CD2EDB-9AEB-4E40-9172-6FD4E8424BC9}" dt="2021-03-02T08:33:32.782" v="11828" actId="1076"/>
          <ac:spMkLst>
            <pc:docMk/>
            <pc:sldMk cId="4158043552" sldId="270"/>
            <ac:spMk id="2" creationId="{A1171E67-3344-408E-B6F8-BF5D5387A05E}"/>
          </ac:spMkLst>
        </pc:spChg>
        <pc:spChg chg="mod">
          <ac:chgData name="mr2bon@agrineer.onmicrosoft.com" userId="6837a960-a502-48c4-aca8-38c441cb1e26" providerId="ADAL" clId="{55CD2EDB-9AEB-4E40-9172-6FD4E8424BC9}" dt="2021-03-02T14:43:21.332" v="12028" actId="1076"/>
          <ac:spMkLst>
            <pc:docMk/>
            <pc:sldMk cId="4158043552" sldId="270"/>
            <ac:spMk id="12" creationId="{24A20A4F-0B76-4748-92EF-00ED48D05016}"/>
          </ac:spMkLst>
        </pc:spChg>
        <pc:spChg chg="add mod">
          <ac:chgData name="mr2bon@agrineer.onmicrosoft.com" userId="6837a960-a502-48c4-aca8-38c441cb1e26" providerId="ADAL" clId="{55CD2EDB-9AEB-4E40-9172-6FD4E8424BC9}" dt="2021-03-02T14:51:18.315" v="12119" actId="207"/>
          <ac:spMkLst>
            <pc:docMk/>
            <pc:sldMk cId="4158043552" sldId="270"/>
            <ac:spMk id="29" creationId="{163690F6-ECBC-4430-8EAF-29ECD721131A}"/>
          </ac:spMkLst>
        </pc:spChg>
        <pc:spChg chg="mod">
          <ac:chgData name="mr2bon@agrineer.onmicrosoft.com" userId="6837a960-a502-48c4-aca8-38c441cb1e26" providerId="ADAL" clId="{55CD2EDB-9AEB-4E40-9172-6FD4E8424BC9}" dt="2021-02-24T09:38:58.817" v="2924" actId="1076"/>
          <ac:spMkLst>
            <pc:docMk/>
            <pc:sldMk cId="4158043552" sldId="270"/>
            <ac:spMk id="44" creationId="{BA1D7A1E-DDD3-4963-BA9E-B18D97FF3042}"/>
          </ac:spMkLst>
        </pc:spChg>
        <pc:spChg chg="mod">
          <ac:chgData name="mr2bon@agrineer.onmicrosoft.com" userId="6837a960-a502-48c4-aca8-38c441cb1e26" providerId="ADAL" clId="{55CD2EDB-9AEB-4E40-9172-6FD4E8424BC9}" dt="2021-02-24T09:40:38.007" v="2937" actId="1076"/>
          <ac:spMkLst>
            <pc:docMk/>
            <pc:sldMk cId="4158043552" sldId="270"/>
            <ac:spMk id="46" creationId="{55684F26-9267-452F-A320-B5A18C44334B}"/>
          </ac:spMkLst>
        </pc:spChg>
        <pc:spChg chg="add mod">
          <ac:chgData name="mr2bon@agrineer.onmicrosoft.com" userId="6837a960-a502-48c4-aca8-38c441cb1e26" providerId="ADAL" clId="{55CD2EDB-9AEB-4E40-9172-6FD4E8424BC9}" dt="2021-02-24T09:40:04.633" v="2934" actId="1076"/>
          <ac:spMkLst>
            <pc:docMk/>
            <pc:sldMk cId="4158043552" sldId="270"/>
            <ac:spMk id="47" creationId="{0405E20D-E59B-44F3-8E63-48B5DAD10CA9}"/>
          </ac:spMkLst>
        </pc:spChg>
        <pc:spChg chg="mod">
          <ac:chgData name="mr2bon@agrineer.onmicrosoft.com" userId="6837a960-a502-48c4-aca8-38c441cb1e26" providerId="ADAL" clId="{55CD2EDB-9AEB-4E40-9172-6FD4E8424BC9}" dt="2021-02-24T09:43:12.213" v="2958" actId="1076"/>
          <ac:spMkLst>
            <pc:docMk/>
            <pc:sldMk cId="4158043552" sldId="270"/>
            <ac:spMk id="50" creationId="{925A83ED-4BB4-4355-A835-A2513662BCA8}"/>
          </ac:spMkLst>
        </pc:spChg>
        <pc:spChg chg="add mod">
          <ac:chgData name="mr2bon@agrineer.onmicrosoft.com" userId="6837a960-a502-48c4-aca8-38c441cb1e26" providerId="ADAL" clId="{55CD2EDB-9AEB-4E40-9172-6FD4E8424BC9}" dt="2021-02-24T09:40:44.390" v="2947"/>
          <ac:spMkLst>
            <pc:docMk/>
            <pc:sldMk cId="4158043552" sldId="270"/>
            <ac:spMk id="51" creationId="{4BC878CF-A783-4E27-8BDA-6CB226CB00E3}"/>
          </ac:spMkLst>
        </pc:spChg>
        <pc:spChg chg="mod">
          <ac:chgData name="mr2bon@agrineer.onmicrosoft.com" userId="6837a960-a502-48c4-aca8-38c441cb1e26" providerId="ADAL" clId="{55CD2EDB-9AEB-4E40-9172-6FD4E8424BC9}" dt="2021-02-24T09:39:11.674" v="2927" actId="1076"/>
          <ac:spMkLst>
            <pc:docMk/>
            <pc:sldMk cId="4158043552" sldId="270"/>
            <ac:spMk id="60" creationId="{9B03F301-01B0-495D-8FB9-D5D578B73FD2}"/>
          </ac:spMkLst>
        </pc:spChg>
        <pc:grpChg chg="mod">
          <ac:chgData name="mr2bon@agrineer.onmicrosoft.com" userId="6837a960-a502-48c4-aca8-38c441cb1e26" providerId="ADAL" clId="{55CD2EDB-9AEB-4E40-9172-6FD4E8424BC9}" dt="2021-02-24T09:38:30.501" v="2919" actId="1076"/>
          <ac:grpSpMkLst>
            <pc:docMk/>
            <pc:sldMk cId="4158043552" sldId="270"/>
            <ac:grpSpMk id="40" creationId="{983384E1-23DB-4A37-B13B-AB370B183890}"/>
          </ac:grpSpMkLst>
        </pc:grpChg>
        <pc:grpChg chg="del">
          <ac:chgData name="mr2bon@agrineer.onmicrosoft.com" userId="6837a960-a502-48c4-aca8-38c441cb1e26" providerId="ADAL" clId="{55CD2EDB-9AEB-4E40-9172-6FD4E8424BC9}" dt="2021-02-24T09:30:35.475" v="2867" actId="165"/>
          <ac:grpSpMkLst>
            <pc:docMk/>
            <pc:sldMk cId="4158043552" sldId="270"/>
            <ac:grpSpMk id="57" creationId="{BA141676-27EF-4B8E-86D2-35D601858A12}"/>
          </ac:grpSpMkLst>
        </pc:grpChg>
        <pc:picChg chg="mod">
          <ac:chgData name="mr2bon@agrineer.onmicrosoft.com" userId="6837a960-a502-48c4-aca8-38c441cb1e26" providerId="ADAL" clId="{55CD2EDB-9AEB-4E40-9172-6FD4E8424BC9}" dt="2021-02-24T09:37:13.068" v="2902" actId="1076"/>
          <ac:picMkLst>
            <pc:docMk/>
            <pc:sldMk cId="4158043552" sldId="270"/>
            <ac:picMk id="7" creationId="{009EF42E-E1F3-4515-A058-F063DDAA379E}"/>
          </ac:picMkLst>
        </pc:picChg>
        <pc:picChg chg="mod">
          <ac:chgData name="mr2bon@agrineer.onmicrosoft.com" userId="6837a960-a502-48c4-aca8-38c441cb1e26" providerId="ADAL" clId="{55CD2EDB-9AEB-4E40-9172-6FD4E8424BC9}" dt="2021-02-24T09:36:33.621" v="2889" actId="1076"/>
          <ac:picMkLst>
            <pc:docMk/>
            <pc:sldMk cId="4158043552" sldId="270"/>
            <ac:picMk id="14" creationId="{96E16F87-F212-4736-8577-480B2E6904AD}"/>
          </ac:picMkLst>
        </pc:picChg>
        <pc:picChg chg="add mod">
          <ac:chgData name="mr2bon@agrineer.onmicrosoft.com" userId="6837a960-a502-48c4-aca8-38c441cb1e26" providerId="ADAL" clId="{55CD2EDB-9AEB-4E40-9172-6FD4E8424BC9}" dt="2021-02-24T09:39:55.700" v="2932" actId="1076"/>
          <ac:picMkLst>
            <pc:docMk/>
            <pc:sldMk cId="4158043552" sldId="270"/>
            <ac:picMk id="15" creationId="{D92E9520-6209-42BC-97A9-7B475C861069}"/>
          </ac:picMkLst>
        </pc:picChg>
        <pc:picChg chg="mod">
          <ac:chgData name="mr2bon@agrineer.onmicrosoft.com" userId="6837a960-a502-48c4-aca8-38c441cb1e26" providerId="ADAL" clId="{55CD2EDB-9AEB-4E40-9172-6FD4E8424BC9}" dt="2021-02-24T09:38:53.882" v="2923" actId="1076"/>
          <ac:picMkLst>
            <pc:docMk/>
            <pc:sldMk cId="4158043552" sldId="270"/>
            <ac:picMk id="16" creationId="{EEDBDE1F-90FC-4045-B7DC-FD085938BCD8}"/>
          </ac:picMkLst>
        </pc:picChg>
        <pc:cxnChg chg="mod">
          <ac:chgData name="mr2bon@agrineer.onmicrosoft.com" userId="6837a960-a502-48c4-aca8-38c441cb1e26" providerId="ADAL" clId="{55CD2EDB-9AEB-4E40-9172-6FD4E8424BC9}" dt="2021-02-24T09:42:56.209" v="2956" actId="14100"/>
          <ac:cxnSpMkLst>
            <pc:docMk/>
            <pc:sldMk cId="4158043552" sldId="270"/>
            <ac:cxnSpMk id="41" creationId="{136387B8-0D32-4FAC-92A1-204D91651269}"/>
          </ac:cxnSpMkLst>
        </pc:cxnChg>
        <pc:cxnChg chg="mod">
          <ac:chgData name="mr2bon@agrineer.onmicrosoft.com" userId="6837a960-a502-48c4-aca8-38c441cb1e26" providerId="ADAL" clId="{55CD2EDB-9AEB-4E40-9172-6FD4E8424BC9}" dt="2021-02-24T09:38:35.664" v="2920" actId="14100"/>
          <ac:cxnSpMkLst>
            <pc:docMk/>
            <pc:sldMk cId="4158043552" sldId="270"/>
            <ac:cxnSpMk id="42" creationId="{93FAC5A0-1356-445D-AA64-857D14391970}"/>
          </ac:cxnSpMkLst>
        </pc:cxnChg>
        <pc:cxnChg chg="add mod">
          <ac:chgData name="mr2bon@agrineer.onmicrosoft.com" userId="6837a960-a502-48c4-aca8-38c441cb1e26" providerId="ADAL" clId="{55CD2EDB-9AEB-4E40-9172-6FD4E8424BC9}" dt="2021-02-24T09:39:50.596" v="2931" actId="1076"/>
          <ac:cxnSpMkLst>
            <pc:docMk/>
            <pc:sldMk cId="4158043552" sldId="270"/>
            <ac:cxnSpMk id="43" creationId="{DE931C65-D4DD-4EC6-B6E4-3C2113E2EB6F}"/>
          </ac:cxnSpMkLst>
        </pc:cxnChg>
        <pc:cxnChg chg="del mod topLvl">
          <ac:chgData name="mr2bon@agrineer.onmicrosoft.com" userId="6837a960-a502-48c4-aca8-38c441cb1e26" providerId="ADAL" clId="{55CD2EDB-9AEB-4E40-9172-6FD4E8424BC9}" dt="2021-02-24T09:41:59.125" v="2950" actId="478"/>
          <ac:cxnSpMkLst>
            <pc:docMk/>
            <pc:sldMk cId="4158043552" sldId="270"/>
            <ac:cxnSpMk id="58" creationId="{8282C02E-AE26-4E4C-A435-D958E58BD1E2}"/>
          </ac:cxnSpMkLst>
        </pc:cxnChg>
        <pc:cxnChg chg="mod topLvl">
          <ac:chgData name="mr2bon@agrineer.onmicrosoft.com" userId="6837a960-a502-48c4-aca8-38c441cb1e26" providerId="ADAL" clId="{55CD2EDB-9AEB-4E40-9172-6FD4E8424BC9}" dt="2021-02-24T09:39:06.865" v="2926" actId="1076"/>
          <ac:cxnSpMkLst>
            <pc:docMk/>
            <pc:sldMk cId="4158043552" sldId="270"/>
            <ac:cxnSpMk id="59" creationId="{78564BDE-91ED-4A0F-B2DB-974293DF6C51}"/>
          </ac:cxnSpMkLst>
        </pc:cxnChg>
      </pc:sldChg>
      <pc:sldChg chg="addSp delSp modSp add mod">
        <pc:chgData name="mr2bon@agrineer.onmicrosoft.com" userId="6837a960-a502-48c4-aca8-38c441cb1e26" providerId="ADAL" clId="{55CD2EDB-9AEB-4E40-9172-6FD4E8424BC9}" dt="2021-03-18T03:01:09.083" v="15285" actId="20577"/>
        <pc:sldMkLst>
          <pc:docMk/>
          <pc:sldMk cId="2861798656" sldId="271"/>
        </pc:sldMkLst>
        <pc:spChg chg="del mod">
          <ac:chgData name="mr2bon@agrineer.onmicrosoft.com" userId="6837a960-a502-48c4-aca8-38c441cb1e26" providerId="ADAL" clId="{55CD2EDB-9AEB-4E40-9172-6FD4E8424BC9}" dt="2021-03-02T08:33:36.808" v="11830" actId="478"/>
          <ac:spMkLst>
            <pc:docMk/>
            <pc:sldMk cId="2861798656" sldId="271"/>
            <ac:spMk id="2" creationId="{A1171E67-3344-408E-B6F8-BF5D5387A05E}"/>
          </ac:spMkLst>
        </pc:spChg>
        <pc:spChg chg="del mod">
          <ac:chgData name="mr2bon@agrineer.onmicrosoft.com" userId="6837a960-a502-48c4-aca8-38c441cb1e26" providerId="ADAL" clId="{55CD2EDB-9AEB-4E40-9172-6FD4E8424BC9}" dt="2021-03-18T02:56:23.903" v="15242" actId="478"/>
          <ac:spMkLst>
            <pc:docMk/>
            <pc:sldMk cId="2861798656" sldId="271"/>
            <ac:spMk id="3" creationId="{78D685DF-1EDC-4C95-A6CE-654C50031B25}"/>
          </ac:spMkLst>
        </pc:spChg>
        <pc:spChg chg="add del mod ord">
          <ac:chgData name="mr2bon@agrineer.onmicrosoft.com" userId="6837a960-a502-48c4-aca8-38c441cb1e26" providerId="ADAL" clId="{55CD2EDB-9AEB-4E40-9172-6FD4E8424BC9}" dt="2021-03-02T08:34:10.440" v="11836" actId="478"/>
          <ac:spMkLst>
            <pc:docMk/>
            <pc:sldMk cId="2861798656" sldId="271"/>
            <ac:spMk id="5" creationId="{AC499DBC-5DEA-402A-A028-44C61B6AB5D5}"/>
          </ac:spMkLst>
        </pc:spChg>
        <pc:spChg chg="add del">
          <ac:chgData name="mr2bon@agrineer.onmicrosoft.com" userId="6837a960-a502-48c4-aca8-38c441cb1e26" providerId="ADAL" clId="{55CD2EDB-9AEB-4E40-9172-6FD4E8424BC9}" dt="2021-03-02T14:43:20.646" v="12024" actId="478"/>
          <ac:spMkLst>
            <pc:docMk/>
            <pc:sldMk cId="2861798656" sldId="271"/>
            <ac:spMk id="12" creationId="{24A20A4F-0B76-4748-92EF-00ED48D05016}"/>
          </ac:spMkLst>
        </pc:spChg>
        <pc:spChg chg="del">
          <ac:chgData name="mr2bon@agrineer.onmicrosoft.com" userId="6837a960-a502-48c4-aca8-38c441cb1e26" providerId="ADAL" clId="{55CD2EDB-9AEB-4E40-9172-6FD4E8424BC9}" dt="2021-03-18T02:56:25.594" v="15243" actId="478"/>
          <ac:spMkLst>
            <pc:docMk/>
            <pc:sldMk cId="2861798656" sldId="271"/>
            <ac:spMk id="19" creationId="{D06A67D7-1164-4C39-8478-2012F511799D}"/>
          </ac:spMkLst>
        </pc:spChg>
        <pc:spChg chg="add del mod">
          <ac:chgData name="mr2bon@agrineer.onmicrosoft.com" userId="6837a960-a502-48c4-aca8-38c441cb1e26" providerId="ADAL" clId="{55CD2EDB-9AEB-4E40-9172-6FD4E8424BC9}" dt="2021-03-02T08:34:08.340" v="11835" actId="478"/>
          <ac:spMkLst>
            <pc:docMk/>
            <pc:sldMk cId="2861798656" sldId="271"/>
            <ac:spMk id="35" creationId="{149235A7-712B-4C1B-92E2-AF24623E9164}"/>
          </ac:spMkLst>
        </pc:spChg>
        <pc:spChg chg="add mod">
          <ac:chgData name="mr2bon@agrineer.onmicrosoft.com" userId="6837a960-a502-48c4-aca8-38c441cb1e26" providerId="ADAL" clId="{55CD2EDB-9AEB-4E40-9172-6FD4E8424BC9}" dt="2021-03-18T03:01:09.083" v="15285" actId="20577"/>
          <ac:spMkLst>
            <pc:docMk/>
            <pc:sldMk cId="2861798656" sldId="271"/>
            <ac:spMk id="36" creationId="{54846C9F-4DEC-47DA-8750-BE9185DED1B0}"/>
          </ac:spMkLst>
        </pc:spChg>
        <pc:spChg chg="add del mod">
          <ac:chgData name="mr2bon@agrineer.onmicrosoft.com" userId="6837a960-a502-48c4-aca8-38c441cb1e26" providerId="ADAL" clId="{55CD2EDB-9AEB-4E40-9172-6FD4E8424BC9}" dt="2021-03-02T14:43:20.477" v="12023"/>
          <ac:spMkLst>
            <pc:docMk/>
            <pc:sldMk cId="2861798656" sldId="271"/>
            <ac:spMk id="43" creationId="{9E3ED9FB-1313-4E38-988A-057AD3052DA3}"/>
          </ac:spMkLst>
        </pc:spChg>
        <pc:spChg chg="add mod">
          <ac:chgData name="mr2bon@agrineer.onmicrosoft.com" userId="6837a960-a502-48c4-aca8-38c441cb1e26" providerId="ADAL" clId="{55CD2EDB-9AEB-4E40-9172-6FD4E8424BC9}" dt="2021-03-02T14:51:23.497" v="12120" actId="207"/>
          <ac:spMkLst>
            <pc:docMk/>
            <pc:sldMk cId="2861798656" sldId="271"/>
            <ac:spMk id="47" creationId="{D756DA3C-221C-476A-A978-B3235F9540CD}"/>
          </ac:spMkLst>
        </pc:spChg>
        <pc:grpChg chg="mod">
          <ac:chgData name="mr2bon@agrineer.onmicrosoft.com" userId="6837a960-a502-48c4-aca8-38c441cb1e26" providerId="ADAL" clId="{55CD2EDB-9AEB-4E40-9172-6FD4E8424BC9}" dt="2021-03-18T02:59:09.041" v="15265" actId="1076"/>
          <ac:grpSpMkLst>
            <pc:docMk/>
            <pc:sldMk cId="2861798656" sldId="271"/>
            <ac:grpSpMk id="37" creationId="{F755CE83-B03A-40FE-B443-6276EFA61586}"/>
          </ac:grpSpMkLst>
        </pc:grpChg>
        <pc:grpChg chg="del mod">
          <ac:chgData name="mr2bon@agrineer.onmicrosoft.com" userId="6837a960-a502-48c4-aca8-38c441cb1e26" providerId="ADAL" clId="{55CD2EDB-9AEB-4E40-9172-6FD4E8424BC9}" dt="2021-03-18T02:58:31.953" v="15257" actId="165"/>
          <ac:grpSpMkLst>
            <pc:docMk/>
            <pc:sldMk cId="2861798656" sldId="271"/>
            <ac:grpSpMk id="40" creationId="{983384E1-23DB-4A37-B13B-AB370B183890}"/>
          </ac:grpSpMkLst>
        </pc:grpChg>
        <pc:picChg chg="mod">
          <ac:chgData name="mr2bon@agrineer.onmicrosoft.com" userId="6837a960-a502-48c4-aca8-38c441cb1e26" providerId="ADAL" clId="{55CD2EDB-9AEB-4E40-9172-6FD4E8424BC9}" dt="2021-03-18T02:58:12.081" v="15255" actId="1076"/>
          <ac:picMkLst>
            <pc:docMk/>
            <pc:sldMk cId="2861798656" sldId="271"/>
            <ac:picMk id="16" creationId="{EEDBDE1F-90FC-4045-B7DC-FD085938BCD8}"/>
          </ac:picMkLst>
        </pc:picChg>
        <pc:cxnChg chg="del">
          <ac:chgData name="mr2bon@agrineer.onmicrosoft.com" userId="6837a960-a502-48c4-aca8-38c441cb1e26" providerId="ADAL" clId="{55CD2EDB-9AEB-4E40-9172-6FD4E8424BC9}" dt="2021-03-18T02:56:27.362" v="15244" actId="478"/>
          <ac:cxnSpMkLst>
            <pc:docMk/>
            <pc:sldMk cId="2861798656" sldId="271"/>
            <ac:cxnSpMk id="27" creationId="{38109B7B-79C0-43FE-B4F6-1A117E0DD701}"/>
          </ac:cxnSpMkLst>
        </pc:cxnChg>
        <pc:cxnChg chg="del">
          <ac:chgData name="mr2bon@agrineer.onmicrosoft.com" userId="6837a960-a502-48c4-aca8-38c441cb1e26" providerId="ADAL" clId="{55CD2EDB-9AEB-4E40-9172-6FD4E8424BC9}" dt="2021-03-18T02:56:31.808" v="15247" actId="478"/>
          <ac:cxnSpMkLst>
            <pc:docMk/>
            <pc:sldMk cId="2861798656" sldId="271"/>
            <ac:cxnSpMk id="29" creationId="{7632E13F-9545-43D1-A08C-12F4036468AE}"/>
          </ac:cxnSpMkLst>
        </pc:cxnChg>
        <pc:cxnChg chg="mod">
          <ac:chgData name="mr2bon@agrineer.onmicrosoft.com" userId="6837a960-a502-48c4-aca8-38c441cb1e26" providerId="ADAL" clId="{55CD2EDB-9AEB-4E40-9172-6FD4E8424BC9}" dt="2021-03-18T02:57:45.280" v="15251" actId="693"/>
          <ac:cxnSpMkLst>
            <pc:docMk/>
            <pc:sldMk cId="2861798656" sldId="271"/>
            <ac:cxnSpMk id="31" creationId="{A50447C7-8997-48CA-BE1E-D2FEFB665650}"/>
          </ac:cxnSpMkLst>
        </pc:cxnChg>
        <pc:cxnChg chg="del mod">
          <ac:chgData name="mr2bon@agrineer.onmicrosoft.com" userId="6837a960-a502-48c4-aca8-38c441cb1e26" providerId="ADAL" clId="{55CD2EDB-9AEB-4E40-9172-6FD4E8424BC9}" dt="2021-03-18T02:56:29.685" v="15246" actId="478"/>
          <ac:cxnSpMkLst>
            <pc:docMk/>
            <pc:sldMk cId="2861798656" sldId="271"/>
            <ac:cxnSpMk id="33" creationId="{CC7C03DC-ECE9-4F41-BCE5-46064F8F7B2B}"/>
          </ac:cxnSpMkLst>
        </pc:cxnChg>
        <pc:cxnChg chg="mod">
          <ac:chgData name="mr2bon@agrineer.onmicrosoft.com" userId="6837a960-a502-48c4-aca8-38c441cb1e26" providerId="ADAL" clId="{55CD2EDB-9AEB-4E40-9172-6FD4E8424BC9}" dt="2021-02-24T10:52:28.329" v="2969" actId="1582"/>
          <ac:cxnSpMkLst>
            <pc:docMk/>
            <pc:sldMk cId="2861798656" sldId="271"/>
            <ac:cxnSpMk id="34" creationId="{6C78673C-D252-4E82-A420-F81EF997DCB9}"/>
          </ac:cxnSpMkLst>
        </pc:cxnChg>
        <pc:cxnChg chg="mod">
          <ac:chgData name="mr2bon@agrineer.onmicrosoft.com" userId="6837a960-a502-48c4-aca8-38c441cb1e26" providerId="ADAL" clId="{55CD2EDB-9AEB-4E40-9172-6FD4E8424BC9}" dt="2021-03-18T02:59:19.268" v="15267" actId="693"/>
          <ac:cxnSpMkLst>
            <pc:docMk/>
            <pc:sldMk cId="2861798656" sldId="271"/>
            <ac:cxnSpMk id="38" creationId="{23CA097A-2C05-4C0C-B830-60CFD955D988}"/>
          </ac:cxnSpMkLst>
        </pc:cxnChg>
        <pc:cxnChg chg="mod topLvl">
          <ac:chgData name="mr2bon@agrineer.onmicrosoft.com" userId="6837a960-a502-48c4-aca8-38c441cb1e26" providerId="ADAL" clId="{55CD2EDB-9AEB-4E40-9172-6FD4E8424BC9}" dt="2021-03-18T02:58:35.136" v="15259" actId="14100"/>
          <ac:cxnSpMkLst>
            <pc:docMk/>
            <pc:sldMk cId="2861798656" sldId="271"/>
            <ac:cxnSpMk id="41" creationId="{136387B8-0D32-4FAC-92A1-204D91651269}"/>
          </ac:cxnSpMkLst>
        </pc:cxnChg>
        <pc:cxnChg chg="mod topLvl">
          <ac:chgData name="mr2bon@agrineer.onmicrosoft.com" userId="6837a960-a502-48c4-aca8-38c441cb1e26" providerId="ADAL" clId="{55CD2EDB-9AEB-4E40-9172-6FD4E8424BC9}" dt="2021-03-18T02:58:57.904" v="15262" actId="14100"/>
          <ac:cxnSpMkLst>
            <pc:docMk/>
            <pc:sldMk cId="2861798656" sldId="271"/>
            <ac:cxnSpMk id="42" creationId="{93FAC5A0-1356-445D-AA64-857D14391970}"/>
          </ac:cxnSpMkLst>
        </pc:cxnChg>
        <pc:cxnChg chg="mod">
          <ac:chgData name="mr2bon@agrineer.onmicrosoft.com" userId="6837a960-a502-48c4-aca8-38c441cb1e26" providerId="ADAL" clId="{55CD2EDB-9AEB-4E40-9172-6FD4E8424BC9}" dt="2021-02-24T10:53:25.793" v="2972" actId="1582"/>
          <ac:cxnSpMkLst>
            <pc:docMk/>
            <pc:sldMk cId="2861798656" sldId="271"/>
            <ac:cxnSpMk id="43" creationId="{DE931C65-D4DD-4EC6-B6E4-3C2113E2EB6F}"/>
          </ac:cxnSpMkLst>
        </pc:cxnChg>
        <pc:cxnChg chg="mod">
          <ac:chgData name="mr2bon@agrineer.onmicrosoft.com" userId="6837a960-a502-48c4-aca8-38c441cb1e26" providerId="ADAL" clId="{55CD2EDB-9AEB-4E40-9172-6FD4E8424BC9}" dt="2021-03-18T02:58:06.853" v="15253" actId="693"/>
          <ac:cxnSpMkLst>
            <pc:docMk/>
            <pc:sldMk cId="2861798656" sldId="271"/>
            <ac:cxnSpMk id="59" creationId="{78564BDE-91ED-4A0F-B2DB-974293DF6C51}"/>
          </ac:cxnSpMkLst>
        </pc:cxnChg>
      </pc:sldChg>
      <pc:sldChg chg="delSp add del mod">
        <pc:chgData name="mr2bon@agrineer.onmicrosoft.com" userId="6837a960-a502-48c4-aca8-38c441cb1e26" providerId="ADAL" clId="{55CD2EDB-9AEB-4E40-9172-6FD4E8424BC9}" dt="2021-02-24T10:21:51.431" v="2959" actId="2696"/>
        <pc:sldMkLst>
          <pc:docMk/>
          <pc:sldMk cId="3321455170" sldId="271"/>
        </pc:sldMkLst>
        <pc:cxnChg chg="del">
          <ac:chgData name="mr2bon@agrineer.onmicrosoft.com" userId="6837a960-a502-48c4-aca8-38c441cb1e26" providerId="ADAL" clId="{55CD2EDB-9AEB-4E40-9172-6FD4E8424BC9}" dt="2021-02-24T09:42:02.021" v="2951" actId="478"/>
          <ac:cxnSpMkLst>
            <pc:docMk/>
            <pc:sldMk cId="3321455170" sldId="271"/>
            <ac:cxnSpMk id="58" creationId="{8282C02E-AE26-4E4C-A435-D958E58BD1E2}"/>
          </ac:cxnSpMkLst>
        </pc:cxnChg>
      </pc:sldChg>
      <pc:sldChg chg="addSp delSp modSp add mod ord">
        <pc:chgData name="mr2bon@agrineer.onmicrosoft.com" userId="6837a960-a502-48c4-aca8-38c441cb1e26" providerId="ADAL" clId="{55CD2EDB-9AEB-4E40-9172-6FD4E8424BC9}" dt="2021-03-02T14:52:02.027" v="12133"/>
        <pc:sldMkLst>
          <pc:docMk/>
          <pc:sldMk cId="1363001665" sldId="272"/>
        </pc:sldMkLst>
        <pc:spChg chg="mod">
          <ac:chgData name="mr2bon@agrineer.onmicrosoft.com" userId="6837a960-a502-48c4-aca8-38c441cb1e26" providerId="ADAL" clId="{55CD2EDB-9AEB-4E40-9172-6FD4E8424BC9}" dt="2021-03-02T08:37:13.983" v="11843" actId="947"/>
          <ac:spMkLst>
            <pc:docMk/>
            <pc:sldMk cId="1363001665" sldId="272"/>
            <ac:spMk id="2" creationId="{A1171E67-3344-408E-B6F8-BF5D5387A05E}"/>
          </ac:spMkLst>
        </pc:spChg>
        <pc:spChg chg="mod">
          <ac:chgData name="mr2bon@agrineer.onmicrosoft.com" userId="6837a960-a502-48c4-aca8-38c441cb1e26" providerId="ADAL" clId="{55CD2EDB-9AEB-4E40-9172-6FD4E8424BC9}" dt="2021-02-28T08:21:55.235" v="5217" actId="5793"/>
          <ac:spMkLst>
            <pc:docMk/>
            <pc:sldMk cId="1363001665" sldId="272"/>
            <ac:spMk id="3" creationId="{8A6FBC76-D0E3-4E6D-921F-68E6108F257C}"/>
          </ac:spMkLst>
        </pc:spChg>
        <pc:spChg chg="add del mod">
          <ac:chgData name="mr2bon@agrineer.onmicrosoft.com" userId="6837a960-a502-48c4-aca8-38c441cb1e26" providerId="ADAL" clId="{55CD2EDB-9AEB-4E40-9172-6FD4E8424BC9}" dt="2021-03-02T14:49:33.155" v="12101"/>
          <ac:spMkLst>
            <pc:docMk/>
            <pc:sldMk cId="1363001665" sldId="272"/>
            <ac:spMk id="5" creationId="{057BE447-267F-4994-AEE1-3109424C0D4F}"/>
          </ac:spMkLst>
        </pc:spChg>
        <pc:spChg chg="add mod">
          <ac:chgData name="mr2bon@agrineer.onmicrosoft.com" userId="6837a960-a502-48c4-aca8-38c441cb1e26" providerId="ADAL" clId="{55CD2EDB-9AEB-4E40-9172-6FD4E8424BC9}" dt="2021-03-02T14:52:02.027" v="12133"/>
          <ac:spMkLst>
            <pc:docMk/>
            <pc:sldMk cId="1363001665" sldId="272"/>
            <ac:spMk id="6" creationId="{1DCF4E48-FC6B-4AE3-9C90-A9773EF33806}"/>
          </ac:spMkLst>
        </pc:spChg>
      </pc:sldChg>
      <pc:sldChg chg="modSp add mod">
        <pc:chgData name="mr2bon@agrineer.onmicrosoft.com" userId="6837a960-a502-48c4-aca8-38c441cb1e26" providerId="ADAL" clId="{55CD2EDB-9AEB-4E40-9172-6FD4E8424BC9}" dt="2021-02-24T13:56:06.472" v="3166" actId="20577"/>
        <pc:sldMkLst>
          <pc:docMk/>
          <pc:sldMk cId="485395971" sldId="273"/>
        </pc:sldMkLst>
        <pc:spChg chg="mod">
          <ac:chgData name="mr2bon@agrineer.onmicrosoft.com" userId="6837a960-a502-48c4-aca8-38c441cb1e26" providerId="ADAL" clId="{55CD2EDB-9AEB-4E40-9172-6FD4E8424BC9}" dt="2021-02-24T13:56:06.472" v="3166" actId="20577"/>
          <ac:spMkLst>
            <pc:docMk/>
            <pc:sldMk cId="485395971" sldId="273"/>
            <ac:spMk id="2" creationId="{A1171E67-3344-408E-B6F8-BF5D5387A05E}"/>
          </ac:spMkLst>
        </pc:spChg>
        <pc:spChg chg="mod">
          <ac:chgData name="mr2bon@agrineer.onmicrosoft.com" userId="6837a960-a502-48c4-aca8-38c441cb1e26" providerId="ADAL" clId="{55CD2EDB-9AEB-4E40-9172-6FD4E8424BC9}" dt="2021-02-24T13:55:45.309" v="3160" actId="20577"/>
          <ac:spMkLst>
            <pc:docMk/>
            <pc:sldMk cId="485395971" sldId="273"/>
            <ac:spMk id="3" creationId="{8A6FBC76-D0E3-4E6D-921F-68E6108F257C}"/>
          </ac:spMkLst>
        </pc:spChg>
      </pc:sldChg>
      <pc:sldChg chg="addSp delSp modSp add mod">
        <pc:chgData name="mr2bon@agrineer.onmicrosoft.com" userId="6837a960-a502-48c4-aca8-38c441cb1e26" providerId="ADAL" clId="{55CD2EDB-9AEB-4E40-9172-6FD4E8424BC9}" dt="2021-03-27T15:42:48.965" v="19575" actId="20577"/>
        <pc:sldMkLst>
          <pc:docMk/>
          <pc:sldMk cId="3317540202" sldId="274"/>
        </pc:sldMkLst>
        <pc:spChg chg="mod">
          <ac:chgData name="mr2bon@agrineer.onmicrosoft.com" userId="6837a960-a502-48c4-aca8-38c441cb1e26" providerId="ADAL" clId="{55CD2EDB-9AEB-4E40-9172-6FD4E8424BC9}" dt="2021-03-02T08:37:46.612" v="11845" actId="947"/>
          <ac:spMkLst>
            <pc:docMk/>
            <pc:sldMk cId="3317540202" sldId="274"/>
            <ac:spMk id="2" creationId="{A1171E67-3344-408E-B6F8-BF5D5387A05E}"/>
          </ac:spMkLst>
        </pc:spChg>
        <pc:spChg chg="mod">
          <ac:chgData name="mr2bon@agrineer.onmicrosoft.com" userId="6837a960-a502-48c4-aca8-38c441cb1e26" providerId="ADAL" clId="{55CD2EDB-9AEB-4E40-9172-6FD4E8424BC9}" dt="2021-02-28T10:28:52.455" v="6063" actId="20577"/>
          <ac:spMkLst>
            <pc:docMk/>
            <pc:sldMk cId="3317540202" sldId="274"/>
            <ac:spMk id="3" creationId="{8A6FBC76-D0E3-4E6D-921F-68E6108F257C}"/>
          </ac:spMkLst>
        </pc:spChg>
        <pc:spChg chg="add mod">
          <ac:chgData name="mr2bon@agrineer.onmicrosoft.com" userId="6837a960-a502-48c4-aca8-38c441cb1e26" providerId="ADAL" clId="{55CD2EDB-9AEB-4E40-9172-6FD4E8424BC9}" dt="2021-03-27T15:42:48.965" v="19575" actId="20577"/>
          <ac:spMkLst>
            <pc:docMk/>
            <pc:sldMk cId="3317540202" sldId="274"/>
            <ac:spMk id="6" creationId="{3C964BFD-7DA2-4C0F-B2B3-BAEEB7049354}"/>
          </ac:spMkLst>
        </pc:spChg>
        <pc:spChg chg="add del mod">
          <ac:chgData name="mr2bon@agrineer.onmicrosoft.com" userId="6837a960-a502-48c4-aca8-38c441cb1e26" providerId="ADAL" clId="{55CD2EDB-9AEB-4E40-9172-6FD4E8424BC9}" dt="2021-03-02T14:49:32.853" v="12099"/>
          <ac:spMkLst>
            <pc:docMk/>
            <pc:sldMk cId="3317540202" sldId="274"/>
            <ac:spMk id="7" creationId="{98FC32EF-66C4-4053-B208-779FB2A8F915}"/>
          </ac:spMkLst>
        </pc:spChg>
        <pc:spChg chg="add mod">
          <ac:chgData name="mr2bon@agrineer.onmicrosoft.com" userId="6837a960-a502-48c4-aca8-38c441cb1e26" providerId="ADAL" clId="{55CD2EDB-9AEB-4E40-9172-6FD4E8424BC9}" dt="2021-03-02T14:52:09.660" v="12135"/>
          <ac:spMkLst>
            <pc:docMk/>
            <pc:sldMk cId="3317540202" sldId="274"/>
            <ac:spMk id="8" creationId="{016FA2DA-15A7-4802-B269-C702260BD44F}"/>
          </ac:spMkLst>
        </pc:spChg>
        <pc:picChg chg="add mod modCrop">
          <ac:chgData name="mr2bon@agrineer.onmicrosoft.com" userId="6837a960-a502-48c4-aca8-38c441cb1e26" providerId="ADAL" clId="{55CD2EDB-9AEB-4E40-9172-6FD4E8424BC9}" dt="2021-02-28T09:34:43.384" v="5751" actId="14100"/>
          <ac:picMkLst>
            <pc:docMk/>
            <pc:sldMk cId="3317540202" sldId="274"/>
            <ac:picMk id="5" creationId="{B76D97D6-EEB3-4837-AB38-E2C494058D64}"/>
          </ac:picMkLst>
        </pc:picChg>
      </pc:sldChg>
      <pc:sldChg chg="addSp modSp mod">
        <pc:chgData name="mr2bon@agrineer.onmicrosoft.com" userId="6837a960-a502-48c4-aca8-38c441cb1e26" providerId="ADAL" clId="{55CD2EDB-9AEB-4E40-9172-6FD4E8424BC9}" dt="2021-03-26T03:04:19.854" v="16030" actId="1076"/>
        <pc:sldMkLst>
          <pc:docMk/>
          <pc:sldMk cId="1411297213" sldId="275"/>
        </pc:sldMkLst>
        <pc:spChg chg="mod">
          <ac:chgData name="mr2bon@agrineer.onmicrosoft.com" userId="6837a960-a502-48c4-aca8-38c441cb1e26" providerId="ADAL" clId="{55CD2EDB-9AEB-4E40-9172-6FD4E8424BC9}" dt="2021-03-02T08:34:58.241" v="11839" actId="947"/>
          <ac:spMkLst>
            <pc:docMk/>
            <pc:sldMk cId="1411297213" sldId="275"/>
            <ac:spMk id="2" creationId="{A1171E67-3344-408E-B6F8-BF5D5387A05E}"/>
          </ac:spMkLst>
        </pc:spChg>
        <pc:spChg chg="mod">
          <ac:chgData name="mr2bon@agrineer.onmicrosoft.com" userId="6837a960-a502-48c4-aca8-38c441cb1e26" providerId="ADAL" clId="{55CD2EDB-9AEB-4E40-9172-6FD4E8424BC9}" dt="2021-03-26T03:04:19.854" v="16030" actId="1076"/>
          <ac:spMkLst>
            <pc:docMk/>
            <pc:sldMk cId="1411297213" sldId="275"/>
            <ac:spMk id="5" creationId="{2C61CDBB-C948-4A40-BE26-8EF5E1782B24}"/>
          </ac:spMkLst>
        </pc:spChg>
        <pc:spChg chg="add mod">
          <ac:chgData name="mr2bon@agrineer.onmicrosoft.com" userId="6837a960-a502-48c4-aca8-38c441cb1e26" providerId="ADAL" clId="{55CD2EDB-9AEB-4E40-9172-6FD4E8424BC9}" dt="2021-03-02T14:51:40.024" v="12122" actId="207"/>
          <ac:spMkLst>
            <pc:docMk/>
            <pc:sldMk cId="1411297213" sldId="275"/>
            <ac:spMk id="7" creationId="{F6E3608E-F939-4C79-B713-D81EFA86430F}"/>
          </ac:spMkLst>
        </pc:spChg>
        <pc:graphicFrameChg chg="modGraphic">
          <ac:chgData name="mr2bon@agrineer.onmicrosoft.com" userId="6837a960-a502-48c4-aca8-38c441cb1e26" providerId="ADAL" clId="{55CD2EDB-9AEB-4E40-9172-6FD4E8424BC9}" dt="2021-03-18T03:04:01.545" v="15287" actId="113"/>
          <ac:graphicFrameMkLst>
            <pc:docMk/>
            <pc:sldMk cId="1411297213" sldId="275"/>
            <ac:graphicFrameMk id="4" creationId="{4FE928C7-3E4E-4D70-85E2-6C778851AFBF}"/>
          </ac:graphicFrameMkLst>
        </pc:graphicFrameChg>
      </pc:sldChg>
      <pc:sldChg chg="addSp delSp modSp mod">
        <pc:chgData name="mr2bon@agrineer.onmicrosoft.com" userId="6837a960-a502-48c4-aca8-38c441cb1e26" providerId="ADAL" clId="{55CD2EDB-9AEB-4E40-9172-6FD4E8424BC9}" dt="2021-03-02T14:51:27.277" v="12121" actId="207"/>
        <pc:sldMkLst>
          <pc:docMk/>
          <pc:sldMk cId="975587149" sldId="276"/>
        </pc:sldMkLst>
        <pc:spChg chg="mod">
          <ac:chgData name="mr2bon@agrineer.onmicrosoft.com" userId="6837a960-a502-48c4-aca8-38c441cb1e26" providerId="ADAL" clId="{55CD2EDB-9AEB-4E40-9172-6FD4E8424BC9}" dt="2021-03-02T08:34:36.039" v="11838" actId="947"/>
          <ac:spMkLst>
            <pc:docMk/>
            <pc:sldMk cId="975587149" sldId="276"/>
            <ac:spMk id="2" creationId="{A1171E67-3344-408E-B6F8-BF5D5387A05E}"/>
          </ac:spMkLst>
        </pc:spChg>
        <pc:spChg chg="add mod">
          <ac:chgData name="mr2bon@agrineer.onmicrosoft.com" userId="6837a960-a502-48c4-aca8-38c441cb1e26" providerId="ADAL" clId="{55CD2EDB-9AEB-4E40-9172-6FD4E8424BC9}" dt="2021-03-02T14:51:27.277" v="12121" actId="207"/>
          <ac:spMkLst>
            <pc:docMk/>
            <pc:sldMk cId="975587149" sldId="276"/>
            <ac:spMk id="17" creationId="{3BFB6ED6-72D1-43C9-869C-B5EDF477495E}"/>
          </ac:spMkLst>
        </pc:spChg>
        <pc:spChg chg="del">
          <ac:chgData name="mr2bon@agrineer.onmicrosoft.com" userId="6837a960-a502-48c4-aca8-38c441cb1e26" providerId="ADAL" clId="{55CD2EDB-9AEB-4E40-9172-6FD4E8424BC9}" dt="2021-02-28T12:22:07.424" v="6691" actId="478"/>
          <ac:spMkLst>
            <pc:docMk/>
            <pc:sldMk cId="975587149" sldId="276"/>
            <ac:spMk id="25" creationId="{670C051E-8517-46F4-9EDC-B5E8F2346266}"/>
          </ac:spMkLst>
        </pc:spChg>
      </pc:sldChg>
      <pc:sldChg chg="addSp delSp modSp mod">
        <pc:chgData name="mr2bon@agrineer.onmicrosoft.com" userId="6837a960-a502-48c4-aca8-38c441cb1e26" providerId="ADAL" clId="{55CD2EDB-9AEB-4E40-9172-6FD4E8424BC9}" dt="2021-03-26T05:55:44.218" v="16653"/>
        <pc:sldMkLst>
          <pc:docMk/>
          <pc:sldMk cId="2383411" sldId="277"/>
        </pc:sldMkLst>
        <pc:spChg chg="mod">
          <ac:chgData name="mr2bon@agrineer.onmicrosoft.com" userId="6837a960-a502-48c4-aca8-38c441cb1e26" providerId="ADAL" clId="{55CD2EDB-9AEB-4E40-9172-6FD4E8424BC9}" dt="2021-03-26T05:54:16.689" v="16647" actId="20577"/>
          <ac:spMkLst>
            <pc:docMk/>
            <pc:sldMk cId="2383411" sldId="277"/>
            <ac:spMk id="2" creationId="{A1171E67-3344-408E-B6F8-BF5D5387A05E}"/>
          </ac:spMkLst>
        </pc:spChg>
        <pc:spChg chg="mod">
          <ac:chgData name="mr2bon@agrineer.onmicrosoft.com" userId="6837a960-a502-48c4-aca8-38c441cb1e26" providerId="ADAL" clId="{55CD2EDB-9AEB-4E40-9172-6FD4E8424BC9}" dt="2021-03-26T05:55:44.218" v="16653"/>
          <ac:spMkLst>
            <pc:docMk/>
            <pc:sldMk cId="2383411" sldId="277"/>
            <ac:spMk id="3" creationId="{8A6FBC76-D0E3-4E6D-921F-68E6108F257C}"/>
          </ac:spMkLst>
        </pc:spChg>
        <pc:spChg chg="add del mod">
          <ac:chgData name="mr2bon@agrineer.onmicrosoft.com" userId="6837a960-a502-48c4-aca8-38c441cb1e26" providerId="ADAL" clId="{55CD2EDB-9AEB-4E40-9172-6FD4E8424BC9}" dt="2021-03-02T14:49:33.486" v="12103"/>
          <ac:spMkLst>
            <pc:docMk/>
            <pc:sldMk cId="2383411" sldId="277"/>
            <ac:spMk id="6" creationId="{03E6D522-EED9-4B7A-B429-E6C3BB4668AE}"/>
          </ac:spMkLst>
        </pc:spChg>
        <pc:spChg chg="add mod">
          <ac:chgData name="mr2bon@agrineer.onmicrosoft.com" userId="6837a960-a502-48c4-aca8-38c441cb1e26" providerId="ADAL" clId="{55CD2EDB-9AEB-4E40-9172-6FD4E8424BC9}" dt="2021-03-26T05:12:47.725" v="16602" actId="14100"/>
          <ac:spMkLst>
            <pc:docMk/>
            <pc:sldMk cId="2383411" sldId="277"/>
            <ac:spMk id="6" creationId="{602D7806-D8EC-4CC0-A8E0-AAB64DBC6425}"/>
          </ac:spMkLst>
        </pc:spChg>
        <pc:spChg chg="add del mod">
          <ac:chgData name="mr2bon@agrineer.onmicrosoft.com" userId="6837a960-a502-48c4-aca8-38c441cb1e26" providerId="ADAL" clId="{55CD2EDB-9AEB-4E40-9172-6FD4E8424BC9}" dt="2021-03-26T04:22:27.622" v="16303" actId="20577"/>
          <ac:spMkLst>
            <pc:docMk/>
            <pc:sldMk cId="2383411" sldId="277"/>
            <ac:spMk id="7" creationId="{AE0917A2-094A-4DF5-B611-48FFF7DFC530}"/>
          </ac:spMkLst>
        </pc:spChg>
        <pc:spChg chg="add del mod">
          <ac:chgData name="mr2bon@agrineer.onmicrosoft.com" userId="6837a960-a502-48c4-aca8-38c441cb1e26" providerId="ADAL" clId="{55CD2EDB-9AEB-4E40-9172-6FD4E8424BC9}" dt="2021-03-02T14:51:57.615" v="12131"/>
          <ac:spMkLst>
            <pc:docMk/>
            <pc:sldMk cId="2383411" sldId="277"/>
            <ac:spMk id="8" creationId="{5AE6DBF7-9173-4D24-92E1-4AF33566664F}"/>
          </ac:spMkLst>
        </pc:spChg>
      </pc:sldChg>
      <pc:sldChg chg="addSp delSp modSp mod">
        <pc:chgData name="mr2bon@agrineer.onmicrosoft.com" userId="6837a960-a502-48c4-aca8-38c441cb1e26" providerId="ADAL" clId="{55CD2EDB-9AEB-4E40-9172-6FD4E8424BC9}" dt="2021-03-27T15:32:06.436" v="19331" actId="20577"/>
        <pc:sldMkLst>
          <pc:docMk/>
          <pc:sldMk cId="1327396483" sldId="278"/>
        </pc:sldMkLst>
        <pc:spChg chg="mod">
          <ac:chgData name="mr2bon@agrineer.onmicrosoft.com" userId="6837a960-a502-48c4-aca8-38c441cb1e26" providerId="ADAL" clId="{55CD2EDB-9AEB-4E40-9172-6FD4E8424BC9}" dt="2021-03-02T08:36:09.291" v="11840" actId="947"/>
          <ac:spMkLst>
            <pc:docMk/>
            <pc:sldMk cId="1327396483" sldId="278"/>
            <ac:spMk id="7" creationId="{11A5463C-818C-4026-AB90-9AA8E4386A24}"/>
          </ac:spMkLst>
        </pc:spChg>
        <pc:spChg chg="add del mod">
          <ac:chgData name="mr2bon@agrineer.onmicrosoft.com" userId="6837a960-a502-48c4-aca8-38c441cb1e26" providerId="ADAL" clId="{55CD2EDB-9AEB-4E40-9172-6FD4E8424BC9}" dt="2021-03-27T15:32:06.436" v="19331" actId="20577"/>
          <ac:spMkLst>
            <pc:docMk/>
            <pc:sldMk cId="1327396483" sldId="278"/>
            <ac:spMk id="8" creationId="{DB968E3C-DF53-4AED-8343-D85CE02B97C3}"/>
          </ac:spMkLst>
        </pc:spChg>
        <pc:spChg chg="add del mod">
          <ac:chgData name="mr2bon@agrineer.onmicrosoft.com" userId="6837a960-a502-48c4-aca8-38c441cb1e26" providerId="ADAL" clId="{55CD2EDB-9AEB-4E40-9172-6FD4E8424BC9}" dt="2021-03-02T14:43:20.298" v="12022"/>
          <ac:spMkLst>
            <pc:docMk/>
            <pc:sldMk cId="1327396483" sldId="278"/>
            <ac:spMk id="9" creationId="{77EFA7F1-D08F-4117-9A51-7467733DE52B}"/>
          </ac:spMkLst>
        </pc:spChg>
        <pc:spChg chg="add mod">
          <ac:chgData name="mr2bon@agrineer.onmicrosoft.com" userId="6837a960-a502-48c4-aca8-38c441cb1e26" providerId="ADAL" clId="{55CD2EDB-9AEB-4E40-9172-6FD4E8424BC9}" dt="2021-03-02T14:51:48.395" v="12125" actId="1076"/>
          <ac:spMkLst>
            <pc:docMk/>
            <pc:sldMk cId="1327396483" sldId="278"/>
            <ac:spMk id="10" creationId="{360F015A-EB8B-4B91-8C55-78362F944ACA}"/>
          </ac:spMkLst>
        </pc:spChg>
      </pc:sldChg>
      <pc:sldChg chg="addSp delSp modSp mod">
        <pc:chgData name="mr2bon@agrineer.onmicrosoft.com" userId="6837a960-a502-48c4-aca8-38c441cb1e26" providerId="ADAL" clId="{55CD2EDB-9AEB-4E40-9172-6FD4E8424BC9}" dt="2021-03-26T14:04:56.437" v="17071" actId="1076"/>
        <pc:sldMkLst>
          <pc:docMk/>
          <pc:sldMk cId="2768594759" sldId="279"/>
        </pc:sldMkLst>
        <pc:spChg chg="mod">
          <ac:chgData name="mr2bon@agrineer.onmicrosoft.com" userId="6837a960-a502-48c4-aca8-38c441cb1e26" providerId="ADAL" clId="{55CD2EDB-9AEB-4E40-9172-6FD4E8424BC9}" dt="2021-03-26T06:21:54.295" v="16672" actId="20577"/>
          <ac:spMkLst>
            <pc:docMk/>
            <pc:sldMk cId="2768594759" sldId="279"/>
            <ac:spMk id="2" creationId="{A1171E67-3344-408E-B6F8-BF5D5387A05E}"/>
          </ac:spMkLst>
        </pc:spChg>
        <pc:spChg chg="mod">
          <ac:chgData name="mr2bon@agrineer.onmicrosoft.com" userId="6837a960-a502-48c4-aca8-38c441cb1e26" providerId="ADAL" clId="{55CD2EDB-9AEB-4E40-9172-6FD4E8424BC9}" dt="2021-03-26T13:54:13.421" v="16924" actId="948"/>
          <ac:spMkLst>
            <pc:docMk/>
            <pc:sldMk cId="2768594759" sldId="279"/>
            <ac:spMk id="3" creationId="{8A6FBC76-D0E3-4E6D-921F-68E6108F257C}"/>
          </ac:spMkLst>
        </pc:spChg>
        <pc:spChg chg="add del mod">
          <ac:chgData name="mr2bon@agrineer.onmicrosoft.com" userId="6837a960-a502-48c4-aca8-38c441cb1e26" providerId="ADAL" clId="{55CD2EDB-9AEB-4E40-9172-6FD4E8424BC9}" dt="2021-03-26T08:47:40.173" v="16715" actId="478"/>
          <ac:spMkLst>
            <pc:docMk/>
            <pc:sldMk cId="2768594759" sldId="279"/>
            <ac:spMk id="5" creationId="{0981024F-31B2-464E-A3AD-B802E0BAC833}"/>
          </ac:spMkLst>
        </pc:spChg>
        <pc:spChg chg="add del mod">
          <ac:chgData name="mr2bon@agrineer.onmicrosoft.com" userId="6837a960-a502-48c4-aca8-38c441cb1e26" providerId="ADAL" clId="{55CD2EDB-9AEB-4E40-9172-6FD4E8424BC9}" dt="2021-03-02T14:49:32.530" v="12097"/>
          <ac:spMkLst>
            <pc:docMk/>
            <pc:sldMk cId="2768594759" sldId="279"/>
            <ac:spMk id="5" creationId="{DF38875D-E0AA-4B1F-B3A1-914B9D774DF2}"/>
          </ac:spMkLst>
        </pc:spChg>
        <pc:spChg chg="del mod">
          <ac:chgData name="mr2bon@agrineer.onmicrosoft.com" userId="6837a960-a502-48c4-aca8-38c441cb1e26" providerId="ADAL" clId="{55CD2EDB-9AEB-4E40-9172-6FD4E8424BC9}" dt="2021-02-28T16:02:10.545" v="8539" actId="478"/>
          <ac:spMkLst>
            <pc:docMk/>
            <pc:sldMk cId="2768594759" sldId="279"/>
            <ac:spMk id="6" creationId="{1BD49FB2-A6D5-4414-BA41-96FF7B92A155}"/>
          </ac:spMkLst>
        </pc:spChg>
        <pc:spChg chg="add mod">
          <ac:chgData name="mr2bon@agrineer.onmicrosoft.com" userId="6837a960-a502-48c4-aca8-38c441cb1e26" providerId="ADAL" clId="{55CD2EDB-9AEB-4E40-9172-6FD4E8424BC9}" dt="2021-03-02T14:52:11.883" v="12137"/>
          <ac:spMkLst>
            <pc:docMk/>
            <pc:sldMk cId="2768594759" sldId="279"/>
            <ac:spMk id="6" creationId="{60D9959E-50D4-4475-8FC4-0D10D3A1EE69}"/>
          </ac:spMkLst>
        </pc:spChg>
        <pc:spChg chg="del">
          <ac:chgData name="mr2bon@agrineer.onmicrosoft.com" userId="6837a960-a502-48c4-aca8-38c441cb1e26" providerId="ADAL" clId="{55CD2EDB-9AEB-4E40-9172-6FD4E8424BC9}" dt="2021-02-28T16:02:12.753" v="8540" actId="478"/>
          <ac:spMkLst>
            <pc:docMk/>
            <pc:sldMk cId="2768594759" sldId="279"/>
            <ac:spMk id="7" creationId="{923438F9-ED64-47BD-8F97-87D5D860DAE8}"/>
          </ac:spMkLst>
        </pc:spChg>
        <pc:spChg chg="add mod">
          <ac:chgData name="mr2bon@agrineer.onmicrosoft.com" userId="6837a960-a502-48c4-aca8-38c441cb1e26" providerId="ADAL" clId="{55CD2EDB-9AEB-4E40-9172-6FD4E8424BC9}" dt="2021-03-26T14:04:56.437" v="17071" actId="1076"/>
          <ac:spMkLst>
            <pc:docMk/>
            <pc:sldMk cId="2768594759" sldId="279"/>
            <ac:spMk id="9" creationId="{2CAEABD9-4E90-4CA1-A5E4-02BE6618A1A9}"/>
          </ac:spMkLst>
        </pc:spChg>
        <pc:spChg chg="add mod">
          <ac:chgData name="mr2bon@agrineer.onmicrosoft.com" userId="6837a960-a502-48c4-aca8-38c441cb1e26" providerId="ADAL" clId="{55CD2EDB-9AEB-4E40-9172-6FD4E8424BC9}" dt="2021-03-26T14:01:33.668" v="17026" actId="1076"/>
          <ac:spMkLst>
            <pc:docMk/>
            <pc:sldMk cId="2768594759" sldId="279"/>
            <ac:spMk id="10" creationId="{422B5D9C-BE8C-45DB-8005-D55DB3C2F84D}"/>
          </ac:spMkLst>
        </pc:spChg>
        <pc:spChg chg="add mod">
          <ac:chgData name="mr2bon@agrineer.onmicrosoft.com" userId="6837a960-a502-48c4-aca8-38c441cb1e26" providerId="ADAL" clId="{55CD2EDB-9AEB-4E40-9172-6FD4E8424BC9}" dt="2021-03-26T14:01:30.324" v="17023" actId="164"/>
          <ac:spMkLst>
            <pc:docMk/>
            <pc:sldMk cId="2768594759" sldId="279"/>
            <ac:spMk id="11" creationId="{A86C1BFB-6DCC-44B5-93AA-AA8085D435FA}"/>
          </ac:spMkLst>
        </pc:spChg>
        <pc:spChg chg="add mod">
          <ac:chgData name="mr2bon@agrineer.onmicrosoft.com" userId="6837a960-a502-48c4-aca8-38c441cb1e26" providerId="ADAL" clId="{55CD2EDB-9AEB-4E40-9172-6FD4E8424BC9}" dt="2021-03-26T14:01:30.324" v="17023" actId="164"/>
          <ac:spMkLst>
            <pc:docMk/>
            <pc:sldMk cId="2768594759" sldId="279"/>
            <ac:spMk id="12" creationId="{78D008CA-8A73-4003-B9CF-BAE8F3A6C120}"/>
          </ac:spMkLst>
        </pc:spChg>
        <pc:spChg chg="add del mod">
          <ac:chgData name="mr2bon@agrineer.onmicrosoft.com" userId="6837a960-a502-48c4-aca8-38c441cb1e26" providerId="ADAL" clId="{55CD2EDB-9AEB-4E40-9172-6FD4E8424BC9}" dt="2021-03-26T13:59:52.295" v="17010" actId="478"/>
          <ac:spMkLst>
            <pc:docMk/>
            <pc:sldMk cId="2768594759" sldId="279"/>
            <ac:spMk id="18" creationId="{9E6F0CCD-ADF6-425B-9D11-BF24B3B7641D}"/>
          </ac:spMkLst>
        </pc:spChg>
        <pc:spChg chg="add mod">
          <ac:chgData name="mr2bon@agrineer.onmicrosoft.com" userId="6837a960-a502-48c4-aca8-38c441cb1e26" providerId="ADAL" clId="{55CD2EDB-9AEB-4E40-9172-6FD4E8424BC9}" dt="2021-03-26T14:02:14.514" v="17039" actId="1076"/>
          <ac:spMkLst>
            <pc:docMk/>
            <pc:sldMk cId="2768594759" sldId="279"/>
            <ac:spMk id="21" creationId="{0317ECFA-6C3B-481F-B5E7-91D456F4BE80}"/>
          </ac:spMkLst>
        </pc:spChg>
        <pc:spChg chg="add mod">
          <ac:chgData name="mr2bon@agrineer.onmicrosoft.com" userId="6837a960-a502-48c4-aca8-38c441cb1e26" providerId="ADAL" clId="{55CD2EDB-9AEB-4E40-9172-6FD4E8424BC9}" dt="2021-03-26T14:02:27.116" v="17041" actId="1076"/>
          <ac:spMkLst>
            <pc:docMk/>
            <pc:sldMk cId="2768594759" sldId="279"/>
            <ac:spMk id="22" creationId="{E583CE69-F746-45B8-93C8-DF6D95700819}"/>
          </ac:spMkLst>
        </pc:spChg>
        <pc:spChg chg="add mod">
          <ac:chgData name="mr2bon@agrineer.onmicrosoft.com" userId="6837a960-a502-48c4-aca8-38c441cb1e26" providerId="ADAL" clId="{55CD2EDB-9AEB-4E40-9172-6FD4E8424BC9}" dt="2021-03-26T14:02:49.167" v="17053" actId="20577"/>
          <ac:spMkLst>
            <pc:docMk/>
            <pc:sldMk cId="2768594759" sldId="279"/>
            <ac:spMk id="23" creationId="{E91B73FA-FFEB-4B8A-947A-53E4BC208CFA}"/>
          </ac:spMkLst>
        </pc:spChg>
        <pc:spChg chg="add mod">
          <ac:chgData name="mr2bon@agrineer.onmicrosoft.com" userId="6837a960-a502-48c4-aca8-38c441cb1e26" providerId="ADAL" clId="{55CD2EDB-9AEB-4E40-9172-6FD4E8424BC9}" dt="2021-03-26T14:02:54.216" v="17060" actId="20577"/>
          <ac:spMkLst>
            <pc:docMk/>
            <pc:sldMk cId="2768594759" sldId="279"/>
            <ac:spMk id="24" creationId="{5924049E-0F6E-4BDF-81C3-F02BEEECD4DE}"/>
          </ac:spMkLst>
        </pc:spChg>
        <pc:grpChg chg="add mod">
          <ac:chgData name="mr2bon@agrineer.onmicrosoft.com" userId="6837a960-a502-48c4-aca8-38c441cb1e26" providerId="ADAL" clId="{55CD2EDB-9AEB-4E40-9172-6FD4E8424BC9}" dt="2021-03-26T14:01:31.739" v="17025" actId="164"/>
          <ac:grpSpMkLst>
            <pc:docMk/>
            <pc:sldMk cId="2768594759" sldId="279"/>
            <ac:grpSpMk id="19" creationId="{A7B1935D-8A43-4A76-9F29-4A3C351572EA}"/>
          </ac:grpSpMkLst>
        </pc:grpChg>
        <pc:grpChg chg="add mod">
          <ac:chgData name="mr2bon@agrineer.onmicrosoft.com" userId="6837a960-a502-48c4-aca8-38c441cb1e26" providerId="ADAL" clId="{55CD2EDB-9AEB-4E40-9172-6FD4E8424BC9}" dt="2021-03-26T14:01:30.324" v="17023" actId="164"/>
          <ac:grpSpMkLst>
            <pc:docMk/>
            <pc:sldMk cId="2768594759" sldId="279"/>
            <ac:grpSpMk id="20" creationId="{69717D06-26C3-481C-9157-3F25DE63AD82}"/>
          </ac:grpSpMkLst>
        </pc:grpChg>
        <pc:picChg chg="add mod modCrop">
          <ac:chgData name="mr2bon@agrineer.onmicrosoft.com" userId="6837a960-a502-48c4-aca8-38c441cb1e26" providerId="ADAL" clId="{55CD2EDB-9AEB-4E40-9172-6FD4E8424BC9}" dt="2021-03-26T14:01:33.668" v="17026" actId="1076"/>
          <ac:picMkLst>
            <pc:docMk/>
            <pc:sldMk cId="2768594759" sldId="279"/>
            <ac:picMk id="7" creationId="{ED5C6F80-DBB8-4317-9D52-0B6CFE3D3A2E}"/>
          </ac:picMkLst>
        </pc:picChg>
        <pc:picChg chg="add mod modCrop">
          <ac:chgData name="mr2bon@agrineer.onmicrosoft.com" userId="6837a960-a502-48c4-aca8-38c441cb1e26" providerId="ADAL" clId="{55CD2EDB-9AEB-4E40-9172-6FD4E8424BC9}" dt="2021-03-26T14:01:30.896" v="17024" actId="1076"/>
          <ac:picMkLst>
            <pc:docMk/>
            <pc:sldMk cId="2768594759" sldId="279"/>
            <ac:picMk id="8" creationId="{151A35F5-8717-4904-9476-D9A02A11809E}"/>
          </ac:picMkLst>
        </pc:picChg>
        <pc:cxnChg chg="add mod">
          <ac:chgData name="mr2bon@agrineer.onmicrosoft.com" userId="6837a960-a502-48c4-aca8-38c441cb1e26" providerId="ADAL" clId="{55CD2EDB-9AEB-4E40-9172-6FD4E8424BC9}" dt="2021-03-26T14:01:33.668" v="17026" actId="1076"/>
          <ac:cxnSpMkLst>
            <pc:docMk/>
            <pc:sldMk cId="2768594759" sldId="279"/>
            <ac:cxnSpMk id="13" creationId="{A9B3E351-8507-4491-980D-F6F57DED8ED5}"/>
          </ac:cxnSpMkLst>
        </pc:cxnChg>
        <pc:cxnChg chg="add mod">
          <ac:chgData name="mr2bon@agrineer.onmicrosoft.com" userId="6837a960-a502-48c4-aca8-38c441cb1e26" providerId="ADAL" clId="{55CD2EDB-9AEB-4E40-9172-6FD4E8424BC9}" dt="2021-03-26T14:01:30.324" v="17023" actId="164"/>
          <ac:cxnSpMkLst>
            <pc:docMk/>
            <pc:sldMk cId="2768594759" sldId="279"/>
            <ac:cxnSpMk id="16" creationId="{F32BBDBB-AFDA-42AD-99B1-E4D49111C447}"/>
          </ac:cxnSpMkLst>
        </pc:cxnChg>
      </pc:sldChg>
      <pc:sldChg chg="addSp delSp modSp mod">
        <pc:chgData name="mr2bon@agrineer.onmicrosoft.com" userId="6837a960-a502-48c4-aca8-38c441cb1e26" providerId="ADAL" clId="{55CD2EDB-9AEB-4E40-9172-6FD4E8424BC9}" dt="2021-03-26T16:42:27.168" v="18959" actId="20577"/>
        <pc:sldMkLst>
          <pc:docMk/>
          <pc:sldMk cId="3235632147" sldId="280"/>
        </pc:sldMkLst>
        <pc:spChg chg="mod">
          <ac:chgData name="mr2bon@agrineer.onmicrosoft.com" userId="6837a960-a502-48c4-aca8-38c441cb1e26" providerId="ADAL" clId="{55CD2EDB-9AEB-4E40-9172-6FD4E8424BC9}" dt="2021-03-26T16:10:14.920" v="18223"/>
          <ac:spMkLst>
            <pc:docMk/>
            <pc:sldMk cId="3235632147" sldId="280"/>
            <ac:spMk id="2" creationId="{A1171E67-3344-408E-B6F8-BF5D5387A05E}"/>
          </ac:spMkLst>
        </pc:spChg>
        <pc:spChg chg="mod">
          <ac:chgData name="mr2bon@agrineer.onmicrosoft.com" userId="6837a960-a502-48c4-aca8-38c441cb1e26" providerId="ADAL" clId="{55CD2EDB-9AEB-4E40-9172-6FD4E8424BC9}" dt="2021-03-26T16:42:27.168" v="18959" actId="20577"/>
          <ac:spMkLst>
            <pc:docMk/>
            <pc:sldMk cId="3235632147" sldId="280"/>
            <ac:spMk id="3" creationId="{8A6FBC76-D0E3-4E6D-921F-68E6108F257C}"/>
          </ac:spMkLst>
        </pc:spChg>
        <pc:spChg chg="add del mod">
          <ac:chgData name="mr2bon@agrineer.onmicrosoft.com" userId="6837a960-a502-48c4-aca8-38c441cb1e26" providerId="ADAL" clId="{55CD2EDB-9AEB-4E40-9172-6FD4E8424BC9}" dt="2021-03-02T14:49:31.126" v="12088"/>
          <ac:spMkLst>
            <pc:docMk/>
            <pc:sldMk cId="3235632147" sldId="280"/>
            <ac:spMk id="5" creationId="{521FF76F-796C-499D-AE52-8B4EC59D08BC}"/>
          </ac:spMkLst>
        </pc:spChg>
        <pc:spChg chg="add mod">
          <ac:chgData name="mr2bon@agrineer.onmicrosoft.com" userId="6837a960-a502-48c4-aca8-38c441cb1e26" providerId="ADAL" clId="{55CD2EDB-9AEB-4E40-9172-6FD4E8424BC9}" dt="2021-03-02T14:52:29.414" v="12146"/>
          <ac:spMkLst>
            <pc:docMk/>
            <pc:sldMk cId="3235632147" sldId="280"/>
            <ac:spMk id="6" creationId="{9FADA6DF-E1A4-4793-819B-443B335EF3BD}"/>
          </ac:spMkLst>
        </pc:spChg>
      </pc:sldChg>
      <pc:sldChg chg="addSp delSp modSp mod">
        <pc:chgData name="mr2bon@agrineer.onmicrosoft.com" userId="6837a960-a502-48c4-aca8-38c441cb1e26" providerId="ADAL" clId="{55CD2EDB-9AEB-4E40-9172-6FD4E8424BC9}" dt="2021-03-02T14:52:19.202" v="12140"/>
        <pc:sldMkLst>
          <pc:docMk/>
          <pc:sldMk cId="2750890166" sldId="281"/>
        </pc:sldMkLst>
        <pc:spChg chg="mod">
          <ac:chgData name="mr2bon@agrineer.onmicrosoft.com" userId="6837a960-a502-48c4-aca8-38c441cb1e26" providerId="ADAL" clId="{55CD2EDB-9AEB-4E40-9172-6FD4E8424BC9}" dt="2021-03-02T08:40:40.250" v="11852" actId="947"/>
          <ac:spMkLst>
            <pc:docMk/>
            <pc:sldMk cId="2750890166" sldId="281"/>
            <ac:spMk id="2" creationId="{A1171E67-3344-408E-B6F8-BF5D5387A05E}"/>
          </ac:spMkLst>
        </pc:spChg>
        <pc:spChg chg="mod">
          <ac:chgData name="mr2bon@agrineer.onmicrosoft.com" userId="6837a960-a502-48c4-aca8-38c441cb1e26" providerId="ADAL" clId="{55CD2EDB-9AEB-4E40-9172-6FD4E8424BC9}" dt="2021-03-01T05:00:33.326" v="9045" actId="948"/>
          <ac:spMkLst>
            <pc:docMk/>
            <pc:sldMk cId="2750890166" sldId="281"/>
            <ac:spMk id="3" creationId="{8A6FBC76-D0E3-4E6D-921F-68E6108F257C}"/>
          </ac:spMkLst>
        </pc:spChg>
        <pc:spChg chg="mod">
          <ac:chgData name="mr2bon@agrineer.onmicrosoft.com" userId="6837a960-a502-48c4-aca8-38c441cb1e26" providerId="ADAL" clId="{55CD2EDB-9AEB-4E40-9172-6FD4E8424BC9}" dt="2021-03-01T05:04:08.232" v="9150" actId="14100"/>
          <ac:spMkLst>
            <pc:docMk/>
            <pc:sldMk cId="2750890166" sldId="281"/>
            <ac:spMk id="6" creationId="{1BD49FB2-A6D5-4414-BA41-96FF7B92A155}"/>
          </ac:spMkLst>
        </pc:spChg>
        <pc:spChg chg="del">
          <ac:chgData name="mr2bon@agrineer.onmicrosoft.com" userId="6837a960-a502-48c4-aca8-38c441cb1e26" providerId="ADAL" clId="{55CD2EDB-9AEB-4E40-9172-6FD4E8424BC9}" dt="2021-03-01T04:55:07.466" v="8967" actId="478"/>
          <ac:spMkLst>
            <pc:docMk/>
            <pc:sldMk cId="2750890166" sldId="281"/>
            <ac:spMk id="7" creationId="{923438F9-ED64-47BD-8F97-87D5D860DAE8}"/>
          </ac:spMkLst>
        </pc:spChg>
        <pc:spChg chg="add del mod">
          <ac:chgData name="mr2bon@agrineer.onmicrosoft.com" userId="6837a960-a502-48c4-aca8-38c441cb1e26" providerId="ADAL" clId="{55CD2EDB-9AEB-4E40-9172-6FD4E8424BC9}" dt="2021-03-02T14:49:32.035" v="12094"/>
          <ac:spMkLst>
            <pc:docMk/>
            <pc:sldMk cId="2750890166" sldId="281"/>
            <ac:spMk id="7" creationId="{F5530753-240B-4393-A67C-EFF0623A2CCD}"/>
          </ac:spMkLst>
        </pc:spChg>
        <pc:spChg chg="add mod">
          <ac:chgData name="mr2bon@agrineer.onmicrosoft.com" userId="6837a960-a502-48c4-aca8-38c441cb1e26" providerId="ADAL" clId="{55CD2EDB-9AEB-4E40-9172-6FD4E8424BC9}" dt="2021-03-02T14:52:19.202" v="12140"/>
          <ac:spMkLst>
            <pc:docMk/>
            <pc:sldMk cId="2750890166" sldId="281"/>
            <ac:spMk id="8" creationId="{BB64070C-2BE3-4269-811D-F58E8C9D89FE}"/>
          </ac:spMkLst>
        </pc:spChg>
      </pc:sldChg>
      <pc:sldChg chg="addSp delSp modSp del mod">
        <pc:chgData name="mr2bon@agrineer.onmicrosoft.com" userId="6837a960-a502-48c4-aca8-38c441cb1e26" providerId="ADAL" clId="{55CD2EDB-9AEB-4E40-9172-6FD4E8424BC9}" dt="2021-03-02T16:10:24.461" v="12149" actId="2696"/>
        <pc:sldMkLst>
          <pc:docMk/>
          <pc:sldMk cId="2415547745" sldId="282"/>
        </pc:sldMkLst>
        <pc:spChg chg="mod">
          <ac:chgData name="mr2bon@agrineer.onmicrosoft.com" userId="6837a960-a502-48c4-aca8-38c441cb1e26" providerId="ADAL" clId="{55CD2EDB-9AEB-4E40-9172-6FD4E8424BC9}" dt="2021-03-02T09:18:06.201" v="11912" actId="947"/>
          <ac:spMkLst>
            <pc:docMk/>
            <pc:sldMk cId="2415547745" sldId="282"/>
            <ac:spMk id="2" creationId="{A1171E67-3344-408E-B6F8-BF5D5387A05E}"/>
          </ac:spMkLst>
        </pc:spChg>
        <pc:spChg chg="mod">
          <ac:chgData name="mr2bon@agrineer.onmicrosoft.com" userId="6837a960-a502-48c4-aca8-38c441cb1e26" providerId="ADAL" clId="{55CD2EDB-9AEB-4E40-9172-6FD4E8424BC9}" dt="2021-03-02T12:48:51.604" v="11989"/>
          <ac:spMkLst>
            <pc:docMk/>
            <pc:sldMk cId="2415547745" sldId="282"/>
            <ac:spMk id="3" creationId="{8A6FBC76-D0E3-4E6D-921F-68E6108F257C}"/>
          </ac:spMkLst>
        </pc:spChg>
        <pc:spChg chg="add del mod">
          <ac:chgData name="mr2bon@agrineer.onmicrosoft.com" userId="6837a960-a502-48c4-aca8-38c441cb1e26" providerId="ADAL" clId="{55CD2EDB-9AEB-4E40-9172-6FD4E8424BC9}" dt="2021-03-02T14:49:31.427" v="12090"/>
          <ac:spMkLst>
            <pc:docMk/>
            <pc:sldMk cId="2415547745" sldId="282"/>
            <ac:spMk id="8" creationId="{2298561E-7C8D-4A20-8E30-E6060DCB046C}"/>
          </ac:spMkLst>
        </pc:spChg>
        <pc:spChg chg="add mod">
          <ac:chgData name="mr2bon@agrineer.onmicrosoft.com" userId="6837a960-a502-48c4-aca8-38c441cb1e26" providerId="ADAL" clId="{55CD2EDB-9AEB-4E40-9172-6FD4E8424BC9}" dt="2021-03-02T14:52:23.352" v="12144"/>
          <ac:spMkLst>
            <pc:docMk/>
            <pc:sldMk cId="2415547745" sldId="282"/>
            <ac:spMk id="9" creationId="{6D086564-78C1-4F57-9773-D94ED55724E7}"/>
          </ac:spMkLst>
        </pc:spChg>
      </pc:sldChg>
      <pc:sldChg chg="addSp delSp modSp del">
        <pc:chgData name="mr2bon@agrineer.onmicrosoft.com" userId="6837a960-a502-48c4-aca8-38c441cb1e26" providerId="ADAL" clId="{55CD2EDB-9AEB-4E40-9172-6FD4E8424BC9}" dt="2021-03-02T16:10:24.461" v="12149" actId="2696"/>
        <pc:sldMkLst>
          <pc:docMk/>
          <pc:sldMk cId="1531125719" sldId="283"/>
        </pc:sldMkLst>
        <pc:spChg chg="add del mod">
          <ac:chgData name="mr2bon@agrineer.onmicrosoft.com" userId="6837a960-a502-48c4-aca8-38c441cb1e26" providerId="ADAL" clId="{55CD2EDB-9AEB-4E40-9172-6FD4E8424BC9}" dt="2021-03-02T14:49:31.280" v="12089"/>
          <ac:spMkLst>
            <pc:docMk/>
            <pc:sldMk cId="1531125719" sldId="283"/>
            <ac:spMk id="8" creationId="{324D053F-0C96-46D7-A827-5EF10F30E9AE}"/>
          </ac:spMkLst>
        </pc:spChg>
        <pc:spChg chg="add mod">
          <ac:chgData name="mr2bon@agrineer.onmicrosoft.com" userId="6837a960-a502-48c4-aca8-38c441cb1e26" providerId="ADAL" clId="{55CD2EDB-9AEB-4E40-9172-6FD4E8424BC9}" dt="2021-03-02T14:52:25.402" v="12145"/>
          <ac:spMkLst>
            <pc:docMk/>
            <pc:sldMk cId="1531125719" sldId="283"/>
            <ac:spMk id="9" creationId="{13EE1234-B37D-4445-B929-F45B333BB4E4}"/>
          </ac:spMkLst>
        </pc:spChg>
      </pc:sldChg>
      <pc:sldChg chg="addSp modSp mod">
        <pc:chgData name="mr2bon@agrineer.onmicrosoft.com" userId="6837a960-a502-48c4-aca8-38c441cb1e26" providerId="ADAL" clId="{55CD2EDB-9AEB-4E40-9172-6FD4E8424BC9}" dt="2021-03-08T02:32:35.215" v="13920" actId="166"/>
        <pc:sldMkLst>
          <pc:docMk/>
          <pc:sldMk cId="3599665491" sldId="284"/>
        </pc:sldMkLst>
        <pc:spChg chg="mod ord">
          <ac:chgData name="mr2bon@agrineer.onmicrosoft.com" userId="6837a960-a502-48c4-aca8-38c441cb1e26" providerId="ADAL" clId="{55CD2EDB-9AEB-4E40-9172-6FD4E8424BC9}" dt="2021-03-08T02:30:12.982" v="13900" actId="1076"/>
          <ac:spMkLst>
            <pc:docMk/>
            <pc:sldMk cId="3599665491" sldId="284"/>
            <ac:spMk id="6" creationId="{B2DB9BC4-A826-4911-963B-56D2BF766E22}"/>
          </ac:spMkLst>
        </pc:spChg>
        <pc:spChg chg="mod">
          <ac:chgData name="mr2bon@agrineer.onmicrosoft.com" userId="6837a960-a502-48c4-aca8-38c441cb1e26" providerId="ADAL" clId="{55CD2EDB-9AEB-4E40-9172-6FD4E8424BC9}" dt="2021-03-08T02:30:26.511" v="13904" actId="1076"/>
          <ac:spMkLst>
            <pc:docMk/>
            <pc:sldMk cId="3599665491" sldId="284"/>
            <ac:spMk id="7" creationId="{17528D34-AF01-40CC-921A-F8EBD79CA2E5}"/>
          </ac:spMkLst>
        </pc:spChg>
        <pc:spChg chg="mod ord">
          <ac:chgData name="mr2bon@agrineer.onmicrosoft.com" userId="6837a960-a502-48c4-aca8-38c441cb1e26" providerId="ADAL" clId="{55CD2EDB-9AEB-4E40-9172-6FD4E8424BC9}" dt="2021-03-08T02:31:55.400" v="13916" actId="166"/>
          <ac:spMkLst>
            <pc:docMk/>
            <pc:sldMk cId="3599665491" sldId="284"/>
            <ac:spMk id="8" creationId="{42E2CCC3-C608-4687-8928-442BBB44019D}"/>
          </ac:spMkLst>
        </pc:spChg>
        <pc:spChg chg="mod ord">
          <ac:chgData name="mr2bon@agrineer.onmicrosoft.com" userId="6837a960-a502-48c4-aca8-38c441cb1e26" providerId="ADAL" clId="{55CD2EDB-9AEB-4E40-9172-6FD4E8424BC9}" dt="2021-03-08T02:31:16.839" v="13911" actId="166"/>
          <ac:spMkLst>
            <pc:docMk/>
            <pc:sldMk cId="3599665491" sldId="284"/>
            <ac:spMk id="9" creationId="{4AB23E6A-7343-4BDC-BA5F-FFB8B78F800A}"/>
          </ac:spMkLst>
        </pc:spChg>
        <pc:spChg chg="mod ord">
          <ac:chgData name="mr2bon@agrineer.onmicrosoft.com" userId="6837a960-a502-48c4-aca8-38c441cb1e26" providerId="ADAL" clId="{55CD2EDB-9AEB-4E40-9172-6FD4E8424BC9}" dt="2021-03-08T02:30:56.091" v="13910" actId="1076"/>
          <ac:spMkLst>
            <pc:docMk/>
            <pc:sldMk cId="3599665491" sldId="284"/>
            <ac:spMk id="10" creationId="{B35B7C17-ECFC-436F-9027-A89592602ECD}"/>
          </ac:spMkLst>
        </pc:spChg>
        <pc:spChg chg="mod ord">
          <ac:chgData name="mr2bon@agrineer.onmicrosoft.com" userId="6837a960-a502-48c4-aca8-38c441cb1e26" providerId="ADAL" clId="{55CD2EDB-9AEB-4E40-9172-6FD4E8424BC9}" dt="2021-03-08T02:31:58.610" v="13917" actId="166"/>
          <ac:spMkLst>
            <pc:docMk/>
            <pc:sldMk cId="3599665491" sldId="284"/>
            <ac:spMk id="11" creationId="{20B7EB7B-4DCB-4B5C-AD00-E2EF6F2322BA}"/>
          </ac:spMkLst>
        </pc:spChg>
        <pc:spChg chg="mod">
          <ac:chgData name="mr2bon@agrineer.onmicrosoft.com" userId="6837a960-a502-48c4-aca8-38c441cb1e26" providerId="ADAL" clId="{55CD2EDB-9AEB-4E40-9172-6FD4E8424BC9}" dt="2021-03-08T02:30:45.772" v="13908" actId="1076"/>
          <ac:spMkLst>
            <pc:docMk/>
            <pc:sldMk cId="3599665491" sldId="284"/>
            <ac:spMk id="12" creationId="{896AC522-AA12-478B-B87D-8F8F7F0B2005}"/>
          </ac:spMkLst>
        </pc:spChg>
        <pc:spChg chg="mod ord">
          <ac:chgData name="mr2bon@agrineer.onmicrosoft.com" userId="6837a960-a502-48c4-aca8-38c441cb1e26" providerId="ADAL" clId="{55CD2EDB-9AEB-4E40-9172-6FD4E8424BC9}" dt="2021-03-08T02:32:10.764" v="13918" actId="166"/>
          <ac:spMkLst>
            <pc:docMk/>
            <pc:sldMk cId="3599665491" sldId="284"/>
            <ac:spMk id="13" creationId="{3F82E824-D59A-483A-AD76-0C707EF5B423}"/>
          </ac:spMkLst>
        </pc:spChg>
        <pc:spChg chg="mod ord">
          <ac:chgData name="mr2bon@agrineer.onmicrosoft.com" userId="6837a960-a502-48c4-aca8-38c441cb1e26" providerId="ADAL" clId="{55CD2EDB-9AEB-4E40-9172-6FD4E8424BC9}" dt="2021-03-08T02:32:35.215" v="13920" actId="166"/>
          <ac:spMkLst>
            <pc:docMk/>
            <pc:sldMk cId="3599665491" sldId="284"/>
            <ac:spMk id="14" creationId="{C547FC90-3336-4235-B5E7-2F1493C5AB1A}"/>
          </ac:spMkLst>
        </pc:spChg>
        <pc:spChg chg="mod ord">
          <ac:chgData name="mr2bon@agrineer.onmicrosoft.com" userId="6837a960-a502-48c4-aca8-38c441cb1e26" providerId="ADAL" clId="{55CD2EDB-9AEB-4E40-9172-6FD4E8424BC9}" dt="2021-03-08T02:31:33.482" v="13914" actId="166"/>
          <ac:spMkLst>
            <pc:docMk/>
            <pc:sldMk cId="3599665491" sldId="284"/>
            <ac:spMk id="15" creationId="{F9FC7FEE-0AC6-45DE-9812-678E91628286}"/>
          </ac:spMkLst>
        </pc:spChg>
        <pc:spChg chg="add mod">
          <ac:chgData name="mr2bon@agrineer.onmicrosoft.com" userId="6837a960-a502-48c4-aca8-38c441cb1e26" providerId="ADAL" clId="{55CD2EDB-9AEB-4E40-9172-6FD4E8424BC9}" dt="2021-02-28T13:35:16.286" v="6966" actId="1076"/>
          <ac:spMkLst>
            <pc:docMk/>
            <pc:sldMk cId="3599665491" sldId="284"/>
            <ac:spMk id="16" creationId="{F69D835D-2F04-442B-808E-03D1E940CD02}"/>
          </ac:spMkLst>
        </pc:spChg>
        <pc:spChg chg="add mod">
          <ac:chgData name="mr2bon@agrineer.onmicrosoft.com" userId="6837a960-a502-48c4-aca8-38c441cb1e26" providerId="ADAL" clId="{55CD2EDB-9AEB-4E40-9172-6FD4E8424BC9}" dt="2021-03-02T14:50:47.348" v="12114" actId="207"/>
          <ac:spMkLst>
            <pc:docMk/>
            <pc:sldMk cId="3599665491" sldId="284"/>
            <ac:spMk id="17" creationId="{841744BF-44D9-4D00-B38B-86B0A95FC635}"/>
          </ac:spMkLst>
        </pc:spChg>
      </pc:sldChg>
      <pc:sldChg chg="addSp delSp modSp mod">
        <pc:chgData name="mr2bon@agrineer.onmicrosoft.com" userId="6837a960-a502-48c4-aca8-38c441cb1e26" providerId="ADAL" clId="{55CD2EDB-9AEB-4E40-9172-6FD4E8424BC9}" dt="2021-03-27T15:40:07.956" v="19550" actId="20577"/>
        <pc:sldMkLst>
          <pc:docMk/>
          <pc:sldMk cId="3145795435" sldId="285"/>
        </pc:sldMkLst>
        <pc:spChg chg="mod">
          <ac:chgData name="mr2bon@agrineer.onmicrosoft.com" userId="6837a960-a502-48c4-aca8-38c441cb1e26" providerId="ADAL" clId="{55CD2EDB-9AEB-4E40-9172-6FD4E8424BC9}" dt="2021-03-02T08:36:41.665" v="11842" actId="947"/>
          <ac:spMkLst>
            <pc:docMk/>
            <pc:sldMk cId="3145795435" sldId="285"/>
            <ac:spMk id="2" creationId="{A1171E67-3344-408E-B6F8-BF5D5387A05E}"/>
          </ac:spMkLst>
        </pc:spChg>
        <pc:spChg chg="del mod">
          <ac:chgData name="mr2bon@agrineer.onmicrosoft.com" userId="6837a960-a502-48c4-aca8-38c441cb1e26" providerId="ADAL" clId="{55CD2EDB-9AEB-4E40-9172-6FD4E8424BC9}" dt="2021-03-08T03:07:57.194" v="14701" actId="478"/>
          <ac:spMkLst>
            <pc:docMk/>
            <pc:sldMk cId="3145795435" sldId="285"/>
            <ac:spMk id="3" creationId="{8A6FBC76-D0E3-4E6D-921F-68E6108F257C}"/>
          </ac:spMkLst>
        </pc:spChg>
        <pc:spChg chg="add del mod">
          <ac:chgData name="mr2bon@agrineer.onmicrosoft.com" userId="6837a960-a502-48c4-aca8-38c441cb1e26" providerId="ADAL" clId="{55CD2EDB-9AEB-4E40-9172-6FD4E8424BC9}" dt="2021-03-08T03:07:59.084" v="14702" actId="478"/>
          <ac:spMkLst>
            <pc:docMk/>
            <pc:sldMk cId="3145795435" sldId="285"/>
            <ac:spMk id="5" creationId="{2382E320-6D1F-4B36-BBB4-2A72B68D8CA5}"/>
          </ac:spMkLst>
        </pc:spChg>
        <pc:spChg chg="add del mod">
          <ac:chgData name="mr2bon@agrineer.onmicrosoft.com" userId="6837a960-a502-48c4-aca8-38c441cb1e26" providerId="ADAL" clId="{55CD2EDB-9AEB-4E40-9172-6FD4E8424BC9}" dt="2021-03-02T14:49:33.340" v="12102"/>
          <ac:spMkLst>
            <pc:docMk/>
            <pc:sldMk cId="3145795435" sldId="285"/>
            <ac:spMk id="6" creationId="{63D47E30-3CB0-4D1D-869A-4F0236D2FE56}"/>
          </ac:spMkLst>
        </pc:spChg>
        <pc:spChg chg="del">
          <ac:chgData name="mr2bon@agrineer.onmicrosoft.com" userId="6837a960-a502-48c4-aca8-38c441cb1e26" providerId="ADAL" clId="{55CD2EDB-9AEB-4E40-9172-6FD4E8424BC9}" dt="2021-03-08T03:08:20.916" v="14703" actId="478"/>
          <ac:spMkLst>
            <pc:docMk/>
            <pc:sldMk cId="3145795435" sldId="285"/>
            <ac:spMk id="7" creationId="{AE0917A2-094A-4DF5-B611-48FFF7DFC530}"/>
          </ac:spMkLst>
        </pc:spChg>
        <pc:spChg chg="add mod">
          <ac:chgData name="mr2bon@agrineer.onmicrosoft.com" userId="6837a960-a502-48c4-aca8-38c441cb1e26" providerId="ADAL" clId="{55CD2EDB-9AEB-4E40-9172-6FD4E8424BC9}" dt="2021-03-02T14:52:00.508" v="12132"/>
          <ac:spMkLst>
            <pc:docMk/>
            <pc:sldMk cId="3145795435" sldId="285"/>
            <ac:spMk id="8" creationId="{47D8AF6A-21FE-4CBE-9DA3-01EEB8059C1B}"/>
          </ac:spMkLst>
        </pc:spChg>
        <pc:spChg chg="add mod ord">
          <ac:chgData name="mr2bon@agrineer.onmicrosoft.com" userId="6837a960-a502-48c4-aca8-38c441cb1e26" providerId="ADAL" clId="{55CD2EDB-9AEB-4E40-9172-6FD4E8424BC9}" dt="2021-03-08T03:22:48.349" v="14899" actId="167"/>
          <ac:spMkLst>
            <pc:docMk/>
            <pc:sldMk cId="3145795435" sldId="285"/>
            <ac:spMk id="12" creationId="{7EB49E02-BA4B-4C87-8B82-A13F66B94A67}"/>
          </ac:spMkLst>
        </pc:spChg>
        <pc:spChg chg="add mod">
          <ac:chgData name="mr2bon@agrineer.onmicrosoft.com" userId="6837a960-a502-48c4-aca8-38c441cb1e26" providerId="ADAL" clId="{55CD2EDB-9AEB-4E40-9172-6FD4E8424BC9}" dt="2021-03-27T15:40:07.956" v="19550" actId="20577"/>
          <ac:spMkLst>
            <pc:docMk/>
            <pc:sldMk cId="3145795435" sldId="285"/>
            <ac:spMk id="13" creationId="{6B4E7D2F-A482-43E7-8C25-890979220901}"/>
          </ac:spMkLst>
        </pc:spChg>
        <pc:picChg chg="add del mod">
          <ac:chgData name="mr2bon@agrineer.onmicrosoft.com" userId="6837a960-a502-48c4-aca8-38c441cb1e26" providerId="ADAL" clId="{55CD2EDB-9AEB-4E40-9172-6FD4E8424BC9}" dt="2021-03-08T03:20:18.560" v="14731" actId="478"/>
          <ac:picMkLst>
            <pc:docMk/>
            <pc:sldMk cId="3145795435" sldId="285"/>
            <ac:picMk id="9" creationId="{1D3F1417-E76D-4F2D-AF4D-B60171AF0CA4}"/>
          </ac:picMkLst>
        </pc:picChg>
        <pc:picChg chg="add mod">
          <ac:chgData name="mr2bon@agrineer.onmicrosoft.com" userId="6837a960-a502-48c4-aca8-38c441cb1e26" providerId="ADAL" clId="{55CD2EDB-9AEB-4E40-9172-6FD4E8424BC9}" dt="2021-03-08T03:23:26.591" v="14915" actId="1036"/>
          <ac:picMkLst>
            <pc:docMk/>
            <pc:sldMk cId="3145795435" sldId="285"/>
            <ac:picMk id="11" creationId="{B348CC1C-F111-43FF-8EBA-B07C875210D8}"/>
          </ac:picMkLst>
        </pc:picChg>
        <pc:cxnChg chg="add mod">
          <ac:chgData name="mr2bon@agrineer.onmicrosoft.com" userId="6837a960-a502-48c4-aca8-38c441cb1e26" providerId="ADAL" clId="{55CD2EDB-9AEB-4E40-9172-6FD4E8424BC9}" dt="2021-03-08T03:30:16.634" v="15158" actId="14100"/>
          <ac:cxnSpMkLst>
            <pc:docMk/>
            <pc:sldMk cId="3145795435" sldId="285"/>
            <ac:cxnSpMk id="14" creationId="{6B1B99D2-CA9F-490B-9D4B-D51D495072C7}"/>
          </ac:cxnSpMkLst>
        </pc:cxnChg>
        <pc:cxnChg chg="add mod">
          <ac:chgData name="mr2bon@agrineer.onmicrosoft.com" userId="6837a960-a502-48c4-aca8-38c441cb1e26" providerId="ADAL" clId="{55CD2EDB-9AEB-4E40-9172-6FD4E8424BC9}" dt="2021-03-08T03:30:42.951" v="15169" actId="1036"/>
          <ac:cxnSpMkLst>
            <pc:docMk/>
            <pc:sldMk cId="3145795435" sldId="285"/>
            <ac:cxnSpMk id="16" creationId="{286944B2-F158-4856-9558-5428A4D7C3A3}"/>
          </ac:cxnSpMkLst>
        </pc:cxnChg>
        <pc:cxnChg chg="add mod">
          <ac:chgData name="mr2bon@agrineer.onmicrosoft.com" userId="6837a960-a502-48c4-aca8-38c441cb1e26" providerId="ADAL" clId="{55CD2EDB-9AEB-4E40-9172-6FD4E8424BC9}" dt="2021-03-08T03:30:36.861" v="15164" actId="14100"/>
          <ac:cxnSpMkLst>
            <pc:docMk/>
            <pc:sldMk cId="3145795435" sldId="285"/>
            <ac:cxnSpMk id="18" creationId="{CF9E788D-5E40-43C3-99DB-A71138CAF1C3}"/>
          </ac:cxnSpMkLst>
        </pc:cxnChg>
      </pc:sldChg>
      <pc:sldChg chg="addSp delSp modSp add mod">
        <pc:chgData name="mr2bon@agrineer.onmicrosoft.com" userId="6837a960-a502-48c4-aca8-38c441cb1e26" providerId="ADAL" clId="{55CD2EDB-9AEB-4E40-9172-6FD4E8424BC9}" dt="2021-03-27T15:42:53.359" v="19577" actId="20577"/>
        <pc:sldMkLst>
          <pc:docMk/>
          <pc:sldMk cId="2246346680" sldId="286"/>
        </pc:sldMkLst>
        <pc:spChg chg="mod">
          <ac:chgData name="mr2bon@agrineer.onmicrosoft.com" userId="6837a960-a502-48c4-aca8-38c441cb1e26" providerId="ADAL" clId="{55CD2EDB-9AEB-4E40-9172-6FD4E8424BC9}" dt="2021-03-02T08:38:01.262" v="11846" actId="947"/>
          <ac:spMkLst>
            <pc:docMk/>
            <pc:sldMk cId="2246346680" sldId="286"/>
            <ac:spMk id="2" creationId="{A1171E67-3344-408E-B6F8-BF5D5387A05E}"/>
          </ac:spMkLst>
        </pc:spChg>
        <pc:spChg chg="mod">
          <ac:chgData name="mr2bon@agrineer.onmicrosoft.com" userId="6837a960-a502-48c4-aca8-38c441cb1e26" providerId="ADAL" clId="{55CD2EDB-9AEB-4E40-9172-6FD4E8424BC9}" dt="2021-02-28T12:12:52.057" v="6684" actId="20577"/>
          <ac:spMkLst>
            <pc:docMk/>
            <pc:sldMk cId="2246346680" sldId="286"/>
            <ac:spMk id="3" creationId="{8A6FBC76-D0E3-4E6D-921F-68E6108F257C}"/>
          </ac:spMkLst>
        </pc:spChg>
        <pc:spChg chg="add del mod">
          <ac:chgData name="mr2bon@agrineer.onmicrosoft.com" userId="6837a960-a502-48c4-aca8-38c441cb1e26" providerId="ADAL" clId="{55CD2EDB-9AEB-4E40-9172-6FD4E8424BC9}" dt="2021-03-27T15:40:36.780" v="19555" actId="478"/>
          <ac:spMkLst>
            <pc:docMk/>
            <pc:sldMk cId="2246346680" sldId="286"/>
            <ac:spMk id="7" creationId="{0BD2F1D5-20FA-4CAB-BFDE-63DC1BD106F0}"/>
          </ac:spMkLst>
        </pc:spChg>
        <pc:spChg chg="add del mod">
          <ac:chgData name="mr2bon@agrineer.onmicrosoft.com" userId="6837a960-a502-48c4-aca8-38c441cb1e26" providerId="ADAL" clId="{55CD2EDB-9AEB-4E40-9172-6FD4E8424BC9}" dt="2021-03-02T14:49:32.700" v="12098"/>
          <ac:spMkLst>
            <pc:docMk/>
            <pc:sldMk cId="2246346680" sldId="286"/>
            <ac:spMk id="8" creationId="{246FC1B4-2143-4C06-B1CB-AAF0827CE910}"/>
          </ac:spMkLst>
        </pc:spChg>
        <pc:spChg chg="add mod">
          <ac:chgData name="mr2bon@agrineer.onmicrosoft.com" userId="6837a960-a502-48c4-aca8-38c441cb1e26" providerId="ADAL" clId="{55CD2EDB-9AEB-4E40-9172-6FD4E8424BC9}" dt="2021-03-27T15:42:53.359" v="19577" actId="20577"/>
          <ac:spMkLst>
            <pc:docMk/>
            <pc:sldMk cId="2246346680" sldId="286"/>
            <ac:spMk id="8" creationId="{B189EC16-54D4-46CC-B3D6-D976578FA4AC}"/>
          </ac:spMkLst>
        </pc:spChg>
        <pc:spChg chg="add mod">
          <ac:chgData name="mr2bon@agrineer.onmicrosoft.com" userId="6837a960-a502-48c4-aca8-38c441cb1e26" providerId="ADAL" clId="{55CD2EDB-9AEB-4E40-9172-6FD4E8424BC9}" dt="2021-03-02T14:52:10.817" v="12136"/>
          <ac:spMkLst>
            <pc:docMk/>
            <pc:sldMk cId="2246346680" sldId="286"/>
            <ac:spMk id="9" creationId="{C7BE46C5-CE0B-4644-B645-6543EB99E5C8}"/>
          </ac:spMkLst>
        </pc:spChg>
        <pc:picChg chg="del">
          <ac:chgData name="mr2bon@agrineer.onmicrosoft.com" userId="6837a960-a502-48c4-aca8-38c441cb1e26" providerId="ADAL" clId="{55CD2EDB-9AEB-4E40-9172-6FD4E8424BC9}" dt="2021-02-26T15:08:45.862" v="3974" actId="478"/>
          <ac:picMkLst>
            <pc:docMk/>
            <pc:sldMk cId="2246346680" sldId="286"/>
            <ac:picMk id="5" creationId="{B76D97D6-EEB3-4837-AB38-E2C494058D64}"/>
          </ac:picMkLst>
        </pc:picChg>
        <pc:picChg chg="add mod modCrop">
          <ac:chgData name="mr2bon@agrineer.onmicrosoft.com" userId="6837a960-a502-48c4-aca8-38c441cb1e26" providerId="ADAL" clId="{55CD2EDB-9AEB-4E40-9172-6FD4E8424BC9}" dt="2021-02-28T11:05:30.446" v="6573" actId="1076"/>
          <ac:picMkLst>
            <pc:docMk/>
            <pc:sldMk cId="2246346680" sldId="286"/>
            <ac:picMk id="6" creationId="{0C5FBD13-FF66-4F95-A4C1-B775F237D011}"/>
          </ac:picMkLst>
        </pc:picChg>
      </pc:sldChg>
      <pc:sldChg chg="addSp modSp add mod">
        <pc:chgData name="mr2bon@agrineer.onmicrosoft.com" userId="6837a960-a502-48c4-aca8-38c441cb1e26" providerId="ADAL" clId="{55CD2EDB-9AEB-4E40-9172-6FD4E8424BC9}" dt="2021-03-02T14:51:07.483" v="12118" actId="207"/>
        <pc:sldMkLst>
          <pc:docMk/>
          <pc:sldMk cId="2674341970" sldId="287"/>
        </pc:sldMkLst>
        <pc:spChg chg="mod">
          <ac:chgData name="mr2bon@agrineer.onmicrosoft.com" userId="6837a960-a502-48c4-aca8-38c441cb1e26" providerId="ADAL" clId="{55CD2EDB-9AEB-4E40-9172-6FD4E8424BC9}" dt="2021-03-02T08:33:06.062" v="11826" actId="947"/>
          <ac:spMkLst>
            <pc:docMk/>
            <pc:sldMk cId="2674341970" sldId="287"/>
            <ac:spMk id="2" creationId="{A1171E67-3344-408E-B6F8-BF5D5387A05E}"/>
          </ac:spMkLst>
        </pc:spChg>
        <pc:spChg chg="mod">
          <ac:chgData name="mr2bon@agrineer.onmicrosoft.com" userId="6837a960-a502-48c4-aca8-38c441cb1e26" providerId="ADAL" clId="{55CD2EDB-9AEB-4E40-9172-6FD4E8424BC9}" dt="2021-02-28T07:19:48.526" v="5156"/>
          <ac:spMkLst>
            <pc:docMk/>
            <pc:sldMk cId="2674341970" sldId="287"/>
            <ac:spMk id="3" creationId="{8A6FBC76-D0E3-4E6D-921F-68E6108F257C}"/>
          </ac:spMkLst>
        </pc:spChg>
        <pc:spChg chg="add mod">
          <ac:chgData name="mr2bon@agrineer.onmicrosoft.com" userId="6837a960-a502-48c4-aca8-38c441cb1e26" providerId="ADAL" clId="{55CD2EDB-9AEB-4E40-9172-6FD4E8424BC9}" dt="2021-03-02T14:51:07.483" v="12118" actId="207"/>
          <ac:spMkLst>
            <pc:docMk/>
            <pc:sldMk cId="2674341970" sldId="287"/>
            <ac:spMk id="5" creationId="{8FC2E0C0-5819-4F88-A53C-1605A1558FD5}"/>
          </ac:spMkLst>
        </pc:spChg>
      </pc:sldChg>
      <pc:sldChg chg="addSp delSp modSp add mod">
        <pc:chgData name="mr2bon@agrineer.onmicrosoft.com" userId="6837a960-a502-48c4-aca8-38c441cb1e26" providerId="ADAL" clId="{55CD2EDB-9AEB-4E40-9172-6FD4E8424BC9}" dt="2021-03-02T14:52:08.588" v="12134"/>
        <pc:sldMkLst>
          <pc:docMk/>
          <pc:sldMk cId="421478933" sldId="288"/>
        </pc:sldMkLst>
        <pc:spChg chg="mod">
          <ac:chgData name="mr2bon@agrineer.onmicrosoft.com" userId="6837a960-a502-48c4-aca8-38c441cb1e26" providerId="ADAL" clId="{55CD2EDB-9AEB-4E40-9172-6FD4E8424BC9}" dt="2021-03-02T08:37:31.942" v="11844" actId="947"/>
          <ac:spMkLst>
            <pc:docMk/>
            <pc:sldMk cId="421478933" sldId="288"/>
            <ac:spMk id="2" creationId="{A1171E67-3344-408E-B6F8-BF5D5387A05E}"/>
          </ac:spMkLst>
        </pc:spChg>
        <pc:spChg chg="mod">
          <ac:chgData name="mr2bon@agrineer.onmicrosoft.com" userId="6837a960-a502-48c4-aca8-38c441cb1e26" providerId="ADAL" clId="{55CD2EDB-9AEB-4E40-9172-6FD4E8424BC9}" dt="2021-02-28T12:33:08.486" v="6930" actId="20577"/>
          <ac:spMkLst>
            <pc:docMk/>
            <pc:sldMk cId="421478933" sldId="288"/>
            <ac:spMk id="3" creationId="{8A6FBC76-D0E3-4E6D-921F-68E6108F257C}"/>
          </ac:spMkLst>
        </pc:spChg>
        <pc:spChg chg="add del mod">
          <ac:chgData name="mr2bon@agrineer.onmicrosoft.com" userId="6837a960-a502-48c4-aca8-38c441cb1e26" providerId="ADAL" clId="{55CD2EDB-9AEB-4E40-9172-6FD4E8424BC9}" dt="2021-03-02T14:49:33.016" v="12100"/>
          <ac:spMkLst>
            <pc:docMk/>
            <pc:sldMk cId="421478933" sldId="288"/>
            <ac:spMk id="5" creationId="{AB5D033C-EF09-4414-A177-79F79122B248}"/>
          </ac:spMkLst>
        </pc:spChg>
        <pc:spChg chg="add mod">
          <ac:chgData name="mr2bon@agrineer.onmicrosoft.com" userId="6837a960-a502-48c4-aca8-38c441cb1e26" providerId="ADAL" clId="{55CD2EDB-9AEB-4E40-9172-6FD4E8424BC9}" dt="2021-03-02T14:52:08.588" v="12134"/>
          <ac:spMkLst>
            <pc:docMk/>
            <pc:sldMk cId="421478933" sldId="288"/>
            <ac:spMk id="6" creationId="{A3322E3F-9495-4D4F-8BB0-65A8BB96F0D1}"/>
          </ac:spMkLst>
        </pc:spChg>
      </pc:sldChg>
      <pc:sldChg chg="addSp delSp modSp add mod">
        <pc:chgData name="mr2bon@agrineer.onmicrosoft.com" userId="6837a960-a502-48c4-aca8-38c441cb1e26" providerId="ADAL" clId="{55CD2EDB-9AEB-4E40-9172-6FD4E8424BC9}" dt="2021-03-27T15:40:52.249" v="19561" actId="20577"/>
        <pc:sldMkLst>
          <pc:docMk/>
          <pc:sldMk cId="2156195361" sldId="289"/>
        </pc:sldMkLst>
        <pc:spChg chg="mod">
          <ac:chgData name="mr2bon@agrineer.onmicrosoft.com" userId="6837a960-a502-48c4-aca8-38c441cb1e26" providerId="ADAL" clId="{55CD2EDB-9AEB-4E40-9172-6FD4E8424BC9}" dt="2021-03-02T08:39:59.625" v="11850" actId="947"/>
          <ac:spMkLst>
            <pc:docMk/>
            <pc:sldMk cId="2156195361" sldId="289"/>
            <ac:spMk id="2" creationId="{A1171E67-3344-408E-B6F8-BF5D5387A05E}"/>
          </ac:spMkLst>
        </pc:spChg>
        <pc:spChg chg="mod">
          <ac:chgData name="mr2bon@agrineer.onmicrosoft.com" userId="6837a960-a502-48c4-aca8-38c441cb1e26" providerId="ADAL" clId="{55CD2EDB-9AEB-4E40-9172-6FD4E8424BC9}" dt="2021-03-01T05:06:24.664" v="9169" actId="14100"/>
          <ac:spMkLst>
            <pc:docMk/>
            <pc:sldMk cId="2156195361" sldId="289"/>
            <ac:spMk id="3" creationId="{8A6FBC76-D0E3-4E6D-921F-68E6108F257C}"/>
          </ac:spMkLst>
        </pc:spChg>
        <pc:spChg chg="del mod">
          <ac:chgData name="mr2bon@agrineer.onmicrosoft.com" userId="6837a960-a502-48c4-aca8-38c441cb1e26" providerId="ADAL" clId="{55CD2EDB-9AEB-4E40-9172-6FD4E8424BC9}" dt="2021-02-28T15:02:47.704" v="7509" actId="478"/>
          <ac:spMkLst>
            <pc:docMk/>
            <pc:sldMk cId="2156195361" sldId="289"/>
            <ac:spMk id="6" creationId="{1BD49FB2-A6D5-4414-BA41-96FF7B92A155}"/>
          </ac:spMkLst>
        </pc:spChg>
        <pc:spChg chg="del">
          <ac:chgData name="mr2bon@agrineer.onmicrosoft.com" userId="6837a960-a502-48c4-aca8-38c441cb1e26" providerId="ADAL" clId="{55CD2EDB-9AEB-4E40-9172-6FD4E8424BC9}" dt="2021-02-28T15:02:50.590" v="7510" actId="478"/>
          <ac:spMkLst>
            <pc:docMk/>
            <pc:sldMk cId="2156195361" sldId="289"/>
            <ac:spMk id="7" creationId="{923438F9-ED64-47BD-8F97-87D5D860DAE8}"/>
          </ac:spMkLst>
        </pc:spChg>
        <pc:spChg chg="add mod">
          <ac:chgData name="mr2bon@agrineer.onmicrosoft.com" userId="6837a960-a502-48c4-aca8-38c441cb1e26" providerId="ADAL" clId="{55CD2EDB-9AEB-4E40-9172-6FD4E8424BC9}" dt="2021-03-27T15:40:52.249" v="19561" actId="20577"/>
          <ac:spMkLst>
            <pc:docMk/>
            <pc:sldMk cId="2156195361" sldId="289"/>
            <ac:spMk id="8" creationId="{540344C1-0F9D-43DB-AD55-89721D17E969}"/>
          </ac:spMkLst>
        </pc:spChg>
        <pc:spChg chg="add mod">
          <ac:chgData name="mr2bon@agrineer.onmicrosoft.com" userId="6837a960-a502-48c4-aca8-38c441cb1e26" providerId="ADAL" clId="{55CD2EDB-9AEB-4E40-9172-6FD4E8424BC9}" dt="2021-02-28T15:23:41.150" v="8021" actId="1037"/>
          <ac:spMkLst>
            <pc:docMk/>
            <pc:sldMk cId="2156195361" sldId="289"/>
            <ac:spMk id="9" creationId="{0C5AE162-0297-4CFB-BD47-C8F3AD0C7A53}"/>
          </ac:spMkLst>
        </pc:spChg>
        <pc:spChg chg="add mod">
          <ac:chgData name="mr2bon@agrineer.onmicrosoft.com" userId="6837a960-a502-48c4-aca8-38c441cb1e26" providerId="ADAL" clId="{55CD2EDB-9AEB-4E40-9172-6FD4E8424BC9}" dt="2021-03-01T05:05:32.442" v="9160" actId="1076"/>
          <ac:spMkLst>
            <pc:docMk/>
            <pc:sldMk cId="2156195361" sldId="289"/>
            <ac:spMk id="10" creationId="{F3FFC93B-E7FD-482D-837C-D8D57EE8CE51}"/>
          </ac:spMkLst>
        </pc:spChg>
        <pc:spChg chg="add del mod">
          <ac:chgData name="mr2bon@agrineer.onmicrosoft.com" userId="6837a960-a502-48c4-aca8-38c441cb1e26" providerId="ADAL" clId="{55CD2EDB-9AEB-4E40-9172-6FD4E8424BC9}" dt="2021-03-02T14:49:32.383" v="12096"/>
          <ac:spMkLst>
            <pc:docMk/>
            <pc:sldMk cId="2156195361" sldId="289"/>
            <ac:spMk id="11" creationId="{E37E6046-399B-479A-9904-EC2779EE60DA}"/>
          </ac:spMkLst>
        </pc:spChg>
        <pc:spChg chg="add mod">
          <ac:chgData name="mr2bon@agrineer.onmicrosoft.com" userId="6837a960-a502-48c4-aca8-38c441cb1e26" providerId="ADAL" clId="{55CD2EDB-9AEB-4E40-9172-6FD4E8424BC9}" dt="2021-03-02T14:52:12.971" v="12138"/>
          <ac:spMkLst>
            <pc:docMk/>
            <pc:sldMk cId="2156195361" sldId="289"/>
            <ac:spMk id="12" creationId="{7108EADE-13B1-465F-9D94-43ABB8233EC0}"/>
          </ac:spMkLst>
        </pc:spChg>
        <pc:picChg chg="add mod">
          <ac:chgData name="mr2bon@agrineer.onmicrosoft.com" userId="6837a960-a502-48c4-aca8-38c441cb1e26" providerId="ADAL" clId="{55CD2EDB-9AEB-4E40-9172-6FD4E8424BC9}" dt="2021-02-28T15:23:48.160" v="8024" actId="1037"/>
          <ac:picMkLst>
            <pc:docMk/>
            <pc:sldMk cId="2156195361" sldId="289"/>
            <ac:picMk id="5" creationId="{F29D9F50-86E4-4207-BB06-F9039C3D5F39}"/>
          </ac:picMkLst>
        </pc:picChg>
        <pc:picChg chg="add del">
          <ac:chgData name="mr2bon@agrineer.onmicrosoft.com" userId="6837a960-a502-48c4-aca8-38c441cb1e26" providerId="ADAL" clId="{55CD2EDB-9AEB-4E40-9172-6FD4E8424BC9}" dt="2021-03-01T05:04:57.724" v="9154" actId="22"/>
          <ac:picMkLst>
            <pc:docMk/>
            <pc:sldMk cId="2156195361" sldId="289"/>
            <ac:picMk id="6" creationId="{306A8577-34B5-4632-B778-1352D3C3F8EC}"/>
          </ac:picMkLst>
        </pc:picChg>
      </pc:sldChg>
      <pc:sldChg chg="addSp delSp modSp add mod">
        <pc:chgData name="mr2bon@agrineer.onmicrosoft.com" userId="6837a960-a502-48c4-aca8-38c441cb1e26" providerId="ADAL" clId="{55CD2EDB-9AEB-4E40-9172-6FD4E8424BC9}" dt="2021-03-02T14:52:21.261" v="12142"/>
        <pc:sldMkLst>
          <pc:docMk/>
          <pc:sldMk cId="3541557494" sldId="290"/>
        </pc:sldMkLst>
        <pc:spChg chg="mod">
          <ac:chgData name="mr2bon@agrineer.onmicrosoft.com" userId="6837a960-a502-48c4-aca8-38c441cb1e26" providerId="ADAL" clId="{55CD2EDB-9AEB-4E40-9172-6FD4E8424BC9}" dt="2021-03-02T08:41:14.383" v="11854" actId="947"/>
          <ac:spMkLst>
            <pc:docMk/>
            <pc:sldMk cId="3541557494" sldId="290"/>
            <ac:spMk id="2" creationId="{A1171E67-3344-408E-B6F8-BF5D5387A05E}"/>
          </ac:spMkLst>
        </pc:spChg>
        <pc:spChg chg="mod">
          <ac:chgData name="mr2bon@agrineer.onmicrosoft.com" userId="6837a960-a502-48c4-aca8-38c441cb1e26" providerId="ADAL" clId="{55CD2EDB-9AEB-4E40-9172-6FD4E8424BC9}" dt="2021-03-02T08:10:42.759" v="11489"/>
          <ac:spMkLst>
            <pc:docMk/>
            <pc:sldMk cId="3541557494" sldId="290"/>
            <ac:spMk id="3" creationId="{8A6FBC76-D0E3-4E6D-921F-68E6108F257C}"/>
          </ac:spMkLst>
        </pc:spChg>
        <pc:spChg chg="add del mod">
          <ac:chgData name="mr2bon@agrineer.onmicrosoft.com" userId="6837a960-a502-48c4-aca8-38c441cb1e26" providerId="ADAL" clId="{55CD2EDB-9AEB-4E40-9172-6FD4E8424BC9}" dt="2021-03-02T14:49:31.734" v="12092"/>
          <ac:spMkLst>
            <pc:docMk/>
            <pc:sldMk cId="3541557494" sldId="290"/>
            <ac:spMk id="5" creationId="{33E4704E-2B44-4D43-89E3-585D59D39D42}"/>
          </ac:spMkLst>
        </pc:spChg>
        <pc:spChg chg="del">
          <ac:chgData name="mr2bon@agrineer.onmicrosoft.com" userId="6837a960-a502-48c4-aca8-38c441cb1e26" providerId="ADAL" clId="{55CD2EDB-9AEB-4E40-9172-6FD4E8424BC9}" dt="2021-03-01T02:48:22.186" v="8803" actId="478"/>
          <ac:spMkLst>
            <pc:docMk/>
            <pc:sldMk cId="3541557494" sldId="290"/>
            <ac:spMk id="6" creationId="{1BD49FB2-A6D5-4414-BA41-96FF7B92A155}"/>
          </ac:spMkLst>
        </pc:spChg>
        <pc:spChg chg="add mod">
          <ac:chgData name="mr2bon@agrineer.onmicrosoft.com" userId="6837a960-a502-48c4-aca8-38c441cb1e26" providerId="ADAL" clId="{55CD2EDB-9AEB-4E40-9172-6FD4E8424BC9}" dt="2021-03-02T14:52:21.261" v="12142"/>
          <ac:spMkLst>
            <pc:docMk/>
            <pc:sldMk cId="3541557494" sldId="290"/>
            <ac:spMk id="6" creationId="{DE432334-2BF2-43CA-A823-D228595A45E1}"/>
          </ac:spMkLst>
        </pc:spChg>
        <pc:spChg chg="del">
          <ac:chgData name="mr2bon@agrineer.onmicrosoft.com" userId="6837a960-a502-48c4-aca8-38c441cb1e26" providerId="ADAL" clId="{55CD2EDB-9AEB-4E40-9172-6FD4E8424BC9}" dt="2021-03-01T02:48:24.968" v="8804" actId="478"/>
          <ac:spMkLst>
            <pc:docMk/>
            <pc:sldMk cId="3541557494" sldId="290"/>
            <ac:spMk id="7" creationId="{923438F9-ED64-47BD-8F97-87D5D860DAE8}"/>
          </ac:spMkLst>
        </pc:spChg>
      </pc:sldChg>
      <pc:sldChg chg="addSp delSp modSp add mod">
        <pc:chgData name="mr2bon@agrineer.onmicrosoft.com" userId="6837a960-a502-48c4-aca8-38c441cb1e26" providerId="ADAL" clId="{55CD2EDB-9AEB-4E40-9172-6FD4E8424BC9}" dt="2021-03-02T14:52:20.205" v="12141"/>
        <pc:sldMkLst>
          <pc:docMk/>
          <pc:sldMk cId="308935403" sldId="291"/>
        </pc:sldMkLst>
        <pc:spChg chg="mod">
          <ac:chgData name="mr2bon@agrineer.onmicrosoft.com" userId="6837a960-a502-48c4-aca8-38c441cb1e26" providerId="ADAL" clId="{55CD2EDB-9AEB-4E40-9172-6FD4E8424BC9}" dt="2021-03-02T08:40:57.481" v="11853" actId="947"/>
          <ac:spMkLst>
            <pc:docMk/>
            <pc:sldMk cId="308935403" sldId="291"/>
            <ac:spMk id="2" creationId="{A1171E67-3344-408E-B6F8-BF5D5387A05E}"/>
          </ac:spMkLst>
        </pc:spChg>
        <pc:spChg chg="mod">
          <ac:chgData name="mr2bon@agrineer.onmicrosoft.com" userId="6837a960-a502-48c4-aca8-38c441cb1e26" providerId="ADAL" clId="{55CD2EDB-9AEB-4E40-9172-6FD4E8424BC9}" dt="2021-03-01T08:08:48.428" v="10546"/>
          <ac:spMkLst>
            <pc:docMk/>
            <pc:sldMk cId="308935403" sldId="291"/>
            <ac:spMk id="3" creationId="{8A6FBC76-D0E3-4E6D-921F-68E6108F257C}"/>
          </ac:spMkLst>
        </pc:spChg>
        <pc:spChg chg="add mod">
          <ac:chgData name="mr2bon@agrineer.onmicrosoft.com" userId="6837a960-a502-48c4-aca8-38c441cb1e26" providerId="ADAL" clId="{55CD2EDB-9AEB-4E40-9172-6FD4E8424BC9}" dt="2021-03-01T08:10:10.577" v="10552" actId="207"/>
          <ac:spMkLst>
            <pc:docMk/>
            <pc:sldMk cId="308935403" sldId="291"/>
            <ac:spMk id="4" creationId="{C005A2B6-2245-4B9F-B812-ED77B3780715}"/>
          </ac:spMkLst>
        </pc:spChg>
        <pc:spChg chg="del">
          <ac:chgData name="mr2bon@agrineer.onmicrosoft.com" userId="6837a960-a502-48c4-aca8-38c441cb1e26" providerId="ADAL" clId="{55CD2EDB-9AEB-4E40-9172-6FD4E8424BC9}" dt="2021-03-01T05:12:08.066" v="9434" actId="478"/>
          <ac:spMkLst>
            <pc:docMk/>
            <pc:sldMk cId="308935403" sldId="291"/>
            <ac:spMk id="6" creationId="{1BD49FB2-A6D5-4414-BA41-96FF7B92A155}"/>
          </ac:spMkLst>
        </pc:spChg>
        <pc:spChg chg="del mod">
          <ac:chgData name="mr2bon@agrineer.onmicrosoft.com" userId="6837a960-a502-48c4-aca8-38c441cb1e26" providerId="ADAL" clId="{55CD2EDB-9AEB-4E40-9172-6FD4E8424BC9}" dt="2021-03-01T06:07:40.442" v="9992" actId="478"/>
          <ac:spMkLst>
            <pc:docMk/>
            <pc:sldMk cId="308935403" sldId="291"/>
            <ac:spMk id="7" creationId="{923438F9-ED64-47BD-8F97-87D5D860DAE8}"/>
          </ac:spMkLst>
        </pc:spChg>
        <pc:spChg chg="add mod">
          <ac:chgData name="mr2bon@agrineer.onmicrosoft.com" userId="6837a960-a502-48c4-aca8-38c441cb1e26" providerId="ADAL" clId="{55CD2EDB-9AEB-4E40-9172-6FD4E8424BC9}" dt="2021-03-01T08:10:14" v="10553" actId="207"/>
          <ac:spMkLst>
            <pc:docMk/>
            <pc:sldMk cId="308935403" sldId="291"/>
            <ac:spMk id="8" creationId="{573D469D-0D15-4DA8-B433-C826441A3046}"/>
          </ac:spMkLst>
        </pc:spChg>
        <pc:spChg chg="add del mod">
          <ac:chgData name="mr2bon@agrineer.onmicrosoft.com" userId="6837a960-a502-48c4-aca8-38c441cb1e26" providerId="ADAL" clId="{55CD2EDB-9AEB-4E40-9172-6FD4E8424BC9}" dt="2021-03-01T06:15:23.291" v="10041" actId="478"/>
          <ac:spMkLst>
            <pc:docMk/>
            <pc:sldMk cId="308935403" sldId="291"/>
            <ac:spMk id="9" creationId="{E3569DD1-2193-4548-B82E-0C18A0EF2F4A}"/>
          </ac:spMkLst>
        </pc:spChg>
        <pc:spChg chg="add mod">
          <ac:chgData name="mr2bon@agrineer.onmicrosoft.com" userId="6837a960-a502-48c4-aca8-38c441cb1e26" providerId="ADAL" clId="{55CD2EDB-9AEB-4E40-9172-6FD4E8424BC9}" dt="2021-03-01T08:10:24.591" v="10556" actId="207"/>
          <ac:spMkLst>
            <pc:docMk/>
            <pc:sldMk cId="308935403" sldId="291"/>
            <ac:spMk id="17" creationId="{2877A6EF-6238-465B-AC98-9783D3212818}"/>
          </ac:spMkLst>
        </pc:spChg>
        <pc:spChg chg="add mod">
          <ac:chgData name="mr2bon@agrineer.onmicrosoft.com" userId="6837a960-a502-48c4-aca8-38c441cb1e26" providerId="ADAL" clId="{55CD2EDB-9AEB-4E40-9172-6FD4E8424BC9}" dt="2021-03-01T08:10:21.160" v="10555" actId="207"/>
          <ac:spMkLst>
            <pc:docMk/>
            <pc:sldMk cId="308935403" sldId="291"/>
            <ac:spMk id="18" creationId="{70C4586B-FDEA-46E0-BD55-A3FD9CA8AEE1}"/>
          </ac:spMkLst>
        </pc:spChg>
        <pc:spChg chg="add mod">
          <ac:chgData name="mr2bon@agrineer.onmicrosoft.com" userId="6837a960-a502-48c4-aca8-38c441cb1e26" providerId="ADAL" clId="{55CD2EDB-9AEB-4E40-9172-6FD4E8424BC9}" dt="2021-03-01T08:10:17.089" v="10554" actId="207"/>
          <ac:spMkLst>
            <pc:docMk/>
            <pc:sldMk cId="308935403" sldId="291"/>
            <ac:spMk id="19" creationId="{BE532DD7-F5D3-4470-A3AE-7B423C22CE82}"/>
          </ac:spMkLst>
        </pc:spChg>
        <pc:spChg chg="add mod">
          <ac:chgData name="mr2bon@agrineer.onmicrosoft.com" userId="6837a960-a502-48c4-aca8-38c441cb1e26" providerId="ADAL" clId="{55CD2EDB-9AEB-4E40-9172-6FD4E8424BC9}" dt="2021-03-01T08:01:59.898" v="10452" actId="164"/>
          <ac:spMkLst>
            <pc:docMk/>
            <pc:sldMk cId="308935403" sldId="291"/>
            <ac:spMk id="22" creationId="{5835B491-385E-47D8-B403-E2147E8822EC}"/>
          </ac:spMkLst>
        </pc:spChg>
        <pc:spChg chg="add mod">
          <ac:chgData name="mr2bon@agrineer.onmicrosoft.com" userId="6837a960-a502-48c4-aca8-38c441cb1e26" providerId="ADAL" clId="{55CD2EDB-9AEB-4E40-9172-6FD4E8424BC9}" dt="2021-03-01T08:03:30.696" v="10486" actId="1076"/>
          <ac:spMkLst>
            <pc:docMk/>
            <pc:sldMk cId="308935403" sldId="291"/>
            <ac:spMk id="23" creationId="{73B6901E-4F5C-4874-822D-C20730909678}"/>
          </ac:spMkLst>
        </pc:spChg>
        <pc:spChg chg="add del mod">
          <ac:chgData name="mr2bon@agrineer.onmicrosoft.com" userId="6837a960-a502-48c4-aca8-38c441cb1e26" providerId="ADAL" clId="{55CD2EDB-9AEB-4E40-9172-6FD4E8424BC9}" dt="2021-03-02T14:49:31.866" v="12093"/>
          <ac:spMkLst>
            <pc:docMk/>
            <pc:sldMk cId="308935403" sldId="291"/>
            <ac:spMk id="27" creationId="{1A0D5AF7-25C8-4B0E-BADD-F0625B594665}"/>
          </ac:spMkLst>
        </pc:spChg>
        <pc:spChg chg="add mod">
          <ac:chgData name="mr2bon@agrineer.onmicrosoft.com" userId="6837a960-a502-48c4-aca8-38c441cb1e26" providerId="ADAL" clId="{55CD2EDB-9AEB-4E40-9172-6FD4E8424BC9}" dt="2021-03-02T14:52:20.205" v="12141"/>
          <ac:spMkLst>
            <pc:docMk/>
            <pc:sldMk cId="308935403" sldId="291"/>
            <ac:spMk id="28" creationId="{0BC7DC66-D8AF-4C8F-8C2C-1E204AFCB032}"/>
          </ac:spMkLst>
        </pc:spChg>
        <pc:spChg chg="add del mod">
          <ac:chgData name="mr2bon@agrineer.onmicrosoft.com" userId="6837a960-a502-48c4-aca8-38c441cb1e26" providerId="ADAL" clId="{55CD2EDB-9AEB-4E40-9172-6FD4E8424BC9}" dt="2021-03-01T06:21:25.401" v="10197" actId="478"/>
          <ac:spMkLst>
            <pc:docMk/>
            <pc:sldMk cId="308935403" sldId="291"/>
            <ac:spMk id="30" creationId="{62C4A6FF-BC47-4F16-A6A7-8EBC840096F1}"/>
          </ac:spMkLst>
        </pc:spChg>
        <pc:spChg chg="add del mod">
          <ac:chgData name="mr2bon@agrineer.onmicrosoft.com" userId="6837a960-a502-48c4-aca8-38c441cb1e26" providerId="ADAL" clId="{55CD2EDB-9AEB-4E40-9172-6FD4E8424BC9}" dt="2021-03-01T06:24:55.566" v="10261" actId="478"/>
          <ac:spMkLst>
            <pc:docMk/>
            <pc:sldMk cId="308935403" sldId="291"/>
            <ac:spMk id="39" creationId="{00FF6C62-5FB7-453F-9B84-5A14E9D811BD}"/>
          </ac:spMkLst>
        </pc:spChg>
        <pc:spChg chg="add mod">
          <ac:chgData name="mr2bon@agrineer.onmicrosoft.com" userId="6837a960-a502-48c4-aca8-38c441cb1e26" providerId="ADAL" clId="{55CD2EDB-9AEB-4E40-9172-6FD4E8424BC9}" dt="2021-03-01T08:01:59.898" v="10452" actId="164"/>
          <ac:spMkLst>
            <pc:docMk/>
            <pc:sldMk cId="308935403" sldId="291"/>
            <ac:spMk id="40" creationId="{23D1E145-7F0A-4746-B659-CEE98361B43B}"/>
          </ac:spMkLst>
        </pc:spChg>
        <pc:spChg chg="add mod">
          <ac:chgData name="mr2bon@agrineer.onmicrosoft.com" userId="6837a960-a502-48c4-aca8-38c441cb1e26" providerId="ADAL" clId="{55CD2EDB-9AEB-4E40-9172-6FD4E8424BC9}" dt="2021-03-01T08:01:59.898" v="10452" actId="164"/>
          <ac:spMkLst>
            <pc:docMk/>
            <pc:sldMk cId="308935403" sldId="291"/>
            <ac:spMk id="41" creationId="{B7A4E43F-EC61-4900-9638-35487268DCBC}"/>
          </ac:spMkLst>
        </pc:spChg>
        <pc:spChg chg="add mod">
          <ac:chgData name="mr2bon@agrineer.onmicrosoft.com" userId="6837a960-a502-48c4-aca8-38c441cb1e26" providerId="ADAL" clId="{55CD2EDB-9AEB-4E40-9172-6FD4E8424BC9}" dt="2021-03-01T08:01:59.898" v="10452" actId="164"/>
          <ac:spMkLst>
            <pc:docMk/>
            <pc:sldMk cId="308935403" sldId="291"/>
            <ac:spMk id="42" creationId="{9E396249-FF73-422C-862F-C36025D47A71}"/>
          </ac:spMkLst>
        </pc:spChg>
        <pc:spChg chg="add mod">
          <ac:chgData name="mr2bon@agrineer.onmicrosoft.com" userId="6837a960-a502-48c4-aca8-38c441cb1e26" providerId="ADAL" clId="{55CD2EDB-9AEB-4E40-9172-6FD4E8424BC9}" dt="2021-03-01T08:01:59.898" v="10452" actId="164"/>
          <ac:spMkLst>
            <pc:docMk/>
            <pc:sldMk cId="308935403" sldId="291"/>
            <ac:spMk id="43" creationId="{81F61F09-2DCC-4FA5-B463-BD01A733FDF0}"/>
          </ac:spMkLst>
        </pc:spChg>
        <pc:grpChg chg="add mod">
          <ac:chgData name="mr2bon@agrineer.onmicrosoft.com" userId="6837a960-a502-48c4-aca8-38c441cb1e26" providerId="ADAL" clId="{55CD2EDB-9AEB-4E40-9172-6FD4E8424BC9}" dt="2021-03-01T08:01:59.898" v="10452" actId="164"/>
          <ac:grpSpMkLst>
            <pc:docMk/>
            <pc:sldMk cId="308935403" sldId="291"/>
            <ac:grpSpMk id="46" creationId="{895D6C59-52B9-4313-AB83-03BED60F7D19}"/>
          </ac:grpSpMkLst>
        </pc:grpChg>
        <pc:grpChg chg="add mod">
          <ac:chgData name="mr2bon@agrineer.onmicrosoft.com" userId="6837a960-a502-48c4-aca8-38c441cb1e26" providerId="ADAL" clId="{55CD2EDB-9AEB-4E40-9172-6FD4E8424BC9}" dt="2021-03-01T08:10:37.931" v="10557" actId="1076"/>
          <ac:grpSpMkLst>
            <pc:docMk/>
            <pc:sldMk cId="308935403" sldId="291"/>
            <ac:grpSpMk id="47" creationId="{CD98C102-397A-4282-B48A-1F0078DD8495}"/>
          </ac:grpSpMkLst>
        </pc:grpChg>
        <pc:picChg chg="add mod">
          <ac:chgData name="mr2bon@agrineer.onmicrosoft.com" userId="6837a960-a502-48c4-aca8-38c441cb1e26" providerId="ADAL" clId="{55CD2EDB-9AEB-4E40-9172-6FD4E8424BC9}" dt="2021-03-01T08:10:46.857" v="10558" actId="29295"/>
          <ac:picMkLst>
            <pc:docMk/>
            <pc:sldMk cId="308935403" sldId="291"/>
            <ac:picMk id="10" creationId="{1BF6E498-67A9-421B-BC4E-0C5BB430AD54}"/>
          </ac:picMkLst>
        </pc:picChg>
        <pc:picChg chg="add mod">
          <ac:chgData name="mr2bon@agrineer.onmicrosoft.com" userId="6837a960-a502-48c4-aca8-38c441cb1e26" providerId="ADAL" clId="{55CD2EDB-9AEB-4E40-9172-6FD4E8424BC9}" dt="2021-03-01T08:10:51.129" v="10559" actId="29295"/>
          <ac:picMkLst>
            <pc:docMk/>
            <pc:sldMk cId="308935403" sldId="291"/>
            <ac:picMk id="12" creationId="{605CACCA-7CDE-4359-9D14-FEBC600D3BBF}"/>
          </ac:picMkLst>
        </pc:picChg>
        <pc:picChg chg="add mod ord">
          <ac:chgData name="mr2bon@agrineer.onmicrosoft.com" userId="6837a960-a502-48c4-aca8-38c441cb1e26" providerId="ADAL" clId="{55CD2EDB-9AEB-4E40-9172-6FD4E8424BC9}" dt="2021-03-01T07:41:28.882" v="10444" actId="164"/>
          <ac:picMkLst>
            <pc:docMk/>
            <pc:sldMk cId="308935403" sldId="291"/>
            <ac:picMk id="14" creationId="{E594C79A-E1BB-405C-BDC0-9A963A24E81A}"/>
          </ac:picMkLst>
        </pc:picChg>
        <pc:picChg chg="add mod">
          <ac:chgData name="mr2bon@agrineer.onmicrosoft.com" userId="6837a960-a502-48c4-aca8-38c441cb1e26" providerId="ADAL" clId="{55CD2EDB-9AEB-4E40-9172-6FD4E8424BC9}" dt="2021-03-01T08:10:55.463" v="10560" actId="29295"/>
          <ac:picMkLst>
            <pc:docMk/>
            <pc:sldMk cId="308935403" sldId="291"/>
            <ac:picMk id="16" creationId="{6495E64E-2C04-4709-BE50-F4E5DBA95005}"/>
          </ac:picMkLst>
        </pc:picChg>
        <pc:cxnChg chg="add mod">
          <ac:chgData name="mr2bon@agrineer.onmicrosoft.com" userId="6837a960-a502-48c4-aca8-38c441cb1e26" providerId="ADAL" clId="{55CD2EDB-9AEB-4E40-9172-6FD4E8424BC9}" dt="2021-03-01T08:03:18.737" v="10484" actId="1076"/>
          <ac:cxnSpMkLst>
            <pc:docMk/>
            <pc:sldMk cId="308935403" sldId="291"/>
            <ac:cxnSpMk id="21" creationId="{1CC8E395-013D-4BBD-A505-739E71C6B21A}"/>
          </ac:cxnSpMkLst>
        </pc:cxnChg>
        <pc:cxnChg chg="add del mod">
          <ac:chgData name="mr2bon@agrineer.onmicrosoft.com" userId="6837a960-a502-48c4-aca8-38c441cb1e26" providerId="ADAL" clId="{55CD2EDB-9AEB-4E40-9172-6FD4E8424BC9}" dt="2021-03-01T06:20:43.206" v="10193" actId="478"/>
          <ac:cxnSpMkLst>
            <pc:docMk/>
            <pc:sldMk cId="308935403" sldId="291"/>
            <ac:cxnSpMk id="25" creationId="{0A2604FF-6C84-48FC-955F-7CC157B67323}"/>
          </ac:cxnSpMkLst>
        </pc:cxnChg>
        <pc:cxnChg chg="add mod">
          <ac:chgData name="mr2bon@agrineer.onmicrosoft.com" userId="6837a960-a502-48c4-aca8-38c441cb1e26" providerId="ADAL" clId="{55CD2EDB-9AEB-4E40-9172-6FD4E8424BC9}" dt="2021-03-01T07:41:28.882" v="10444" actId="164"/>
          <ac:cxnSpMkLst>
            <pc:docMk/>
            <pc:sldMk cId="308935403" sldId="291"/>
            <ac:cxnSpMk id="29" creationId="{FBDCF9F6-B3A0-4F1E-B441-6C1935AA0797}"/>
          </ac:cxnSpMkLst>
        </pc:cxnChg>
        <pc:cxnChg chg="add mod">
          <ac:chgData name="mr2bon@agrineer.onmicrosoft.com" userId="6837a960-a502-48c4-aca8-38c441cb1e26" providerId="ADAL" clId="{55CD2EDB-9AEB-4E40-9172-6FD4E8424BC9}" dt="2021-03-01T08:01:59.898" v="10452" actId="164"/>
          <ac:cxnSpMkLst>
            <pc:docMk/>
            <pc:sldMk cId="308935403" sldId="291"/>
            <ac:cxnSpMk id="32" creationId="{A0F10828-FE0A-4A65-9E41-592A0DA4A5D1}"/>
          </ac:cxnSpMkLst>
        </pc:cxnChg>
        <pc:cxnChg chg="add mod">
          <ac:chgData name="mr2bon@agrineer.onmicrosoft.com" userId="6837a960-a502-48c4-aca8-38c441cb1e26" providerId="ADAL" clId="{55CD2EDB-9AEB-4E40-9172-6FD4E8424BC9}" dt="2021-03-01T08:01:59.898" v="10452" actId="164"/>
          <ac:cxnSpMkLst>
            <pc:docMk/>
            <pc:sldMk cId="308935403" sldId="291"/>
            <ac:cxnSpMk id="33" creationId="{2501E92A-7C7D-48B1-88EF-401B0B916D03}"/>
          </ac:cxnSpMkLst>
        </pc:cxnChg>
        <pc:cxnChg chg="add mod">
          <ac:chgData name="mr2bon@agrineer.onmicrosoft.com" userId="6837a960-a502-48c4-aca8-38c441cb1e26" providerId="ADAL" clId="{55CD2EDB-9AEB-4E40-9172-6FD4E8424BC9}" dt="2021-03-01T08:01:59.898" v="10452" actId="164"/>
          <ac:cxnSpMkLst>
            <pc:docMk/>
            <pc:sldMk cId="308935403" sldId="291"/>
            <ac:cxnSpMk id="37" creationId="{CD53AF79-A2A6-4A22-B792-1F30F962F985}"/>
          </ac:cxnSpMkLst>
        </pc:cxnChg>
      </pc:sldChg>
      <pc:sldChg chg="addSp delSp modSp add mod">
        <pc:chgData name="mr2bon@agrineer.onmicrosoft.com" userId="6837a960-a502-48c4-aca8-38c441cb1e26" providerId="ADAL" clId="{55CD2EDB-9AEB-4E40-9172-6FD4E8424BC9}" dt="2021-03-27T15:40:57.312" v="19562" actId="20577"/>
        <pc:sldMkLst>
          <pc:docMk/>
          <pc:sldMk cId="1571403175" sldId="292"/>
        </pc:sldMkLst>
        <pc:spChg chg="mod">
          <ac:chgData name="mr2bon@agrineer.onmicrosoft.com" userId="6837a960-a502-48c4-aca8-38c441cb1e26" providerId="ADAL" clId="{55CD2EDB-9AEB-4E40-9172-6FD4E8424BC9}" dt="2021-03-02T08:40:15.535" v="11851" actId="947"/>
          <ac:spMkLst>
            <pc:docMk/>
            <pc:sldMk cId="1571403175" sldId="292"/>
            <ac:spMk id="2" creationId="{A1171E67-3344-408E-B6F8-BF5D5387A05E}"/>
          </ac:spMkLst>
        </pc:spChg>
        <pc:spChg chg="mod">
          <ac:chgData name="mr2bon@agrineer.onmicrosoft.com" userId="6837a960-a502-48c4-aca8-38c441cb1e26" providerId="ADAL" clId="{55CD2EDB-9AEB-4E40-9172-6FD4E8424BC9}" dt="2021-03-01T09:45:18.562" v="10677"/>
          <ac:spMkLst>
            <pc:docMk/>
            <pc:sldMk cId="1571403175" sldId="292"/>
            <ac:spMk id="3" creationId="{8A6FBC76-D0E3-4E6D-921F-68E6108F257C}"/>
          </ac:spMkLst>
        </pc:spChg>
        <pc:spChg chg="mod">
          <ac:chgData name="mr2bon@agrineer.onmicrosoft.com" userId="6837a960-a502-48c4-aca8-38c441cb1e26" providerId="ADAL" clId="{55CD2EDB-9AEB-4E40-9172-6FD4E8424BC9}" dt="2021-03-27T15:40:57.312" v="19562" actId="20577"/>
          <ac:spMkLst>
            <pc:docMk/>
            <pc:sldMk cId="1571403175" sldId="292"/>
            <ac:spMk id="8" creationId="{540344C1-0F9D-43DB-AD55-89721D17E969}"/>
          </ac:spMkLst>
        </pc:spChg>
        <pc:spChg chg="add del mod">
          <ac:chgData name="mr2bon@agrineer.onmicrosoft.com" userId="6837a960-a502-48c4-aca8-38c441cb1e26" providerId="ADAL" clId="{55CD2EDB-9AEB-4E40-9172-6FD4E8424BC9}" dt="2021-03-02T14:49:32.183" v="12095"/>
          <ac:spMkLst>
            <pc:docMk/>
            <pc:sldMk cId="1571403175" sldId="292"/>
            <ac:spMk id="10" creationId="{B72F1199-932B-4508-8F62-4DCC0C7D1790}"/>
          </ac:spMkLst>
        </pc:spChg>
        <pc:spChg chg="add mod">
          <ac:chgData name="mr2bon@agrineer.onmicrosoft.com" userId="6837a960-a502-48c4-aca8-38c441cb1e26" providerId="ADAL" clId="{55CD2EDB-9AEB-4E40-9172-6FD4E8424BC9}" dt="2021-03-02T14:52:18.215" v="12139"/>
          <ac:spMkLst>
            <pc:docMk/>
            <pc:sldMk cId="1571403175" sldId="292"/>
            <ac:spMk id="11" creationId="{8F85E03B-0432-4339-96F6-B2B97EB80481}"/>
          </ac:spMkLst>
        </pc:spChg>
      </pc:sldChg>
      <pc:sldChg chg="addSp delSp modSp add mod">
        <pc:chgData name="mr2bon@agrineer.onmicrosoft.com" userId="6837a960-a502-48c4-aca8-38c441cb1e26" providerId="ADAL" clId="{55CD2EDB-9AEB-4E40-9172-6FD4E8424BC9}" dt="2021-03-08T02:36:44.180" v="13965"/>
        <pc:sldMkLst>
          <pc:docMk/>
          <pc:sldMk cId="3333422728" sldId="293"/>
        </pc:sldMkLst>
        <pc:spChg chg="mod">
          <ac:chgData name="mr2bon@agrineer.onmicrosoft.com" userId="6837a960-a502-48c4-aca8-38c441cb1e26" providerId="ADAL" clId="{55CD2EDB-9AEB-4E40-9172-6FD4E8424BC9}" dt="2021-03-02T08:41:29.647" v="11855" actId="947"/>
          <ac:spMkLst>
            <pc:docMk/>
            <pc:sldMk cId="3333422728" sldId="293"/>
            <ac:spMk id="2" creationId="{A1171E67-3344-408E-B6F8-BF5D5387A05E}"/>
          </ac:spMkLst>
        </pc:spChg>
        <pc:spChg chg="mod">
          <ac:chgData name="mr2bon@agrineer.onmicrosoft.com" userId="6837a960-a502-48c4-aca8-38c441cb1e26" providerId="ADAL" clId="{55CD2EDB-9AEB-4E40-9172-6FD4E8424BC9}" dt="2021-03-08T02:36:44.180" v="13965"/>
          <ac:spMkLst>
            <pc:docMk/>
            <pc:sldMk cId="3333422728" sldId="293"/>
            <ac:spMk id="3" creationId="{8A6FBC76-D0E3-4E6D-921F-68E6108F257C}"/>
          </ac:spMkLst>
        </pc:spChg>
        <pc:spChg chg="add del mod">
          <ac:chgData name="mr2bon@agrineer.onmicrosoft.com" userId="6837a960-a502-48c4-aca8-38c441cb1e26" providerId="ADAL" clId="{55CD2EDB-9AEB-4E40-9172-6FD4E8424BC9}" dt="2021-03-02T14:49:31.596" v="12091"/>
          <ac:spMkLst>
            <pc:docMk/>
            <pc:sldMk cId="3333422728" sldId="293"/>
            <ac:spMk id="5" creationId="{806A9ED2-9158-41C0-A08F-DEF3AACD1517}"/>
          </ac:spMkLst>
        </pc:spChg>
        <pc:spChg chg="add mod">
          <ac:chgData name="mr2bon@agrineer.onmicrosoft.com" userId="6837a960-a502-48c4-aca8-38c441cb1e26" providerId="ADAL" clId="{55CD2EDB-9AEB-4E40-9172-6FD4E8424BC9}" dt="2021-03-02T14:52:22.264" v="12143"/>
          <ac:spMkLst>
            <pc:docMk/>
            <pc:sldMk cId="3333422728" sldId="293"/>
            <ac:spMk id="6" creationId="{1230426F-A050-480D-A31B-7115AFD53E8B}"/>
          </ac:spMkLst>
        </pc:spChg>
      </pc:sldChg>
      <pc:sldChg chg="add del">
        <pc:chgData name="mr2bon@agrineer.onmicrosoft.com" userId="6837a960-a502-48c4-aca8-38c441cb1e26" providerId="ADAL" clId="{55CD2EDB-9AEB-4E40-9172-6FD4E8424BC9}" dt="2021-03-02T14:49:30.848" v="12086" actId="2890"/>
        <pc:sldMkLst>
          <pc:docMk/>
          <pc:sldMk cId="1708580261" sldId="294"/>
        </pc:sldMkLst>
      </pc:sldChg>
      <pc:sldChg chg="addSp modSp add del mod">
        <pc:chgData name="mr2bon@agrineer.onmicrosoft.com" userId="6837a960-a502-48c4-aca8-38c441cb1e26" providerId="ADAL" clId="{55CD2EDB-9AEB-4E40-9172-6FD4E8424BC9}" dt="2021-03-18T02:59:57.111" v="15273" actId="2696"/>
        <pc:sldMkLst>
          <pc:docMk/>
          <pc:sldMk cId="4162490437" sldId="294"/>
        </pc:sldMkLst>
        <pc:spChg chg="mod">
          <ac:chgData name="mr2bon@agrineer.onmicrosoft.com" userId="6837a960-a502-48c4-aca8-38c441cb1e26" providerId="ADAL" clId="{55CD2EDB-9AEB-4E40-9172-6FD4E8424BC9}" dt="2021-03-18T02:59:41.334" v="15269" actId="164"/>
          <ac:spMkLst>
            <pc:docMk/>
            <pc:sldMk cId="4162490437" sldId="294"/>
            <ac:spMk id="3" creationId="{78D685DF-1EDC-4C95-A6CE-654C50031B25}"/>
          </ac:spMkLst>
        </pc:spChg>
        <pc:spChg chg="mod">
          <ac:chgData name="mr2bon@agrineer.onmicrosoft.com" userId="6837a960-a502-48c4-aca8-38c441cb1e26" providerId="ADAL" clId="{55CD2EDB-9AEB-4E40-9172-6FD4E8424BC9}" dt="2021-03-18T02:59:41.334" v="15269" actId="164"/>
          <ac:spMkLst>
            <pc:docMk/>
            <pc:sldMk cId="4162490437" sldId="294"/>
            <ac:spMk id="19" creationId="{D06A67D7-1164-4C39-8478-2012F511799D}"/>
          </ac:spMkLst>
        </pc:spChg>
        <pc:grpChg chg="add mod">
          <ac:chgData name="mr2bon@agrineer.onmicrosoft.com" userId="6837a960-a502-48c4-aca8-38c441cb1e26" providerId="ADAL" clId="{55CD2EDB-9AEB-4E40-9172-6FD4E8424BC9}" dt="2021-03-18T02:59:42.860" v="15270" actId="1076"/>
          <ac:grpSpMkLst>
            <pc:docMk/>
            <pc:sldMk cId="4162490437" sldId="294"/>
            <ac:grpSpMk id="2" creationId="{CC9DA153-B49E-4D69-AFE9-FD689CD2634F}"/>
          </ac:grpSpMkLst>
        </pc:grpChg>
        <pc:cxnChg chg="mod">
          <ac:chgData name="mr2bon@agrineer.onmicrosoft.com" userId="6837a960-a502-48c4-aca8-38c441cb1e26" providerId="ADAL" clId="{55CD2EDB-9AEB-4E40-9172-6FD4E8424BC9}" dt="2021-03-18T02:59:41.334" v="15269" actId="164"/>
          <ac:cxnSpMkLst>
            <pc:docMk/>
            <pc:sldMk cId="4162490437" sldId="294"/>
            <ac:cxnSpMk id="27" creationId="{38109B7B-79C0-43FE-B4F6-1A117E0DD701}"/>
          </ac:cxnSpMkLst>
        </pc:cxnChg>
        <pc:cxnChg chg="mod">
          <ac:chgData name="mr2bon@agrineer.onmicrosoft.com" userId="6837a960-a502-48c4-aca8-38c441cb1e26" providerId="ADAL" clId="{55CD2EDB-9AEB-4E40-9172-6FD4E8424BC9}" dt="2021-03-18T02:59:41.334" v="15269" actId="164"/>
          <ac:cxnSpMkLst>
            <pc:docMk/>
            <pc:sldMk cId="4162490437" sldId="294"/>
            <ac:cxnSpMk id="29" creationId="{7632E13F-9545-43D1-A08C-12F4036468AE}"/>
          </ac:cxnSpMkLst>
        </pc:cxnChg>
        <pc:cxnChg chg="mod">
          <ac:chgData name="mr2bon@agrineer.onmicrosoft.com" userId="6837a960-a502-48c4-aca8-38c441cb1e26" providerId="ADAL" clId="{55CD2EDB-9AEB-4E40-9172-6FD4E8424BC9}" dt="2021-03-18T02:59:41.334" v="15269" actId="164"/>
          <ac:cxnSpMkLst>
            <pc:docMk/>
            <pc:sldMk cId="4162490437" sldId="294"/>
            <ac:cxnSpMk id="33" creationId="{CC7C03DC-ECE9-4F41-BCE5-46064F8F7B2B}"/>
          </ac:cxnSpMkLst>
        </pc:cxnChg>
      </pc:sldChg>
      <pc:sldChg chg="addSp modSp add">
        <pc:chgData name="mr2bon@agrineer.onmicrosoft.com" userId="6837a960-a502-48c4-aca8-38c441cb1e26" providerId="ADAL" clId="{55CD2EDB-9AEB-4E40-9172-6FD4E8424BC9}" dt="2021-03-18T02:59:50.387" v="15272"/>
        <pc:sldMkLst>
          <pc:docMk/>
          <pc:sldMk cId="809718823" sldId="295"/>
        </pc:sldMkLst>
        <pc:spChg chg="mod">
          <ac:chgData name="mr2bon@agrineer.onmicrosoft.com" userId="6837a960-a502-48c4-aca8-38c441cb1e26" providerId="ADAL" clId="{55CD2EDB-9AEB-4E40-9172-6FD4E8424BC9}" dt="2021-03-18T02:59:50.387" v="15272"/>
          <ac:spMkLst>
            <pc:docMk/>
            <pc:sldMk cId="809718823" sldId="295"/>
            <ac:spMk id="29" creationId="{F6E7ECF6-1ED6-48CF-A62E-9CD9D5B2D3F0}"/>
          </ac:spMkLst>
        </pc:spChg>
        <pc:spChg chg="mod">
          <ac:chgData name="mr2bon@agrineer.onmicrosoft.com" userId="6837a960-a502-48c4-aca8-38c441cb1e26" providerId="ADAL" clId="{55CD2EDB-9AEB-4E40-9172-6FD4E8424BC9}" dt="2021-03-18T02:59:50.387" v="15272"/>
          <ac:spMkLst>
            <pc:docMk/>
            <pc:sldMk cId="809718823" sldId="295"/>
            <ac:spMk id="33" creationId="{EF5055E0-0D2D-4C76-91A1-082B7873DE97}"/>
          </ac:spMkLst>
        </pc:spChg>
        <pc:grpChg chg="add mod">
          <ac:chgData name="mr2bon@agrineer.onmicrosoft.com" userId="6837a960-a502-48c4-aca8-38c441cb1e26" providerId="ADAL" clId="{55CD2EDB-9AEB-4E40-9172-6FD4E8424BC9}" dt="2021-03-18T02:59:50.387" v="15272"/>
          <ac:grpSpMkLst>
            <pc:docMk/>
            <pc:sldMk cId="809718823" sldId="295"/>
            <ac:grpSpMk id="28" creationId="{8031C6FC-1337-4CCF-940F-FC5F8C6FBB09}"/>
          </ac:grpSpMkLst>
        </pc:grpChg>
        <pc:cxnChg chg="mod">
          <ac:chgData name="mr2bon@agrineer.onmicrosoft.com" userId="6837a960-a502-48c4-aca8-38c441cb1e26" providerId="ADAL" clId="{55CD2EDB-9AEB-4E40-9172-6FD4E8424BC9}" dt="2021-03-18T02:59:50.387" v="15272"/>
          <ac:cxnSpMkLst>
            <pc:docMk/>
            <pc:sldMk cId="809718823" sldId="295"/>
            <ac:cxnSpMk id="30" creationId="{E305C292-6BC6-4184-B5DC-EC5BE629524F}"/>
          </ac:cxnSpMkLst>
        </pc:cxnChg>
        <pc:cxnChg chg="mod">
          <ac:chgData name="mr2bon@agrineer.onmicrosoft.com" userId="6837a960-a502-48c4-aca8-38c441cb1e26" providerId="ADAL" clId="{55CD2EDB-9AEB-4E40-9172-6FD4E8424BC9}" dt="2021-03-18T02:59:50.387" v="15272"/>
          <ac:cxnSpMkLst>
            <pc:docMk/>
            <pc:sldMk cId="809718823" sldId="295"/>
            <ac:cxnSpMk id="32" creationId="{8360A4E8-9189-4C20-A347-6ED5664E6374}"/>
          </ac:cxnSpMkLst>
        </pc:cxnChg>
        <pc:cxnChg chg="mod">
          <ac:chgData name="mr2bon@agrineer.onmicrosoft.com" userId="6837a960-a502-48c4-aca8-38c441cb1e26" providerId="ADAL" clId="{55CD2EDB-9AEB-4E40-9172-6FD4E8424BC9}" dt="2021-03-18T02:59:50.387" v="15272"/>
          <ac:cxnSpMkLst>
            <pc:docMk/>
            <pc:sldMk cId="809718823" sldId="295"/>
            <ac:cxnSpMk id="35" creationId="{62D48B2E-C9AE-43F0-9433-7DE81A78A337}"/>
          </ac:cxnSpMkLst>
        </pc:cxnChg>
      </pc:sldChg>
      <pc:sldChg chg="addSp delSp modSp new mod">
        <pc:chgData name="mr2bon@agrineer.onmicrosoft.com" userId="6837a960-a502-48c4-aca8-38c441cb1e26" providerId="ADAL" clId="{55CD2EDB-9AEB-4E40-9172-6FD4E8424BC9}" dt="2021-03-27T15:32:02.047" v="19330" actId="20577"/>
        <pc:sldMkLst>
          <pc:docMk/>
          <pc:sldMk cId="1721367025" sldId="296"/>
        </pc:sldMkLst>
        <pc:spChg chg="del">
          <ac:chgData name="mr2bon@agrineer.onmicrosoft.com" userId="6837a960-a502-48c4-aca8-38c441cb1e26" providerId="ADAL" clId="{55CD2EDB-9AEB-4E40-9172-6FD4E8424BC9}" dt="2021-03-18T04:48:42.811" v="15298" actId="478"/>
          <ac:spMkLst>
            <pc:docMk/>
            <pc:sldMk cId="1721367025" sldId="296"/>
            <ac:spMk id="2" creationId="{70B6D66C-F36A-4D4D-A868-421A880DCB47}"/>
          </ac:spMkLst>
        </pc:spChg>
        <pc:spChg chg="del mod">
          <ac:chgData name="mr2bon@agrineer.onmicrosoft.com" userId="6837a960-a502-48c4-aca8-38c441cb1e26" providerId="ADAL" clId="{55CD2EDB-9AEB-4E40-9172-6FD4E8424BC9}" dt="2021-03-18T04:49:04.239" v="15340" actId="478"/>
          <ac:spMkLst>
            <pc:docMk/>
            <pc:sldMk cId="1721367025" sldId="296"/>
            <ac:spMk id="3" creationId="{2B79BE60-573B-4C90-AB44-5380719DC136}"/>
          </ac:spMkLst>
        </pc:spChg>
        <pc:spChg chg="add mod">
          <ac:chgData name="mr2bon@agrineer.onmicrosoft.com" userId="6837a960-a502-48c4-aca8-38c441cb1e26" providerId="ADAL" clId="{55CD2EDB-9AEB-4E40-9172-6FD4E8424BC9}" dt="2021-03-18T04:49:01.984" v="15338" actId="20577"/>
          <ac:spMkLst>
            <pc:docMk/>
            <pc:sldMk cId="1721367025" sldId="296"/>
            <ac:spMk id="4" creationId="{E8233B4F-80DC-4D9C-A01D-9FBC0779D19B}"/>
          </ac:spMkLst>
        </pc:spChg>
        <pc:spChg chg="add mod">
          <ac:chgData name="mr2bon@agrineer.onmicrosoft.com" userId="6837a960-a502-48c4-aca8-38c441cb1e26" providerId="ADAL" clId="{55CD2EDB-9AEB-4E40-9172-6FD4E8424BC9}" dt="2021-03-27T15:32:02.047" v="19330" actId="20577"/>
          <ac:spMkLst>
            <pc:docMk/>
            <pc:sldMk cId="1721367025" sldId="296"/>
            <ac:spMk id="7" creationId="{C499A00C-B7D1-453F-91BE-403C0D0DBF10}"/>
          </ac:spMkLst>
        </pc:spChg>
        <pc:spChg chg="del">
          <ac:chgData name="mr2bon@agrineer.onmicrosoft.com" userId="6837a960-a502-48c4-aca8-38c441cb1e26" providerId="ADAL" clId="{55CD2EDB-9AEB-4E40-9172-6FD4E8424BC9}" dt="2021-03-18T05:16:06.664" v="15506" actId="478"/>
          <ac:spMkLst>
            <pc:docMk/>
            <pc:sldMk cId="1721367025" sldId="296"/>
            <ac:spMk id="8" creationId="{4124FFB0-3FA4-4CB2-A05A-360FED60E766}"/>
          </ac:spMkLst>
        </pc:spChg>
        <pc:spChg chg="add mod">
          <ac:chgData name="mr2bon@agrineer.onmicrosoft.com" userId="6837a960-a502-48c4-aca8-38c441cb1e26" providerId="ADAL" clId="{55CD2EDB-9AEB-4E40-9172-6FD4E8424BC9}" dt="2021-03-18T05:16:13.492" v="15507"/>
          <ac:spMkLst>
            <pc:docMk/>
            <pc:sldMk cId="1721367025" sldId="296"/>
            <ac:spMk id="9" creationId="{FD92F38F-D7A3-4277-9A57-2E565DD368E4}"/>
          </ac:spMkLst>
        </pc:spChg>
        <pc:picChg chg="add mod">
          <ac:chgData name="mr2bon@agrineer.onmicrosoft.com" userId="6837a960-a502-48c4-aca8-38c441cb1e26" providerId="ADAL" clId="{55CD2EDB-9AEB-4E40-9172-6FD4E8424BC9}" dt="2021-03-18T04:49:32.035" v="15347" actId="1076"/>
          <ac:picMkLst>
            <pc:docMk/>
            <pc:sldMk cId="1721367025" sldId="296"/>
            <ac:picMk id="6" creationId="{224A37BB-8CB2-474C-B15A-B7E3FDEFC8AC}"/>
          </ac:picMkLst>
        </pc:picChg>
      </pc:sldChg>
      <pc:sldChg chg="new del">
        <pc:chgData name="mr2bon@agrineer.onmicrosoft.com" userId="6837a960-a502-48c4-aca8-38c441cb1e26" providerId="ADAL" clId="{55CD2EDB-9AEB-4E40-9172-6FD4E8424BC9}" dt="2021-03-23T14:44:22.168" v="15509" actId="2696"/>
        <pc:sldMkLst>
          <pc:docMk/>
          <pc:sldMk cId="418970919" sldId="297"/>
        </pc:sldMkLst>
      </pc:sldChg>
      <pc:sldChg chg="addSp modSp add del mod">
        <pc:chgData name="mr2bon@agrineer.onmicrosoft.com" userId="6837a960-a502-48c4-aca8-38c441cb1e26" providerId="ADAL" clId="{55CD2EDB-9AEB-4E40-9172-6FD4E8424BC9}" dt="2021-03-23T14:45:34.682" v="15516" actId="2696"/>
        <pc:sldMkLst>
          <pc:docMk/>
          <pc:sldMk cId="680646730" sldId="297"/>
        </pc:sldMkLst>
        <pc:picChg chg="mod modCrop">
          <ac:chgData name="mr2bon@agrineer.onmicrosoft.com" userId="6837a960-a502-48c4-aca8-38c441cb1e26" providerId="ADAL" clId="{55CD2EDB-9AEB-4E40-9172-6FD4E8424BC9}" dt="2021-03-23T14:44:56.638" v="15514" actId="732"/>
          <ac:picMkLst>
            <pc:docMk/>
            <pc:sldMk cId="680646730" sldId="297"/>
            <ac:picMk id="5" creationId="{AB7CCBDD-506F-4342-B88D-B107C6B34F61}"/>
          </ac:picMkLst>
        </pc:picChg>
        <pc:picChg chg="add mod">
          <ac:chgData name="mr2bon@agrineer.onmicrosoft.com" userId="6837a960-a502-48c4-aca8-38c441cb1e26" providerId="ADAL" clId="{55CD2EDB-9AEB-4E40-9172-6FD4E8424BC9}" dt="2021-03-23T14:45:05.574" v="15515"/>
          <ac:picMkLst>
            <pc:docMk/>
            <pc:sldMk cId="680646730" sldId="297"/>
            <ac:picMk id="9" creationId="{FB2AF5AB-B80A-419A-967E-8A0EFD3B680A}"/>
          </ac:picMkLst>
        </pc:picChg>
      </pc:sldChg>
      <pc:sldChg chg="addSp delSp modSp add mod">
        <pc:chgData name="mr2bon@agrineer.onmicrosoft.com" userId="6837a960-a502-48c4-aca8-38c441cb1e26" providerId="ADAL" clId="{55CD2EDB-9AEB-4E40-9172-6FD4E8424BC9}" dt="2021-03-27T15:39:44.248" v="19543" actId="20577"/>
        <pc:sldMkLst>
          <pc:docMk/>
          <pc:sldMk cId="2004788008" sldId="298"/>
        </pc:sldMkLst>
        <pc:spChg chg="mod ord">
          <ac:chgData name="mr2bon@agrineer.onmicrosoft.com" userId="6837a960-a502-48c4-aca8-38c441cb1e26" providerId="ADAL" clId="{55CD2EDB-9AEB-4E40-9172-6FD4E8424BC9}" dt="2021-03-23T15:01:59.918" v="15736" actId="1076"/>
          <ac:spMkLst>
            <pc:docMk/>
            <pc:sldMk cId="2004788008" sldId="298"/>
            <ac:spMk id="6" creationId="{79D223F8-C573-4440-9B60-513C0BC11A1B}"/>
          </ac:spMkLst>
        </pc:spChg>
        <pc:spChg chg="mod">
          <ac:chgData name="mr2bon@agrineer.onmicrosoft.com" userId="6837a960-a502-48c4-aca8-38c441cb1e26" providerId="ADAL" clId="{55CD2EDB-9AEB-4E40-9172-6FD4E8424BC9}" dt="2021-03-26T04:58:03.317" v="16375" actId="20577"/>
          <ac:spMkLst>
            <pc:docMk/>
            <pc:sldMk cId="2004788008" sldId="298"/>
            <ac:spMk id="7" creationId="{11A5463C-818C-4026-AB90-9AA8E4386A24}"/>
          </ac:spMkLst>
        </pc:spChg>
        <pc:spChg chg="mod">
          <ac:chgData name="mr2bon@agrineer.onmicrosoft.com" userId="6837a960-a502-48c4-aca8-38c441cb1e26" providerId="ADAL" clId="{55CD2EDB-9AEB-4E40-9172-6FD4E8424BC9}" dt="2021-03-27T15:39:44.248" v="19543" actId="20577"/>
          <ac:spMkLst>
            <pc:docMk/>
            <pc:sldMk cId="2004788008" sldId="298"/>
            <ac:spMk id="8" creationId="{DB968E3C-DF53-4AED-8343-D85CE02B97C3}"/>
          </ac:spMkLst>
        </pc:spChg>
        <pc:spChg chg="add del mod ord">
          <ac:chgData name="mr2bon@agrineer.onmicrosoft.com" userId="6837a960-a502-48c4-aca8-38c441cb1e26" providerId="ADAL" clId="{55CD2EDB-9AEB-4E40-9172-6FD4E8424BC9}" dt="2021-03-23T15:00:23.178" v="15693" actId="1076"/>
          <ac:spMkLst>
            <pc:docMk/>
            <pc:sldMk cId="2004788008" sldId="298"/>
            <ac:spMk id="23" creationId="{8F372B7C-98FF-4290-9BE9-3B34DB5346D7}"/>
          </ac:spMkLst>
        </pc:spChg>
        <pc:spChg chg="add mod">
          <ac:chgData name="mr2bon@agrineer.onmicrosoft.com" userId="6837a960-a502-48c4-aca8-38c441cb1e26" providerId="ADAL" clId="{55CD2EDB-9AEB-4E40-9172-6FD4E8424BC9}" dt="2021-03-23T15:01:41.392" v="15723" actId="20577"/>
          <ac:spMkLst>
            <pc:docMk/>
            <pc:sldMk cId="2004788008" sldId="298"/>
            <ac:spMk id="30" creationId="{6BB7EFCD-DEF4-4024-8842-1022F5BB66B8}"/>
          </ac:spMkLst>
        </pc:spChg>
        <pc:spChg chg="add mod">
          <ac:chgData name="mr2bon@agrineer.onmicrosoft.com" userId="6837a960-a502-48c4-aca8-38c441cb1e26" providerId="ADAL" clId="{55CD2EDB-9AEB-4E40-9172-6FD4E8424BC9}" dt="2021-03-23T14:58:18.059" v="15652" actId="1076"/>
          <ac:spMkLst>
            <pc:docMk/>
            <pc:sldMk cId="2004788008" sldId="298"/>
            <ac:spMk id="31" creationId="{C5CC0F76-96E9-424D-8390-138E69717D86}"/>
          </ac:spMkLst>
        </pc:spChg>
        <pc:spChg chg="add del mod">
          <ac:chgData name="mr2bon@agrineer.onmicrosoft.com" userId="6837a960-a502-48c4-aca8-38c441cb1e26" providerId="ADAL" clId="{55CD2EDB-9AEB-4E40-9172-6FD4E8424BC9}" dt="2021-03-23T15:01:43.348" v="15725" actId="478"/>
          <ac:spMkLst>
            <pc:docMk/>
            <pc:sldMk cId="2004788008" sldId="298"/>
            <ac:spMk id="32" creationId="{A7EC79FD-63A5-4BA2-B293-FDB15EDBB850}"/>
          </ac:spMkLst>
        </pc:spChg>
        <pc:spChg chg="add mod">
          <ac:chgData name="mr2bon@agrineer.onmicrosoft.com" userId="6837a960-a502-48c4-aca8-38c441cb1e26" providerId="ADAL" clId="{55CD2EDB-9AEB-4E40-9172-6FD4E8424BC9}" dt="2021-03-23T15:03:58.390" v="15827" actId="1035"/>
          <ac:spMkLst>
            <pc:docMk/>
            <pc:sldMk cId="2004788008" sldId="298"/>
            <ac:spMk id="33" creationId="{F460E97C-B562-4C08-A219-30C72C0C480C}"/>
          </ac:spMkLst>
        </pc:spChg>
        <pc:spChg chg="add mod">
          <ac:chgData name="mr2bon@agrineer.onmicrosoft.com" userId="6837a960-a502-48c4-aca8-38c441cb1e26" providerId="ADAL" clId="{55CD2EDB-9AEB-4E40-9172-6FD4E8424BC9}" dt="2021-03-23T15:03:54.475" v="15824" actId="1035"/>
          <ac:spMkLst>
            <pc:docMk/>
            <pc:sldMk cId="2004788008" sldId="298"/>
            <ac:spMk id="34" creationId="{1A065620-8444-4A04-9E4F-93FFE3AE646E}"/>
          </ac:spMkLst>
        </pc:spChg>
        <pc:spChg chg="add mod">
          <ac:chgData name="mr2bon@agrineer.onmicrosoft.com" userId="6837a960-a502-48c4-aca8-38c441cb1e26" providerId="ADAL" clId="{55CD2EDB-9AEB-4E40-9172-6FD4E8424BC9}" dt="2021-03-23T15:13:39.552" v="16014" actId="207"/>
          <ac:spMkLst>
            <pc:docMk/>
            <pc:sldMk cId="2004788008" sldId="298"/>
            <ac:spMk id="39" creationId="{D6E02A8C-22EE-4EE8-9E32-11E35A86ECF9}"/>
          </ac:spMkLst>
        </pc:spChg>
        <pc:spChg chg="add mod">
          <ac:chgData name="mr2bon@agrineer.onmicrosoft.com" userId="6837a960-a502-48c4-aca8-38c441cb1e26" providerId="ADAL" clId="{55CD2EDB-9AEB-4E40-9172-6FD4E8424BC9}" dt="2021-03-23T15:13:46.088" v="16024" actId="207"/>
          <ac:spMkLst>
            <pc:docMk/>
            <pc:sldMk cId="2004788008" sldId="298"/>
            <ac:spMk id="40" creationId="{36375B1E-1B6B-48B3-8101-3D63AB1F6961}"/>
          </ac:spMkLst>
        </pc:spChg>
        <pc:grpChg chg="add mod">
          <ac:chgData name="mr2bon@agrineer.onmicrosoft.com" userId="6837a960-a502-48c4-aca8-38c441cb1e26" providerId="ADAL" clId="{55CD2EDB-9AEB-4E40-9172-6FD4E8424BC9}" dt="2021-03-23T15:08:57.094" v="15877" actId="1076"/>
          <ac:grpSpMkLst>
            <pc:docMk/>
            <pc:sldMk cId="2004788008" sldId="298"/>
            <ac:grpSpMk id="29" creationId="{F4A790CA-84B2-4C53-A98E-8F758E36E20C}"/>
          </ac:grpSpMkLst>
        </pc:grpChg>
        <pc:picChg chg="mod ord">
          <ac:chgData name="mr2bon@agrineer.onmicrosoft.com" userId="6837a960-a502-48c4-aca8-38c441cb1e26" providerId="ADAL" clId="{55CD2EDB-9AEB-4E40-9172-6FD4E8424BC9}" dt="2021-03-23T14:52:36.318" v="15599" actId="164"/>
          <ac:picMkLst>
            <pc:docMk/>
            <pc:sldMk cId="2004788008" sldId="298"/>
            <ac:picMk id="5" creationId="{AB7CCBDD-506F-4342-B88D-B107C6B34F61}"/>
          </ac:picMkLst>
        </pc:picChg>
        <pc:cxnChg chg="add del mod">
          <ac:chgData name="mr2bon@agrineer.onmicrosoft.com" userId="6837a960-a502-48c4-aca8-38c441cb1e26" providerId="ADAL" clId="{55CD2EDB-9AEB-4E40-9172-6FD4E8424BC9}" dt="2021-03-23T14:51:14.052" v="15564" actId="478"/>
          <ac:cxnSpMkLst>
            <pc:docMk/>
            <pc:sldMk cId="2004788008" sldId="298"/>
            <ac:cxnSpMk id="9" creationId="{F45E8844-3D1D-4D1E-8394-B0C6D54A9EE6}"/>
          </ac:cxnSpMkLst>
        </pc:cxnChg>
        <pc:cxnChg chg="add del mod">
          <ac:chgData name="mr2bon@agrineer.onmicrosoft.com" userId="6837a960-a502-48c4-aca8-38c441cb1e26" providerId="ADAL" clId="{55CD2EDB-9AEB-4E40-9172-6FD4E8424BC9}" dt="2021-03-23T14:48:27.963" v="15531" actId="478"/>
          <ac:cxnSpMkLst>
            <pc:docMk/>
            <pc:sldMk cId="2004788008" sldId="298"/>
            <ac:cxnSpMk id="11" creationId="{BB0030A5-B980-4354-A727-2F426EE20508}"/>
          </ac:cxnSpMkLst>
        </pc:cxnChg>
        <pc:cxnChg chg="add del mod">
          <ac:chgData name="mr2bon@agrineer.onmicrosoft.com" userId="6837a960-a502-48c4-aca8-38c441cb1e26" providerId="ADAL" clId="{55CD2EDB-9AEB-4E40-9172-6FD4E8424BC9}" dt="2021-03-23T14:52:19.928" v="15596" actId="478"/>
          <ac:cxnSpMkLst>
            <pc:docMk/>
            <pc:sldMk cId="2004788008" sldId="298"/>
            <ac:cxnSpMk id="12" creationId="{0D8798B6-92DB-4DD4-A957-70A4A8CC4177}"/>
          </ac:cxnSpMkLst>
        </pc:cxnChg>
        <pc:cxnChg chg="add del mod ord">
          <ac:chgData name="mr2bon@agrineer.onmicrosoft.com" userId="6837a960-a502-48c4-aca8-38c441cb1e26" providerId="ADAL" clId="{55CD2EDB-9AEB-4E40-9172-6FD4E8424BC9}" dt="2021-03-23T14:51:15.833" v="15565" actId="478"/>
          <ac:cxnSpMkLst>
            <pc:docMk/>
            <pc:sldMk cId="2004788008" sldId="298"/>
            <ac:cxnSpMk id="13" creationId="{B8D9B148-A90B-466E-9735-B5F44B1F162A}"/>
          </ac:cxnSpMkLst>
        </pc:cxnChg>
        <pc:cxnChg chg="add mod">
          <ac:chgData name="mr2bon@agrineer.onmicrosoft.com" userId="6837a960-a502-48c4-aca8-38c441cb1e26" providerId="ADAL" clId="{55CD2EDB-9AEB-4E40-9172-6FD4E8424BC9}" dt="2021-03-23T14:52:36.318" v="15599" actId="164"/>
          <ac:cxnSpMkLst>
            <pc:docMk/>
            <pc:sldMk cId="2004788008" sldId="298"/>
            <ac:cxnSpMk id="22" creationId="{48E8C185-DB5A-471D-91EC-4AD6D9DA9FCC}"/>
          </ac:cxnSpMkLst>
        </pc:cxnChg>
        <pc:cxnChg chg="add mod">
          <ac:chgData name="mr2bon@agrineer.onmicrosoft.com" userId="6837a960-a502-48c4-aca8-38c441cb1e26" providerId="ADAL" clId="{55CD2EDB-9AEB-4E40-9172-6FD4E8424BC9}" dt="2021-03-23T14:52:36.318" v="15599" actId="164"/>
          <ac:cxnSpMkLst>
            <pc:docMk/>
            <pc:sldMk cId="2004788008" sldId="298"/>
            <ac:cxnSpMk id="28" creationId="{3023EF88-7C26-4CA6-9EB8-00AC8F0D29D4}"/>
          </ac:cxnSpMkLst>
        </pc:cxnChg>
        <pc:cxnChg chg="add del mod">
          <ac:chgData name="mr2bon@agrineer.onmicrosoft.com" userId="6837a960-a502-48c4-aca8-38c441cb1e26" providerId="ADAL" clId="{55CD2EDB-9AEB-4E40-9172-6FD4E8424BC9}" dt="2021-03-23T15:14:33.974" v="16025" actId="478"/>
          <ac:cxnSpMkLst>
            <pc:docMk/>
            <pc:sldMk cId="2004788008" sldId="298"/>
            <ac:cxnSpMk id="36" creationId="{411FEDB6-E474-493C-A77F-8DFE7A80E7C1}"/>
          </ac:cxnSpMkLst>
        </pc:cxnChg>
        <pc:cxnChg chg="add del mod">
          <ac:chgData name="mr2bon@agrineer.onmicrosoft.com" userId="6837a960-a502-48c4-aca8-38c441cb1e26" providerId="ADAL" clId="{55CD2EDB-9AEB-4E40-9172-6FD4E8424BC9}" dt="2021-03-23T15:14:36.583" v="16026" actId="478"/>
          <ac:cxnSpMkLst>
            <pc:docMk/>
            <pc:sldMk cId="2004788008" sldId="298"/>
            <ac:cxnSpMk id="38" creationId="{C853980B-2C48-4A98-98E4-C63450C8432B}"/>
          </ac:cxnSpMkLst>
        </pc:cxnChg>
      </pc:sldChg>
      <pc:sldChg chg="modSp mod">
        <pc:chgData name="mr2bon@agrineer.onmicrosoft.com" userId="6837a960-a502-48c4-aca8-38c441cb1e26" providerId="ADAL" clId="{55CD2EDB-9AEB-4E40-9172-6FD4E8424BC9}" dt="2021-03-27T15:26:08.549" v="19232" actId="20577"/>
        <pc:sldMkLst>
          <pc:docMk/>
          <pc:sldMk cId="3346420529" sldId="299"/>
        </pc:sldMkLst>
        <pc:spChg chg="mod">
          <ac:chgData name="mr2bon@agrineer.onmicrosoft.com" userId="6837a960-a502-48c4-aca8-38c441cb1e26" providerId="ADAL" clId="{55CD2EDB-9AEB-4E40-9172-6FD4E8424BC9}" dt="2021-03-27T15:26:08.549" v="19232" actId="20577"/>
          <ac:spMkLst>
            <pc:docMk/>
            <pc:sldMk cId="3346420529" sldId="299"/>
            <ac:spMk id="7" creationId="{6EB88334-2CFA-4447-B02A-B240A3BE3544}"/>
          </ac:spMkLst>
        </pc:spChg>
      </pc:sldChg>
      <pc:sldChg chg="addSp delSp modSp mod modShow">
        <pc:chgData name="mr2bon@agrineer.onmicrosoft.com" userId="6837a960-a502-48c4-aca8-38c441cb1e26" providerId="ADAL" clId="{55CD2EDB-9AEB-4E40-9172-6FD4E8424BC9}" dt="2021-03-27T15:31:50.924" v="19328" actId="20577"/>
        <pc:sldMkLst>
          <pc:docMk/>
          <pc:sldMk cId="1286852007" sldId="300"/>
        </pc:sldMkLst>
        <pc:spChg chg="mod">
          <ac:chgData name="mr2bon@agrineer.onmicrosoft.com" userId="6837a960-a502-48c4-aca8-38c441cb1e26" providerId="ADAL" clId="{55CD2EDB-9AEB-4E40-9172-6FD4E8424BC9}" dt="2021-03-27T15:21:37.037" v="19082" actId="20577"/>
          <ac:spMkLst>
            <pc:docMk/>
            <pc:sldMk cId="1286852007" sldId="300"/>
            <ac:spMk id="2" creationId="{A1171E67-3344-408E-B6F8-BF5D5387A05E}"/>
          </ac:spMkLst>
        </pc:spChg>
        <pc:spChg chg="mod">
          <ac:chgData name="mr2bon@agrineer.onmicrosoft.com" userId="6837a960-a502-48c4-aca8-38c441cb1e26" providerId="ADAL" clId="{55CD2EDB-9AEB-4E40-9172-6FD4E8424BC9}" dt="2021-03-27T15:24:51.572" v="19230" actId="20577"/>
          <ac:spMkLst>
            <pc:docMk/>
            <pc:sldMk cId="1286852007" sldId="300"/>
            <ac:spMk id="3" creationId="{8A6FBC76-D0E3-4E6D-921F-68E6108F257C}"/>
          </ac:spMkLst>
        </pc:spChg>
        <pc:spChg chg="mod">
          <ac:chgData name="mr2bon@agrineer.onmicrosoft.com" userId="6837a960-a502-48c4-aca8-38c441cb1e26" providerId="ADAL" clId="{55CD2EDB-9AEB-4E40-9172-6FD4E8424BC9}" dt="2021-03-27T15:31:50.924" v="19328" actId="20577"/>
          <ac:spMkLst>
            <pc:docMk/>
            <pc:sldMk cId="1286852007" sldId="300"/>
            <ac:spMk id="7" creationId="{0A1EA580-1560-4105-8BBF-FACBB26EC1FD}"/>
          </ac:spMkLst>
        </pc:spChg>
        <pc:spChg chg="mod">
          <ac:chgData name="mr2bon@agrineer.onmicrosoft.com" userId="6837a960-a502-48c4-aca8-38c441cb1e26" providerId="ADAL" clId="{55CD2EDB-9AEB-4E40-9172-6FD4E8424BC9}" dt="2021-03-27T15:21:07.666" v="19025" actId="14100"/>
          <ac:spMkLst>
            <pc:docMk/>
            <pc:sldMk cId="1286852007" sldId="300"/>
            <ac:spMk id="8" creationId="{08A2FD68-CF25-4CCE-BA44-299E742EC27E}"/>
          </ac:spMkLst>
        </pc:spChg>
        <pc:spChg chg="mod">
          <ac:chgData name="mr2bon@agrineer.onmicrosoft.com" userId="6837a960-a502-48c4-aca8-38c441cb1e26" providerId="ADAL" clId="{55CD2EDB-9AEB-4E40-9172-6FD4E8424BC9}" dt="2021-03-27T15:24:36.780" v="19209" actId="14100"/>
          <ac:spMkLst>
            <pc:docMk/>
            <pc:sldMk cId="1286852007" sldId="300"/>
            <ac:spMk id="9" creationId="{8D58E042-1CC5-47BC-B717-B2C8035116EC}"/>
          </ac:spMkLst>
        </pc:spChg>
        <pc:spChg chg="del">
          <ac:chgData name="mr2bon@agrineer.onmicrosoft.com" userId="6837a960-a502-48c4-aca8-38c441cb1e26" providerId="ADAL" clId="{55CD2EDB-9AEB-4E40-9172-6FD4E8424BC9}" dt="2021-03-26T16:43:02.269" v="18960" actId="478"/>
          <ac:spMkLst>
            <pc:docMk/>
            <pc:sldMk cId="1286852007" sldId="300"/>
            <ac:spMk id="12" creationId="{425479F8-A05A-4637-BB1E-E2C6C3380BA0}"/>
          </ac:spMkLst>
        </pc:spChg>
        <pc:picChg chg="add mod ord">
          <ac:chgData name="mr2bon@agrineer.onmicrosoft.com" userId="6837a960-a502-48c4-aca8-38c441cb1e26" providerId="ADAL" clId="{55CD2EDB-9AEB-4E40-9172-6FD4E8424BC9}" dt="2021-03-27T15:20:10.713" v="18970" actId="167"/>
          <ac:picMkLst>
            <pc:docMk/>
            <pc:sldMk cId="1286852007" sldId="300"/>
            <ac:picMk id="6" creationId="{7F2EBD89-9477-46B7-B02B-75D46E57AD79}"/>
          </ac:picMkLst>
        </pc:picChg>
        <pc:picChg chg="del mod">
          <ac:chgData name="mr2bon@agrineer.onmicrosoft.com" userId="6837a960-a502-48c4-aca8-38c441cb1e26" providerId="ADAL" clId="{55CD2EDB-9AEB-4E40-9172-6FD4E8424BC9}" dt="2021-03-27T15:19:31.843" v="18963" actId="478"/>
          <ac:picMkLst>
            <pc:docMk/>
            <pc:sldMk cId="1286852007" sldId="300"/>
            <ac:picMk id="11" creationId="{AF3F977D-9CAE-478D-98FF-B99DC2923592}"/>
          </ac:picMkLst>
        </pc:picChg>
      </pc:sldChg>
      <pc:sldChg chg="modSp mod">
        <pc:chgData name="mr2bon@agrineer.onmicrosoft.com" userId="6837a960-a502-48c4-aca8-38c441cb1e26" providerId="ADAL" clId="{55CD2EDB-9AEB-4E40-9172-6FD4E8424BC9}" dt="2021-03-27T15:34:53.752" v="19389" actId="20577"/>
        <pc:sldMkLst>
          <pc:docMk/>
          <pc:sldMk cId="203642" sldId="301"/>
        </pc:sldMkLst>
        <pc:spChg chg="mod">
          <ac:chgData name="mr2bon@agrineer.onmicrosoft.com" userId="6837a960-a502-48c4-aca8-38c441cb1e26" providerId="ADAL" clId="{55CD2EDB-9AEB-4E40-9172-6FD4E8424BC9}" dt="2021-03-27T15:34:53.752" v="19389" actId="20577"/>
          <ac:spMkLst>
            <pc:docMk/>
            <pc:sldMk cId="203642" sldId="301"/>
            <ac:spMk id="8" creationId="{DB968E3C-DF53-4AED-8343-D85CE02B97C3}"/>
          </ac:spMkLst>
        </pc:spChg>
        <pc:spChg chg="mod">
          <ac:chgData name="mr2bon@agrineer.onmicrosoft.com" userId="6837a960-a502-48c4-aca8-38c441cb1e26" providerId="ADAL" clId="{55CD2EDB-9AEB-4E40-9172-6FD4E8424BC9}" dt="2021-03-26T05:29:04.014" v="16629" actId="20577"/>
          <ac:spMkLst>
            <pc:docMk/>
            <pc:sldMk cId="203642" sldId="301"/>
            <ac:spMk id="27" creationId="{63DF2EA4-A7D1-49EC-B6DB-7AEE4B6A9CA4}"/>
          </ac:spMkLst>
        </pc:spChg>
        <pc:spChg chg="mod">
          <ac:chgData name="mr2bon@agrineer.onmicrosoft.com" userId="6837a960-a502-48c4-aca8-38c441cb1e26" providerId="ADAL" clId="{55CD2EDB-9AEB-4E40-9172-6FD4E8424BC9}" dt="2021-03-26T05:28:59.383" v="16621" actId="20577"/>
          <ac:spMkLst>
            <pc:docMk/>
            <pc:sldMk cId="203642" sldId="301"/>
            <ac:spMk id="28" creationId="{00776981-7DEA-4C85-B940-3D1B9C98BE50}"/>
          </ac:spMkLst>
        </pc:spChg>
      </pc:sldChg>
      <pc:sldChg chg="addSp delSp modSp add mod">
        <pc:chgData name="mr2bon@agrineer.onmicrosoft.com" userId="6837a960-a502-48c4-aca8-38c441cb1e26" providerId="ADAL" clId="{55CD2EDB-9AEB-4E40-9172-6FD4E8424BC9}" dt="2021-03-27T15:43:21.578" v="19580" actId="1076"/>
        <pc:sldMkLst>
          <pc:docMk/>
          <pc:sldMk cId="610715238" sldId="302"/>
        </pc:sldMkLst>
        <pc:spChg chg="mod">
          <ac:chgData name="mr2bon@agrineer.onmicrosoft.com" userId="6837a960-a502-48c4-aca8-38c441cb1e26" providerId="ADAL" clId="{55CD2EDB-9AEB-4E40-9172-6FD4E8424BC9}" dt="2021-03-26T08:52:24.499" v="16907" actId="20577"/>
          <ac:spMkLst>
            <pc:docMk/>
            <pc:sldMk cId="610715238" sldId="302"/>
            <ac:spMk id="2" creationId="{A1171E67-3344-408E-B6F8-BF5D5387A05E}"/>
          </ac:spMkLst>
        </pc:spChg>
        <pc:spChg chg="del">
          <ac:chgData name="mr2bon@agrineer.onmicrosoft.com" userId="6837a960-a502-48c4-aca8-38c441cb1e26" providerId="ADAL" clId="{55CD2EDB-9AEB-4E40-9172-6FD4E8424BC9}" dt="2021-03-26T08:42:30.711" v="16676" actId="478"/>
          <ac:spMkLst>
            <pc:docMk/>
            <pc:sldMk cId="610715238" sldId="302"/>
            <ac:spMk id="3" creationId="{8A6FBC76-D0E3-4E6D-921F-68E6108F257C}"/>
          </ac:spMkLst>
        </pc:spChg>
        <pc:spChg chg="add del mod">
          <ac:chgData name="mr2bon@agrineer.onmicrosoft.com" userId="6837a960-a502-48c4-aca8-38c441cb1e26" providerId="ADAL" clId="{55CD2EDB-9AEB-4E40-9172-6FD4E8424BC9}" dt="2021-03-26T08:42:33.596" v="16677" actId="478"/>
          <ac:spMkLst>
            <pc:docMk/>
            <pc:sldMk cId="610715238" sldId="302"/>
            <ac:spMk id="5" creationId="{30E5F1AF-8014-4C3E-8460-221F24501AB6}"/>
          </ac:spMkLst>
        </pc:spChg>
        <pc:spChg chg="add mod">
          <ac:chgData name="mr2bon@agrineer.onmicrosoft.com" userId="6837a960-a502-48c4-aca8-38c441cb1e26" providerId="ADAL" clId="{55CD2EDB-9AEB-4E40-9172-6FD4E8424BC9}" dt="2021-03-26T08:49:18.609" v="16837" actId="20577"/>
          <ac:spMkLst>
            <pc:docMk/>
            <pc:sldMk cId="610715238" sldId="302"/>
            <ac:spMk id="11" creationId="{120F59F4-19FF-4ABD-85AD-443F077C76C4}"/>
          </ac:spMkLst>
        </pc:spChg>
        <pc:spChg chg="add mod">
          <ac:chgData name="mr2bon@agrineer.onmicrosoft.com" userId="6837a960-a502-48c4-aca8-38c441cb1e26" providerId="ADAL" clId="{55CD2EDB-9AEB-4E40-9172-6FD4E8424BC9}" dt="2021-03-26T08:50:59.270" v="16866" actId="14100"/>
          <ac:spMkLst>
            <pc:docMk/>
            <pc:sldMk cId="610715238" sldId="302"/>
            <ac:spMk id="12" creationId="{18EA1961-4922-44BE-9EDF-D174DF2BD30D}"/>
          </ac:spMkLst>
        </pc:spChg>
        <pc:spChg chg="add mod">
          <ac:chgData name="mr2bon@agrineer.onmicrosoft.com" userId="6837a960-a502-48c4-aca8-38c441cb1e26" providerId="ADAL" clId="{55CD2EDB-9AEB-4E40-9172-6FD4E8424BC9}" dt="2021-03-26T08:51:06.690" v="16869" actId="14100"/>
          <ac:spMkLst>
            <pc:docMk/>
            <pc:sldMk cId="610715238" sldId="302"/>
            <ac:spMk id="13" creationId="{337BC872-28F7-45F1-AA05-3A9881FF6F50}"/>
          </ac:spMkLst>
        </pc:spChg>
        <pc:spChg chg="add mod">
          <ac:chgData name="mr2bon@agrineer.onmicrosoft.com" userId="6837a960-a502-48c4-aca8-38c441cb1e26" providerId="ADAL" clId="{55CD2EDB-9AEB-4E40-9172-6FD4E8424BC9}" dt="2021-03-26T14:03:58.293" v="17063" actId="164"/>
          <ac:spMkLst>
            <pc:docMk/>
            <pc:sldMk cId="610715238" sldId="302"/>
            <ac:spMk id="14" creationId="{2CF68AED-5FDA-439B-9B04-EAE53EAFAD4A}"/>
          </ac:spMkLst>
        </pc:spChg>
        <pc:spChg chg="add mod">
          <ac:chgData name="mr2bon@agrineer.onmicrosoft.com" userId="6837a960-a502-48c4-aca8-38c441cb1e26" providerId="ADAL" clId="{55CD2EDB-9AEB-4E40-9172-6FD4E8424BC9}" dt="2021-03-26T08:51:24.426" v="16874" actId="1076"/>
          <ac:spMkLst>
            <pc:docMk/>
            <pc:sldMk cId="610715238" sldId="302"/>
            <ac:spMk id="15" creationId="{01333839-3B3D-4CB7-AE74-E6DDF9CF57B2}"/>
          </ac:spMkLst>
        </pc:spChg>
        <pc:spChg chg="add del mod">
          <ac:chgData name="mr2bon@agrineer.onmicrosoft.com" userId="6837a960-a502-48c4-aca8-38c441cb1e26" providerId="ADAL" clId="{55CD2EDB-9AEB-4E40-9172-6FD4E8424BC9}" dt="2021-03-26T08:51:31.466" v="16877" actId="478"/>
          <ac:spMkLst>
            <pc:docMk/>
            <pc:sldMk cId="610715238" sldId="302"/>
            <ac:spMk id="16" creationId="{F2A6A28E-B02C-4B84-BBDF-02103C15C770}"/>
          </ac:spMkLst>
        </pc:spChg>
        <pc:spChg chg="add mod">
          <ac:chgData name="mr2bon@agrineer.onmicrosoft.com" userId="6837a960-a502-48c4-aca8-38c441cb1e26" providerId="ADAL" clId="{55CD2EDB-9AEB-4E40-9172-6FD4E8424BC9}" dt="2021-03-27T15:43:21.578" v="19580" actId="1076"/>
          <ac:spMkLst>
            <pc:docMk/>
            <pc:sldMk cId="610715238" sldId="302"/>
            <ac:spMk id="17" creationId="{E7587472-019B-4E41-AC6E-6B941AC947E0}"/>
          </ac:spMkLst>
        </pc:spChg>
        <pc:spChg chg="add mod">
          <ac:chgData name="mr2bon@agrineer.onmicrosoft.com" userId="6837a960-a502-48c4-aca8-38c441cb1e26" providerId="ADAL" clId="{55CD2EDB-9AEB-4E40-9172-6FD4E8424BC9}" dt="2021-03-26T14:05:01.847" v="17073" actId="1076"/>
          <ac:spMkLst>
            <pc:docMk/>
            <pc:sldMk cId="610715238" sldId="302"/>
            <ac:spMk id="19" creationId="{CAB03BBB-4B4D-4C7F-9DCE-9F10D19CB32E}"/>
          </ac:spMkLst>
        </pc:spChg>
        <pc:grpChg chg="add mod">
          <ac:chgData name="mr2bon@agrineer.onmicrosoft.com" userId="6837a960-a502-48c4-aca8-38c441cb1e26" providerId="ADAL" clId="{55CD2EDB-9AEB-4E40-9172-6FD4E8424BC9}" dt="2021-03-26T14:04:23.786" v="17067" actId="1076"/>
          <ac:grpSpMkLst>
            <pc:docMk/>
            <pc:sldMk cId="610715238" sldId="302"/>
            <ac:grpSpMk id="18" creationId="{95A9D3CF-16C7-4286-98C1-BCE904F380E9}"/>
          </ac:grpSpMkLst>
        </pc:grpChg>
        <pc:picChg chg="add mod modCrop">
          <ac:chgData name="mr2bon@agrineer.onmicrosoft.com" userId="6837a960-a502-48c4-aca8-38c441cb1e26" providerId="ADAL" clId="{55CD2EDB-9AEB-4E40-9172-6FD4E8424BC9}" dt="2021-03-26T14:04:31.217" v="17068" actId="1076"/>
          <ac:picMkLst>
            <pc:docMk/>
            <pc:sldMk cId="610715238" sldId="302"/>
            <ac:picMk id="8" creationId="{C5ADDC73-D92D-40C0-B8D3-822A2095B07A}"/>
          </ac:picMkLst>
        </pc:picChg>
        <pc:picChg chg="add mod modCrop">
          <ac:chgData name="mr2bon@agrineer.onmicrosoft.com" userId="6837a960-a502-48c4-aca8-38c441cb1e26" providerId="ADAL" clId="{55CD2EDB-9AEB-4E40-9172-6FD4E8424BC9}" dt="2021-03-26T14:05:30.904" v="17074" actId="1076"/>
          <ac:picMkLst>
            <pc:docMk/>
            <pc:sldMk cId="610715238" sldId="302"/>
            <ac:picMk id="9" creationId="{87A1124A-791B-45A0-8463-A830CEF63589}"/>
          </ac:picMkLst>
        </pc:picChg>
        <pc:picChg chg="add mod modCrop">
          <ac:chgData name="mr2bon@agrineer.onmicrosoft.com" userId="6837a960-a502-48c4-aca8-38c441cb1e26" providerId="ADAL" clId="{55CD2EDB-9AEB-4E40-9172-6FD4E8424BC9}" dt="2021-03-26T14:03:58.293" v="17063" actId="164"/>
          <ac:picMkLst>
            <pc:docMk/>
            <pc:sldMk cId="610715238" sldId="302"/>
            <ac:picMk id="10" creationId="{0424F25E-F145-4833-B1D3-7B3D2D68CB9D}"/>
          </ac:picMkLst>
        </pc:picChg>
      </pc:sldChg>
      <pc:sldChg chg="addSp delSp modSp add mod">
        <pc:chgData name="mr2bon@agrineer.onmicrosoft.com" userId="6837a960-a502-48c4-aca8-38c441cb1e26" providerId="ADAL" clId="{55CD2EDB-9AEB-4E40-9172-6FD4E8424BC9}" dt="2021-03-27T15:47:34.818" v="19661" actId="20577"/>
        <pc:sldMkLst>
          <pc:docMk/>
          <pc:sldMk cId="2268541097" sldId="303"/>
        </pc:sldMkLst>
        <pc:spChg chg="mod">
          <ac:chgData name="mr2bon@agrineer.onmicrosoft.com" userId="6837a960-a502-48c4-aca8-38c441cb1e26" providerId="ADAL" clId="{55CD2EDB-9AEB-4E40-9172-6FD4E8424BC9}" dt="2021-03-27T15:47:34.818" v="19661" actId="20577"/>
          <ac:spMkLst>
            <pc:docMk/>
            <pc:sldMk cId="2268541097" sldId="303"/>
            <ac:spMk id="3" creationId="{8A6FBC76-D0E3-4E6D-921F-68E6108F257C}"/>
          </ac:spMkLst>
        </pc:spChg>
        <pc:spChg chg="add del">
          <ac:chgData name="mr2bon@agrineer.onmicrosoft.com" userId="6837a960-a502-48c4-aca8-38c441cb1e26" providerId="ADAL" clId="{55CD2EDB-9AEB-4E40-9172-6FD4E8424BC9}" dt="2021-03-27T15:39:25.981" v="19540" actId="478"/>
          <ac:spMkLst>
            <pc:docMk/>
            <pc:sldMk cId="2268541097" sldId="303"/>
            <ac:spMk id="4" creationId="{BC331B8B-FF99-46AD-9143-21CE3BBF047E}"/>
          </ac:spMkLst>
        </pc:spChg>
        <pc:spChg chg="add del">
          <ac:chgData name="mr2bon@agrineer.onmicrosoft.com" userId="6837a960-a502-48c4-aca8-38c441cb1e26" providerId="ADAL" clId="{55CD2EDB-9AEB-4E40-9172-6FD4E8424BC9}" dt="2021-03-27T15:45:33.337" v="19617" actId="478"/>
          <ac:spMkLst>
            <pc:docMk/>
            <pc:sldMk cId="2268541097" sldId="303"/>
            <ac:spMk id="5" creationId="{959F01E6-8894-47CF-B385-055737451ACF}"/>
          </ac:spMkLst>
        </pc:spChg>
      </pc:sldChg>
      <pc:sldChg chg="add del">
        <pc:chgData name="mr2bon@agrineer.onmicrosoft.com" userId="6837a960-a502-48c4-aca8-38c441cb1e26" providerId="ADAL" clId="{55CD2EDB-9AEB-4E40-9172-6FD4E8424BC9}" dt="2021-03-26T16:36:57.301" v="18859" actId="2696"/>
        <pc:sldMkLst>
          <pc:docMk/>
          <pc:sldMk cId="3249137782" sldId="303"/>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4C6A5446-AB0C-4FCC-A934-67AB15ACBA2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F212DDF6-D4FC-475F-922F-26A8230FD77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5C151C3-E985-4EF8-AE30-167C36E51E38}" type="datetimeFigureOut">
              <a:rPr kumimoji="1" lang="ja-JP" altLang="en-US" smtClean="0"/>
              <a:t>2021/3/28</a:t>
            </a:fld>
            <a:endParaRPr kumimoji="1" lang="ja-JP" altLang="en-US"/>
          </a:p>
        </p:txBody>
      </p:sp>
      <p:sp>
        <p:nvSpPr>
          <p:cNvPr id="4" name="フッター プレースホルダー 3">
            <a:extLst>
              <a:ext uri="{FF2B5EF4-FFF2-40B4-BE49-F238E27FC236}">
                <a16:creationId xmlns:a16="http://schemas.microsoft.com/office/drawing/2014/main" id="{0E7B71AA-02BD-44AF-951A-63B1073A7DA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BCA25EF3-8738-44F2-BA37-7005558BFCF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3CE3A0E-EE97-4B69-AAF4-48E628C9FE8E}" type="slidenum">
              <a:rPr kumimoji="1" lang="ja-JP" altLang="en-US" smtClean="0"/>
              <a:t>‹#›</a:t>
            </a:fld>
            <a:endParaRPr kumimoji="1" lang="ja-JP" altLang="en-US"/>
          </a:p>
        </p:txBody>
      </p:sp>
    </p:spTree>
    <p:extLst>
      <p:ext uri="{BB962C8B-B14F-4D97-AF65-F5344CB8AC3E}">
        <p14:creationId xmlns:p14="http://schemas.microsoft.com/office/powerpoint/2010/main" val="1707632424"/>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E105FD-9C3E-48CD-BCD7-8B925C15F11E}" type="datetimeFigureOut">
              <a:rPr kumimoji="1" lang="ja-JP" altLang="en-US" smtClean="0"/>
              <a:t>2021/3/27</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54EC13-4A70-497A-A936-90CBFEB2292E}" type="slidenum">
              <a:rPr kumimoji="1" lang="ja-JP" altLang="en-US" smtClean="0"/>
              <a:t>‹#›</a:t>
            </a:fld>
            <a:endParaRPr kumimoji="1" lang="ja-JP" altLang="en-US"/>
          </a:p>
        </p:txBody>
      </p:sp>
    </p:spTree>
    <p:extLst>
      <p:ext uri="{BB962C8B-B14F-4D97-AF65-F5344CB8AC3E}">
        <p14:creationId xmlns:p14="http://schemas.microsoft.com/office/powerpoint/2010/main" val="1463102646"/>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AEA7FD3-461A-46B9-B804-1CB1878D8ADD}"/>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37DD8F16-5F58-403A-B6F6-94C6DB91CE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25F35AC5-E2F9-4DE7-BF24-8556C4A907C9}"/>
              </a:ext>
            </a:extLst>
          </p:cNvPr>
          <p:cNvSpPr>
            <a:spLocks noGrp="1"/>
          </p:cNvSpPr>
          <p:nvPr>
            <p:ph type="dt" sz="half" idx="10"/>
          </p:nvPr>
        </p:nvSpPr>
        <p:spPr/>
        <p:txBody>
          <a:bodyPr/>
          <a:lstStyle/>
          <a:p>
            <a:fld id="{B8B235DD-95BF-4696-8959-2FFA116A77A4}" type="datetime1">
              <a:rPr kumimoji="1" lang="ja-JP" altLang="en-US" smtClean="0"/>
              <a:t>2021/3/27</a:t>
            </a:fld>
            <a:endParaRPr kumimoji="1" lang="ja-JP" altLang="en-US"/>
          </a:p>
        </p:txBody>
      </p:sp>
      <p:sp>
        <p:nvSpPr>
          <p:cNvPr id="5" name="フッター プレースホルダー 4">
            <a:extLst>
              <a:ext uri="{FF2B5EF4-FFF2-40B4-BE49-F238E27FC236}">
                <a16:creationId xmlns:a16="http://schemas.microsoft.com/office/drawing/2014/main" id="{FA1B4D1A-B5E4-4A63-9AA2-08961203D6B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F503C05-46BB-488B-A010-7B7648ED2D27}"/>
              </a:ext>
            </a:extLst>
          </p:cNvPr>
          <p:cNvSpPr>
            <a:spLocks noGrp="1"/>
          </p:cNvSpPr>
          <p:nvPr>
            <p:ph type="sldNum" sz="quarter" idx="12"/>
          </p:nvPr>
        </p:nvSpPr>
        <p:spPr/>
        <p:txBody>
          <a:bodyPr/>
          <a:lstStyle/>
          <a:p>
            <a:fld id="{5CCB6700-2039-41D0-B393-523CF0C66B9C}" type="slidenum">
              <a:rPr kumimoji="1" lang="ja-JP" altLang="en-US" smtClean="0"/>
              <a:t>‹#›</a:t>
            </a:fld>
            <a:endParaRPr kumimoji="1" lang="ja-JP" altLang="en-US"/>
          </a:p>
        </p:txBody>
      </p:sp>
    </p:spTree>
    <p:extLst>
      <p:ext uri="{BB962C8B-B14F-4D97-AF65-F5344CB8AC3E}">
        <p14:creationId xmlns:p14="http://schemas.microsoft.com/office/powerpoint/2010/main" val="34999543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248D6A0-9857-46C6-9E4B-46BC8AE49B1C}"/>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C25FAAC9-26D5-4D8D-9202-CD61C58CF36A}"/>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70741B4-FD84-40B1-A85C-69B07895E8DC}"/>
              </a:ext>
            </a:extLst>
          </p:cNvPr>
          <p:cNvSpPr>
            <a:spLocks noGrp="1"/>
          </p:cNvSpPr>
          <p:nvPr>
            <p:ph type="dt" sz="half" idx="10"/>
          </p:nvPr>
        </p:nvSpPr>
        <p:spPr/>
        <p:txBody>
          <a:bodyPr/>
          <a:lstStyle/>
          <a:p>
            <a:fld id="{90D77134-77C5-4983-866D-D5787043DFC8}" type="datetime1">
              <a:rPr kumimoji="1" lang="ja-JP" altLang="en-US" smtClean="0"/>
              <a:t>2021/3/27</a:t>
            </a:fld>
            <a:endParaRPr kumimoji="1" lang="ja-JP" altLang="en-US"/>
          </a:p>
        </p:txBody>
      </p:sp>
      <p:sp>
        <p:nvSpPr>
          <p:cNvPr id="5" name="フッター プレースホルダー 4">
            <a:extLst>
              <a:ext uri="{FF2B5EF4-FFF2-40B4-BE49-F238E27FC236}">
                <a16:creationId xmlns:a16="http://schemas.microsoft.com/office/drawing/2014/main" id="{86D79705-4139-4BDF-ABC0-25B1988E5754}"/>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893DB31-E7E9-485E-8B33-1794E59C0905}"/>
              </a:ext>
            </a:extLst>
          </p:cNvPr>
          <p:cNvSpPr>
            <a:spLocks noGrp="1"/>
          </p:cNvSpPr>
          <p:nvPr>
            <p:ph type="sldNum" sz="quarter" idx="12"/>
          </p:nvPr>
        </p:nvSpPr>
        <p:spPr/>
        <p:txBody>
          <a:bodyPr/>
          <a:lstStyle/>
          <a:p>
            <a:fld id="{5CCB6700-2039-41D0-B393-523CF0C66B9C}" type="slidenum">
              <a:rPr kumimoji="1" lang="ja-JP" altLang="en-US" smtClean="0"/>
              <a:t>‹#›</a:t>
            </a:fld>
            <a:endParaRPr kumimoji="1" lang="ja-JP" altLang="en-US"/>
          </a:p>
        </p:txBody>
      </p:sp>
    </p:spTree>
    <p:extLst>
      <p:ext uri="{BB962C8B-B14F-4D97-AF65-F5344CB8AC3E}">
        <p14:creationId xmlns:p14="http://schemas.microsoft.com/office/powerpoint/2010/main" val="28649793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778FCE22-EF99-4324-8BB2-E800C037A863}"/>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753C7205-DF7A-42AE-B79D-A076DD819FC2}"/>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785E848-C3A2-47CB-931D-937E690523E4}"/>
              </a:ext>
            </a:extLst>
          </p:cNvPr>
          <p:cNvSpPr>
            <a:spLocks noGrp="1"/>
          </p:cNvSpPr>
          <p:nvPr>
            <p:ph type="dt" sz="half" idx="10"/>
          </p:nvPr>
        </p:nvSpPr>
        <p:spPr/>
        <p:txBody>
          <a:bodyPr/>
          <a:lstStyle/>
          <a:p>
            <a:fld id="{A51C8868-4A6D-4969-8B85-D6ED747FD2BE}" type="datetime1">
              <a:rPr kumimoji="1" lang="ja-JP" altLang="en-US" smtClean="0"/>
              <a:t>2021/3/27</a:t>
            </a:fld>
            <a:endParaRPr kumimoji="1" lang="ja-JP" altLang="en-US"/>
          </a:p>
        </p:txBody>
      </p:sp>
      <p:sp>
        <p:nvSpPr>
          <p:cNvPr id="5" name="フッター プレースホルダー 4">
            <a:extLst>
              <a:ext uri="{FF2B5EF4-FFF2-40B4-BE49-F238E27FC236}">
                <a16:creationId xmlns:a16="http://schemas.microsoft.com/office/drawing/2014/main" id="{1DEFC954-9B8D-411D-AC33-4A1DEF348FA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5346F7F-2A86-4E46-BBD3-CBF1E281AB30}"/>
              </a:ext>
            </a:extLst>
          </p:cNvPr>
          <p:cNvSpPr>
            <a:spLocks noGrp="1"/>
          </p:cNvSpPr>
          <p:nvPr>
            <p:ph type="sldNum" sz="quarter" idx="12"/>
          </p:nvPr>
        </p:nvSpPr>
        <p:spPr/>
        <p:txBody>
          <a:bodyPr/>
          <a:lstStyle/>
          <a:p>
            <a:fld id="{5CCB6700-2039-41D0-B393-523CF0C66B9C}" type="slidenum">
              <a:rPr kumimoji="1" lang="ja-JP" altLang="en-US" smtClean="0"/>
              <a:t>‹#›</a:t>
            </a:fld>
            <a:endParaRPr kumimoji="1" lang="ja-JP" altLang="en-US"/>
          </a:p>
        </p:txBody>
      </p:sp>
    </p:spTree>
    <p:extLst>
      <p:ext uri="{BB962C8B-B14F-4D97-AF65-F5344CB8AC3E}">
        <p14:creationId xmlns:p14="http://schemas.microsoft.com/office/powerpoint/2010/main" val="16872097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5B768C2-1D5A-4712-AD60-2878CAFE37C8}"/>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D71DAD6-947D-4594-8396-593DFC65E449}"/>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8B7A08F-4D44-45BB-BF8D-47A62DB7C02F}"/>
              </a:ext>
            </a:extLst>
          </p:cNvPr>
          <p:cNvSpPr>
            <a:spLocks noGrp="1"/>
          </p:cNvSpPr>
          <p:nvPr>
            <p:ph type="dt" sz="half" idx="10"/>
          </p:nvPr>
        </p:nvSpPr>
        <p:spPr/>
        <p:txBody>
          <a:bodyPr/>
          <a:lstStyle/>
          <a:p>
            <a:fld id="{05C6FCC5-83F4-42CF-86DB-56C8D8EB6080}" type="datetime1">
              <a:rPr kumimoji="1" lang="ja-JP" altLang="en-US" smtClean="0"/>
              <a:t>2021/3/27</a:t>
            </a:fld>
            <a:endParaRPr kumimoji="1" lang="ja-JP" altLang="en-US"/>
          </a:p>
        </p:txBody>
      </p:sp>
      <p:sp>
        <p:nvSpPr>
          <p:cNvPr id="5" name="フッター プレースホルダー 4">
            <a:extLst>
              <a:ext uri="{FF2B5EF4-FFF2-40B4-BE49-F238E27FC236}">
                <a16:creationId xmlns:a16="http://schemas.microsoft.com/office/drawing/2014/main" id="{DF321929-1FB8-4F2C-B044-E5EBC829513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CEB9A09-7A38-4D44-81A4-0AA837FFA3CF}"/>
              </a:ext>
            </a:extLst>
          </p:cNvPr>
          <p:cNvSpPr>
            <a:spLocks noGrp="1"/>
          </p:cNvSpPr>
          <p:nvPr>
            <p:ph type="sldNum" sz="quarter" idx="12"/>
          </p:nvPr>
        </p:nvSpPr>
        <p:spPr/>
        <p:txBody>
          <a:bodyPr/>
          <a:lstStyle/>
          <a:p>
            <a:fld id="{5CCB6700-2039-41D0-B393-523CF0C66B9C}" type="slidenum">
              <a:rPr kumimoji="1" lang="ja-JP" altLang="en-US" smtClean="0"/>
              <a:t>‹#›</a:t>
            </a:fld>
            <a:endParaRPr kumimoji="1" lang="ja-JP" altLang="en-US"/>
          </a:p>
        </p:txBody>
      </p:sp>
    </p:spTree>
    <p:extLst>
      <p:ext uri="{BB962C8B-B14F-4D97-AF65-F5344CB8AC3E}">
        <p14:creationId xmlns:p14="http://schemas.microsoft.com/office/powerpoint/2010/main" val="1759310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600D170-C8DE-4257-8ACF-D58023356336}"/>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2F601FD2-1553-41EA-A3B2-7ADDA323F89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CA230AC7-9E73-44FC-A017-988744C0FF5E}"/>
              </a:ext>
            </a:extLst>
          </p:cNvPr>
          <p:cNvSpPr>
            <a:spLocks noGrp="1"/>
          </p:cNvSpPr>
          <p:nvPr>
            <p:ph type="dt" sz="half" idx="10"/>
          </p:nvPr>
        </p:nvSpPr>
        <p:spPr/>
        <p:txBody>
          <a:bodyPr/>
          <a:lstStyle/>
          <a:p>
            <a:fld id="{FE3972CA-9E52-445F-9CE6-D7F82FFE32AF}" type="datetime1">
              <a:rPr kumimoji="1" lang="ja-JP" altLang="en-US" smtClean="0"/>
              <a:t>2021/3/27</a:t>
            </a:fld>
            <a:endParaRPr kumimoji="1" lang="ja-JP" altLang="en-US"/>
          </a:p>
        </p:txBody>
      </p:sp>
      <p:sp>
        <p:nvSpPr>
          <p:cNvPr id="5" name="フッター プレースホルダー 4">
            <a:extLst>
              <a:ext uri="{FF2B5EF4-FFF2-40B4-BE49-F238E27FC236}">
                <a16:creationId xmlns:a16="http://schemas.microsoft.com/office/drawing/2014/main" id="{AA110A59-0109-43A0-AD3C-AFFE81269E4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831A6DE-DB7D-4355-B943-1C3DE74FD466}"/>
              </a:ext>
            </a:extLst>
          </p:cNvPr>
          <p:cNvSpPr>
            <a:spLocks noGrp="1"/>
          </p:cNvSpPr>
          <p:nvPr>
            <p:ph type="sldNum" sz="quarter" idx="12"/>
          </p:nvPr>
        </p:nvSpPr>
        <p:spPr/>
        <p:txBody>
          <a:bodyPr/>
          <a:lstStyle/>
          <a:p>
            <a:fld id="{5CCB6700-2039-41D0-B393-523CF0C66B9C}" type="slidenum">
              <a:rPr kumimoji="1" lang="ja-JP" altLang="en-US" smtClean="0"/>
              <a:t>‹#›</a:t>
            </a:fld>
            <a:endParaRPr kumimoji="1" lang="ja-JP" altLang="en-US"/>
          </a:p>
        </p:txBody>
      </p:sp>
    </p:spTree>
    <p:extLst>
      <p:ext uri="{BB962C8B-B14F-4D97-AF65-F5344CB8AC3E}">
        <p14:creationId xmlns:p14="http://schemas.microsoft.com/office/powerpoint/2010/main" val="3288870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25AF8D3-15DE-4447-91D0-CD519F8326CE}"/>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AA60394-944F-4A0E-AE80-45986395CDCC}"/>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2B866E96-C5D2-43C8-A7DC-781F072A7025}"/>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58163B87-BF4F-4274-B196-5BDF251321CF}"/>
              </a:ext>
            </a:extLst>
          </p:cNvPr>
          <p:cNvSpPr>
            <a:spLocks noGrp="1"/>
          </p:cNvSpPr>
          <p:nvPr>
            <p:ph type="dt" sz="half" idx="10"/>
          </p:nvPr>
        </p:nvSpPr>
        <p:spPr/>
        <p:txBody>
          <a:bodyPr/>
          <a:lstStyle/>
          <a:p>
            <a:fld id="{60371088-EBFF-4CF3-8F9C-58EDCBB59F2E}" type="datetime1">
              <a:rPr kumimoji="1" lang="ja-JP" altLang="en-US" smtClean="0"/>
              <a:t>2021/3/27</a:t>
            </a:fld>
            <a:endParaRPr kumimoji="1" lang="ja-JP" altLang="en-US"/>
          </a:p>
        </p:txBody>
      </p:sp>
      <p:sp>
        <p:nvSpPr>
          <p:cNvPr id="6" name="フッター プレースホルダー 5">
            <a:extLst>
              <a:ext uri="{FF2B5EF4-FFF2-40B4-BE49-F238E27FC236}">
                <a16:creationId xmlns:a16="http://schemas.microsoft.com/office/drawing/2014/main" id="{C68B2363-E96C-4365-88AC-C70DBF8350D7}"/>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A031C19-806F-4888-AFF1-1F843A956EE6}"/>
              </a:ext>
            </a:extLst>
          </p:cNvPr>
          <p:cNvSpPr>
            <a:spLocks noGrp="1"/>
          </p:cNvSpPr>
          <p:nvPr>
            <p:ph type="sldNum" sz="quarter" idx="12"/>
          </p:nvPr>
        </p:nvSpPr>
        <p:spPr/>
        <p:txBody>
          <a:bodyPr/>
          <a:lstStyle/>
          <a:p>
            <a:fld id="{5CCB6700-2039-41D0-B393-523CF0C66B9C}" type="slidenum">
              <a:rPr kumimoji="1" lang="ja-JP" altLang="en-US" smtClean="0"/>
              <a:t>‹#›</a:t>
            </a:fld>
            <a:endParaRPr kumimoji="1" lang="ja-JP" altLang="en-US"/>
          </a:p>
        </p:txBody>
      </p:sp>
    </p:spTree>
    <p:extLst>
      <p:ext uri="{BB962C8B-B14F-4D97-AF65-F5344CB8AC3E}">
        <p14:creationId xmlns:p14="http://schemas.microsoft.com/office/powerpoint/2010/main" val="7140670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918F637-78E9-4A6E-BDF1-CF8EE9258D33}"/>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DB03B6B0-D32D-42A1-AD06-E272ECEB24C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8CE61585-ADF8-4181-9D9C-00213916F858}"/>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C5E89274-2CDD-4915-B5E4-BC08D5B8FDE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853D5767-4EE7-4659-B815-BE6DD46080D1}"/>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13FB60B6-CB15-4969-9789-915EC53F7A86}"/>
              </a:ext>
            </a:extLst>
          </p:cNvPr>
          <p:cNvSpPr>
            <a:spLocks noGrp="1"/>
          </p:cNvSpPr>
          <p:nvPr>
            <p:ph type="dt" sz="half" idx="10"/>
          </p:nvPr>
        </p:nvSpPr>
        <p:spPr/>
        <p:txBody>
          <a:bodyPr/>
          <a:lstStyle/>
          <a:p>
            <a:fld id="{CA83D00C-D9A1-4FD2-8CEE-34EF2E049F18}" type="datetime1">
              <a:rPr kumimoji="1" lang="ja-JP" altLang="en-US" smtClean="0"/>
              <a:t>2021/3/27</a:t>
            </a:fld>
            <a:endParaRPr kumimoji="1" lang="ja-JP" altLang="en-US"/>
          </a:p>
        </p:txBody>
      </p:sp>
      <p:sp>
        <p:nvSpPr>
          <p:cNvPr id="8" name="フッター プレースホルダー 7">
            <a:extLst>
              <a:ext uri="{FF2B5EF4-FFF2-40B4-BE49-F238E27FC236}">
                <a16:creationId xmlns:a16="http://schemas.microsoft.com/office/drawing/2014/main" id="{6DBBB5EF-AF8B-415B-96A5-6E65F287310F}"/>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0A21453F-FEAC-420E-B6E7-AB5D3C6E1C3E}"/>
              </a:ext>
            </a:extLst>
          </p:cNvPr>
          <p:cNvSpPr>
            <a:spLocks noGrp="1"/>
          </p:cNvSpPr>
          <p:nvPr>
            <p:ph type="sldNum" sz="quarter" idx="12"/>
          </p:nvPr>
        </p:nvSpPr>
        <p:spPr/>
        <p:txBody>
          <a:bodyPr/>
          <a:lstStyle/>
          <a:p>
            <a:fld id="{5CCB6700-2039-41D0-B393-523CF0C66B9C}" type="slidenum">
              <a:rPr kumimoji="1" lang="ja-JP" altLang="en-US" smtClean="0"/>
              <a:t>‹#›</a:t>
            </a:fld>
            <a:endParaRPr kumimoji="1" lang="ja-JP" altLang="en-US"/>
          </a:p>
        </p:txBody>
      </p:sp>
    </p:spTree>
    <p:extLst>
      <p:ext uri="{BB962C8B-B14F-4D97-AF65-F5344CB8AC3E}">
        <p14:creationId xmlns:p14="http://schemas.microsoft.com/office/powerpoint/2010/main" val="28616722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93AC579-9511-40ED-915C-F8E64E5A787E}"/>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191CDFB7-E60F-4767-9866-001CB3D3C0FC}"/>
              </a:ext>
            </a:extLst>
          </p:cNvPr>
          <p:cNvSpPr>
            <a:spLocks noGrp="1"/>
          </p:cNvSpPr>
          <p:nvPr>
            <p:ph type="dt" sz="half" idx="10"/>
          </p:nvPr>
        </p:nvSpPr>
        <p:spPr/>
        <p:txBody>
          <a:bodyPr/>
          <a:lstStyle/>
          <a:p>
            <a:fld id="{C97A8A3E-4B61-4C53-A389-D9CF13945EF4}" type="datetime1">
              <a:rPr kumimoji="1" lang="ja-JP" altLang="en-US" smtClean="0"/>
              <a:t>2021/3/27</a:t>
            </a:fld>
            <a:endParaRPr kumimoji="1" lang="ja-JP" altLang="en-US"/>
          </a:p>
        </p:txBody>
      </p:sp>
      <p:sp>
        <p:nvSpPr>
          <p:cNvPr id="4" name="フッター プレースホルダー 3">
            <a:extLst>
              <a:ext uri="{FF2B5EF4-FFF2-40B4-BE49-F238E27FC236}">
                <a16:creationId xmlns:a16="http://schemas.microsoft.com/office/drawing/2014/main" id="{4674697F-B571-498E-98E4-C9201D3A96E2}"/>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71307571-A270-4640-B6AB-2D0B2B5F1AD1}"/>
              </a:ext>
            </a:extLst>
          </p:cNvPr>
          <p:cNvSpPr>
            <a:spLocks noGrp="1"/>
          </p:cNvSpPr>
          <p:nvPr>
            <p:ph type="sldNum" sz="quarter" idx="12"/>
          </p:nvPr>
        </p:nvSpPr>
        <p:spPr/>
        <p:txBody>
          <a:bodyPr/>
          <a:lstStyle/>
          <a:p>
            <a:fld id="{5CCB6700-2039-41D0-B393-523CF0C66B9C}" type="slidenum">
              <a:rPr kumimoji="1" lang="ja-JP" altLang="en-US" smtClean="0"/>
              <a:t>‹#›</a:t>
            </a:fld>
            <a:endParaRPr kumimoji="1" lang="ja-JP" altLang="en-US"/>
          </a:p>
        </p:txBody>
      </p:sp>
    </p:spTree>
    <p:extLst>
      <p:ext uri="{BB962C8B-B14F-4D97-AF65-F5344CB8AC3E}">
        <p14:creationId xmlns:p14="http://schemas.microsoft.com/office/powerpoint/2010/main" val="4149736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9D802A8D-A945-440E-A770-9E23C5A1BCD1}"/>
              </a:ext>
            </a:extLst>
          </p:cNvPr>
          <p:cNvSpPr>
            <a:spLocks noGrp="1"/>
          </p:cNvSpPr>
          <p:nvPr>
            <p:ph type="dt" sz="half" idx="10"/>
          </p:nvPr>
        </p:nvSpPr>
        <p:spPr/>
        <p:txBody>
          <a:bodyPr/>
          <a:lstStyle/>
          <a:p>
            <a:fld id="{A1AF9B29-DB74-4D6A-BC74-557D153C9392}" type="datetime1">
              <a:rPr kumimoji="1" lang="ja-JP" altLang="en-US" smtClean="0"/>
              <a:t>2021/3/27</a:t>
            </a:fld>
            <a:endParaRPr kumimoji="1" lang="ja-JP" altLang="en-US"/>
          </a:p>
        </p:txBody>
      </p:sp>
      <p:sp>
        <p:nvSpPr>
          <p:cNvPr id="3" name="フッター プレースホルダー 2">
            <a:extLst>
              <a:ext uri="{FF2B5EF4-FFF2-40B4-BE49-F238E27FC236}">
                <a16:creationId xmlns:a16="http://schemas.microsoft.com/office/drawing/2014/main" id="{212A5842-F7A6-4E65-9208-E30F09E4BF72}"/>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2F84065D-5FED-4A66-A8DB-AC75616D2274}"/>
              </a:ext>
            </a:extLst>
          </p:cNvPr>
          <p:cNvSpPr>
            <a:spLocks noGrp="1"/>
          </p:cNvSpPr>
          <p:nvPr>
            <p:ph type="sldNum" sz="quarter" idx="12"/>
          </p:nvPr>
        </p:nvSpPr>
        <p:spPr/>
        <p:txBody>
          <a:bodyPr/>
          <a:lstStyle/>
          <a:p>
            <a:fld id="{5CCB6700-2039-41D0-B393-523CF0C66B9C}" type="slidenum">
              <a:rPr kumimoji="1" lang="ja-JP" altLang="en-US" smtClean="0"/>
              <a:t>‹#›</a:t>
            </a:fld>
            <a:endParaRPr kumimoji="1" lang="ja-JP" altLang="en-US"/>
          </a:p>
        </p:txBody>
      </p:sp>
    </p:spTree>
    <p:extLst>
      <p:ext uri="{BB962C8B-B14F-4D97-AF65-F5344CB8AC3E}">
        <p14:creationId xmlns:p14="http://schemas.microsoft.com/office/powerpoint/2010/main" val="39868437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4ADAFBE-6227-4481-B603-8A66DF1D95D7}"/>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75845F7-DE97-4740-97AB-E1F42686B7D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964B618B-131C-482B-82F3-AD806FB30E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5D70B4E5-4489-46B4-AC44-73276A7EA1C3}"/>
              </a:ext>
            </a:extLst>
          </p:cNvPr>
          <p:cNvSpPr>
            <a:spLocks noGrp="1"/>
          </p:cNvSpPr>
          <p:nvPr>
            <p:ph type="dt" sz="half" idx="10"/>
          </p:nvPr>
        </p:nvSpPr>
        <p:spPr/>
        <p:txBody>
          <a:bodyPr/>
          <a:lstStyle/>
          <a:p>
            <a:fld id="{4F3C8609-E3FB-4893-9EDF-FE73F020890F}" type="datetime1">
              <a:rPr kumimoji="1" lang="ja-JP" altLang="en-US" smtClean="0"/>
              <a:t>2021/3/27</a:t>
            </a:fld>
            <a:endParaRPr kumimoji="1" lang="ja-JP" altLang="en-US"/>
          </a:p>
        </p:txBody>
      </p:sp>
      <p:sp>
        <p:nvSpPr>
          <p:cNvPr id="6" name="フッター プレースホルダー 5">
            <a:extLst>
              <a:ext uri="{FF2B5EF4-FFF2-40B4-BE49-F238E27FC236}">
                <a16:creationId xmlns:a16="http://schemas.microsoft.com/office/drawing/2014/main" id="{09581ED5-0B61-4F74-8EDC-9BE56E7BC8D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2F5DE1D3-AA0C-48C6-97E0-97BEDF34BEC7}"/>
              </a:ext>
            </a:extLst>
          </p:cNvPr>
          <p:cNvSpPr>
            <a:spLocks noGrp="1"/>
          </p:cNvSpPr>
          <p:nvPr>
            <p:ph type="sldNum" sz="quarter" idx="12"/>
          </p:nvPr>
        </p:nvSpPr>
        <p:spPr/>
        <p:txBody>
          <a:bodyPr/>
          <a:lstStyle/>
          <a:p>
            <a:fld id="{5CCB6700-2039-41D0-B393-523CF0C66B9C}" type="slidenum">
              <a:rPr kumimoji="1" lang="ja-JP" altLang="en-US" smtClean="0"/>
              <a:t>‹#›</a:t>
            </a:fld>
            <a:endParaRPr kumimoji="1" lang="ja-JP" altLang="en-US"/>
          </a:p>
        </p:txBody>
      </p:sp>
    </p:spTree>
    <p:extLst>
      <p:ext uri="{BB962C8B-B14F-4D97-AF65-F5344CB8AC3E}">
        <p14:creationId xmlns:p14="http://schemas.microsoft.com/office/powerpoint/2010/main" val="3158733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1A4AA49-989A-483C-85AE-658999768263}"/>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39EA6568-C70C-47B3-8AB3-E7FE763196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F854A7B7-F6E1-4CA5-8D25-F3F69379C3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0004292F-55BE-4AA5-987D-C35039C08725}"/>
              </a:ext>
            </a:extLst>
          </p:cNvPr>
          <p:cNvSpPr>
            <a:spLocks noGrp="1"/>
          </p:cNvSpPr>
          <p:nvPr>
            <p:ph type="dt" sz="half" idx="10"/>
          </p:nvPr>
        </p:nvSpPr>
        <p:spPr/>
        <p:txBody>
          <a:bodyPr/>
          <a:lstStyle/>
          <a:p>
            <a:fld id="{8BA2C5C9-0735-4A55-8B48-72889D9201B1}" type="datetime1">
              <a:rPr kumimoji="1" lang="ja-JP" altLang="en-US" smtClean="0"/>
              <a:t>2021/3/27</a:t>
            </a:fld>
            <a:endParaRPr kumimoji="1" lang="ja-JP" altLang="en-US"/>
          </a:p>
        </p:txBody>
      </p:sp>
      <p:sp>
        <p:nvSpPr>
          <p:cNvPr id="6" name="フッター プレースホルダー 5">
            <a:extLst>
              <a:ext uri="{FF2B5EF4-FFF2-40B4-BE49-F238E27FC236}">
                <a16:creationId xmlns:a16="http://schemas.microsoft.com/office/drawing/2014/main" id="{A27C10BB-6266-4659-AC38-EB03AD6BF84F}"/>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125630CF-881F-42E8-AD78-B553E59111EC}"/>
              </a:ext>
            </a:extLst>
          </p:cNvPr>
          <p:cNvSpPr>
            <a:spLocks noGrp="1"/>
          </p:cNvSpPr>
          <p:nvPr>
            <p:ph type="sldNum" sz="quarter" idx="12"/>
          </p:nvPr>
        </p:nvSpPr>
        <p:spPr/>
        <p:txBody>
          <a:bodyPr/>
          <a:lstStyle/>
          <a:p>
            <a:fld id="{5CCB6700-2039-41D0-B393-523CF0C66B9C}" type="slidenum">
              <a:rPr kumimoji="1" lang="ja-JP" altLang="en-US" smtClean="0"/>
              <a:t>‹#›</a:t>
            </a:fld>
            <a:endParaRPr kumimoji="1" lang="ja-JP" altLang="en-US"/>
          </a:p>
        </p:txBody>
      </p:sp>
    </p:spTree>
    <p:extLst>
      <p:ext uri="{BB962C8B-B14F-4D97-AF65-F5344CB8AC3E}">
        <p14:creationId xmlns:p14="http://schemas.microsoft.com/office/powerpoint/2010/main" val="6248243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A6F8BDFB-44F4-4586-BE13-B4705807CB0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96F34D2-4D2F-45D4-A51D-82BA616868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D513E38-65C0-4574-9B5F-240CD0F75F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149D97-583E-472A-9D41-8B15AF7FAD48}" type="datetime1">
              <a:rPr kumimoji="1" lang="ja-JP" altLang="en-US" smtClean="0"/>
              <a:t>2021/3/27</a:t>
            </a:fld>
            <a:endParaRPr kumimoji="1" lang="ja-JP" altLang="en-US"/>
          </a:p>
        </p:txBody>
      </p:sp>
      <p:sp>
        <p:nvSpPr>
          <p:cNvPr id="5" name="フッター プレースホルダー 4">
            <a:extLst>
              <a:ext uri="{FF2B5EF4-FFF2-40B4-BE49-F238E27FC236}">
                <a16:creationId xmlns:a16="http://schemas.microsoft.com/office/drawing/2014/main" id="{AF3CC7D7-EA27-40F5-9B8B-7233A9F618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1C82D189-2E00-4AC6-90FC-D4AD632DED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CB6700-2039-41D0-B393-523CF0C66B9C}" type="slidenum">
              <a:rPr kumimoji="1" lang="ja-JP" altLang="en-US" smtClean="0"/>
              <a:t>‹#›</a:t>
            </a:fld>
            <a:endParaRPr kumimoji="1" lang="ja-JP" altLang="en-US"/>
          </a:p>
        </p:txBody>
      </p:sp>
    </p:spTree>
    <p:extLst>
      <p:ext uri="{BB962C8B-B14F-4D97-AF65-F5344CB8AC3E}">
        <p14:creationId xmlns:p14="http://schemas.microsoft.com/office/powerpoint/2010/main" val="23534671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DD1658B-4D3C-4380-B86B-3E6F522D5168}"/>
              </a:ext>
            </a:extLst>
          </p:cNvPr>
          <p:cNvSpPr>
            <a:spLocks noGrp="1"/>
          </p:cNvSpPr>
          <p:nvPr>
            <p:ph type="ctrTitle"/>
          </p:nvPr>
        </p:nvSpPr>
        <p:spPr/>
        <p:txBody>
          <a:bodyPr>
            <a:normAutofit/>
          </a:bodyPr>
          <a:lstStyle/>
          <a:p>
            <a:pPr>
              <a:lnSpc>
                <a:spcPts val="8000"/>
              </a:lnSpc>
            </a:pPr>
            <a:r>
              <a:rPr kumimoji="1" lang="ja-JP" altLang="en-US" dirty="0">
                <a:latin typeface="メイリオ" panose="020B0604030504040204" pitchFamily="50" charset="-128"/>
                <a:ea typeface="メイリオ" panose="020B0604030504040204" pitchFamily="50" charset="-128"/>
              </a:rPr>
              <a:t>宇宙飛行士から学ぶ</a:t>
            </a:r>
            <a:br>
              <a:rPr kumimoji="1" lang="en-US" altLang="ja-JP" dirty="0">
                <a:latin typeface="メイリオ" panose="020B0604030504040204" pitchFamily="50" charset="-128"/>
                <a:ea typeface="メイリオ" panose="020B0604030504040204" pitchFamily="50" charset="-128"/>
              </a:rPr>
            </a:br>
            <a:r>
              <a:rPr kumimoji="1" lang="ja-JP" altLang="en-US" dirty="0">
                <a:latin typeface="メイリオ" panose="020B0604030504040204" pitchFamily="50" charset="-128"/>
                <a:ea typeface="メイリオ" panose="020B0604030504040204" pitchFamily="50" charset="-128"/>
              </a:rPr>
              <a:t>重力とヒトの生理機能</a:t>
            </a:r>
          </a:p>
        </p:txBody>
      </p:sp>
      <p:sp>
        <p:nvSpPr>
          <p:cNvPr id="3" name="字幕 2">
            <a:extLst>
              <a:ext uri="{FF2B5EF4-FFF2-40B4-BE49-F238E27FC236}">
                <a16:creationId xmlns:a16="http://schemas.microsoft.com/office/drawing/2014/main" id="{C4A68BC0-63E4-456E-ADB6-E0BC80C2A0FA}"/>
              </a:ext>
            </a:extLst>
          </p:cNvPr>
          <p:cNvSpPr>
            <a:spLocks noGrp="1"/>
          </p:cNvSpPr>
          <p:nvPr>
            <p:ph type="subTitle" idx="1"/>
          </p:nvPr>
        </p:nvSpPr>
        <p:spPr>
          <a:xfrm>
            <a:off x="1524000" y="4045098"/>
            <a:ext cx="9144000" cy="1073657"/>
          </a:xfrm>
        </p:spPr>
        <p:txBody>
          <a:bodyPr/>
          <a:lstStyle/>
          <a:p>
            <a:r>
              <a:rPr kumimoji="1" lang="ja-JP" altLang="en-US" dirty="0">
                <a:latin typeface="メイリオ" panose="020B0604030504040204" pitchFamily="50" charset="-128"/>
                <a:ea typeface="メイリオ" panose="020B0604030504040204" pitchFamily="50" charset="-128"/>
              </a:rPr>
              <a:t>医学部保健学科検査技術科学専攻</a:t>
            </a:r>
            <a:r>
              <a:rPr kumimoji="1" lang="en-US" altLang="ja-JP" dirty="0">
                <a:latin typeface="メイリオ" panose="020B0604030504040204" pitchFamily="50" charset="-128"/>
                <a:ea typeface="メイリオ" panose="020B0604030504040204" pitchFamily="50" charset="-128"/>
              </a:rPr>
              <a:t>2</a:t>
            </a:r>
            <a:r>
              <a:rPr kumimoji="1" lang="ja-JP" altLang="en-US" dirty="0">
                <a:latin typeface="メイリオ" panose="020B0604030504040204" pitchFamily="50" charset="-128"/>
                <a:ea typeface="メイリオ" panose="020B0604030504040204" pitchFamily="50" charset="-128"/>
              </a:rPr>
              <a:t>年</a:t>
            </a:r>
            <a:endParaRPr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村上 奈々緒</a:t>
            </a:r>
            <a:endParaRPr kumimoji="1" lang="en-US" altLang="ja-JP" dirty="0">
              <a:latin typeface="メイリオ" panose="020B0604030504040204" pitchFamily="50" charset="-128"/>
              <a:ea typeface="メイリオ" panose="020B0604030504040204" pitchFamily="50" charset="-128"/>
            </a:endParaRPr>
          </a:p>
        </p:txBody>
      </p:sp>
      <p:sp>
        <p:nvSpPr>
          <p:cNvPr id="5" name="テキスト ボックス 4">
            <a:extLst>
              <a:ext uri="{FF2B5EF4-FFF2-40B4-BE49-F238E27FC236}">
                <a16:creationId xmlns:a16="http://schemas.microsoft.com/office/drawing/2014/main" id="{AFFF2082-7C9D-4AEB-BC1D-C34DE55225E6}"/>
              </a:ext>
            </a:extLst>
          </p:cNvPr>
          <p:cNvSpPr txBox="1"/>
          <p:nvPr/>
        </p:nvSpPr>
        <p:spPr>
          <a:xfrm>
            <a:off x="204186" y="6468291"/>
            <a:ext cx="798991" cy="369332"/>
          </a:xfrm>
          <a:prstGeom prst="rect">
            <a:avLst/>
          </a:prstGeom>
          <a:noFill/>
        </p:spPr>
        <p:txBody>
          <a:bodyPr wrap="square" rtlCol="0">
            <a:spAutoFit/>
          </a:bodyPr>
          <a:lstStyle/>
          <a:p>
            <a:fld id="{663BECE7-468A-4756-BEAC-1E32424108BE}" type="slidenum">
              <a:rPr kumimoji="1" lang="ja-JP" altLang="en-US" smtClean="0">
                <a:solidFill>
                  <a:schemeClr val="bg1">
                    <a:lumMod val="50000"/>
                  </a:schemeClr>
                </a:solidFill>
              </a:rPr>
              <a:t>1</a:t>
            </a:fld>
            <a:endParaRPr kumimoji="1" lang="ja-JP" altLang="en-US" dirty="0">
              <a:solidFill>
                <a:schemeClr val="bg1">
                  <a:lumMod val="50000"/>
                </a:schemeClr>
              </a:solidFill>
            </a:endParaRPr>
          </a:p>
        </p:txBody>
      </p:sp>
    </p:spTree>
    <p:extLst>
      <p:ext uri="{BB962C8B-B14F-4D97-AF65-F5344CB8AC3E}">
        <p14:creationId xmlns:p14="http://schemas.microsoft.com/office/powerpoint/2010/main" val="25833589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1171E67-3344-408E-B6F8-BF5D5387A05E}"/>
              </a:ext>
            </a:extLst>
          </p:cNvPr>
          <p:cNvSpPr>
            <a:spLocks noGrp="1"/>
          </p:cNvSpPr>
          <p:nvPr>
            <p:ph type="title"/>
          </p:nvPr>
        </p:nvSpPr>
        <p:spPr/>
        <p:txBody>
          <a:bodyPr/>
          <a:lstStyle/>
          <a:p>
            <a:r>
              <a:rPr kumimoji="1" lang="ja-JP" altLang="en-US" u="sng" dirty="0">
                <a:uFill>
                  <a:solidFill>
                    <a:srgbClr val="669900"/>
                  </a:solidFill>
                </a:uFill>
                <a:latin typeface="メイリオ" panose="020B0604030504040204" pitchFamily="50" charset="-128"/>
                <a:ea typeface="メイリオ" panose="020B0604030504040204" pitchFamily="50" charset="-128"/>
              </a:rPr>
              <a:t>無重力状態の再現</a:t>
            </a:r>
          </a:p>
        </p:txBody>
      </p:sp>
      <p:sp>
        <p:nvSpPr>
          <p:cNvPr id="3" name="コンテンツ プレースホルダー 2">
            <a:extLst>
              <a:ext uri="{FF2B5EF4-FFF2-40B4-BE49-F238E27FC236}">
                <a16:creationId xmlns:a16="http://schemas.microsoft.com/office/drawing/2014/main" id="{8A6FBC76-D0E3-4E6D-921F-68E6108F257C}"/>
              </a:ext>
            </a:extLst>
          </p:cNvPr>
          <p:cNvSpPr>
            <a:spLocks noGrp="1"/>
          </p:cNvSpPr>
          <p:nvPr>
            <p:ph idx="1"/>
          </p:nvPr>
        </p:nvSpPr>
        <p:spPr>
          <a:xfrm>
            <a:off x="838200" y="1825625"/>
            <a:ext cx="11086050" cy="4351338"/>
          </a:xfrm>
        </p:spPr>
        <p:txBody>
          <a:bodyPr/>
          <a:lstStyle/>
          <a:p>
            <a:r>
              <a:rPr kumimoji="1" lang="ja-JP" altLang="en-US" dirty="0">
                <a:latin typeface="メイリオ" panose="020B0604030504040204" pitchFamily="50" charset="-128"/>
                <a:ea typeface="メイリオ" panose="020B0604030504040204" pitchFamily="50" charset="-128"/>
              </a:rPr>
              <a:t>“地球に戻ってから水平なベッドに寝ていると、身体が足のほうへずり落ちてしまいそうに感じる”</a:t>
            </a:r>
            <a:endParaRPr kumimoji="1" lang="en-US" altLang="ja-JP" dirty="0"/>
          </a:p>
        </p:txBody>
      </p:sp>
      <p:pic>
        <p:nvPicPr>
          <p:cNvPr id="5" name="図 4" descr="写真, 男, 民衆, 女性 が含まれている画像&#10;&#10;自動的に生成された説明">
            <a:extLst>
              <a:ext uri="{FF2B5EF4-FFF2-40B4-BE49-F238E27FC236}">
                <a16:creationId xmlns:a16="http://schemas.microsoft.com/office/drawing/2014/main" id="{C1EC7FDF-17FB-4040-BE4A-6AD8A9F33AAB}"/>
              </a:ext>
            </a:extLst>
          </p:cNvPr>
          <p:cNvPicPr>
            <a:picLocks noChangeAspect="1"/>
          </p:cNvPicPr>
          <p:nvPr/>
        </p:nvPicPr>
        <p:blipFill rotWithShape="1">
          <a:blip r:embed="rId2">
            <a:extLst>
              <a:ext uri="{28A0092B-C50C-407E-A947-70E740481C1C}">
                <a14:useLocalDpi xmlns:a14="http://schemas.microsoft.com/office/drawing/2010/main" val="0"/>
              </a:ext>
            </a:extLst>
          </a:blip>
          <a:srcRect t="5195"/>
          <a:stretch/>
        </p:blipFill>
        <p:spPr>
          <a:xfrm>
            <a:off x="6357044" y="2707691"/>
            <a:ext cx="5530162" cy="3661601"/>
          </a:xfrm>
          <a:prstGeom prst="rect">
            <a:avLst/>
          </a:prstGeom>
        </p:spPr>
      </p:pic>
      <p:sp>
        <p:nvSpPr>
          <p:cNvPr id="6" name="テキスト ボックス 5">
            <a:extLst>
              <a:ext uri="{FF2B5EF4-FFF2-40B4-BE49-F238E27FC236}">
                <a16:creationId xmlns:a16="http://schemas.microsoft.com/office/drawing/2014/main" id="{1BD49FB2-A6D5-4414-BA41-96FF7B92A155}"/>
              </a:ext>
            </a:extLst>
          </p:cNvPr>
          <p:cNvSpPr txBox="1"/>
          <p:nvPr/>
        </p:nvSpPr>
        <p:spPr>
          <a:xfrm>
            <a:off x="838200" y="3222853"/>
            <a:ext cx="5148736" cy="1384995"/>
          </a:xfrm>
          <a:prstGeom prst="rect">
            <a:avLst/>
          </a:prstGeom>
          <a:solidFill>
            <a:schemeClr val="bg1"/>
          </a:solidFill>
        </p:spPr>
        <p:txBody>
          <a:bodyPr wrap="square" rtlCol="0">
            <a:spAutoFit/>
          </a:bodyPr>
          <a:lstStyle/>
          <a:p>
            <a:r>
              <a:rPr kumimoji="1" lang="ja-JP" altLang="en-US" sz="2800" dirty="0">
                <a:latin typeface="メイリオ" panose="020B0604030504040204" pitchFamily="50" charset="-128"/>
                <a:ea typeface="メイリオ" panose="020B0604030504040204" pitchFamily="50" charset="-128"/>
              </a:rPr>
              <a:t>→ この宇宙飛行士が安心して</a:t>
            </a:r>
            <a:br>
              <a:rPr kumimoji="1" lang="en-US" altLang="ja-JP" sz="2800" dirty="0">
                <a:latin typeface="メイリオ" panose="020B0604030504040204" pitchFamily="50" charset="-128"/>
                <a:ea typeface="メイリオ" panose="020B0604030504040204" pitchFamily="50" charset="-128"/>
              </a:rPr>
            </a:br>
            <a:r>
              <a:rPr kumimoji="1" lang="ja-JP" altLang="en-US" sz="2800" dirty="0">
                <a:latin typeface="メイリオ" panose="020B0604030504040204" pitchFamily="50" charset="-128"/>
                <a:ea typeface="メイリオ" panose="020B0604030504040204" pitchFamily="50" charset="-128"/>
              </a:rPr>
              <a:t>　 寝ていられる最適な角度が</a:t>
            </a:r>
            <a:br>
              <a:rPr kumimoji="1" lang="en-US" altLang="ja-JP" sz="2800" dirty="0">
                <a:latin typeface="メイリオ" panose="020B0604030504040204" pitchFamily="50" charset="-128"/>
                <a:ea typeface="メイリオ" panose="020B0604030504040204" pitchFamily="50" charset="-128"/>
              </a:rPr>
            </a:br>
            <a:r>
              <a:rPr kumimoji="1" lang="en-US" altLang="ja-JP" sz="2800" dirty="0">
                <a:latin typeface="メイリオ" panose="020B0604030504040204" pitchFamily="50" charset="-128"/>
                <a:ea typeface="メイリオ" panose="020B0604030504040204" pitchFamily="50" charset="-128"/>
              </a:rPr>
              <a:t> </a:t>
            </a:r>
            <a:r>
              <a:rPr kumimoji="1" lang="ja-JP" altLang="en-US" sz="2800" dirty="0">
                <a:latin typeface="メイリオ" panose="020B0604030504040204" pitchFamily="50" charset="-128"/>
                <a:ea typeface="メイリオ" panose="020B0604030504040204" pitchFamily="50" charset="-128"/>
              </a:rPr>
              <a:t>　「マイナス</a:t>
            </a:r>
            <a:r>
              <a:rPr kumimoji="1" lang="en-US" altLang="ja-JP" sz="2800" dirty="0">
                <a:latin typeface="メイリオ" panose="020B0604030504040204" pitchFamily="50" charset="-128"/>
                <a:ea typeface="メイリオ" panose="020B0604030504040204" pitchFamily="50" charset="-128"/>
              </a:rPr>
              <a:t>6</a:t>
            </a:r>
            <a:r>
              <a:rPr kumimoji="1" lang="ja-JP" altLang="en-US" sz="2800" dirty="0">
                <a:latin typeface="メイリオ" panose="020B0604030504040204" pitchFamily="50" charset="-128"/>
                <a:ea typeface="メイリオ" panose="020B0604030504040204" pitchFamily="50" charset="-128"/>
              </a:rPr>
              <a:t>度」</a:t>
            </a:r>
          </a:p>
        </p:txBody>
      </p:sp>
      <p:sp>
        <p:nvSpPr>
          <p:cNvPr id="7" name="テキスト ボックス 6">
            <a:extLst>
              <a:ext uri="{FF2B5EF4-FFF2-40B4-BE49-F238E27FC236}">
                <a16:creationId xmlns:a16="http://schemas.microsoft.com/office/drawing/2014/main" id="{923438F9-ED64-47BD-8F97-87D5D860DAE8}"/>
              </a:ext>
            </a:extLst>
          </p:cNvPr>
          <p:cNvSpPr txBox="1"/>
          <p:nvPr/>
        </p:nvSpPr>
        <p:spPr>
          <a:xfrm>
            <a:off x="838200" y="4742785"/>
            <a:ext cx="5456068" cy="954107"/>
          </a:xfrm>
          <a:prstGeom prst="rect">
            <a:avLst/>
          </a:prstGeom>
          <a:solidFill>
            <a:schemeClr val="bg1"/>
          </a:solidFill>
        </p:spPr>
        <p:txBody>
          <a:bodyPr wrap="square" rtlCol="0">
            <a:spAutoFit/>
          </a:bodyPr>
          <a:lstStyle/>
          <a:p>
            <a:r>
              <a:rPr kumimoji="1" lang="ja-JP" altLang="en-US" sz="2800" dirty="0">
                <a:latin typeface="メイリオ" panose="020B0604030504040204" pitchFamily="50" charset="-128"/>
                <a:ea typeface="メイリオ" panose="020B0604030504040204" pitchFamily="50" charset="-128"/>
              </a:rPr>
              <a:t>→ </a:t>
            </a:r>
            <a:r>
              <a:rPr lang="ja-JP" altLang="en-US" sz="2800" dirty="0">
                <a:latin typeface="メイリオ" panose="020B0604030504040204" pitchFamily="50" charset="-128"/>
                <a:ea typeface="メイリオ" panose="020B0604030504040204" pitchFamily="50" charset="-128"/>
              </a:rPr>
              <a:t>無重力状態では、頭と上半身</a:t>
            </a:r>
            <a:br>
              <a:rPr lang="en-US" altLang="ja-JP" sz="2800" dirty="0">
                <a:latin typeface="メイリオ" panose="020B0604030504040204" pitchFamily="50" charset="-128"/>
                <a:ea typeface="メイリオ" panose="020B0604030504040204" pitchFamily="50" charset="-128"/>
              </a:rPr>
            </a:br>
            <a:r>
              <a:rPr lang="ja-JP" altLang="en-US" sz="2800" dirty="0">
                <a:latin typeface="メイリオ" panose="020B0604030504040204" pitchFamily="50" charset="-128"/>
                <a:ea typeface="メイリオ" panose="020B0604030504040204" pitchFamily="50" charset="-128"/>
              </a:rPr>
              <a:t>　 に血液が集まる</a:t>
            </a:r>
            <a:endParaRPr kumimoji="1" lang="ja-JP" altLang="en-US" sz="2800" dirty="0">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CB2EA441-54CC-4FE2-97BF-C0B56AC9A7B8}"/>
              </a:ext>
            </a:extLst>
          </p:cNvPr>
          <p:cNvSpPr txBox="1"/>
          <p:nvPr/>
        </p:nvSpPr>
        <p:spPr>
          <a:xfrm>
            <a:off x="9205812" y="6450536"/>
            <a:ext cx="3210777" cy="369332"/>
          </a:xfrm>
          <a:prstGeom prst="rect">
            <a:avLst/>
          </a:prstGeom>
          <a:noFill/>
        </p:spPr>
        <p:txBody>
          <a:bodyPr wrap="square" rtlCol="0">
            <a:spAutoFit/>
          </a:bodyPr>
          <a:lstStyle/>
          <a:p>
            <a:r>
              <a:rPr kumimoji="1" lang="ja-JP" altLang="en-US" dirty="0">
                <a:latin typeface="メイリオ" panose="020B0604030504040204" pitchFamily="50" charset="-128"/>
                <a:ea typeface="メイリオ" panose="020B0604030504040204" pitchFamily="50" charset="-128"/>
              </a:rPr>
              <a:t>（参考文献［</a:t>
            </a:r>
            <a:r>
              <a:rPr kumimoji="1" lang="en-US" altLang="ja-JP" dirty="0">
                <a:latin typeface="メイリオ" panose="020B0604030504040204" pitchFamily="50" charset="-128"/>
                <a:ea typeface="メイリオ" panose="020B0604030504040204" pitchFamily="50" charset="-128"/>
              </a:rPr>
              <a:t>1</a:t>
            </a:r>
            <a:r>
              <a:rPr kumimoji="1" lang="ja-JP" altLang="en-US" dirty="0">
                <a:latin typeface="メイリオ" panose="020B0604030504040204" pitchFamily="50" charset="-128"/>
                <a:ea typeface="メイリオ" panose="020B0604030504040204" pitchFamily="50" charset="-128"/>
              </a:rPr>
              <a:t>］より引用）</a:t>
            </a:r>
          </a:p>
        </p:txBody>
      </p:sp>
      <p:sp>
        <p:nvSpPr>
          <p:cNvPr id="10" name="テキスト ボックス 9">
            <a:extLst>
              <a:ext uri="{FF2B5EF4-FFF2-40B4-BE49-F238E27FC236}">
                <a16:creationId xmlns:a16="http://schemas.microsoft.com/office/drawing/2014/main" id="{007298A7-863E-45C8-A011-78AB7F83B3BC}"/>
              </a:ext>
            </a:extLst>
          </p:cNvPr>
          <p:cNvSpPr txBox="1"/>
          <p:nvPr/>
        </p:nvSpPr>
        <p:spPr>
          <a:xfrm>
            <a:off x="204186" y="6468291"/>
            <a:ext cx="798991" cy="369332"/>
          </a:xfrm>
          <a:prstGeom prst="rect">
            <a:avLst/>
          </a:prstGeom>
          <a:noFill/>
        </p:spPr>
        <p:txBody>
          <a:bodyPr wrap="square" rtlCol="0">
            <a:spAutoFit/>
          </a:bodyPr>
          <a:lstStyle/>
          <a:p>
            <a:fld id="{663BECE7-468A-4756-BEAC-1E32424108BE}" type="slidenum">
              <a:rPr kumimoji="1" lang="ja-JP" altLang="en-US" smtClean="0">
                <a:solidFill>
                  <a:schemeClr val="bg1">
                    <a:lumMod val="50000"/>
                  </a:schemeClr>
                </a:solidFill>
              </a:rPr>
              <a:t>10</a:t>
            </a:fld>
            <a:endParaRPr kumimoji="1" lang="ja-JP" altLang="en-US" dirty="0">
              <a:solidFill>
                <a:schemeClr val="bg1">
                  <a:lumMod val="50000"/>
                </a:schemeClr>
              </a:solidFill>
            </a:endParaRPr>
          </a:p>
        </p:txBody>
      </p:sp>
    </p:spTree>
    <p:extLst>
      <p:ext uri="{BB962C8B-B14F-4D97-AF65-F5344CB8AC3E}">
        <p14:creationId xmlns:p14="http://schemas.microsoft.com/office/powerpoint/2010/main" val="31958943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1171E67-3344-408E-B6F8-BF5D5387A05E}"/>
              </a:ext>
            </a:extLst>
          </p:cNvPr>
          <p:cNvSpPr>
            <a:spLocks noGrp="1"/>
          </p:cNvSpPr>
          <p:nvPr>
            <p:ph type="title"/>
          </p:nvPr>
        </p:nvSpPr>
        <p:spPr/>
        <p:txBody>
          <a:bodyPr/>
          <a:lstStyle/>
          <a:p>
            <a:r>
              <a:rPr kumimoji="1" lang="ja-JP" altLang="en-US" u="sng" dirty="0">
                <a:uFill>
                  <a:solidFill>
                    <a:srgbClr val="9966FF"/>
                  </a:solidFill>
                </a:uFill>
                <a:latin typeface="メイリオ" panose="020B0604030504040204" pitchFamily="50" charset="-128"/>
                <a:ea typeface="メイリオ" panose="020B0604030504040204" pitchFamily="50" charset="-128"/>
              </a:rPr>
              <a:t>事例</a:t>
            </a:r>
            <a:r>
              <a:rPr kumimoji="1" lang="en-US" altLang="ja-JP" u="sng" dirty="0">
                <a:uFill>
                  <a:solidFill>
                    <a:srgbClr val="9966FF"/>
                  </a:solidFill>
                </a:uFill>
                <a:latin typeface="メイリオ" panose="020B0604030504040204" pitchFamily="50" charset="-128"/>
                <a:ea typeface="メイリオ" panose="020B0604030504040204" pitchFamily="50" charset="-128"/>
              </a:rPr>
              <a:t>2. </a:t>
            </a:r>
            <a:r>
              <a:rPr kumimoji="1" lang="ja-JP" altLang="en-US" u="sng" dirty="0">
                <a:uFill>
                  <a:solidFill>
                    <a:srgbClr val="9966FF"/>
                  </a:solidFill>
                </a:uFill>
                <a:latin typeface="メイリオ" panose="020B0604030504040204" pitchFamily="50" charset="-128"/>
                <a:ea typeface="メイリオ" panose="020B0604030504040204" pitchFamily="50" charset="-128"/>
              </a:rPr>
              <a:t>骨量の減少</a:t>
            </a:r>
          </a:p>
        </p:txBody>
      </p:sp>
      <p:sp>
        <p:nvSpPr>
          <p:cNvPr id="3" name="コンテンツ プレースホルダー 2">
            <a:extLst>
              <a:ext uri="{FF2B5EF4-FFF2-40B4-BE49-F238E27FC236}">
                <a16:creationId xmlns:a16="http://schemas.microsoft.com/office/drawing/2014/main" id="{8A6FBC76-D0E3-4E6D-921F-68E6108F257C}"/>
              </a:ext>
            </a:extLst>
          </p:cNvPr>
          <p:cNvSpPr>
            <a:spLocks noGrp="1"/>
          </p:cNvSpPr>
          <p:nvPr>
            <p:ph idx="1"/>
          </p:nvPr>
        </p:nvSpPr>
        <p:spPr>
          <a:xfrm>
            <a:off x="838199" y="1825625"/>
            <a:ext cx="11128899" cy="4351338"/>
          </a:xfrm>
        </p:spPr>
        <p:txBody>
          <a:bodyPr>
            <a:normAutofit/>
          </a:bodyPr>
          <a:lstStyle/>
          <a:p>
            <a:pPr>
              <a:lnSpc>
                <a:spcPct val="100000"/>
              </a:lnSpc>
            </a:pPr>
            <a:r>
              <a:rPr kumimoji="1" lang="ja-JP" altLang="en-US" dirty="0">
                <a:latin typeface="メイリオ" panose="020B0604030504040204" pitchFamily="50" charset="-128"/>
                <a:ea typeface="メイリオ" panose="020B0604030504040204" pitchFamily="50" charset="-128"/>
              </a:rPr>
              <a:t>ロシアの宇宙ステーション「ミール」に滞在した宇宙飛行士</a:t>
            </a:r>
            <a:r>
              <a:rPr lang="ja-JP" altLang="en-US" dirty="0">
                <a:latin typeface="メイリオ" panose="020B0604030504040204" pitchFamily="50" charset="-128"/>
                <a:ea typeface="メイリオ" panose="020B0604030504040204" pitchFamily="50" charset="-128"/>
              </a:rPr>
              <a:t>では、</a:t>
            </a:r>
            <a:endParaRPr kumimoji="1" lang="en-US" altLang="ja-JP" dirty="0">
              <a:latin typeface="メイリオ" panose="020B0604030504040204" pitchFamily="50" charset="-128"/>
              <a:ea typeface="メイリオ" panose="020B0604030504040204" pitchFamily="50" charset="-128"/>
            </a:endParaRPr>
          </a:p>
          <a:p>
            <a:pPr marL="0" indent="0">
              <a:lnSpc>
                <a:spcPct val="100000"/>
              </a:lnSpc>
              <a:buNone/>
            </a:pPr>
            <a:r>
              <a:rPr lang="ja-JP" altLang="en-US" dirty="0">
                <a:latin typeface="メイリオ" panose="020B0604030504040204" pitchFamily="50" charset="-128"/>
                <a:ea typeface="メイリオ" panose="020B0604030504040204" pitchFamily="50" charset="-128"/>
              </a:rPr>
              <a:t>  </a:t>
            </a:r>
            <a:r>
              <a:rPr lang="en-US" altLang="ja-JP" dirty="0">
                <a:latin typeface="メイリオ" panose="020B0604030504040204" pitchFamily="50" charset="-128"/>
                <a:ea typeface="メイリオ" panose="020B0604030504040204" pitchFamily="50" charset="-128"/>
              </a:rPr>
              <a:t>4</a:t>
            </a:r>
            <a:r>
              <a:rPr lang="ja-JP" altLang="en-US" dirty="0">
                <a:latin typeface="メイリオ" panose="020B0604030504040204" pitchFamily="50" charset="-128"/>
                <a:ea typeface="メイリオ" panose="020B0604030504040204" pitchFamily="50" charset="-128"/>
              </a:rPr>
              <a:t>カ月から</a:t>
            </a:r>
            <a:r>
              <a:rPr lang="en-US" altLang="ja-JP" dirty="0">
                <a:latin typeface="メイリオ" panose="020B0604030504040204" pitchFamily="50" charset="-128"/>
                <a:ea typeface="メイリオ" panose="020B0604030504040204" pitchFamily="50" charset="-128"/>
              </a:rPr>
              <a:t>10</a:t>
            </a:r>
            <a:r>
              <a:rPr lang="ja-JP" altLang="en-US" dirty="0">
                <a:latin typeface="メイリオ" panose="020B0604030504040204" pitchFamily="50" charset="-128"/>
                <a:ea typeface="メイリオ" panose="020B0604030504040204" pitchFamily="50" charset="-128"/>
              </a:rPr>
              <a:t>カ月の宇宙滞在で、</a:t>
            </a:r>
            <a:r>
              <a:rPr lang="en-US" altLang="ja-JP" dirty="0">
                <a:latin typeface="メイリオ" panose="020B0604030504040204" pitchFamily="50" charset="-128"/>
                <a:ea typeface="メイリオ" panose="020B0604030504040204" pitchFamily="50" charset="-128"/>
              </a:rPr>
              <a:t>1</a:t>
            </a:r>
            <a:r>
              <a:rPr lang="ja-JP" altLang="en-US" dirty="0">
                <a:latin typeface="メイリオ" panose="020B0604030504040204" pitchFamily="50" charset="-128"/>
                <a:ea typeface="メイリオ" panose="020B0604030504040204" pitchFamily="50" charset="-128"/>
              </a:rPr>
              <a:t>週間当たり平均</a:t>
            </a:r>
            <a:r>
              <a:rPr lang="en-US" altLang="ja-JP" dirty="0">
                <a:latin typeface="メイリオ" panose="020B0604030504040204" pitchFamily="50" charset="-128"/>
                <a:ea typeface="メイリオ" panose="020B0604030504040204" pitchFamily="50" charset="-128"/>
              </a:rPr>
              <a:t>2-3%</a:t>
            </a:r>
            <a:r>
              <a:rPr lang="ja-JP" altLang="en-US" dirty="0">
                <a:latin typeface="メイリオ" panose="020B0604030504040204" pitchFamily="50" charset="-128"/>
                <a:ea typeface="メイリオ" panose="020B0604030504040204" pitchFamily="50" charset="-128"/>
              </a:rPr>
              <a:t>減少</a:t>
            </a:r>
            <a:endParaRPr lang="en-US" altLang="ja-JP" sz="2400" dirty="0">
              <a:latin typeface="メイリオ" panose="020B0604030504040204" pitchFamily="50" charset="-128"/>
              <a:ea typeface="メイリオ" panose="020B0604030504040204" pitchFamily="50" charset="-128"/>
            </a:endParaRPr>
          </a:p>
          <a:p>
            <a:pPr marL="0" indent="0">
              <a:lnSpc>
                <a:spcPct val="100000"/>
              </a:lnSpc>
              <a:buNone/>
            </a:pPr>
            <a:r>
              <a:rPr kumimoji="1" lang="ja-JP" altLang="en-US" sz="2400" dirty="0">
                <a:latin typeface="メイリオ" panose="020B0604030504040204" pitchFamily="50" charset="-128"/>
                <a:ea typeface="メイリオ" panose="020B0604030504040204" pitchFamily="50" charset="-128"/>
              </a:rPr>
              <a:t>　</a:t>
            </a:r>
            <a:r>
              <a:rPr lang="ja-JP" altLang="en-US" sz="2400" dirty="0">
                <a:latin typeface="メイリオ" panose="020B0604030504040204" pitchFamily="50" charset="-128"/>
                <a:ea typeface="メイリオ" panose="020B0604030504040204" pitchFamily="50" charset="-128"/>
              </a:rPr>
              <a:t> </a:t>
            </a:r>
            <a:r>
              <a:rPr kumimoji="1" lang="en-US" altLang="ja-JP" sz="2400" dirty="0">
                <a:latin typeface="メイリオ" panose="020B0604030504040204" pitchFamily="50" charset="-128"/>
                <a:ea typeface="メイリオ" panose="020B0604030504040204" pitchFamily="50" charset="-128"/>
              </a:rPr>
              <a:t>Cf.</a:t>
            </a:r>
            <a:r>
              <a:rPr kumimoji="1" lang="ja-JP" altLang="en-US" sz="2400" dirty="0">
                <a:latin typeface="メイリオ" panose="020B0604030504040204" pitchFamily="50" charset="-128"/>
                <a:ea typeface="メイリオ" panose="020B0604030504040204" pitchFamily="50" charset="-128"/>
              </a:rPr>
              <a:t> 地上の骨粗鬆症における骨量の減少ペースはおよそ</a:t>
            </a:r>
            <a:r>
              <a:rPr kumimoji="1" lang="en-US" altLang="ja-JP" sz="2400" dirty="0">
                <a:latin typeface="メイリオ" panose="020B0604030504040204" pitchFamily="50" charset="-128"/>
                <a:ea typeface="メイリオ" panose="020B0604030504040204" pitchFamily="50" charset="-128"/>
              </a:rPr>
              <a:t>1</a:t>
            </a:r>
            <a:r>
              <a:rPr kumimoji="1" lang="ja-JP" altLang="en-US" sz="2400" dirty="0">
                <a:latin typeface="メイリオ" panose="020B0604030504040204" pitchFamily="50" charset="-128"/>
                <a:ea typeface="メイリオ" panose="020B0604030504040204" pitchFamily="50" charset="-128"/>
              </a:rPr>
              <a:t>年あたり</a:t>
            </a:r>
            <a:r>
              <a:rPr kumimoji="1" lang="en-US" altLang="ja-JP" sz="2400" dirty="0">
                <a:latin typeface="メイリオ" panose="020B0604030504040204" pitchFamily="50" charset="-128"/>
                <a:ea typeface="メイリオ" panose="020B0604030504040204" pitchFamily="50" charset="-128"/>
              </a:rPr>
              <a:t>0.3</a:t>
            </a:r>
            <a:r>
              <a:rPr kumimoji="1" lang="ja-JP" altLang="en-US" sz="2400" dirty="0">
                <a:latin typeface="メイリオ" panose="020B0604030504040204" pitchFamily="50" charset="-128"/>
                <a:ea typeface="メイリオ" panose="020B0604030504040204" pitchFamily="50" charset="-128"/>
              </a:rPr>
              <a:t>～</a:t>
            </a:r>
            <a:r>
              <a:rPr kumimoji="1" lang="en-US" altLang="ja-JP" sz="2400" dirty="0">
                <a:latin typeface="メイリオ" panose="020B0604030504040204" pitchFamily="50" charset="-128"/>
                <a:ea typeface="メイリオ" panose="020B0604030504040204" pitchFamily="50" charset="-128"/>
              </a:rPr>
              <a:t>0.5</a:t>
            </a:r>
            <a:r>
              <a:rPr kumimoji="1" lang="ja-JP" altLang="en-US" sz="2400" dirty="0">
                <a:latin typeface="メイリオ" panose="020B0604030504040204" pitchFamily="50" charset="-128"/>
                <a:ea typeface="メイリオ" panose="020B0604030504040204" pitchFamily="50" charset="-128"/>
              </a:rPr>
              <a:t>％</a:t>
            </a:r>
            <a:endParaRPr kumimoji="1" lang="en-US" altLang="ja-JP" sz="2400" dirty="0">
              <a:latin typeface="メイリオ" panose="020B0604030504040204" pitchFamily="50" charset="-128"/>
              <a:ea typeface="メイリオ" panose="020B0604030504040204" pitchFamily="50" charset="-128"/>
            </a:endParaRPr>
          </a:p>
          <a:p>
            <a:pPr>
              <a:lnSpc>
                <a:spcPct val="200000"/>
              </a:lnSpc>
            </a:pPr>
            <a:r>
              <a:rPr kumimoji="1" lang="ja-JP" altLang="en-US" dirty="0">
                <a:latin typeface="メイリオ" panose="020B0604030504040204" pitchFamily="50" charset="-128"/>
                <a:ea typeface="メイリオ" panose="020B0604030504040204" pitchFamily="50" charset="-128"/>
              </a:rPr>
              <a:t>しかし、帰還後の宇宙飛行士の骨密度は正常範囲内である</a:t>
            </a:r>
            <a:endParaRPr kumimoji="1" lang="en-US" altLang="ja-JP" dirty="0">
              <a:latin typeface="メイリオ" panose="020B0604030504040204" pitchFamily="50" charset="-128"/>
              <a:ea typeface="メイリオ" panose="020B0604030504040204" pitchFamily="50" charset="-128"/>
            </a:endParaRPr>
          </a:p>
          <a:p>
            <a:pPr marL="457200" lvl="1" indent="0">
              <a:lnSpc>
                <a:spcPct val="100000"/>
              </a:lnSpc>
              <a:buNone/>
            </a:pPr>
            <a:r>
              <a:rPr lang="ja-JP" altLang="en-US" sz="2800" dirty="0">
                <a:latin typeface="メイリオ" panose="020B0604030504040204" pitchFamily="50" charset="-128"/>
                <a:ea typeface="メイリオ" panose="020B0604030504040204" pitchFamily="50" charset="-128"/>
              </a:rPr>
              <a:t>→ </a:t>
            </a:r>
            <a:r>
              <a:rPr kumimoji="1" lang="ja-JP" altLang="en-US" sz="2800" dirty="0">
                <a:latin typeface="メイリオ" panose="020B0604030504040204" pitchFamily="50" charset="-128"/>
                <a:ea typeface="メイリオ" panose="020B0604030504040204" pitchFamily="50" charset="-128"/>
              </a:rPr>
              <a:t>宇宙飛行士</a:t>
            </a:r>
            <a:r>
              <a:rPr lang="ja-JP" altLang="en-US" sz="2800" dirty="0">
                <a:latin typeface="メイリオ" panose="020B0604030504040204" pitchFamily="50" charset="-128"/>
                <a:ea typeface="メイリオ" panose="020B0604030504040204" pitchFamily="50" charset="-128"/>
              </a:rPr>
              <a:t>は宇宙へ行く前にかなりの運動をしており、</a:t>
            </a:r>
            <a:br>
              <a:rPr lang="en-US" altLang="ja-JP" sz="2800" dirty="0">
                <a:latin typeface="メイリオ" panose="020B0604030504040204" pitchFamily="50" charset="-128"/>
                <a:ea typeface="メイリオ" panose="020B0604030504040204" pitchFamily="50" charset="-128"/>
              </a:rPr>
            </a:br>
            <a:r>
              <a:rPr lang="ja-JP" altLang="en-US" sz="2800" dirty="0">
                <a:latin typeface="メイリオ" panose="020B0604030504040204" pitchFamily="50" charset="-128"/>
                <a:ea typeface="メイリオ" panose="020B0604030504040204" pitchFamily="50" charset="-128"/>
              </a:rPr>
              <a:t>　 同世代の</a:t>
            </a:r>
            <a:r>
              <a:rPr lang="en-US" altLang="ja-JP" sz="2800" dirty="0">
                <a:latin typeface="メイリオ" panose="020B0604030504040204" pitchFamily="50" charset="-128"/>
                <a:ea typeface="メイリオ" panose="020B0604030504040204" pitchFamily="50" charset="-128"/>
              </a:rPr>
              <a:t>130%</a:t>
            </a:r>
            <a:r>
              <a:rPr lang="ja-JP" altLang="en-US" sz="2800" dirty="0">
                <a:latin typeface="メイリオ" panose="020B0604030504040204" pitchFamily="50" charset="-128"/>
                <a:ea typeface="メイリオ" panose="020B0604030504040204" pitchFamily="50" charset="-128"/>
              </a:rPr>
              <a:t>近くの骨密度を得るから</a:t>
            </a:r>
            <a:endParaRPr kumimoji="1" lang="en-US" altLang="ja-JP" sz="2800" dirty="0">
              <a:latin typeface="メイリオ" panose="020B0604030504040204" pitchFamily="50" charset="-128"/>
              <a:ea typeface="メイリオ" panose="020B0604030504040204" pitchFamily="50" charset="-128"/>
            </a:endParaRPr>
          </a:p>
          <a:p>
            <a:pPr marL="0" indent="0">
              <a:lnSpc>
                <a:spcPct val="100000"/>
              </a:lnSpc>
              <a:buNone/>
            </a:pPr>
            <a:endParaRPr lang="en-US" altLang="ja-JP" dirty="0">
              <a:latin typeface="メイリオ" panose="020B0604030504040204" pitchFamily="50" charset="-128"/>
              <a:ea typeface="メイリオ" panose="020B0604030504040204" pitchFamily="50" charset="-128"/>
            </a:endParaRPr>
          </a:p>
        </p:txBody>
      </p:sp>
      <p:sp>
        <p:nvSpPr>
          <p:cNvPr id="5" name="テキスト ボックス 4">
            <a:extLst>
              <a:ext uri="{FF2B5EF4-FFF2-40B4-BE49-F238E27FC236}">
                <a16:creationId xmlns:a16="http://schemas.microsoft.com/office/drawing/2014/main" id="{E66391F5-C4E8-4BFC-AC15-D90F26C579CF}"/>
              </a:ext>
            </a:extLst>
          </p:cNvPr>
          <p:cNvSpPr txBox="1"/>
          <p:nvPr/>
        </p:nvSpPr>
        <p:spPr>
          <a:xfrm>
            <a:off x="204186" y="6468291"/>
            <a:ext cx="798991" cy="369332"/>
          </a:xfrm>
          <a:prstGeom prst="rect">
            <a:avLst/>
          </a:prstGeom>
          <a:noFill/>
        </p:spPr>
        <p:txBody>
          <a:bodyPr wrap="square" rtlCol="0">
            <a:spAutoFit/>
          </a:bodyPr>
          <a:lstStyle/>
          <a:p>
            <a:fld id="{663BECE7-468A-4756-BEAC-1E32424108BE}" type="slidenum">
              <a:rPr kumimoji="1" lang="ja-JP" altLang="en-US" smtClean="0">
                <a:solidFill>
                  <a:schemeClr val="bg1">
                    <a:lumMod val="50000"/>
                  </a:schemeClr>
                </a:solidFill>
              </a:rPr>
              <a:t>11</a:t>
            </a:fld>
            <a:endParaRPr kumimoji="1" lang="ja-JP" altLang="en-US" dirty="0">
              <a:solidFill>
                <a:schemeClr val="bg1">
                  <a:lumMod val="50000"/>
                </a:schemeClr>
              </a:solidFill>
            </a:endParaRPr>
          </a:p>
        </p:txBody>
      </p:sp>
    </p:spTree>
    <p:extLst>
      <p:ext uri="{BB962C8B-B14F-4D97-AF65-F5344CB8AC3E}">
        <p14:creationId xmlns:p14="http://schemas.microsoft.com/office/powerpoint/2010/main" val="10203410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図 5" descr="グラフ, 箱ひげ図&#10;&#10;自動的に生成された説明">
            <a:extLst>
              <a:ext uri="{FF2B5EF4-FFF2-40B4-BE49-F238E27FC236}">
                <a16:creationId xmlns:a16="http://schemas.microsoft.com/office/drawing/2014/main" id="{7F2EBD89-9477-46B7-B02B-75D46E57AD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19536" y="1932710"/>
            <a:ext cx="4299931" cy="4904913"/>
          </a:xfrm>
          <a:prstGeom prst="rect">
            <a:avLst/>
          </a:prstGeom>
        </p:spPr>
      </p:pic>
      <p:sp>
        <p:nvSpPr>
          <p:cNvPr id="2" name="タイトル 1">
            <a:extLst>
              <a:ext uri="{FF2B5EF4-FFF2-40B4-BE49-F238E27FC236}">
                <a16:creationId xmlns:a16="http://schemas.microsoft.com/office/drawing/2014/main" id="{A1171E67-3344-408E-B6F8-BF5D5387A05E}"/>
              </a:ext>
            </a:extLst>
          </p:cNvPr>
          <p:cNvSpPr>
            <a:spLocks noGrp="1"/>
          </p:cNvSpPr>
          <p:nvPr>
            <p:ph type="title"/>
          </p:nvPr>
        </p:nvSpPr>
        <p:spPr>
          <a:xfrm>
            <a:off x="838200" y="365125"/>
            <a:ext cx="10827058" cy="1325563"/>
          </a:xfrm>
        </p:spPr>
        <p:txBody>
          <a:bodyPr/>
          <a:lstStyle/>
          <a:p>
            <a:r>
              <a:rPr kumimoji="1" lang="ja-JP" altLang="en-US" u="sng" dirty="0">
                <a:uFill>
                  <a:solidFill>
                    <a:srgbClr val="9966FF"/>
                  </a:solidFill>
                </a:uFill>
                <a:latin typeface="メイリオ" panose="020B0604030504040204" pitchFamily="50" charset="-128"/>
                <a:ea typeface="メイリオ" panose="020B0604030504040204" pitchFamily="50" charset="-128"/>
              </a:rPr>
              <a:t>骨塩量のガンマ線吸収測定</a:t>
            </a:r>
          </a:p>
        </p:txBody>
      </p:sp>
      <p:sp>
        <p:nvSpPr>
          <p:cNvPr id="3" name="コンテンツ プレースホルダー 2">
            <a:extLst>
              <a:ext uri="{FF2B5EF4-FFF2-40B4-BE49-F238E27FC236}">
                <a16:creationId xmlns:a16="http://schemas.microsoft.com/office/drawing/2014/main" id="{8A6FBC76-D0E3-4E6D-921F-68E6108F257C}"/>
              </a:ext>
            </a:extLst>
          </p:cNvPr>
          <p:cNvSpPr>
            <a:spLocks noGrp="1"/>
          </p:cNvSpPr>
          <p:nvPr>
            <p:ph idx="1"/>
          </p:nvPr>
        </p:nvSpPr>
        <p:spPr>
          <a:xfrm>
            <a:off x="838199" y="1526744"/>
            <a:ext cx="10515600" cy="4351338"/>
          </a:xfrm>
        </p:spPr>
        <p:txBody>
          <a:bodyPr>
            <a:normAutofit/>
          </a:bodyPr>
          <a:lstStyle/>
          <a:p>
            <a:pPr>
              <a:lnSpc>
                <a:spcPct val="100000"/>
              </a:lnSpc>
            </a:pPr>
            <a:r>
              <a:rPr lang="ja-JP" altLang="en-US" dirty="0">
                <a:latin typeface="メイリオ" panose="020B0604030504040204" pitchFamily="50" charset="-128"/>
                <a:ea typeface="メイリオ" panose="020B0604030504040204" pitchFamily="50" charset="-128"/>
              </a:rPr>
              <a:t>宇宙飛行による踵骨の骨塩量変化を示す</a:t>
            </a:r>
            <a:endParaRPr lang="en-US" altLang="ja-JP" dirty="0">
              <a:latin typeface="メイリオ" panose="020B0604030504040204" pitchFamily="50" charset="-128"/>
              <a:ea typeface="メイリオ" panose="020B0604030504040204" pitchFamily="50" charset="-128"/>
            </a:endParaRPr>
          </a:p>
        </p:txBody>
      </p:sp>
      <p:sp>
        <p:nvSpPr>
          <p:cNvPr id="5" name="テキスト ボックス 4">
            <a:extLst>
              <a:ext uri="{FF2B5EF4-FFF2-40B4-BE49-F238E27FC236}">
                <a16:creationId xmlns:a16="http://schemas.microsoft.com/office/drawing/2014/main" id="{E66391F5-C4E8-4BFC-AC15-D90F26C579CF}"/>
              </a:ext>
            </a:extLst>
          </p:cNvPr>
          <p:cNvSpPr txBox="1"/>
          <p:nvPr/>
        </p:nvSpPr>
        <p:spPr>
          <a:xfrm>
            <a:off x="204186" y="6468291"/>
            <a:ext cx="798991" cy="369332"/>
          </a:xfrm>
          <a:prstGeom prst="rect">
            <a:avLst/>
          </a:prstGeom>
          <a:noFill/>
        </p:spPr>
        <p:txBody>
          <a:bodyPr wrap="square" rtlCol="0">
            <a:spAutoFit/>
          </a:bodyPr>
          <a:lstStyle/>
          <a:p>
            <a:fld id="{663BECE7-468A-4756-BEAC-1E32424108BE}" type="slidenum">
              <a:rPr kumimoji="1" lang="ja-JP" altLang="en-US" smtClean="0">
                <a:solidFill>
                  <a:schemeClr val="bg1">
                    <a:lumMod val="50000"/>
                  </a:schemeClr>
                </a:solidFill>
              </a:rPr>
              <a:t>12</a:t>
            </a:fld>
            <a:endParaRPr kumimoji="1" lang="ja-JP" altLang="en-US" dirty="0">
              <a:solidFill>
                <a:schemeClr val="bg1">
                  <a:lumMod val="50000"/>
                </a:schemeClr>
              </a:solidFill>
            </a:endParaRPr>
          </a:p>
        </p:txBody>
      </p:sp>
      <p:sp>
        <p:nvSpPr>
          <p:cNvPr id="7" name="テキスト ボックス 6">
            <a:extLst>
              <a:ext uri="{FF2B5EF4-FFF2-40B4-BE49-F238E27FC236}">
                <a16:creationId xmlns:a16="http://schemas.microsoft.com/office/drawing/2014/main" id="{0A1EA580-1560-4105-8BBF-FACBB26EC1FD}"/>
              </a:ext>
            </a:extLst>
          </p:cNvPr>
          <p:cNvSpPr txBox="1"/>
          <p:nvPr/>
        </p:nvSpPr>
        <p:spPr>
          <a:xfrm>
            <a:off x="9205812" y="6468291"/>
            <a:ext cx="3210777" cy="369332"/>
          </a:xfrm>
          <a:prstGeom prst="rect">
            <a:avLst/>
          </a:prstGeom>
          <a:noFill/>
        </p:spPr>
        <p:txBody>
          <a:bodyPr wrap="square" rtlCol="0">
            <a:spAutoFit/>
          </a:bodyPr>
          <a:lstStyle/>
          <a:p>
            <a:r>
              <a:rPr kumimoji="1" lang="ja-JP" altLang="en-US" dirty="0">
                <a:latin typeface="メイリオ" panose="020B0604030504040204" pitchFamily="50" charset="-128"/>
                <a:ea typeface="メイリオ" panose="020B0604030504040204" pitchFamily="50" charset="-128"/>
              </a:rPr>
              <a:t>（参考文献［</a:t>
            </a:r>
            <a:r>
              <a:rPr kumimoji="1" lang="en-US" altLang="ja-JP" dirty="0">
                <a:latin typeface="メイリオ" panose="020B0604030504040204" pitchFamily="50" charset="-128"/>
                <a:ea typeface="メイリオ" panose="020B0604030504040204" pitchFamily="50" charset="-128"/>
              </a:rPr>
              <a:t>4</a:t>
            </a:r>
            <a:r>
              <a:rPr kumimoji="1" lang="ja-JP" altLang="en-US" dirty="0">
                <a:latin typeface="メイリオ" panose="020B0604030504040204" pitchFamily="50" charset="-128"/>
                <a:ea typeface="メイリオ" panose="020B0604030504040204" pitchFamily="50" charset="-128"/>
              </a:rPr>
              <a:t>］より引用）</a:t>
            </a:r>
          </a:p>
        </p:txBody>
      </p:sp>
      <p:sp>
        <p:nvSpPr>
          <p:cNvPr id="9" name="吹き出し: 角を丸めた四角形 8">
            <a:extLst>
              <a:ext uri="{FF2B5EF4-FFF2-40B4-BE49-F238E27FC236}">
                <a16:creationId xmlns:a16="http://schemas.microsoft.com/office/drawing/2014/main" id="{8D58E042-1CC5-47BC-B717-B2C8035116EC}"/>
              </a:ext>
            </a:extLst>
          </p:cNvPr>
          <p:cNvSpPr/>
          <p:nvPr/>
        </p:nvSpPr>
        <p:spPr>
          <a:xfrm>
            <a:off x="8191736" y="2807231"/>
            <a:ext cx="3835154" cy="1243538"/>
          </a:xfrm>
          <a:prstGeom prst="wedgeRoundRectCallout">
            <a:avLst>
              <a:gd name="adj1" fmla="val -87289"/>
              <a:gd name="adj2" fmla="val 9948"/>
              <a:gd name="adj3" fmla="val 16667"/>
            </a:avLst>
          </a:prstGeom>
          <a:noFill/>
          <a:ln w="19050"/>
        </p:spPr>
        <p:style>
          <a:lnRef idx="2">
            <a:schemeClr val="accent1"/>
          </a:lnRef>
          <a:fillRef idx="1">
            <a:schemeClr val="lt1"/>
          </a:fillRef>
          <a:effectRef idx="0">
            <a:schemeClr val="accent1"/>
          </a:effectRef>
          <a:fontRef idx="minor">
            <a:schemeClr val="dk1"/>
          </a:fontRef>
        </p:style>
        <p:txBody>
          <a:bodyPr rtlCol="0" anchor="ctr"/>
          <a:lstStyle/>
          <a:p>
            <a:pPr algn="ctr">
              <a:lnSpc>
                <a:spcPct val="100000"/>
              </a:lnSpc>
            </a:pPr>
            <a:r>
              <a:rPr kumimoji="1" lang="ja-JP" altLang="en-US" sz="2000" dirty="0">
                <a:latin typeface="メイリオ" panose="020B0604030504040204" pitchFamily="50" charset="-128"/>
                <a:ea typeface="メイリオ" panose="020B0604030504040204" pitchFamily="50" charset="-128"/>
              </a:rPr>
              <a:t>ほか</a:t>
            </a:r>
            <a:r>
              <a:rPr kumimoji="1" lang="en-US" altLang="ja-JP" sz="2000" dirty="0">
                <a:latin typeface="メイリオ" panose="020B0604030504040204" pitchFamily="50" charset="-128"/>
                <a:ea typeface="メイリオ" panose="020B0604030504040204" pitchFamily="50" charset="-128"/>
              </a:rPr>
              <a:t>3</a:t>
            </a:r>
            <a:r>
              <a:rPr kumimoji="1" lang="ja-JP" altLang="en-US" sz="2000" dirty="0">
                <a:latin typeface="メイリオ" panose="020B0604030504040204" pitchFamily="50" charset="-128"/>
                <a:ea typeface="メイリオ" panose="020B0604030504040204" pitchFamily="50" charset="-128"/>
              </a:rPr>
              <a:t>点は宇宙ステーション スカイラブ</a:t>
            </a:r>
            <a:r>
              <a:rPr lang="ja-JP" altLang="en-US" sz="2000" dirty="0">
                <a:latin typeface="メイリオ" panose="020B0604030504040204" pitchFamily="50" charset="-128"/>
                <a:ea typeface="メイリオ" panose="020B0604030504040204" pitchFamily="50" charset="-128"/>
              </a:rPr>
              <a:t>の飛行前後に測定</a:t>
            </a:r>
            <a:endParaRPr kumimoji="1" lang="en-US" altLang="ja-JP" sz="2000" dirty="0">
              <a:latin typeface="メイリオ" panose="020B0604030504040204" pitchFamily="50" charset="-128"/>
              <a:ea typeface="メイリオ" panose="020B0604030504040204" pitchFamily="50" charset="-128"/>
            </a:endParaRPr>
          </a:p>
        </p:txBody>
      </p:sp>
      <p:sp>
        <p:nvSpPr>
          <p:cNvPr id="8" name="吹き出し: 角を丸めた四角形 7">
            <a:extLst>
              <a:ext uri="{FF2B5EF4-FFF2-40B4-BE49-F238E27FC236}">
                <a16:creationId xmlns:a16="http://schemas.microsoft.com/office/drawing/2014/main" id="{08A2FD68-CF25-4CCE-BA44-299E742EC27E}"/>
              </a:ext>
            </a:extLst>
          </p:cNvPr>
          <p:cNvSpPr/>
          <p:nvPr/>
        </p:nvSpPr>
        <p:spPr>
          <a:xfrm>
            <a:off x="165108" y="2932127"/>
            <a:ext cx="2681337" cy="852257"/>
          </a:xfrm>
          <a:prstGeom prst="wedgeRoundRectCallout">
            <a:avLst>
              <a:gd name="adj1" fmla="val 106126"/>
              <a:gd name="adj2" fmla="val 75348"/>
              <a:gd name="adj3" fmla="val 16667"/>
            </a:avLst>
          </a:prstGeom>
          <a:noFill/>
          <a:ln w="19050"/>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2000" dirty="0">
                <a:latin typeface="メイリオ" panose="020B0604030504040204" pitchFamily="50" charset="-128"/>
                <a:ea typeface="メイリオ" panose="020B0604030504040204" pitchFamily="50" charset="-128"/>
              </a:rPr>
              <a:t>アポロ</a:t>
            </a:r>
            <a:r>
              <a:rPr kumimoji="1" lang="en-US" altLang="ja-JP" sz="2000" dirty="0">
                <a:latin typeface="メイリオ" panose="020B0604030504040204" pitchFamily="50" charset="-128"/>
                <a:ea typeface="メイリオ" panose="020B0604030504040204" pitchFamily="50" charset="-128"/>
              </a:rPr>
              <a:t>14,15,16</a:t>
            </a:r>
            <a:r>
              <a:rPr kumimoji="1" lang="ja-JP" altLang="en-US" sz="2000" dirty="0">
                <a:latin typeface="メイリオ" panose="020B0604030504040204" pitchFamily="50" charset="-128"/>
                <a:ea typeface="メイリオ" panose="020B0604030504040204" pitchFamily="50" charset="-128"/>
              </a:rPr>
              <a:t>号の飛行前後に測定</a:t>
            </a:r>
            <a:endParaRPr kumimoji="1" lang="ja-JP" altLang="en-US" sz="2000" dirty="0"/>
          </a:p>
        </p:txBody>
      </p:sp>
    </p:spTree>
    <p:extLst>
      <p:ext uri="{BB962C8B-B14F-4D97-AF65-F5344CB8AC3E}">
        <p14:creationId xmlns:p14="http://schemas.microsoft.com/office/powerpoint/2010/main" val="12868520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1171E67-3344-408E-B6F8-BF5D5387A05E}"/>
              </a:ext>
            </a:extLst>
          </p:cNvPr>
          <p:cNvSpPr>
            <a:spLocks noGrp="1"/>
          </p:cNvSpPr>
          <p:nvPr>
            <p:ph type="title"/>
          </p:nvPr>
        </p:nvSpPr>
        <p:spPr/>
        <p:txBody>
          <a:bodyPr/>
          <a:lstStyle/>
          <a:p>
            <a:r>
              <a:rPr kumimoji="1" lang="ja-JP" altLang="en-US" u="sng" dirty="0">
                <a:uFill>
                  <a:solidFill>
                    <a:srgbClr val="9966FF"/>
                  </a:solidFill>
                </a:uFill>
                <a:latin typeface="メイリオ" panose="020B0604030504040204" pitchFamily="50" charset="-128"/>
                <a:ea typeface="メイリオ" panose="020B0604030504040204" pitchFamily="50" charset="-128"/>
              </a:rPr>
              <a:t>骨量の減少のメカニズム</a:t>
            </a:r>
          </a:p>
        </p:txBody>
      </p:sp>
      <p:sp>
        <p:nvSpPr>
          <p:cNvPr id="3" name="コンテンツ プレースホルダー 2">
            <a:extLst>
              <a:ext uri="{FF2B5EF4-FFF2-40B4-BE49-F238E27FC236}">
                <a16:creationId xmlns:a16="http://schemas.microsoft.com/office/drawing/2014/main" id="{8A6FBC76-D0E3-4E6D-921F-68E6108F257C}"/>
              </a:ext>
            </a:extLst>
          </p:cNvPr>
          <p:cNvSpPr>
            <a:spLocks noGrp="1"/>
          </p:cNvSpPr>
          <p:nvPr>
            <p:ph idx="1"/>
          </p:nvPr>
        </p:nvSpPr>
        <p:spPr>
          <a:xfrm>
            <a:off x="838200" y="1690688"/>
            <a:ext cx="11128899" cy="4351338"/>
          </a:xfrm>
        </p:spPr>
        <p:txBody>
          <a:bodyPr>
            <a:normAutofit/>
          </a:bodyPr>
          <a:lstStyle/>
          <a:p>
            <a:pPr>
              <a:lnSpc>
                <a:spcPct val="150000"/>
              </a:lnSpc>
            </a:pPr>
            <a:r>
              <a:rPr kumimoji="1" lang="ja-JP" altLang="en-US" dirty="0">
                <a:latin typeface="メイリオ" panose="020B0604030504040204" pitchFamily="50" charset="-128"/>
                <a:ea typeface="メイリオ" panose="020B0604030504040204" pitchFamily="50" charset="-128"/>
              </a:rPr>
              <a:t>骨回転のバランスが崩れて、骨吸収 ＞ 骨形成となる</a:t>
            </a:r>
            <a:endParaRPr kumimoji="1" lang="en-US" altLang="ja-JP" dirty="0">
              <a:latin typeface="メイリオ" panose="020B0604030504040204" pitchFamily="50" charset="-128"/>
              <a:ea typeface="メイリオ" panose="020B0604030504040204" pitchFamily="50" charset="-128"/>
            </a:endParaRPr>
          </a:p>
          <a:p>
            <a:pPr marL="0" indent="0">
              <a:lnSpc>
                <a:spcPct val="100000"/>
              </a:lnSpc>
              <a:buNone/>
            </a:pPr>
            <a:r>
              <a:rPr lang="ja-JP" altLang="en-US" dirty="0">
                <a:latin typeface="メイリオ" panose="020B0604030504040204" pitchFamily="50" charset="-128"/>
                <a:ea typeface="メイリオ" panose="020B0604030504040204" pitchFamily="50" charset="-128"/>
              </a:rPr>
              <a:t>　→ 原因は定かではない</a:t>
            </a:r>
            <a:endParaRPr kumimoji="1" lang="en-US" altLang="ja-JP" dirty="0">
              <a:latin typeface="メイリオ" panose="020B0604030504040204" pitchFamily="50" charset="-128"/>
              <a:ea typeface="メイリオ" panose="020B0604030504040204" pitchFamily="50" charset="-128"/>
            </a:endParaRPr>
          </a:p>
          <a:p>
            <a:pPr>
              <a:lnSpc>
                <a:spcPct val="200000"/>
              </a:lnSpc>
            </a:pPr>
            <a:r>
              <a:rPr kumimoji="1" lang="ja-JP" altLang="en-US" dirty="0">
                <a:latin typeface="メイリオ" panose="020B0604030504040204" pitchFamily="50" charset="-128"/>
                <a:ea typeface="メイリオ" panose="020B0604030504040204" pitchFamily="50" charset="-128"/>
              </a:rPr>
              <a:t>関連する変化</a:t>
            </a:r>
            <a:endParaRPr kumimoji="1" lang="en-US" altLang="ja-JP" dirty="0">
              <a:latin typeface="メイリオ" panose="020B0604030504040204" pitchFamily="50" charset="-128"/>
              <a:ea typeface="メイリオ" panose="020B0604030504040204" pitchFamily="50" charset="-128"/>
            </a:endParaRPr>
          </a:p>
          <a:p>
            <a:pPr marL="457200" lvl="1" indent="0">
              <a:lnSpc>
                <a:spcPct val="100000"/>
              </a:lnSpc>
              <a:buNone/>
            </a:pPr>
            <a:r>
              <a:rPr lang="ja-JP" altLang="en-US" dirty="0">
                <a:latin typeface="メイリオ" panose="020B0604030504040204" pitchFamily="50" charset="-128"/>
                <a:ea typeface="メイリオ" panose="020B0604030504040204" pitchFamily="50" charset="-128"/>
              </a:rPr>
              <a:t>小腸からの</a:t>
            </a:r>
            <a:r>
              <a:rPr kumimoji="1" lang="ja-JP" altLang="en-US" dirty="0">
                <a:latin typeface="メイリオ" panose="020B0604030504040204" pitchFamily="50" charset="-128"/>
                <a:ea typeface="メイリオ" panose="020B0604030504040204" pitchFamily="50" charset="-128"/>
              </a:rPr>
              <a:t>カルシウム吸収量の低下</a:t>
            </a:r>
            <a:endParaRPr kumimoji="1" lang="en-US" altLang="ja-JP" dirty="0">
              <a:latin typeface="メイリオ" panose="020B0604030504040204" pitchFamily="50" charset="-128"/>
              <a:ea typeface="メイリオ" panose="020B0604030504040204" pitchFamily="50" charset="-128"/>
            </a:endParaRPr>
          </a:p>
          <a:p>
            <a:pPr marL="457200" lvl="1" indent="0">
              <a:lnSpc>
                <a:spcPct val="100000"/>
              </a:lnSpc>
              <a:buNone/>
            </a:pPr>
            <a:r>
              <a:rPr lang="ja-JP" altLang="en-US" dirty="0">
                <a:latin typeface="メイリオ" panose="020B0604030504040204" pitchFamily="50" charset="-128"/>
                <a:ea typeface="メイリオ" panose="020B0604030504040204" pitchFamily="50" charset="-128"/>
              </a:rPr>
              <a:t>尿中のカルシウム排泄量の増加</a:t>
            </a:r>
            <a:endParaRPr kumimoji="1" lang="en-US" altLang="ja-JP" dirty="0">
              <a:latin typeface="メイリオ" panose="020B0604030504040204" pitchFamily="50" charset="-128"/>
              <a:ea typeface="メイリオ" panose="020B0604030504040204" pitchFamily="50" charset="-128"/>
            </a:endParaRPr>
          </a:p>
          <a:p>
            <a:pPr marL="457200" lvl="1" indent="0">
              <a:lnSpc>
                <a:spcPct val="100000"/>
              </a:lnSpc>
              <a:buNone/>
            </a:pPr>
            <a:r>
              <a:rPr lang="ja-JP" altLang="en-US" dirty="0">
                <a:latin typeface="メイリオ" panose="020B0604030504040204" pitchFamily="50" charset="-128"/>
                <a:ea typeface="メイリオ" panose="020B0604030504040204" pitchFamily="50" charset="-128"/>
              </a:rPr>
              <a:t>カルシウムや各種ホルモンを供給する血液の不順</a:t>
            </a:r>
            <a:endParaRPr lang="en-US" altLang="ja-JP" dirty="0">
              <a:latin typeface="メイリオ" panose="020B0604030504040204" pitchFamily="50" charset="-128"/>
              <a:ea typeface="メイリオ" panose="020B0604030504040204" pitchFamily="50" charset="-128"/>
            </a:endParaRPr>
          </a:p>
          <a:p>
            <a:pPr marL="457200" lvl="1" indent="0">
              <a:lnSpc>
                <a:spcPct val="100000"/>
              </a:lnSpc>
              <a:buNone/>
            </a:pPr>
            <a:r>
              <a:rPr kumimoji="1" lang="ja-JP" altLang="en-US" dirty="0">
                <a:latin typeface="メイリオ" panose="020B0604030504040204" pitchFamily="50" charset="-128"/>
                <a:ea typeface="メイリオ" panose="020B0604030504040204" pitchFamily="50" charset="-128"/>
              </a:rPr>
              <a:t>ビタミン</a:t>
            </a:r>
            <a:r>
              <a:rPr kumimoji="1" lang="en-US" altLang="ja-JP" dirty="0">
                <a:latin typeface="メイリオ" panose="020B0604030504040204" pitchFamily="50" charset="-128"/>
                <a:ea typeface="メイリオ" panose="020B0604030504040204" pitchFamily="50" charset="-128"/>
              </a:rPr>
              <a:t>D</a:t>
            </a:r>
            <a:r>
              <a:rPr kumimoji="1" lang="ja-JP" altLang="en-US" dirty="0">
                <a:latin typeface="メイリオ" panose="020B0604030504040204" pitchFamily="50" charset="-128"/>
                <a:ea typeface="メイリオ" panose="020B0604030504040204" pitchFamily="50" charset="-128"/>
              </a:rPr>
              <a:t>の活性の低下</a:t>
            </a:r>
            <a:endParaRPr kumimoji="1" lang="en-US" altLang="ja-JP" dirty="0">
              <a:latin typeface="メイリオ" panose="020B0604030504040204" pitchFamily="50" charset="-128"/>
              <a:ea typeface="メイリオ" panose="020B0604030504040204" pitchFamily="50" charset="-128"/>
            </a:endParaRPr>
          </a:p>
        </p:txBody>
      </p:sp>
      <p:sp>
        <p:nvSpPr>
          <p:cNvPr id="5" name="テキスト ボックス 4">
            <a:extLst>
              <a:ext uri="{FF2B5EF4-FFF2-40B4-BE49-F238E27FC236}">
                <a16:creationId xmlns:a16="http://schemas.microsoft.com/office/drawing/2014/main" id="{8FC2E0C0-5819-4F88-A53C-1605A1558FD5}"/>
              </a:ext>
            </a:extLst>
          </p:cNvPr>
          <p:cNvSpPr txBox="1"/>
          <p:nvPr/>
        </p:nvSpPr>
        <p:spPr>
          <a:xfrm>
            <a:off x="204186" y="6468291"/>
            <a:ext cx="798991" cy="369332"/>
          </a:xfrm>
          <a:prstGeom prst="rect">
            <a:avLst/>
          </a:prstGeom>
          <a:noFill/>
        </p:spPr>
        <p:txBody>
          <a:bodyPr wrap="square" rtlCol="0">
            <a:spAutoFit/>
          </a:bodyPr>
          <a:lstStyle/>
          <a:p>
            <a:fld id="{663BECE7-468A-4756-BEAC-1E32424108BE}" type="slidenum">
              <a:rPr kumimoji="1" lang="ja-JP" altLang="en-US" smtClean="0">
                <a:solidFill>
                  <a:schemeClr val="bg1">
                    <a:lumMod val="50000"/>
                  </a:schemeClr>
                </a:solidFill>
              </a:rPr>
              <a:t>13</a:t>
            </a:fld>
            <a:endParaRPr kumimoji="1" lang="ja-JP" altLang="en-US" dirty="0">
              <a:solidFill>
                <a:schemeClr val="bg1">
                  <a:lumMod val="50000"/>
                </a:schemeClr>
              </a:solidFill>
            </a:endParaRPr>
          </a:p>
        </p:txBody>
      </p:sp>
    </p:spTree>
    <p:extLst>
      <p:ext uri="{BB962C8B-B14F-4D97-AF65-F5344CB8AC3E}">
        <p14:creationId xmlns:p14="http://schemas.microsoft.com/office/powerpoint/2010/main" val="26743419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1171E67-3344-408E-B6F8-BF5D5387A05E}"/>
              </a:ext>
            </a:extLst>
          </p:cNvPr>
          <p:cNvSpPr>
            <a:spLocks noGrp="1"/>
          </p:cNvSpPr>
          <p:nvPr>
            <p:ph type="title"/>
          </p:nvPr>
        </p:nvSpPr>
        <p:spPr>
          <a:xfrm>
            <a:off x="838200" y="393870"/>
            <a:ext cx="10515600" cy="1325563"/>
          </a:xfrm>
        </p:spPr>
        <p:txBody>
          <a:bodyPr/>
          <a:lstStyle/>
          <a:p>
            <a:r>
              <a:rPr kumimoji="1" lang="ja-JP" altLang="en-US" u="sng" dirty="0">
                <a:uFill>
                  <a:solidFill>
                    <a:srgbClr val="9966FF"/>
                  </a:solidFill>
                </a:uFill>
                <a:latin typeface="メイリオ" panose="020B0604030504040204" pitchFamily="50" charset="-128"/>
                <a:ea typeface="メイリオ" panose="020B0604030504040204" pitchFamily="50" charset="-128"/>
              </a:rPr>
              <a:t>骨回転とは</a:t>
            </a:r>
          </a:p>
        </p:txBody>
      </p:sp>
      <p:pic>
        <p:nvPicPr>
          <p:cNvPr id="7" name="図 6">
            <a:extLst>
              <a:ext uri="{FF2B5EF4-FFF2-40B4-BE49-F238E27FC236}">
                <a16:creationId xmlns:a16="http://schemas.microsoft.com/office/drawing/2014/main" id="{009EF42E-E1F3-4515-A058-F063DDAA37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0579" y="2144903"/>
            <a:ext cx="3180425" cy="2568193"/>
          </a:xfrm>
          <a:prstGeom prst="rect">
            <a:avLst/>
          </a:prstGeom>
        </p:spPr>
      </p:pic>
      <p:sp>
        <p:nvSpPr>
          <p:cNvPr id="10" name="楕円 9">
            <a:extLst>
              <a:ext uri="{FF2B5EF4-FFF2-40B4-BE49-F238E27FC236}">
                <a16:creationId xmlns:a16="http://schemas.microsoft.com/office/drawing/2014/main" id="{26A0D023-9F10-458B-8142-488C529F8C8C}"/>
              </a:ext>
            </a:extLst>
          </p:cNvPr>
          <p:cNvSpPr/>
          <p:nvPr/>
        </p:nvSpPr>
        <p:spPr>
          <a:xfrm>
            <a:off x="985421" y="1901769"/>
            <a:ext cx="2321882" cy="861933"/>
          </a:xfrm>
          <a:prstGeom prst="ellipse">
            <a:avLst/>
          </a:prstGeom>
          <a:solidFill>
            <a:schemeClr val="accent6">
              <a:lumMod val="20000"/>
              <a:lumOff val="80000"/>
            </a:schemeClr>
          </a:solidFill>
          <a:ln>
            <a:solidFill>
              <a:schemeClr val="accent6"/>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2800" dirty="0">
                <a:latin typeface="メイリオ" panose="020B0604030504040204" pitchFamily="50" charset="-128"/>
                <a:ea typeface="メイリオ" panose="020B0604030504040204" pitchFamily="50" charset="-128"/>
              </a:rPr>
              <a:t>骨芽細胞</a:t>
            </a:r>
          </a:p>
        </p:txBody>
      </p:sp>
      <p:sp>
        <p:nvSpPr>
          <p:cNvPr id="11" name="楕円 10">
            <a:extLst>
              <a:ext uri="{FF2B5EF4-FFF2-40B4-BE49-F238E27FC236}">
                <a16:creationId xmlns:a16="http://schemas.microsoft.com/office/drawing/2014/main" id="{A376E54D-4E1F-4CF3-99CD-2D13600BBFDA}"/>
              </a:ext>
            </a:extLst>
          </p:cNvPr>
          <p:cNvSpPr/>
          <p:nvPr/>
        </p:nvSpPr>
        <p:spPr>
          <a:xfrm>
            <a:off x="8435246" y="1901768"/>
            <a:ext cx="2271224" cy="861933"/>
          </a:xfrm>
          <a:prstGeom prst="ellipse">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2800" dirty="0">
                <a:latin typeface="メイリオ" panose="020B0604030504040204" pitchFamily="50" charset="-128"/>
                <a:ea typeface="メイリオ" panose="020B0604030504040204" pitchFamily="50" charset="-128"/>
              </a:rPr>
              <a:t>破骨</a:t>
            </a:r>
            <a:r>
              <a:rPr kumimoji="1" lang="ja-JP" altLang="en-US" sz="2800" dirty="0">
                <a:latin typeface="メイリオ" panose="020B0604030504040204" pitchFamily="50" charset="-128"/>
                <a:ea typeface="メイリオ" panose="020B0604030504040204" pitchFamily="50" charset="-128"/>
              </a:rPr>
              <a:t>細胞</a:t>
            </a:r>
          </a:p>
        </p:txBody>
      </p:sp>
      <p:sp>
        <p:nvSpPr>
          <p:cNvPr id="12" name="テキスト ボックス 11">
            <a:extLst>
              <a:ext uri="{FF2B5EF4-FFF2-40B4-BE49-F238E27FC236}">
                <a16:creationId xmlns:a16="http://schemas.microsoft.com/office/drawing/2014/main" id="{24A20A4F-0B76-4748-92EF-00ED48D05016}"/>
              </a:ext>
            </a:extLst>
          </p:cNvPr>
          <p:cNvSpPr txBox="1"/>
          <p:nvPr/>
        </p:nvSpPr>
        <p:spPr>
          <a:xfrm>
            <a:off x="6356412" y="6464130"/>
            <a:ext cx="5835588" cy="369332"/>
          </a:xfrm>
          <a:prstGeom prst="rect">
            <a:avLst/>
          </a:prstGeom>
          <a:noFill/>
        </p:spPr>
        <p:txBody>
          <a:bodyPr wrap="square" rtlCol="0">
            <a:spAutoFit/>
          </a:bodyPr>
          <a:lstStyle/>
          <a:p>
            <a:r>
              <a:rPr kumimoji="1" lang="ja-JP" altLang="en-US" dirty="0">
                <a:latin typeface="メイリオ" panose="020B0604030504040204" pitchFamily="50" charset="-128"/>
                <a:ea typeface="メイリオ" panose="020B0604030504040204" pitchFamily="50" charset="-128"/>
              </a:rPr>
              <a:t>（引用：</a:t>
            </a:r>
            <a:r>
              <a:rPr lang="ja-JP" altLang="en-US" dirty="0">
                <a:latin typeface="メイリオ" panose="020B0604030504040204" pitchFamily="50" charset="-128"/>
                <a:ea typeface="メイリオ" panose="020B0604030504040204" pitchFamily="50" charset="-128"/>
              </a:rPr>
              <a:t>いらすとや</a:t>
            </a:r>
            <a:r>
              <a:rPr lang="en-US" altLang="ja-JP" dirty="0">
                <a:latin typeface="メイリオ" panose="020B0604030504040204" pitchFamily="50" charset="-128"/>
                <a:ea typeface="メイリオ" panose="020B0604030504040204" pitchFamily="50" charset="-128"/>
              </a:rPr>
              <a:t>, https://www.irasutoya.com/</a:t>
            </a:r>
            <a:r>
              <a:rPr lang="ja-JP" altLang="en-US" dirty="0">
                <a:latin typeface="メイリオ" panose="020B0604030504040204" pitchFamily="50" charset="-128"/>
                <a:ea typeface="メイリオ" panose="020B0604030504040204" pitchFamily="50" charset="-128"/>
              </a:rPr>
              <a:t>）</a:t>
            </a:r>
            <a:endParaRPr kumimoji="1" lang="ja-JP" altLang="en-US" dirty="0">
              <a:latin typeface="メイリオ" panose="020B0604030504040204" pitchFamily="50" charset="-128"/>
              <a:ea typeface="メイリオ" panose="020B0604030504040204" pitchFamily="50" charset="-128"/>
            </a:endParaRPr>
          </a:p>
        </p:txBody>
      </p:sp>
      <p:pic>
        <p:nvPicPr>
          <p:cNvPr id="14" name="図 13" descr="ナイフ が含まれている画像&#10;&#10;自動的に生成された説明">
            <a:extLst>
              <a:ext uri="{FF2B5EF4-FFF2-40B4-BE49-F238E27FC236}">
                <a16:creationId xmlns:a16="http://schemas.microsoft.com/office/drawing/2014/main" id="{96E16F87-F212-4736-8577-480B2E6904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872" y="4265830"/>
            <a:ext cx="2135755" cy="2125077"/>
          </a:xfrm>
          <a:prstGeom prst="rect">
            <a:avLst/>
          </a:prstGeom>
        </p:spPr>
      </p:pic>
      <p:pic>
        <p:nvPicPr>
          <p:cNvPr id="16" name="図 15" descr="ダイアグラム が含まれている画像&#10;&#10;自動的に生成された説明">
            <a:extLst>
              <a:ext uri="{FF2B5EF4-FFF2-40B4-BE49-F238E27FC236}">
                <a16:creationId xmlns:a16="http://schemas.microsoft.com/office/drawing/2014/main" id="{EEDBDE1F-90FC-4045-B7DC-FD085938BC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0764" y="4656416"/>
            <a:ext cx="2439203" cy="1554992"/>
          </a:xfrm>
          <a:prstGeom prst="rect">
            <a:avLst/>
          </a:prstGeom>
        </p:spPr>
      </p:pic>
      <p:cxnSp>
        <p:nvCxnSpPr>
          <p:cNvPr id="31" name="直線矢印コネクタ 30">
            <a:extLst>
              <a:ext uri="{FF2B5EF4-FFF2-40B4-BE49-F238E27FC236}">
                <a16:creationId xmlns:a16="http://schemas.microsoft.com/office/drawing/2014/main" id="{A50447C7-8997-48CA-BE1E-D2FEFB665650}"/>
              </a:ext>
            </a:extLst>
          </p:cNvPr>
          <p:cNvCxnSpPr>
            <a:cxnSpLocks/>
          </p:cNvCxnSpPr>
          <p:nvPr/>
        </p:nvCxnSpPr>
        <p:spPr>
          <a:xfrm>
            <a:off x="3307303" y="2645546"/>
            <a:ext cx="989489" cy="426719"/>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線矢印コネクタ 33">
            <a:extLst>
              <a:ext uri="{FF2B5EF4-FFF2-40B4-BE49-F238E27FC236}">
                <a16:creationId xmlns:a16="http://schemas.microsoft.com/office/drawing/2014/main" id="{6C78673C-D252-4E82-A420-F81EF997DCB9}"/>
              </a:ext>
            </a:extLst>
          </p:cNvPr>
          <p:cNvCxnSpPr>
            <a:cxnSpLocks/>
          </p:cNvCxnSpPr>
          <p:nvPr/>
        </p:nvCxnSpPr>
        <p:spPr>
          <a:xfrm flipH="1">
            <a:off x="7411004" y="2548065"/>
            <a:ext cx="989489" cy="42671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40" name="グループ化 39">
            <a:extLst>
              <a:ext uri="{FF2B5EF4-FFF2-40B4-BE49-F238E27FC236}">
                <a16:creationId xmlns:a16="http://schemas.microsoft.com/office/drawing/2014/main" id="{983384E1-23DB-4A37-B13B-AB370B183890}"/>
              </a:ext>
            </a:extLst>
          </p:cNvPr>
          <p:cNvGrpSpPr/>
          <p:nvPr/>
        </p:nvGrpSpPr>
        <p:grpSpPr>
          <a:xfrm flipH="1">
            <a:off x="5890036" y="3916090"/>
            <a:ext cx="147496" cy="883667"/>
            <a:chOff x="3498823" y="4187656"/>
            <a:chExt cx="175801" cy="667682"/>
          </a:xfrm>
        </p:grpSpPr>
        <p:cxnSp>
          <p:nvCxnSpPr>
            <p:cNvPr id="41" name="直線矢印コネクタ 40">
              <a:extLst>
                <a:ext uri="{FF2B5EF4-FFF2-40B4-BE49-F238E27FC236}">
                  <a16:creationId xmlns:a16="http://schemas.microsoft.com/office/drawing/2014/main" id="{136387B8-0D32-4FAC-92A1-204D91651269}"/>
                </a:ext>
              </a:extLst>
            </p:cNvPr>
            <p:cNvCxnSpPr>
              <a:cxnSpLocks/>
            </p:cNvCxnSpPr>
            <p:nvPr/>
          </p:nvCxnSpPr>
          <p:spPr>
            <a:xfrm flipH="1">
              <a:off x="3498823" y="4187656"/>
              <a:ext cx="0" cy="66768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42" name="直線矢印コネクタ 41">
              <a:extLst>
                <a:ext uri="{FF2B5EF4-FFF2-40B4-BE49-F238E27FC236}">
                  <a16:creationId xmlns:a16="http://schemas.microsoft.com/office/drawing/2014/main" id="{93FAC5A0-1356-445D-AA64-857D14391970}"/>
                </a:ext>
              </a:extLst>
            </p:cNvPr>
            <p:cNvCxnSpPr>
              <a:cxnSpLocks/>
            </p:cNvCxnSpPr>
            <p:nvPr/>
          </p:nvCxnSpPr>
          <p:spPr>
            <a:xfrm flipH="1" flipV="1">
              <a:off x="3674623" y="4187656"/>
              <a:ext cx="1" cy="647559"/>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grpSp>
      <p:sp>
        <p:nvSpPr>
          <p:cNvPr id="44" name="テキスト ボックス 43">
            <a:extLst>
              <a:ext uri="{FF2B5EF4-FFF2-40B4-BE49-F238E27FC236}">
                <a16:creationId xmlns:a16="http://schemas.microsoft.com/office/drawing/2014/main" id="{BA1D7A1E-DDD3-4963-BA9E-B18D97FF3042}"/>
              </a:ext>
            </a:extLst>
          </p:cNvPr>
          <p:cNvSpPr txBox="1"/>
          <p:nvPr/>
        </p:nvSpPr>
        <p:spPr>
          <a:xfrm>
            <a:off x="5536280" y="5836098"/>
            <a:ext cx="868170" cy="461665"/>
          </a:xfrm>
          <a:prstGeom prst="rect">
            <a:avLst/>
          </a:prstGeom>
          <a:noFill/>
        </p:spPr>
        <p:txBody>
          <a:bodyPr wrap="square" rtlCol="0">
            <a:spAutoFit/>
          </a:bodyPr>
          <a:lstStyle/>
          <a:p>
            <a:r>
              <a:rPr lang="ja-JP" altLang="en-US" sz="2400" dirty="0">
                <a:latin typeface="メイリオ" panose="020B0604030504040204" pitchFamily="50" charset="-128"/>
                <a:ea typeface="メイリオ" panose="020B0604030504040204" pitchFamily="50" charset="-128"/>
              </a:rPr>
              <a:t>血液</a:t>
            </a:r>
            <a:endParaRPr kumimoji="1" lang="ja-JP" altLang="en-US" sz="2400" dirty="0">
              <a:latin typeface="メイリオ" panose="020B0604030504040204" pitchFamily="50" charset="-128"/>
              <a:ea typeface="メイリオ" panose="020B0604030504040204" pitchFamily="50" charset="-128"/>
            </a:endParaRPr>
          </a:p>
        </p:txBody>
      </p:sp>
      <p:sp>
        <p:nvSpPr>
          <p:cNvPr id="45" name="テキスト ボックス 44">
            <a:extLst>
              <a:ext uri="{FF2B5EF4-FFF2-40B4-BE49-F238E27FC236}">
                <a16:creationId xmlns:a16="http://schemas.microsoft.com/office/drawing/2014/main" id="{55BD7C39-2A20-4A71-B0AA-3DA92CCFD874}"/>
              </a:ext>
            </a:extLst>
          </p:cNvPr>
          <p:cNvSpPr txBox="1"/>
          <p:nvPr/>
        </p:nvSpPr>
        <p:spPr>
          <a:xfrm>
            <a:off x="5572520" y="2414713"/>
            <a:ext cx="508525" cy="461665"/>
          </a:xfrm>
          <a:prstGeom prst="rect">
            <a:avLst/>
          </a:prstGeom>
          <a:noFill/>
        </p:spPr>
        <p:txBody>
          <a:bodyPr wrap="square" rtlCol="0">
            <a:spAutoFit/>
          </a:bodyPr>
          <a:lstStyle/>
          <a:p>
            <a:r>
              <a:rPr lang="ja-JP" altLang="en-US" sz="2400" dirty="0">
                <a:latin typeface="メイリオ" panose="020B0604030504040204" pitchFamily="50" charset="-128"/>
                <a:ea typeface="メイリオ" panose="020B0604030504040204" pitchFamily="50" charset="-128"/>
              </a:rPr>
              <a:t>骨</a:t>
            </a:r>
            <a:endParaRPr kumimoji="1" lang="ja-JP" altLang="en-US" sz="2400" dirty="0">
              <a:latin typeface="メイリオ" panose="020B0604030504040204" pitchFamily="50" charset="-128"/>
              <a:ea typeface="メイリオ" panose="020B0604030504040204" pitchFamily="50" charset="-128"/>
            </a:endParaRPr>
          </a:p>
        </p:txBody>
      </p:sp>
      <p:sp>
        <p:nvSpPr>
          <p:cNvPr id="46" name="テキスト ボックス 45">
            <a:extLst>
              <a:ext uri="{FF2B5EF4-FFF2-40B4-BE49-F238E27FC236}">
                <a16:creationId xmlns:a16="http://schemas.microsoft.com/office/drawing/2014/main" id="{55684F26-9267-452F-A320-B5A18C44334B}"/>
              </a:ext>
            </a:extLst>
          </p:cNvPr>
          <p:cNvSpPr txBox="1"/>
          <p:nvPr/>
        </p:nvSpPr>
        <p:spPr>
          <a:xfrm>
            <a:off x="1384116" y="6002465"/>
            <a:ext cx="918542" cy="461665"/>
          </a:xfrm>
          <a:prstGeom prst="rect">
            <a:avLst/>
          </a:prstGeom>
          <a:noFill/>
        </p:spPr>
        <p:txBody>
          <a:bodyPr wrap="square" rtlCol="0">
            <a:spAutoFit/>
          </a:bodyPr>
          <a:lstStyle/>
          <a:p>
            <a:r>
              <a:rPr lang="ja-JP" altLang="en-US" sz="2400" dirty="0">
                <a:latin typeface="メイリオ" panose="020B0604030504040204" pitchFamily="50" charset="-128"/>
                <a:ea typeface="メイリオ" panose="020B0604030504040204" pitchFamily="50" charset="-128"/>
              </a:rPr>
              <a:t>小腸</a:t>
            </a:r>
            <a:endParaRPr kumimoji="1" lang="ja-JP" altLang="en-US" sz="2400" dirty="0">
              <a:latin typeface="メイリオ" panose="020B0604030504040204" pitchFamily="50" charset="-128"/>
              <a:ea typeface="メイリオ" panose="020B0604030504040204" pitchFamily="50" charset="-128"/>
            </a:endParaRPr>
          </a:p>
        </p:txBody>
      </p:sp>
      <p:sp>
        <p:nvSpPr>
          <p:cNvPr id="48" name="テキスト ボックス 47">
            <a:extLst>
              <a:ext uri="{FF2B5EF4-FFF2-40B4-BE49-F238E27FC236}">
                <a16:creationId xmlns:a16="http://schemas.microsoft.com/office/drawing/2014/main" id="{FFBD804E-D98A-44B7-AD67-0BA99AC66210}"/>
              </a:ext>
            </a:extLst>
          </p:cNvPr>
          <p:cNvSpPr txBox="1"/>
          <p:nvPr/>
        </p:nvSpPr>
        <p:spPr>
          <a:xfrm>
            <a:off x="3426547" y="2084874"/>
            <a:ext cx="1300325" cy="523220"/>
          </a:xfrm>
          <a:prstGeom prst="rect">
            <a:avLst/>
          </a:prstGeom>
          <a:noFill/>
        </p:spPr>
        <p:txBody>
          <a:bodyPr wrap="square" rtlCol="0">
            <a:spAutoFit/>
          </a:bodyPr>
          <a:lstStyle/>
          <a:p>
            <a:r>
              <a:rPr lang="ja-JP" altLang="en-US" sz="2800" u="sng" dirty="0">
                <a:uFill>
                  <a:solidFill>
                    <a:schemeClr val="accent6"/>
                  </a:solidFill>
                </a:uFill>
                <a:latin typeface="メイリオ" panose="020B0604030504040204" pitchFamily="50" charset="-128"/>
                <a:ea typeface="メイリオ" panose="020B0604030504040204" pitchFamily="50" charset="-128"/>
              </a:rPr>
              <a:t>骨形成</a:t>
            </a:r>
            <a:endParaRPr kumimoji="1" lang="ja-JP" altLang="en-US" sz="2800" u="sng" dirty="0">
              <a:uFill>
                <a:solidFill>
                  <a:schemeClr val="accent6"/>
                </a:solidFill>
              </a:uFill>
              <a:latin typeface="メイリオ" panose="020B0604030504040204" pitchFamily="50" charset="-128"/>
              <a:ea typeface="メイリオ" panose="020B0604030504040204" pitchFamily="50" charset="-128"/>
            </a:endParaRPr>
          </a:p>
        </p:txBody>
      </p:sp>
      <p:sp>
        <p:nvSpPr>
          <p:cNvPr id="49" name="テキスト ボックス 48">
            <a:extLst>
              <a:ext uri="{FF2B5EF4-FFF2-40B4-BE49-F238E27FC236}">
                <a16:creationId xmlns:a16="http://schemas.microsoft.com/office/drawing/2014/main" id="{E62C4FD1-C086-478B-A03B-DB0B5F2D1209}"/>
              </a:ext>
            </a:extLst>
          </p:cNvPr>
          <p:cNvSpPr txBox="1"/>
          <p:nvPr/>
        </p:nvSpPr>
        <p:spPr>
          <a:xfrm>
            <a:off x="7015677" y="2084874"/>
            <a:ext cx="1300325" cy="523220"/>
          </a:xfrm>
          <a:prstGeom prst="rect">
            <a:avLst/>
          </a:prstGeom>
          <a:noFill/>
        </p:spPr>
        <p:txBody>
          <a:bodyPr wrap="square" rtlCol="0">
            <a:spAutoFit/>
          </a:bodyPr>
          <a:lstStyle/>
          <a:p>
            <a:r>
              <a:rPr lang="ja-JP" altLang="en-US" sz="2800" u="sng" dirty="0">
                <a:uFill>
                  <a:solidFill>
                    <a:schemeClr val="accent1"/>
                  </a:solidFill>
                </a:uFill>
                <a:latin typeface="メイリオ" panose="020B0604030504040204" pitchFamily="50" charset="-128"/>
                <a:ea typeface="メイリオ" panose="020B0604030504040204" pitchFamily="50" charset="-128"/>
              </a:rPr>
              <a:t>骨吸収</a:t>
            </a:r>
            <a:endParaRPr kumimoji="1" lang="ja-JP" altLang="en-US" sz="2800" u="sng" dirty="0">
              <a:uFill>
                <a:solidFill>
                  <a:schemeClr val="accent1"/>
                </a:solidFill>
              </a:uFill>
              <a:latin typeface="メイリオ" panose="020B0604030504040204" pitchFamily="50" charset="-128"/>
              <a:ea typeface="メイリオ" panose="020B0604030504040204" pitchFamily="50" charset="-128"/>
            </a:endParaRPr>
          </a:p>
        </p:txBody>
      </p:sp>
      <p:sp>
        <p:nvSpPr>
          <p:cNvPr id="50" name="テキスト ボックス 49">
            <a:extLst>
              <a:ext uri="{FF2B5EF4-FFF2-40B4-BE49-F238E27FC236}">
                <a16:creationId xmlns:a16="http://schemas.microsoft.com/office/drawing/2014/main" id="{925A83ED-4BB4-4355-A835-A2513662BCA8}"/>
              </a:ext>
            </a:extLst>
          </p:cNvPr>
          <p:cNvSpPr txBox="1"/>
          <p:nvPr/>
        </p:nvSpPr>
        <p:spPr>
          <a:xfrm>
            <a:off x="5628614" y="4152250"/>
            <a:ext cx="986737" cy="461665"/>
          </a:xfrm>
          <a:prstGeom prst="rect">
            <a:avLst/>
          </a:prstGeom>
          <a:solidFill>
            <a:schemeClr val="bg1"/>
          </a:solidFill>
        </p:spPr>
        <p:txBody>
          <a:bodyPr wrap="square" rtlCol="0">
            <a:spAutoFit/>
          </a:bodyPr>
          <a:lstStyle/>
          <a:p>
            <a:r>
              <a:rPr lang="en-US" altLang="ja-JP" sz="2400" dirty="0">
                <a:latin typeface="メイリオ" panose="020B0604030504040204" pitchFamily="50" charset="-128"/>
                <a:ea typeface="メイリオ" panose="020B0604030504040204" pitchFamily="50" charset="-128"/>
              </a:rPr>
              <a:t>Ca</a:t>
            </a:r>
            <a:r>
              <a:rPr lang="en-US" altLang="ja-JP" sz="2400" baseline="30000" dirty="0">
                <a:latin typeface="メイリオ" panose="020B0604030504040204" pitchFamily="50" charset="-128"/>
                <a:ea typeface="メイリオ" panose="020B0604030504040204" pitchFamily="50" charset="-128"/>
              </a:rPr>
              <a:t>2+</a:t>
            </a:r>
            <a:endParaRPr kumimoji="1" lang="ja-JP" altLang="en-US" sz="2400" baseline="30000" dirty="0">
              <a:latin typeface="メイリオ" panose="020B0604030504040204" pitchFamily="50" charset="-128"/>
              <a:ea typeface="メイリオ" panose="020B0604030504040204" pitchFamily="50" charset="-128"/>
            </a:endParaRPr>
          </a:p>
        </p:txBody>
      </p:sp>
      <p:cxnSp>
        <p:nvCxnSpPr>
          <p:cNvPr id="59" name="直線矢印コネクタ 58">
            <a:extLst>
              <a:ext uri="{FF2B5EF4-FFF2-40B4-BE49-F238E27FC236}">
                <a16:creationId xmlns:a16="http://schemas.microsoft.com/office/drawing/2014/main" id="{78564BDE-91ED-4A0F-B2DB-974293DF6C51}"/>
              </a:ext>
            </a:extLst>
          </p:cNvPr>
          <p:cNvCxnSpPr>
            <a:cxnSpLocks/>
          </p:cNvCxnSpPr>
          <p:nvPr/>
        </p:nvCxnSpPr>
        <p:spPr>
          <a:xfrm>
            <a:off x="2563341" y="5433804"/>
            <a:ext cx="1823826" cy="108"/>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60" name="テキスト ボックス 59">
            <a:extLst>
              <a:ext uri="{FF2B5EF4-FFF2-40B4-BE49-F238E27FC236}">
                <a16:creationId xmlns:a16="http://schemas.microsoft.com/office/drawing/2014/main" id="{9B03F301-01B0-495D-8FB9-D5D578B73FD2}"/>
              </a:ext>
            </a:extLst>
          </p:cNvPr>
          <p:cNvSpPr txBox="1"/>
          <p:nvPr/>
        </p:nvSpPr>
        <p:spPr>
          <a:xfrm>
            <a:off x="3081276" y="5248634"/>
            <a:ext cx="856867" cy="461665"/>
          </a:xfrm>
          <a:prstGeom prst="rect">
            <a:avLst/>
          </a:prstGeom>
          <a:solidFill>
            <a:schemeClr val="bg1"/>
          </a:solidFill>
        </p:spPr>
        <p:txBody>
          <a:bodyPr wrap="square" rtlCol="0">
            <a:spAutoFit/>
          </a:bodyPr>
          <a:lstStyle/>
          <a:p>
            <a:r>
              <a:rPr lang="en-US" altLang="ja-JP" sz="2400" dirty="0">
                <a:latin typeface="メイリオ" panose="020B0604030504040204" pitchFamily="50" charset="-128"/>
                <a:ea typeface="メイリオ" panose="020B0604030504040204" pitchFamily="50" charset="-128"/>
              </a:rPr>
              <a:t>Ca</a:t>
            </a:r>
            <a:r>
              <a:rPr lang="en-US" altLang="ja-JP" sz="2400" baseline="30000" dirty="0">
                <a:latin typeface="メイリオ" panose="020B0604030504040204" pitchFamily="50" charset="-128"/>
                <a:ea typeface="メイリオ" panose="020B0604030504040204" pitchFamily="50" charset="-128"/>
              </a:rPr>
              <a:t>2+</a:t>
            </a:r>
            <a:endParaRPr kumimoji="1" lang="ja-JP" altLang="en-US" sz="2400" baseline="30000" dirty="0">
              <a:latin typeface="メイリオ" panose="020B0604030504040204" pitchFamily="50" charset="-128"/>
              <a:ea typeface="メイリオ" panose="020B0604030504040204" pitchFamily="50" charset="-128"/>
            </a:endParaRPr>
          </a:p>
        </p:txBody>
      </p:sp>
      <p:pic>
        <p:nvPicPr>
          <p:cNvPr id="15" name="図 14" descr="黒い背景と白い文字のロゴ&#10;&#10;低い精度で自動的に生成された説明">
            <a:extLst>
              <a:ext uri="{FF2B5EF4-FFF2-40B4-BE49-F238E27FC236}">
                <a16:creationId xmlns:a16="http://schemas.microsoft.com/office/drawing/2014/main" id="{D92E9520-6209-42BC-97A9-7B475C8610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20339" y="4307919"/>
            <a:ext cx="2040050" cy="2029850"/>
          </a:xfrm>
          <a:prstGeom prst="rect">
            <a:avLst/>
          </a:prstGeom>
        </p:spPr>
      </p:pic>
      <p:sp>
        <p:nvSpPr>
          <p:cNvPr id="51" name="テキスト ボックス 50">
            <a:extLst>
              <a:ext uri="{FF2B5EF4-FFF2-40B4-BE49-F238E27FC236}">
                <a16:creationId xmlns:a16="http://schemas.microsoft.com/office/drawing/2014/main" id="{4BC878CF-A783-4E27-8BDA-6CB226CB00E3}"/>
              </a:ext>
            </a:extLst>
          </p:cNvPr>
          <p:cNvSpPr txBox="1"/>
          <p:nvPr/>
        </p:nvSpPr>
        <p:spPr>
          <a:xfrm>
            <a:off x="10704479" y="5876104"/>
            <a:ext cx="868170" cy="461665"/>
          </a:xfrm>
          <a:prstGeom prst="rect">
            <a:avLst/>
          </a:prstGeom>
          <a:noFill/>
        </p:spPr>
        <p:txBody>
          <a:bodyPr wrap="square" rtlCol="0">
            <a:spAutoFit/>
          </a:bodyPr>
          <a:lstStyle/>
          <a:p>
            <a:r>
              <a:rPr lang="ja-JP" altLang="en-US" sz="2400" dirty="0">
                <a:latin typeface="メイリオ" panose="020B0604030504040204" pitchFamily="50" charset="-128"/>
                <a:ea typeface="メイリオ" panose="020B0604030504040204" pitchFamily="50" charset="-128"/>
              </a:rPr>
              <a:t>腎臓</a:t>
            </a:r>
            <a:endParaRPr kumimoji="1" lang="ja-JP" altLang="en-US" sz="2400" dirty="0">
              <a:latin typeface="メイリオ" panose="020B0604030504040204" pitchFamily="50" charset="-128"/>
              <a:ea typeface="メイリオ" panose="020B0604030504040204" pitchFamily="50" charset="-128"/>
            </a:endParaRPr>
          </a:p>
        </p:txBody>
      </p:sp>
      <p:grpSp>
        <p:nvGrpSpPr>
          <p:cNvPr id="5" name="グループ化 4">
            <a:extLst>
              <a:ext uri="{FF2B5EF4-FFF2-40B4-BE49-F238E27FC236}">
                <a16:creationId xmlns:a16="http://schemas.microsoft.com/office/drawing/2014/main" id="{61791F88-8D63-49A9-8B13-D758D8AF7459}"/>
              </a:ext>
            </a:extLst>
          </p:cNvPr>
          <p:cNvGrpSpPr/>
          <p:nvPr/>
        </p:nvGrpSpPr>
        <p:grpSpPr>
          <a:xfrm>
            <a:off x="7484253" y="5322844"/>
            <a:ext cx="1823826" cy="461665"/>
            <a:chOff x="7364622" y="5126948"/>
            <a:chExt cx="1823826" cy="461665"/>
          </a:xfrm>
        </p:grpSpPr>
        <p:cxnSp>
          <p:nvCxnSpPr>
            <p:cNvPr id="43" name="直線矢印コネクタ 42">
              <a:extLst>
                <a:ext uri="{FF2B5EF4-FFF2-40B4-BE49-F238E27FC236}">
                  <a16:creationId xmlns:a16="http://schemas.microsoft.com/office/drawing/2014/main" id="{DE931C65-D4DD-4EC6-B6E4-3C2113E2EB6F}"/>
                </a:ext>
              </a:extLst>
            </p:cNvPr>
            <p:cNvCxnSpPr>
              <a:cxnSpLocks/>
            </p:cNvCxnSpPr>
            <p:nvPr/>
          </p:nvCxnSpPr>
          <p:spPr>
            <a:xfrm flipH="1">
              <a:off x="7364622" y="5429323"/>
              <a:ext cx="1823826" cy="108"/>
            </a:xfrm>
            <a:prstGeom prst="straightConnector1">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6" name="直線矢印コネクタ 25">
              <a:extLst>
                <a:ext uri="{FF2B5EF4-FFF2-40B4-BE49-F238E27FC236}">
                  <a16:creationId xmlns:a16="http://schemas.microsoft.com/office/drawing/2014/main" id="{DBAE110D-B7E5-4159-B6CF-AD8FFC62BFA3}"/>
                </a:ext>
              </a:extLst>
            </p:cNvPr>
            <p:cNvCxnSpPr>
              <a:cxnSpLocks/>
            </p:cNvCxnSpPr>
            <p:nvPr/>
          </p:nvCxnSpPr>
          <p:spPr>
            <a:xfrm>
              <a:off x="7364622" y="5248634"/>
              <a:ext cx="1823826"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7" name="テキスト ボックス 46">
              <a:extLst>
                <a:ext uri="{FF2B5EF4-FFF2-40B4-BE49-F238E27FC236}">
                  <a16:creationId xmlns:a16="http://schemas.microsoft.com/office/drawing/2014/main" id="{0405E20D-E59B-44F3-8E63-48B5DAD10CA9}"/>
                </a:ext>
              </a:extLst>
            </p:cNvPr>
            <p:cNvSpPr txBox="1"/>
            <p:nvPr/>
          </p:nvSpPr>
          <p:spPr>
            <a:xfrm>
              <a:off x="7995915" y="5126948"/>
              <a:ext cx="856867" cy="461665"/>
            </a:xfrm>
            <a:prstGeom prst="rect">
              <a:avLst/>
            </a:prstGeom>
            <a:solidFill>
              <a:schemeClr val="bg1"/>
            </a:solidFill>
          </p:spPr>
          <p:txBody>
            <a:bodyPr wrap="square" rtlCol="0">
              <a:spAutoFit/>
            </a:bodyPr>
            <a:lstStyle/>
            <a:p>
              <a:r>
                <a:rPr lang="en-US" altLang="ja-JP" sz="2400" dirty="0">
                  <a:latin typeface="メイリオ" panose="020B0604030504040204" pitchFamily="50" charset="-128"/>
                  <a:ea typeface="メイリオ" panose="020B0604030504040204" pitchFamily="50" charset="-128"/>
                </a:rPr>
                <a:t>Ca</a:t>
              </a:r>
              <a:r>
                <a:rPr lang="en-US" altLang="ja-JP" sz="2400" baseline="30000" dirty="0">
                  <a:latin typeface="メイリオ" panose="020B0604030504040204" pitchFamily="50" charset="-128"/>
                  <a:ea typeface="メイリオ" panose="020B0604030504040204" pitchFamily="50" charset="-128"/>
                </a:rPr>
                <a:t>2+</a:t>
              </a:r>
              <a:endParaRPr kumimoji="1" lang="ja-JP" altLang="en-US" sz="2400" baseline="30000" dirty="0">
                <a:latin typeface="メイリオ" panose="020B0604030504040204" pitchFamily="50" charset="-128"/>
                <a:ea typeface="メイリオ" panose="020B0604030504040204" pitchFamily="50" charset="-128"/>
              </a:endParaRPr>
            </a:p>
          </p:txBody>
        </p:sp>
      </p:grpSp>
      <p:sp>
        <p:nvSpPr>
          <p:cNvPr id="29" name="テキスト ボックス 28">
            <a:extLst>
              <a:ext uri="{FF2B5EF4-FFF2-40B4-BE49-F238E27FC236}">
                <a16:creationId xmlns:a16="http://schemas.microsoft.com/office/drawing/2014/main" id="{163690F6-ECBC-4430-8EAF-29ECD721131A}"/>
              </a:ext>
            </a:extLst>
          </p:cNvPr>
          <p:cNvSpPr txBox="1"/>
          <p:nvPr/>
        </p:nvSpPr>
        <p:spPr>
          <a:xfrm>
            <a:off x="204186" y="6468291"/>
            <a:ext cx="798991" cy="369332"/>
          </a:xfrm>
          <a:prstGeom prst="rect">
            <a:avLst/>
          </a:prstGeom>
          <a:noFill/>
        </p:spPr>
        <p:txBody>
          <a:bodyPr wrap="square" rtlCol="0">
            <a:spAutoFit/>
          </a:bodyPr>
          <a:lstStyle/>
          <a:p>
            <a:fld id="{663BECE7-468A-4756-BEAC-1E32424108BE}" type="slidenum">
              <a:rPr kumimoji="1" lang="ja-JP" altLang="en-US" smtClean="0">
                <a:solidFill>
                  <a:schemeClr val="bg1">
                    <a:lumMod val="50000"/>
                  </a:schemeClr>
                </a:solidFill>
              </a:rPr>
              <a:t>14</a:t>
            </a:fld>
            <a:endParaRPr kumimoji="1" lang="ja-JP" altLang="en-US" dirty="0">
              <a:solidFill>
                <a:schemeClr val="bg1">
                  <a:lumMod val="50000"/>
                </a:schemeClr>
              </a:solidFill>
            </a:endParaRPr>
          </a:p>
        </p:txBody>
      </p:sp>
    </p:spTree>
    <p:extLst>
      <p:ext uri="{BB962C8B-B14F-4D97-AF65-F5344CB8AC3E}">
        <p14:creationId xmlns:p14="http://schemas.microsoft.com/office/powerpoint/2010/main" val="41580435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009EF42E-E1F3-4515-A058-F063DDAA37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0579" y="2144903"/>
            <a:ext cx="3180425" cy="2568193"/>
          </a:xfrm>
          <a:prstGeom prst="rect">
            <a:avLst/>
          </a:prstGeom>
        </p:spPr>
      </p:pic>
      <p:sp>
        <p:nvSpPr>
          <p:cNvPr id="10" name="楕円 9">
            <a:extLst>
              <a:ext uri="{FF2B5EF4-FFF2-40B4-BE49-F238E27FC236}">
                <a16:creationId xmlns:a16="http://schemas.microsoft.com/office/drawing/2014/main" id="{26A0D023-9F10-458B-8142-488C529F8C8C}"/>
              </a:ext>
            </a:extLst>
          </p:cNvPr>
          <p:cNvSpPr/>
          <p:nvPr/>
        </p:nvSpPr>
        <p:spPr>
          <a:xfrm>
            <a:off x="985421" y="1901769"/>
            <a:ext cx="2321882" cy="861933"/>
          </a:xfrm>
          <a:prstGeom prst="ellipse">
            <a:avLst/>
          </a:prstGeom>
          <a:solidFill>
            <a:schemeClr val="accent6">
              <a:lumMod val="20000"/>
              <a:lumOff val="80000"/>
            </a:schemeClr>
          </a:solidFill>
          <a:ln>
            <a:solidFill>
              <a:schemeClr val="accent6"/>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2800" dirty="0">
                <a:latin typeface="メイリオ" panose="020B0604030504040204" pitchFamily="50" charset="-128"/>
                <a:ea typeface="メイリオ" panose="020B0604030504040204" pitchFamily="50" charset="-128"/>
              </a:rPr>
              <a:t>骨芽細胞</a:t>
            </a:r>
          </a:p>
        </p:txBody>
      </p:sp>
      <p:sp>
        <p:nvSpPr>
          <p:cNvPr id="11" name="楕円 10">
            <a:extLst>
              <a:ext uri="{FF2B5EF4-FFF2-40B4-BE49-F238E27FC236}">
                <a16:creationId xmlns:a16="http://schemas.microsoft.com/office/drawing/2014/main" id="{A376E54D-4E1F-4CF3-99CD-2D13600BBFDA}"/>
              </a:ext>
            </a:extLst>
          </p:cNvPr>
          <p:cNvSpPr/>
          <p:nvPr/>
        </p:nvSpPr>
        <p:spPr>
          <a:xfrm>
            <a:off x="8435246" y="1901768"/>
            <a:ext cx="2271224" cy="861933"/>
          </a:xfrm>
          <a:prstGeom prst="ellipse">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2800" dirty="0">
                <a:latin typeface="メイリオ" panose="020B0604030504040204" pitchFamily="50" charset="-128"/>
                <a:ea typeface="メイリオ" panose="020B0604030504040204" pitchFamily="50" charset="-128"/>
              </a:rPr>
              <a:t>破骨</a:t>
            </a:r>
            <a:r>
              <a:rPr kumimoji="1" lang="ja-JP" altLang="en-US" sz="2800" dirty="0">
                <a:latin typeface="メイリオ" panose="020B0604030504040204" pitchFamily="50" charset="-128"/>
                <a:ea typeface="メイリオ" panose="020B0604030504040204" pitchFamily="50" charset="-128"/>
              </a:rPr>
              <a:t>細胞</a:t>
            </a:r>
          </a:p>
        </p:txBody>
      </p:sp>
      <p:sp>
        <p:nvSpPr>
          <p:cNvPr id="12" name="テキスト ボックス 11">
            <a:extLst>
              <a:ext uri="{FF2B5EF4-FFF2-40B4-BE49-F238E27FC236}">
                <a16:creationId xmlns:a16="http://schemas.microsoft.com/office/drawing/2014/main" id="{24A20A4F-0B76-4748-92EF-00ED48D05016}"/>
              </a:ext>
            </a:extLst>
          </p:cNvPr>
          <p:cNvSpPr txBox="1"/>
          <p:nvPr/>
        </p:nvSpPr>
        <p:spPr>
          <a:xfrm>
            <a:off x="6356412" y="6464130"/>
            <a:ext cx="5835588" cy="369332"/>
          </a:xfrm>
          <a:prstGeom prst="rect">
            <a:avLst/>
          </a:prstGeom>
          <a:noFill/>
        </p:spPr>
        <p:txBody>
          <a:bodyPr wrap="square" rtlCol="0">
            <a:spAutoFit/>
          </a:bodyPr>
          <a:lstStyle/>
          <a:p>
            <a:r>
              <a:rPr kumimoji="1" lang="ja-JP" altLang="en-US" dirty="0">
                <a:latin typeface="メイリオ" panose="020B0604030504040204" pitchFamily="50" charset="-128"/>
                <a:ea typeface="メイリオ" panose="020B0604030504040204" pitchFamily="50" charset="-128"/>
              </a:rPr>
              <a:t>（引用：</a:t>
            </a:r>
            <a:r>
              <a:rPr lang="ja-JP" altLang="en-US" dirty="0">
                <a:latin typeface="メイリオ" panose="020B0604030504040204" pitchFamily="50" charset="-128"/>
                <a:ea typeface="メイリオ" panose="020B0604030504040204" pitchFamily="50" charset="-128"/>
              </a:rPr>
              <a:t>いらすとや</a:t>
            </a:r>
            <a:r>
              <a:rPr lang="en-US" altLang="ja-JP" dirty="0">
                <a:latin typeface="メイリオ" panose="020B0604030504040204" pitchFamily="50" charset="-128"/>
                <a:ea typeface="メイリオ" panose="020B0604030504040204" pitchFamily="50" charset="-128"/>
              </a:rPr>
              <a:t>, https://www.irasutoya.com/</a:t>
            </a:r>
            <a:r>
              <a:rPr lang="ja-JP" altLang="en-US" dirty="0">
                <a:latin typeface="メイリオ" panose="020B0604030504040204" pitchFamily="50" charset="-128"/>
                <a:ea typeface="メイリオ" panose="020B0604030504040204" pitchFamily="50" charset="-128"/>
              </a:rPr>
              <a:t>）</a:t>
            </a:r>
            <a:endParaRPr kumimoji="1" lang="ja-JP" altLang="en-US" dirty="0">
              <a:latin typeface="メイリオ" panose="020B0604030504040204" pitchFamily="50" charset="-128"/>
              <a:ea typeface="メイリオ" panose="020B0604030504040204" pitchFamily="50" charset="-128"/>
            </a:endParaRPr>
          </a:p>
        </p:txBody>
      </p:sp>
      <p:pic>
        <p:nvPicPr>
          <p:cNvPr id="14" name="図 13" descr="ナイフ が含まれている画像&#10;&#10;自動的に生成された説明">
            <a:extLst>
              <a:ext uri="{FF2B5EF4-FFF2-40B4-BE49-F238E27FC236}">
                <a16:creationId xmlns:a16="http://schemas.microsoft.com/office/drawing/2014/main" id="{96E16F87-F212-4736-8577-480B2E6904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872" y="4265830"/>
            <a:ext cx="2135755" cy="2125077"/>
          </a:xfrm>
          <a:prstGeom prst="rect">
            <a:avLst/>
          </a:prstGeom>
        </p:spPr>
      </p:pic>
      <p:pic>
        <p:nvPicPr>
          <p:cNvPr id="16" name="図 15" descr="ダイアグラム が含まれている画像&#10;&#10;自動的に生成された説明">
            <a:extLst>
              <a:ext uri="{FF2B5EF4-FFF2-40B4-BE49-F238E27FC236}">
                <a16:creationId xmlns:a16="http://schemas.microsoft.com/office/drawing/2014/main" id="{EEDBDE1F-90FC-4045-B7DC-FD085938BC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0763" y="4656308"/>
            <a:ext cx="2439203" cy="1554992"/>
          </a:xfrm>
          <a:prstGeom prst="rect">
            <a:avLst/>
          </a:prstGeom>
        </p:spPr>
      </p:pic>
      <p:cxnSp>
        <p:nvCxnSpPr>
          <p:cNvPr id="31" name="直線矢印コネクタ 30">
            <a:extLst>
              <a:ext uri="{FF2B5EF4-FFF2-40B4-BE49-F238E27FC236}">
                <a16:creationId xmlns:a16="http://schemas.microsoft.com/office/drawing/2014/main" id="{A50447C7-8997-48CA-BE1E-D2FEFB665650}"/>
              </a:ext>
            </a:extLst>
          </p:cNvPr>
          <p:cNvCxnSpPr>
            <a:cxnSpLocks/>
          </p:cNvCxnSpPr>
          <p:nvPr/>
        </p:nvCxnSpPr>
        <p:spPr>
          <a:xfrm>
            <a:off x="3307303" y="2645546"/>
            <a:ext cx="989489" cy="426719"/>
          </a:xfrm>
          <a:prstGeom prst="straightConnector1">
            <a:avLst/>
          </a:prstGeom>
          <a:ln w="28575">
            <a:solidFill>
              <a:schemeClr val="accent6"/>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4" name="直線矢印コネクタ 33">
            <a:extLst>
              <a:ext uri="{FF2B5EF4-FFF2-40B4-BE49-F238E27FC236}">
                <a16:creationId xmlns:a16="http://schemas.microsoft.com/office/drawing/2014/main" id="{6C78673C-D252-4E82-A420-F81EF997DCB9}"/>
              </a:ext>
            </a:extLst>
          </p:cNvPr>
          <p:cNvCxnSpPr>
            <a:cxnSpLocks/>
          </p:cNvCxnSpPr>
          <p:nvPr/>
        </p:nvCxnSpPr>
        <p:spPr>
          <a:xfrm flipH="1">
            <a:off x="7411004" y="2550341"/>
            <a:ext cx="989489" cy="42671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1" name="直線矢印コネクタ 40">
            <a:extLst>
              <a:ext uri="{FF2B5EF4-FFF2-40B4-BE49-F238E27FC236}">
                <a16:creationId xmlns:a16="http://schemas.microsoft.com/office/drawing/2014/main" id="{136387B8-0D32-4FAC-92A1-204D91651269}"/>
              </a:ext>
            </a:extLst>
          </p:cNvPr>
          <p:cNvCxnSpPr>
            <a:cxnSpLocks/>
          </p:cNvCxnSpPr>
          <p:nvPr/>
        </p:nvCxnSpPr>
        <p:spPr>
          <a:xfrm>
            <a:off x="6044112" y="3925928"/>
            <a:ext cx="0" cy="88366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2" name="直線矢印コネクタ 41">
            <a:extLst>
              <a:ext uri="{FF2B5EF4-FFF2-40B4-BE49-F238E27FC236}">
                <a16:creationId xmlns:a16="http://schemas.microsoft.com/office/drawing/2014/main" id="{93FAC5A0-1356-445D-AA64-857D14391970}"/>
              </a:ext>
            </a:extLst>
          </p:cNvPr>
          <p:cNvCxnSpPr>
            <a:cxnSpLocks/>
          </p:cNvCxnSpPr>
          <p:nvPr/>
        </p:nvCxnSpPr>
        <p:spPr>
          <a:xfrm flipV="1">
            <a:off x="5896617" y="3902881"/>
            <a:ext cx="0" cy="880084"/>
          </a:xfrm>
          <a:prstGeom prst="straightConnector1">
            <a:avLst/>
          </a:prstGeom>
          <a:ln w="28575">
            <a:solidFill>
              <a:schemeClr val="accent6"/>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44" name="テキスト ボックス 43">
            <a:extLst>
              <a:ext uri="{FF2B5EF4-FFF2-40B4-BE49-F238E27FC236}">
                <a16:creationId xmlns:a16="http://schemas.microsoft.com/office/drawing/2014/main" id="{BA1D7A1E-DDD3-4963-BA9E-B18D97FF3042}"/>
              </a:ext>
            </a:extLst>
          </p:cNvPr>
          <p:cNvSpPr txBox="1"/>
          <p:nvPr/>
        </p:nvSpPr>
        <p:spPr>
          <a:xfrm>
            <a:off x="5536280" y="5836098"/>
            <a:ext cx="868170" cy="461665"/>
          </a:xfrm>
          <a:prstGeom prst="rect">
            <a:avLst/>
          </a:prstGeom>
          <a:noFill/>
        </p:spPr>
        <p:txBody>
          <a:bodyPr wrap="square" rtlCol="0">
            <a:spAutoFit/>
          </a:bodyPr>
          <a:lstStyle/>
          <a:p>
            <a:r>
              <a:rPr lang="ja-JP" altLang="en-US" sz="2400" dirty="0">
                <a:latin typeface="メイリオ" panose="020B0604030504040204" pitchFamily="50" charset="-128"/>
                <a:ea typeface="メイリオ" panose="020B0604030504040204" pitchFamily="50" charset="-128"/>
              </a:rPr>
              <a:t>血液</a:t>
            </a:r>
            <a:endParaRPr kumimoji="1" lang="ja-JP" altLang="en-US" sz="2400" dirty="0">
              <a:latin typeface="メイリオ" panose="020B0604030504040204" pitchFamily="50" charset="-128"/>
              <a:ea typeface="メイリオ" panose="020B0604030504040204" pitchFamily="50" charset="-128"/>
            </a:endParaRPr>
          </a:p>
        </p:txBody>
      </p:sp>
      <p:sp>
        <p:nvSpPr>
          <p:cNvPr id="45" name="テキスト ボックス 44">
            <a:extLst>
              <a:ext uri="{FF2B5EF4-FFF2-40B4-BE49-F238E27FC236}">
                <a16:creationId xmlns:a16="http://schemas.microsoft.com/office/drawing/2014/main" id="{55BD7C39-2A20-4A71-B0AA-3DA92CCFD874}"/>
              </a:ext>
            </a:extLst>
          </p:cNvPr>
          <p:cNvSpPr txBox="1"/>
          <p:nvPr/>
        </p:nvSpPr>
        <p:spPr>
          <a:xfrm>
            <a:off x="5572520" y="2414713"/>
            <a:ext cx="508525" cy="461665"/>
          </a:xfrm>
          <a:prstGeom prst="rect">
            <a:avLst/>
          </a:prstGeom>
          <a:noFill/>
        </p:spPr>
        <p:txBody>
          <a:bodyPr wrap="square" rtlCol="0">
            <a:spAutoFit/>
          </a:bodyPr>
          <a:lstStyle/>
          <a:p>
            <a:r>
              <a:rPr lang="ja-JP" altLang="en-US" sz="2400" dirty="0">
                <a:latin typeface="メイリオ" panose="020B0604030504040204" pitchFamily="50" charset="-128"/>
                <a:ea typeface="メイリオ" panose="020B0604030504040204" pitchFamily="50" charset="-128"/>
              </a:rPr>
              <a:t>骨</a:t>
            </a:r>
            <a:endParaRPr kumimoji="1" lang="ja-JP" altLang="en-US" sz="2400" dirty="0">
              <a:latin typeface="メイリオ" panose="020B0604030504040204" pitchFamily="50" charset="-128"/>
              <a:ea typeface="メイリオ" panose="020B0604030504040204" pitchFamily="50" charset="-128"/>
            </a:endParaRPr>
          </a:p>
        </p:txBody>
      </p:sp>
      <p:sp>
        <p:nvSpPr>
          <p:cNvPr id="46" name="テキスト ボックス 45">
            <a:extLst>
              <a:ext uri="{FF2B5EF4-FFF2-40B4-BE49-F238E27FC236}">
                <a16:creationId xmlns:a16="http://schemas.microsoft.com/office/drawing/2014/main" id="{55684F26-9267-452F-A320-B5A18C44334B}"/>
              </a:ext>
            </a:extLst>
          </p:cNvPr>
          <p:cNvSpPr txBox="1"/>
          <p:nvPr/>
        </p:nvSpPr>
        <p:spPr>
          <a:xfrm>
            <a:off x="1384116" y="6002465"/>
            <a:ext cx="918542" cy="461665"/>
          </a:xfrm>
          <a:prstGeom prst="rect">
            <a:avLst/>
          </a:prstGeom>
          <a:noFill/>
        </p:spPr>
        <p:txBody>
          <a:bodyPr wrap="square" rtlCol="0">
            <a:spAutoFit/>
          </a:bodyPr>
          <a:lstStyle/>
          <a:p>
            <a:r>
              <a:rPr lang="ja-JP" altLang="en-US" sz="2400" dirty="0">
                <a:latin typeface="メイリオ" panose="020B0604030504040204" pitchFamily="50" charset="-128"/>
                <a:ea typeface="メイリオ" panose="020B0604030504040204" pitchFamily="50" charset="-128"/>
              </a:rPr>
              <a:t>小腸</a:t>
            </a:r>
            <a:endParaRPr kumimoji="1" lang="ja-JP" altLang="en-US" sz="2400" dirty="0">
              <a:latin typeface="メイリオ" panose="020B0604030504040204" pitchFamily="50" charset="-128"/>
              <a:ea typeface="メイリオ" panose="020B0604030504040204" pitchFamily="50" charset="-128"/>
            </a:endParaRPr>
          </a:p>
        </p:txBody>
      </p:sp>
      <p:sp>
        <p:nvSpPr>
          <p:cNvPr id="48" name="テキスト ボックス 47">
            <a:extLst>
              <a:ext uri="{FF2B5EF4-FFF2-40B4-BE49-F238E27FC236}">
                <a16:creationId xmlns:a16="http://schemas.microsoft.com/office/drawing/2014/main" id="{FFBD804E-D98A-44B7-AD67-0BA99AC66210}"/>
              </a:ext>
            </a:extLst>
          </p:cNvPr>
          <p:cNvSpPr txBox="1"/>
          <p:nvPr/>
        </p:nvSpPr>
        <p:spPr>
          <a:xfrm>
            <a:off x="3426547" y="2084874"/>
            <a:ext cx="1300325" cy="523220"/>
          </a:xfrm>
          <a:prstGeom prst="rect">
            <a:avLst/>
          </a:prstGeom>
          <a:noFill/>
        </p:spPr>
        <p:txBody>
          <a:bodyPr wrap="square" rtlCol="0">
            <a:spAutoFit/>
          </a:bodyPr>
          <a:lstStyle/>
          <a:p>
            <a:r>
              <a:rPr lang="ja-JP" altLang="en-US" sz="2800" u="sng" dirty="0">
                <a:uFill>
                  <a:solidFill>
                    <a:schemeClr val="accent6"/>
                  </a:solidFill>
                </a:uFill>
                <a:latin typeface="メイリオ" panose="020B0604030504040204" pitchFamily="50" charset="-128"/>
                <a:ea typeface="メイリオ" panose="020B0604030504040204" pitchFamily="50" charset="-128"/>
              </a:rPr>
              <a:t>骨形成</a:t>
            </a:r>
            <a:endParaRPr kumimoji="1" lang="ja-JP" altLang="en-US" sz="2800" u="sng" dirty="0">
              <a:uFill>
                <a:solidFill>
                  <a:schemeClr val="accent6"/>
                </a:solidFill>
              </a:uFill>
              <a:latin typeface="メイリオ" panose="020B0604030504040204" pitchFamily="50" charset="-128"/>
              <a:ea typeface="メイリオ" panose="020B0604030504040204" pitchFamily="50" charset="-128"/>
            </a:endParaRPr>
          </a:p>
        </p:txBody>
      </p:sp>
      <p:sp>
        <p:nvSpPr>
          <p:cNvPr id="49" name="テキスト ボックス 48">
            <a:extLst>
              <a:ext uri="{FF2B5EF4-FFF2-40B4-BE49-F238E27FC236}">
                <a16:creationId xmlns:a16="http://schemas.microsoft.com/office/drawing/2014/main" id="{E62C4FD1-C086-478B-A03B-DB0B5F2D1209}"/>
              </a:ext>
            </a:extLst>
          </p:cNvPr>
          <p:cNvSpPr txBox="1"/>
          <p:nvPr/>
        </p:nvSpPr>
        <p:spPr>
          <a:xfrm>
            <a:off x="7015677" y="2084874"/>
            <a:ext cx="1300325" cy="523220"/>
          </a:xfrm>
          <a:prstGeom prst="rect">
            <a:avLst/>
          </a:prstGeom>
          <a:noFill/>
        </p:spPr>
        <p:txBody>
          <a:bodyPr wrap="square" rtlCol="0">
            <a:spAutoFit/>
          </a:bodyPr>
          <a:lstStyle/>
          <a:p>
            <a:r>
              <a:rPr lang="ja-JP" altLang="en-US" sz="2800" u="sng" dirty="0">
                <a:uFill>
                  <a:solidFill>
                    <a:schemeClr val="accent1"/>
                  </a:solidFill>
                </a:uFill>
                <a:latin typeface="メイリオ" panose="020B0604030504040204" pitchFamily="50" charset="-128"/>
                <a:ea typeface="メイリオ" panose="020B0604030504040204" pitchFamily="50" charset="-128"/>
              </a:rPr>
              <a:t>骨吸収</a:t>
            </a:r>
            <a:endParaRPr kumimoji="1" lang="ja-JP" altLang="en-US" sz="2800" u="sng" dirty="0">
              <a:uFill>
                <a:solidFill>
                  <a:schemeClr val="accent1"/>
                </a:solidFill>
              </a:uFill>
              <a:latin typeface="メイリオ" panose="020B0604030504040204" pitchFamily="50" charset="-128"/>
              <a:ea typeface="メイリオ" panose="020B0604030504040204" pitchFamily="50" charset="-128"/>
            </a:endParaRPr>
          </a:p>
        </p:txBody>
      </p:sp>
      <p:sp>
        <p:nvSpPr>
          <p:cNvPr id="50" name="テキスト ボックス 49">
            <a:extLst>
              <a:ext uri="{FF2B5EF4-FFF2-40B4-BE49-F238E27FC236}">
                <a16:creationId xmlns:a16="http://schemas.microsoft.com/office/drawing/2014/main" id="{925A83ED-4BB4-4355-A835-A2513662BCA8}"/>
              </a:ext>
            </a:extLst>
          </p:cNvPr>
          <p:cNvSpPr txBox="1"/>
          <p:nvPr/>
        </p:nvSpPr>
        <p:spPr>
          <a:xfrm>
            <a:off x="5628614" y="4152250"/>
            <a:ext cx="986737" cy="461665"/>
          </a:xfrm>
          <a:prstGeom prst="rect">
            <a:avLst/>
          </a:prstGeom>
          <a:solidFill>
            <a:schemeClr val="bg1"/>
          </a:solidFill>
        </p:spPr>
        <p:txBody>
          <a:bodyPr wrap="square" rtlCol="0">
            <a:spAutoFit/>
          </a:bodyPr>
          <a:lstStyle/>
          <a:p>
            <a:r>
              <a:rPr lang="en-US" altLang="ja-JP" sz="2400" dirty="0">
                <a:latin typeface="メイリオ" panose="020B0604030504040204" pitchFamily="50" charset="-128"/>
                <a:ea typeface="メイリオ" panose="020B0604030504040204" pitchFamily="50" charset="-128"/>
              </a:rPr>
              <a:t>Ca</a:t>
            </a:r>
            <a:r>
              <a:rPr lang="en-US" altLang="ja-JP" sz="2400" baseline="30000" dirty="0">
                <a:latin typeface="メイリオ" panose="020B0604030504040204" pitchFamily="50" charset="-128"/>
                <a:ea typeface="メイリオ" panose="020B0604030504040204" pitchFamily="50" charset="-128"/>
              </a:rPr>
              <a:t>2+</a:t>
            </a:r>
            <a:endParaRPr kumimoji="1" lang="ja-JP" altLang="en-US" sz="2400" baseline="30000" dirty="0">
              <a:latin typeface="メイリオ" panose="020B0604030504040204" pitchFamily="50" charset="-128"/>
              <a:ea typeface="メイリオ" panose="020B0604030504040204" pitchFamily="50" charset="-128"/>
            </a:endParaRPr>
          </a:p>
        </p:txBody>
      </p:sp>
      <p:cxnSp>
        <p:nvCxnSpPr>
          <p:cNvPr id="59" name="直線矢印コネクタ 58">
            <a:extLst>
              <a:ext uri="{FF2B5EF4-FFF2-40B4-BE49-F238E27FC236}">
                <a16:creationId xmlns:a16="http://schemas.microsoft.com/office/drawing/2014/main" id="{78564BDE-91ED-4A0F-B2DB-974293DF6C51}"/>
              </a:ext>
            </a:extLst>
          </p:cNvPr>
          <p:cNvCxnSpPr>
            <a:cxnSpLocks/>
          </p:cNvCxnSpPr>
          <p:nvPr/>
        </p:nvCxnSpPr>
        <p:spPr>
          <a:xfrm>
            <a:off x="2563341" y="5433804"/>
            <a:ext cx="1823826" cy="108"/>
          </a:xfrm>
          <a:prstGeom prst="straightConnector1">
            <a:avLst/>
          </a:prstGeom>
          <a:ln w="28575">
            <a:solidFill>
              <a:schemeClr val="accent6"/>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60" name="テキスト ボックス 59">
            <a:extLst>
              <a:ext uri="{FF2B5EF4-FFF2-40B4-BE49-F238E27FC236}">
                <a16:creationId xmlns:a16="http://schemas.microsoft.com/office/drawing/2014/main" id="{9B03F301-01B0-495D-8FB9-D5D578B73FD2}"/>
              </a:ext>
            </a:extLst>
          </p:cNvPr>
          <p:cNvSpPr txBox="1"/>
          <p:nvPr/>
        </p:nvSpPr>
        <p:spPr>
          <a:xfrm>
            <a:off x="3081276" y="5248634"/>
            <a:ext cx="856867" cy="461665"/>
          </a:xfrm>
          <a:prstGeom prst="rect">
            <a:avLst/>
          </a:prstGeom>
          <a:solidFill>
            <a:schemeClr val="bg1"/>
          </a:solidFill>
        </p:spPr>
        <p:txBody>
          <a:bodyPr wrap="square" rtlCol="0">
            <a:spAutoFit/>
          </a:bodyPr>
          <a:lstStyle/>
          <a:p>
            <a:r>
              <a:rPr lang="en-US" altLang="ja-JP" sz="2400" dirty="0">
                <a:latin typeface="メイリオ" panose="020B0604030504040204" pitchFamily="50" charset="-128"/>
                <a:ea typeface="メイリオ" panose="020B0604030504040204" pitchFamily="50" charset="-128"/>
              </a:rPr>
              <a:t>Ca</a:t>
            </a:r>
            <a:r>
              <a:rPr lang="en-US" altLang="ja-JP" sz="2400" baseline="30000" dirty="0">
                <a:latin typeface="メイリオ" panose="020B0604030504040204" pitchFamily="50" charset="-128"/>
                <a:ea typeface="メイリオ" panose="020B0604030504040204" pitchFamily="50" charset="-128"/>
              </a:rPr>
              <a:t>2+</a:t>
            </a:r>
            <a:endParaRPr kumimoji="1" lang="ja-JP" altLang="en-US" sz="2400" baseline="30000" dirty="0">
              <a:latin typeface="メイリオ" panose="020B0604030504040204" pitchFamily="50" charset="-128"/>
              <a:ea typeface="メイリオ" panose="020B0604030504040204" pitchFamily="50" charset="-128"/>
            </a:endParaRPr>
          </a:p>
        </p:txBody>
      </p:sp>
      <p:pic>
        <p:nvPicPr>
          <p:cNvPr id="15" name="図 14" descr="黒い背景と白い文字のロゴ&#10;&#10;低い精度で自動的に生成された説明">
            <a:extLst>
              <a:ext uri="{FF2B5EF4-FFF2-40B4-BE49-F238E27FC236}">
                <a16:creationId xmlns:a16="http://schemas.microsoft.com/office/drawing/2014/main" id="{D92E9520-6209-42BC-97A9-7B475C8610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20339" y="4307919"/>
            <a:ext cx="2040050" cy="2029850"/>
          </a:xfrm>
          <a:prstGeom prst="rect">
            <a:avLst/>
          </a:prstGeom>
        </p:spPr>
      </p:pic>
      <p:sp>
        <p:nvSpPr>
          <p:cNvPr id="51" name="テキスト ボックス 50">
            <a:extLst>
              <a:ext uri="{FF2B5EF4-FFF2-40B4-BE49-F238E27FC236}">
                <a16:creationId xmlns:a16="http://schemas.microsoft.com/office/drawing/2014/main" id="{4BC878CF-A783-4E27-8BDA-6CB226CB00E3}"/>
              </a:ext>
            </a:extLst>
          </p:cNvPr>
          <p:cNvSpPr txBox="1"/>
          <p:nvPr/>
        </p:nvSpPr>
        <p:spPr>
          <a:xfrm>
            <a:off x="10704479" y="5876104"/>
            <a:ext cx="868170" cy="461665"/>
          </a:xfrm>
          <a:prstGeom prst="rect">
            <a:avLst/>
          </a:prstGeom>
          <a:noFill/>
        </p:spPr>
        <p:txBody>
          <a:bodyPr wrap="square" rtlCol="0">
            <a:spAutoFit/>
          </a:bodyPr>
          <a:lstStyle/>
          <a:p>
            <a:r>
              <a:rPr lang="ja-JP" altLang="en-US" sz="2400" dirty="0">
                <a:latin typeface="メイリオ" panose="020B0604030504040204" pitchFamily="50" charset="-128"/>
                <a:ea typeface="メイリオ" panose="020B0604030504040204" pitchFamily="50" charset="-128"/>
              </a:rPr>
              <a:t>腎臓</a:t>
            </a:r>
            <a:endParaRPr kumimoji="1" lang="ja-JP" altLang="en-US" sz="2400" dirty="0">
              <a:latin typeface="メイリオ" panose="020B0604030504040204" pitchFamily="50" charset="-128"/>
              <a:ea typeface="メイリオ" panose="020B0604030504040204" pitchFamily="50" charset="-128"/>
            </a:endParaRPr>
          </a:p>
        </p:txBody>
      </p:sp>
      <p:grpSp>
        <p:nvGrpSpPr>
          <p:cNvPr id="37" name="グループ化 36">
            <a:extLst>
              <a:ext uri="{FF2B5EF4-FFF2-40B4-BE49-F238E27FC236}">
                <a16:creationId xmlns:a16="http://schemas.microsoft.com/office/drawing/2014/main" id="{F755CE83-B03A-40FE-B443-6276EFA61586}"/>
              </a:ext>
            </a:extLst>
          </p:cNvPr>
          <p:cNvGrpSpPr/>
          <p:nvPr/>
        </p:nvGrpSpPr>
        <p:grpSpPr>
          <a:xfrm>
            <a:off x="7488580" y="5322844"/>
            <a:ext cx="1823826" cy="461665"/>
            <a:chOff x="7364622" y="5126948"/>
            <a:chExt cx="1823826" cy="461665"/>
          </a:xfrm>
        </p:grpSpPr>
        <p:cxnSp>
          <p:nvCxnSpPr>
            <p:cNvPr id="38" name="直線矢印コネクタ 37">
              <a:extLst>
                <a:ext uri="{FF2B5EF4-FFF2-40B4-BE49-F238E27FC236}">
                  <a16:creationId xmlns:a16="http://schemas.microsoft.com/office/drawing/2014/main" id="{23CA097A-2C05-4C0C-B830-60CFD955D988}"/>
                </a:ext>
              </a:extLst>
            </p:cNvPr>
            <p:cNvCxnSpPr>
              <a:cxnSpLocks/>
            </p:cNvCxnSpPr>
            <p:nvPr/>
          </p:nvCxnSpPr>
          <p:spPr>
            <a:xfrm flipH="1">
              <a:off x="7364622" y="5429323"/>
              <a:ext cx="1823826" cy="108"/>
            </a:xfrm>
            <a:prstGeom prst="straightConnector1">
              <a:avLst/>
            </a:prstGeom>
            <a:ln w="28575">
              <a:solidFill>
                <a:schemeClr val="accent6"/>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9" name="直線矢印コネクタ 38">
              <a:extLst>
                <a:ext uri="{FF2B5EF4-FFF2-40B4-BE49-F238E27FC236}">
                  <a16:creationId xmlns:a16="http://schemas.microsoft.com/office/drawing/2014/main" id="{DEE578D8-D80C-4124-82B3-C402C845EAFD}"/>
                </a:ext>
              </a:extLst>
            </p:cNvPr>
            <p:cNvCxnSpPr>
              <a:cxnSpLocks/>
            </p:cNvCxnSpPr>
            <p:nvPr/>
          </p:nvCxnSpPr>
          <p:spPr>
            <a:xfrm>
              <a:off x="7364622" y="5248634"/>
              <a:ext cx="1823826"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52" name="テキスト ボックス 51">
              <a:extLst>
                <a:ext uri="{FF2B5EF4-FFF2-40B4-BE49-F238E27FC236}">
                  <a16:creationId xmlns:a16="http://schemas.microsoft.com/office/drawing/2014/main" id="{E596C321-D188-43FB-98B0-0B6DF2F51F1E}"/>
                </a:ext>
              </a:extLst>
            </p:cNvPr>
            <p:cNvSpPr txBox="1"/>
            <p:nvPr/>
          </p:nvSpPr>
          <p:spPr>
            <a:xfrm>
              <a:off x="7995915" y="5126948"/>
              <a:ext cx="856867" cy="461665"/>
            </a:xfrm>
            <a:prstGeom prst="rect">
              <a:avLst/>
            </a:prstGeom>
            <a:solidFill>
              <a:schemeClr val="bg1"/>
            </a:solidFill>
          </p:spPr>
          <p:txBody>
            <a:bodyPr wrap="square" rtlCol="0">
              <a:spAutoFit/>
            </a:bodyPr>
            <a:lstStyle/>
            <a:p>
              <a:r>
                <a:rPr lang="en-US" altLang="ja-JP" sz="2400" dirty="0">
                  <a:latin typeface="メイリオ" panose="020B0604030504040204" pitchFamily="50" charset="-128"/>
                  <a:ea typeface="メイリオ" panose="020B0604030504040204" pitchFamily="50" charset="-128"/>
                </a:rPr>
                <a:t>Ca</a:t>
              </a:r>
              <a:r>
                <a:rPr lang="en-US" altLang="ja-JP" sz="2400" baseline="30000" dirty="0">
                  <a:latin typeface="メイリオ" panose="020B0604030504040204" pitchFamily="50" charset="-128"/>
                  <a:ea typeface="メイリオ" panose="020B0604030504040204" pitchFamily="50" charset="-128"/>
                </a:rPr>
                <a:t>2+</a:t>
              </a:r>
              <a:endParaRPr kumimoji="1" lang="ja-JP" altLang="en-US" sz="2400" baseline="30000" dirty="0">
                <a:latin typeface="メイリオ" panose="020B0604030504040204" pitchFamily="50" charset="-128"/>
                <a:ea typeface="メイリオ" panose="020B0604030504040204" pitchFamily="50" charset="-128"/>
              </a:endParaRPr>
            </a:p>
          </p:txBody>
        </p:sp>
      </p:grpSp>
      <p:sp>
        <p:nvSpPr>
          <p:cNvPr id="36" name="タイトル 1">
            <a:extLst>
              <a:ext uri="{FF2B5EF4-FFF2-40B4-BE49-F238E27FC236}">
                <a16:creationId xmlns:a16="http://schemas.microsoft.com/office/drawing/2014/main" id="{54846C9F-4DEC-47DA-8750-BE9185DED1B0}"/>
              </a:ext>
            </a:extLst>
          </p:cNvPr>
          <p:cNvSpPr>
            <a:spLocks noGrp="1"/>
          </p:cNvSpPr>
          <p:nvPr>
            <p:ph type="title"/>
          </p:nvPr>
        </p:nvSpPr>
        <p:spPr>
          <a:xfrm>
            <a:off x="838200" y="393870"/>
            <a:ext cx="10515600" cy="1325563"/>
          </a:xfrm>
        </p:spPr>
        <p:txBody>
          <a:bodyPr/>
          <a:lstStyle/>
          <a:p>
            <a:r>
              <a:rPr kumimoji="1" lang="ja-JP" altLang="en-US" u="sng" dirty="0">
                <a:uFill>
                  <a:solidFill>
                    <a:srgbClr val="9966FF"/>
                  </a:solidFill>
                </a:uFill>
                <a:latin typeface="メイリオ" panose="020B0604030504040204" pitchFamily="50" charset="-128"/>
                <a:ea typeface="メイリオ" panose="020B0604030504040204" pitchFamily="50" charset="-128"/>
              </a:rPr>
              <a:t>骨回転とは（骨吸収 ＞ 骨形成）</a:t>
            </a:r>
          </a:p>
        </p:txBody>
      </p:sp>
      <p:sp>
        <p:nvSpPr>
          <p:cNvPr id="47" name="テキスト ボックス 46">
            <a:extLst>
              <a:ext uri="{FF2B5EF4-FFF2-40B4-BE49-F238E27FC236}">
                <a16:creationId xmlns:a16="http://schemas.microsoft.com/office/drawing/2014/main" id="{D756DA3C-221C-476A-A978-B3235F9540CD}"/>
              </a:ext>
            </a:extLst>
          </p:cNvPr>
          <p:cNvSpPr txBox="1"/>
          <p:nvPr/>
        </p:nvSpPr>
        <p:spPr>
          <a:xfrm>
            <a:off x="204186" y="6468291"/>
            <a:ext cx="798991" cy="369332"/>
          </a:xfrm>
          <a:prstGeom prst="rect">
            <a:avLst/>
          </a:prstGeom>
          <a:noFill/>
        </p:spPr>
        <p:txBody>
          <a:bodyPr wrap="square" rtlCol="0">
            <a:spAutoFit/>
          </a:bodyPr>
          <a:lstStyle/>
          <a:p>
            <a:fld id="{663BECE7-468A-4756-BEAC-1E32424108BE}" type="slidenum">
              <a:rPr kumimoji="1" lang="ja-JP" altLang="en-US" smtClean="0">
                <a:solidFill>
                  <a:schemeClr val="bg1">
                    <a:lumMod val="50000"/>
                  </a:schemeClr>
                </a:solidFill>
              </a:rPr>
              <a:t>15</a:t>
            </a:fld>
            <a:endParaRPr kumimoji="1" lang="ja-JP" altLang="en-US" dirty="0">
              <a:solidFill>
                <a:schemeClr val="bg1">
                  <a:lumMod val="50000"/>
                </a:schemeClr>
              </a:solidFill>
            </a:endParaRPr>
          </a:p>
        </p:txBody>
      </p:sp>
    </p:spTree>
    <p:extLst>
      <p:ext uri="{BB962C8B-B14F-4D97-AF65-F5344CB8AC3E}">
        <p14:creationId xmlns:p14="http://schemas.microsoft.com/office/powerpoint/2010/main" val="28617986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1171E67-3344-408E-B6F8-BF5D5387A05E}"/>
              </a:ext>
            </a:extLst>
          </p:cNvPr>
          <p:cNvSpPr>
            <a:spLocks noGrp="1"/>
          </p:cNvSpPr>
          <p:nvPr>
            <p:ph type="title"/>
          </p:nvPr>
        </p:nvSpPr>
        <p:spPr/>
        <p:txBody>
          <a:bodyPr/>
          <a:lstStyle/>
          <a:p>
            <a:r>
              <a:rPr kumimoji="1" lang="ja-JP" altLang="en-US" u="sng" dirty="0">
                <a:uFill>
                  <a:solidFill>
                    <a:srgbClr val="9966FF"/>
                  </a:solidFill>
                </a:uFill>
                <a:latin typeface="メイリオ" panose="020B0604030504040204" pitchFamily="50" charset="-128"/>
                <a:ea typeface="メイリオ" panose="020B0604030504040204" pitchFamily="50" charset="-128"/>
              </a:rPr>
              <a:t>カルシウムバランスの変化</a:t>
            </a:r>
          </a:p>
        </p:txBody>
      </p:sp>
      <p:sp>
        <p:nvSpPr>
          <p:cNvPr id="5" name="テキスト ボックス 4">
            <a:extLst>
              <a:ext uri="{FF2B5EF4-FFF2-40B4-BE49-F238E27FC236}">
                <a16:creationId xmlns:a16="http://schemas.microsoft.com/office/drawing/2014/main" id="{8FC2E0C0-5819-4F88-A53C-1605A1558FD5}"/>
              </a:ext>
            </a:extLst>
          </p:cNvPr>
          <p:cNvSpPr txBox="1"/>
          <p:nvPr/>
        </p:nvSpPr>
        <p:spPr>
          <a:xfrm>
            <a:off x="204186" y="6468291"/>
            <a:ext cx="798991" cy="369332"/>
          </a:xfrm>
          <a:prstGeom prst="rect">
            <a:avLst/>
          </a:prstGeom>
          <a:noFill/>
        </p:spPr>
        <p:txBody>
          <a:bodyPr wrap="square" rtlCol="0">
            <a:spAutoFit/>
          </a:bodyPr>
          <a:lstStyle/>
          <a:p>
            <a:fld id="{663BECE7-468A-4756-BEAC-1E32424108BE}" type="slidenum">
              <a:rPr kumimoji="1" lang="ja-JP" altLang="en-US" smtClean="0">
                <a:solidFill>
                  <a:schemeClr val="bg1">
                    <a:lumMod val="50000"/>
                  </a:schemeClr>
                </a:solidFill>
              </a:rPr>
              <a:t>16</a:t>
            </a:fld>
            <a:endParaRPr kumimoji="1" lang="ja-JP" altLang="en-US" dirty="0">
              <a:solidFill>
                <a:schemeClr val="bg1">
                  <a:lumMod val="50000"/>
                </a:schemeClr>
              </a:solidFill>
            </a:endParaRPr>
          </a:p>
        </p:txBody>
      </p:sp>
      <p:sp>
        <p:nvSpPr>
          <p:cNvPr id="7" name="テキスト ボックス 6">
            <a:extLst>
              <a:ext uri="{FF2B5EF4-FFF2-40B4-BE49-F238E27FC236}">
                <a16:creationId xmlns:a16="http://schemas.microsoft.com/office/drawing/2014/main" id="{6EB88334-2CFA-4447-B02A-B240A3BE3544}"/>
              </a:ext>
            </a:extLst>
          </p:cNvPr>
          <p:cNvSpPr txBox="1"/>
          <p:nvPr/>
        </p:nvSpPr>
        <p:spPr>
          <a:xfrm>
            <a:off x="9205812" y="6468291"/>
            <a:ext cx="3210777" cy="369332"/>
          </a:xfrm>
          <a:prstGeom prst="rect">
            <a:avLst/>
          </a:prstGeom>
          <a:noFill/>
        </p:spPr>
        <p:txBody>
          <a:bodyPr wrap="square" rtlCol="0">
            <a:spAutoFit/>
          </a:bodyPr>
          <a:lstStyle/>
          <a:p>
            <a:r>
              <a:rPr kumimoji="1" lang="ja-JP" altLang="en-US" dirty="0">
                <a:latin typeface="メイリオ" panose="020B0604030504040204" pitchFamily="50" charset="-128"/>
                <a:ea typeface="メイリオ" panose="020B0604030504040204" pitchFamily="50" charset="-128"/>
              </a:rPr>
              <a:t>（参考文献［</a:t>
            </a:r>
            <a:r>
              <a:rPr kumimoji="1" lang="en-US" altLang="ja-JP" dirty="0">
                <a:latin typeface="メイリオ" panose="020B0604030504040204" pitchFamily="50" charset="-128"/>
                <a:ea typeface="メイリオ" panose="020B0604030504040204" pitchFamily="50" charset="-128"/>
              </a:rPr>
              <a:t>4</a:t>
            </a:r>
            <a:r>
              <a:rPr kumimoji="1" lang="ja-JP" altLang="en-US" dirty="0">
                <a:latin typeface="メイリオ" panose="020B0604030504040204" pitchFamily="50" charset="-128"/>
                <a:ea typeface="メイリオ" panose="020B0604030504040204" pitchFamily="50" charset="-128"/>
              </a:rPr>
              <a:t>］より引用）</a:t>
            </a:r>
          </a:p>
        </p:txBody>
      </p:sp>
      <p:pic>
        <p:nvPicPr>
          <p:cNvPr id="9" name="図 8" descr="グラフ, 折れ線グラフ&#10;&#10;自動的に生成された説明">
            <a:extLst>
              <a:ext uri="{FF2B5EF4-FFF2-40B4-BE49-F238E27FC236}">
                <a16:creationId xmlns:a16="http://schemas.microsoft.com/office/drawing/2014/main" id="{663F2454-10BE-445E-9B2D-6233CC5033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999" y="1540006"/>
            <a:ext cx="5933243" cy="4708765"/>
          </a:xfrm>
          <a:prstGeom prst="rect">
            <a:avLst/>
          </a:prstGeom>
        </p:spPr>
      </p:pic>
      <p:sp>
        <p:nvSpPr>
          <p:cNvPr id="3" name="コンテンツ プレースホルダー 2">
            <a:extLst>
              <a:ext uri="{FF2B5EF4-FFF2-40B4-BE49-F238E27FC236}">
                <a16:creationId xmlns:a16="http://schemas.microsoft.com/office/drawing/2014/main" id="{8A6FBC76-D0E3-4E6D-921F-68E6108F257C}"/>
              </a:ext>
            </a:extLst>
          </p:cNvPr>
          <p:cNvSpPr>
            <a:spLocks noGrp="1"/>
          </p:cNvSpPr>
          <p:nvPr>
            <p:ph idx="1"/>
          </p:nvPr>
        </p:nvSpPr>
        <p:spPr>
          <a:xfrm>
            <a:off x="603681" y="1912194"/>
            <a:ext cx="5757909" cy="3964388"/>
          </a:xfrm>
        </p:spPr>
        <p:txBody>
          <a:bodyPr>
            <a:normAutofit/>
          </a:bodyPr>
          <a:lstStyle/>
          <a:p>
            <a:pPr>
              <a:lnSpc>
                <a:spcPct val="100000"/>
              </a:lnSpc>
            </a:pPr>
            <a:r>
              <a:rPr kumimoji="1" lang="ja-JP" altLang="en-US" dirty="0">
                <a:latin typeface="メイリオ" panose="020B0604030504040204" pitchFamily="50" charset="-128"/>
                <a:ea typeface="メイリオ" panose="020B0604030504040204" pitchFamily="50" charset="-128"/>
              </a:rPr>
              <a:t>カルシウムの</a:t>
            </a:r>
            <a:r>
              <a:rPr kumimoji="1" lang="en-US" altLang="ja-JP" dirty="0">
                <a:latin typeface="メイリオ" panose="020B0604030504040204" pitchFamily="50" charset="-128"/>
                <a:ea typeface="メイリオ" panose="020B0604030504040204" pitchFamily="50" charset="-128"/>
              </a:rPr>
              <a:t>1</a:t>
            </a:r>
            <a:r>
              <a:rPr kumimoji="1" lang="ja-JP" altLang="en-US" dirty="0">
                <a:latin typeface="メイリオ" panose="020B0604030504040204" pitchFamily="50" charset="-128"/>
                <a:ea typeface="メイリオ" panose="020B0604030504040204" pitchFamily="50" charset="-128"/>
              </a:rPr>
              <a:t>日摂取量と尿および糞便からの排出量を示す</a:t>
            </a:r>
            <a:endParaRPr kumimoji="1" lang="en-US" altLang="ja-JP" dirty="0">
              <a:latin typeface="メイリオ" panose="020B0604030504040204" pitchFamily="50" charset="-128"/>
              <a:ea typeface="メイリオ" panose="020B0604030504040204" pitchFamily="50" charset="-128"/>
            </a:endParaRPr>
          </a:p>
          <a:p>
            <a:pPr>
              <a:lnSpc>
                <a:spcPct val="100000"/>
              </a:lnSpc>
            </a:pPr>
            <a:r>
              <a:rPr kumimoji="1" lang="ja-JP" altLang="en-US" dirty="0">
                <a:latin typeface="メイリオ" panose="020B0604030504040204" pitchFamily="50" charset="-128"/>
                <a:ea typeface="メイリオ" panose="020B0604030504040204" pitchFamily="50" charset="-128"/>
              </a:rPr>
              <a:t>宇宙ステーション スカイラブの</a:t>
            </a:r>
            <a:br>
              <a:rPr kumimoji="1" lang="en-US" altLang="ja-JP" dirty="0">
                <a:latin typeface="メイリオ" panose="020B0604030504040204" pitchFamily="50" charset="-128"/>
                <a:ea typeface="メイリオ" panose="020B0604030504040204" pitchFamily="50" charset="-128"/>
              </a:rPr>
            </a:br>
            <a:r>
              <a:rPr kumimoji="1" lang="en-US" altLang="ja-JP" dirty="0">
                <a:latin typeface="メイリオ" panose="020B0604030504040204" pitchFamily="50" charset="-128"/>
                <a:ea typeface="メイリオ" panose="020B0604030504040204" pitchFamily="50" charset="-128"/>
              </a:rPr>
              <a:t>3</a:t>
            </a:r>
            <a:r>
              <a:rPr kumimoji="1" lang="ja-JP" altLang="en-US" dirty="0">
                <a:latin typeface="メイリオ" panose="020B0604030504040204" pitchFamily="50" charset="-128"/>
                <a:ea typeface="メイリオ" panose="020B0604030504040204" pitchFamily="50" charset="-128"/>
              </a:rPr>
              <a:t>つのミッションすべてのデータを複合したもの</a:t>
            </a:r>
            <a:endParaRPr kumimoji="1" lang="en-US" altLang="ja-JP" dirty="0">
              <a:latin typeface="メイリオ" panose="020B0604030504040204" pitchFamily="50" charset="-128"/>
              <a:ea typeface="メイリオ" panose="020B0604030504040204" pitchFamily="50" charset="-128"/>
            </a:endParaRPr>
          </a:p>
          <a:p>
            <a:pPr>
              <a:lnSpc>
                <a:spcPct val="100000"/>
              </a:lnSpc>
            </a:pPr>
            <a:r>
              <a:rPr lang="ja-JP" altLang="en-US" dirty="0">
                <a:latin typeface="メイリオ" panose="020B0604030504040204" pitchFamily="50" charset="-128"/>
                <a:ea typeface="メイリオ" panose="020B0604030504040204" pitchFamily="50" charset="-128"/>
              </a:rPr>
              <a:t>尿中カルシウム排出量は宇宙飛行開始</a:t>
            </a:r>
            <a:r>
              <a:rPr lang="en-US" altLang="ja-JP" dirty="0">
                <a:latin typeface="メイリオ" panose="020B0604030504040204" pitchFamily="50" charset="-128"/>
                <a:ea typeface="メイリオ" panose="020B0604030504040204" pitchFamily="50" charset="-128"/>
              </a:rPr>
              <a:t>2</a:t>
            </a:r>
            <a:r>
              <a:rPr lang="ja-JP" altLang="en-US" dirty="0">
                <a:latin typeface="メイリオ" panose="020B0604030504040204" pitchFamily="50" charset="-128"/>
                <a:ea typeface="メイリオ" panose="020B0604030504040204" pitchFamily="50" charset="-128"/>
              </a:rPr>
              <a:t>週間で急速に増加</a:t>
            </a:r>
            <a:endParaRPr kumimoji="1" lang="en-US" altLang="ja-JP"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3464205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009EF42E-E1F3-4515-A058-F063DDAA37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0579" y="2144903"/>
            <a:ext cx="3180425" cy="2568193"/>
          </a:xfrm>
          <a:prstGeom prst="rect">
            <a:avLst/>
          </a:prstGeom>
        </p:spPr>
      </p:pic>
      <p:sp>
        <p:nvSpPr>
          <p:cNvPr id="10" name="楕円 9">
            <a:extLst>
              <a:ext uri="{FF2B5EF4-FFF2-40B4-BE49-F238E27FC236}">
                <a16:creationId xmlns:a16="http://schemas.microsoft.com/office/drawing/2014/main" id="{26A0D023-9F10-458B-8142-488C529F8C8C}"/>
              </a:ext>
            </a:extLst>
          </p:cNvPr>
          <p:cNvSpPr/>
          <p:nvPr/>
        </p:nvSpPr>
        <p:spPr>
          <a:xfrm>
            <a:off x="985421" y="1901769"/>
            <a:ext cx="2321882" cy="861933"/>
          </a:xfrm>
          <a:prstGeom prst="ellipse">
            <a:avLst/>
          </a:prstGeom>
          <a:solidFill>
            <a:schemeClr val="accent6">
              <a:lumMod val="20000"/>
              <a:lumOff val="80000"/>
            </a:schemeClr>
          </a:solidFill>
          <a:ln>
            <a:solidFill>
              <a:schemeClr val="accent6"/>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2800" dirty="0">
                <a:latin typeface="メイリオ" panose="020B0604030504040204" pitchFamily="50" charset="-128"/>
                <a:ea typeface="メイリオ" panose="020B0604030504040204" pitchFamily="50" charset="-128"/>
              </a:rPr>
              <a:t>骨芽細胞</a:t>
            </a:r>
          </a:p>
        </p:txBody>
      </p:sp>
      <p:sp>
        <p:nvSpPr>
          <p:cNvPr id="11" name="楕円 10">
            <a:extLst>
              <a:ext uri="{FF2B5EF4-FFF2-40B4-BE49-F238E27FC236}">
                <a16:creationId xmlns:a16="http://schemas.microsoft.com/office/drawing/2014/main" id="{A376E54D-4E1F-4CF3-99CD-2D13600BBFDA}"/>
              </a:ext>
            </a:extLst>
          </p:cNvPr>
          <p:cNvSpPr/>
          <p:nvPr/>
        </p:nvSpPr>
        <p:spPr>
          <a:xfrm>
            <a:off x="8435246" y="1901768"/>
            <a:ext cx="2271224" cy="861933"/>
          </a:xfrm>
          <a:prstGeom prst="ellipse">
            <a:avLst/>
          </a:prstGeom>
          <a:solidFill>
            <a:schemeClr val="accent1">
              <a:lumMod val="20000"/>
              <a:lumOff val="80000"/>
            </a:schemeClr>
          </a:solidFill>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2800" dirty="0">
                <a:latin typeface="メイリオ" panose="020B0604030504040204" pitchFamily="50" charset="-128"/>
                <a:ea typeface="メイリオ" panose="020B0604030504040204" pitchFamily="50" charset="-128"/>
              </a:rPr>
              <a:t>破骨</a:t>
            </a:r>
            <a:r>
              <a:rPr kumimoji="1" lang="ja-JP" altLang="en-US" sz="2800" dirty="0">
                <a:latin typeface="メイリオ" panose="020B0604030504040204" pitchFamily="50" charset="-128"/>
                <a:ea typeface="メイリオ" panose="020B0604030504040204" pitchFamily="50" charset="-128"/>
              </a:rPr>
              <a:t>細胞</a:t>
            </a:r>
          </a:p>
        </p:txBody>
      </p:sp>
      <p:sp>
        <p:nvSpPr>
          <p:cNvPr id="12" name="テキスト ボックス 11">
            <a:extLst>
              <a:ext uri="{FF2B5EF4-FFF2-40B4-BE49-F238E27FC236}">
                <a16:creationId xmlns:a16="http://schemas.microsoft.com/office/drawing/2014/main" id="{24A20A4F-0B76-4748-92EF-00ED48D05016}"/>
              </a:ext>
            </a:extLst>
          </p:cNvPr>
          <p:cNvSpPr txBox="1"/>
          <p:nvPr/>
        </p:nvSpPr>
        <p:spPr>
          <a:xfrm>
            <a:off x="6356412" y="6464130"/>
            <a:ext cx="5835588" cy="369332"/>
          </a:xfrm>
          <a:prstGeom prst="rect">
            <a:avLst/>
          </a:prstGeom>
          <a:noFill/>
        </p:spPr>
        <p:txBody>
          <a:bodyPr wrap="square" rtlCol="0">
            <a:spAutoFit/>
          </a:bodyPr>
          <a:lstStyle/>
          <a:p>
            <a:r>
              <a:rPr kumimoji="1" lang="ja-JP" altLang="en-US" dirty="0">
                <a:latin typeface="メイリオ" panose="020B0604030504040204" pitchFamily="50" charset="-128"/>
                <a:ea typeface="メイリオ" panose="020B0604030504040204" pitchFamily="50" charset="-128"/>
              </a:rPr>
              <a:t>（引用：</a:t>
            </a:r>
            <a:r>
              <a:rPr lang="ja-JP" altLang="en-US" dirty="0">
                <a:latin typeface="メイリオ" panose="020B0604030504040204" pitchFamily="50" charset="-128"/>
                <a:ea typeface="メイリオ" panose="020B0604030504040204" pitchFamily="50" charset="-128"/>
              </a:rPr>
              <a:t>いらすとや</a:t>
            </a:r>
            <a:r>
              <a:rPr lang="en-US" altLang="ja-JP" dirty="0">
                <a:latin typeface="メイリオ" panose="020B0604030504040204" pitchFamily="50" charset="-128"/>
                <a:ea typeface="メイリオ" panose="020B0604030504040204" pitchFamily="50" charset="-128"/>
              </a:rPr>
              <a:t>, https://www.irasutoya.com/</a:t>
            </a:r>
            <a:r>
              <a:rPr lang="ja-JP" altLang="en-US" dirty="0">
                <a:latin typeface="メイリオ" panose="020B0604030504040204" pitchFamily="50" charset="-128"/>
                <a:ea typeface="メイリオ" panose="020B0604030504040204" pitchFamily="50" charset="-128"/>
              </a:rPr>
              <a:t>）</a:t>
            </a:r>
            <a:endParaRPr kumimoji="1" lang="ja-JP" altLang="en-US" dirty="0">
              <a:latin typeface="メイリオ" panose="020B0604030504040204" pitchFamily="50" charset="-128"/>
              <a:ea typeface="メイリオ" panose="020B0604030504040204" pitchFamily="50" charset="-128"/>
            </a:endParaRPr>
          </a:p>
        </p:txBody>
      </p:sp>
      <p:pic>
        <p:nvPicPr>
          <p:cNvPr id="14" name="図 13" descr="ナイフ が含まれている画像&#10;&#10;自動的に生成された説明">
            <a:extLst>
              <a:ext uri="{FF2B5EF4-FFF2-40B4-BE49-F238E27FC236}">
                <a16:creationId xmlns:a16="http://schemas.microsoft.com/office/drawing/2014/main" id="{96E16F87-F212-4736-8577-480B2E6904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872" y="4265830"/>
            <a:ext cx="2135755" cy="2125077"/>
          </a:xfrm>
          <a:prstGeom prst="rect">
            <a:avLst/>
          </a:prstGeom>
        </p:spPr>
      </p:pic>
      <p:pic>
        <p:nvPicPr>
          <p:cNvPr id="16" name="図 15" descr="ダイアグラム が含まれている画像&#10;&#10;自動的に生成された説明">
            <a:extLst>
              <a:ext uri="{FF2B5EF4-FFF2-40B4-BE49-F238E27FC236}">
                <a16:creationId xmlns:a16="http://schemas.microsoft.com/office/drawing/2014/main" id="{EEDBDE1F-90FC-4045-B7DC-FD085938BC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50763" y="4656308"/>
            <a:ext cx="2439203" cy="1554992"/>
          </a:xfrm>
          <a:prstGeom prst="rect">
            <a:avLst/>
          </a:prstGeom>
        </p:spPr>
      </p:pic>
      <p:cxnSp>
        <p:nvCxnSpPr>
          <p:cNvPr id="31" name="直線矢印コネクタ 30">
            <a:extLst>
              <a:ext uri="{FF2B5EF4-FFF2-40B4-BE49-F238E27FC236}">
                <a16:creationId xmlns:a16="http://schemas.microsoft.com/office/drawing/2014/main" id="{A50447C7-8997-48CA-BE1E-D2FEFB665650}"/>
              </a:ext>
            </a:extLst>
          </p:cNvPr>
          <p:cNvCxnSpPr>
            <a:cxnSpLocks/>
          </p:cNvCxnSpPr>
          <p:nvPr/>
        </p:nvCxnSpPr>
        <p:spPr>
          <a:xfrm>
            <a:off x="3307303" y="2645546"/>
            <a:ext cx="989489" cy="426719"/>
          </a:xfrm>
          <a:prstGeom prst="straightConnector1">
            <a:avLst/>
          </a:prstGeom>
          <a:ln w="28575">
            <a:solidFill>
              <a:schemeClr val="accent6"/>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4" name="直線矢印コネクタ 33">
            <a:extLst>
              <a:ext uri="{FF2B5EF4-FFF2-40B4-BE49-F238E27FC236}">
                <a16:creationId xmlns:a16="http://schemas.microsoft.com/office/drawing/2014/main" id="{6C78673C-D252-4E82-A420-F81EF997DCB9}"/>
              </a:ext>
            </a:extLst>
          </p:cNvPr>
          <p:cNvCxnSpPr>
            <a:cxnSpLocks/>
          </p:cNvCxnSpPr>
          <p:nvPr/>
        </p:nvCxnSpPr>
        <p:spPr>
          <a:xfrm flipH="1">
            <a:off x="7411004" y="2550341"/>
            <a:ext cx="989489" cy="42671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1" name="直線矢印コネクタ 40">
            <a:extLst>
              <a:ext uri="{FF2B5EF4-FFF2-40B4-BE49-F238E27FC236}">
                <a16:creationId xmlns:a16="http://schemas.microsoft.com/office/drawing/2014/main" id="{136387B8-0D32-4FAC-92A1-204D91651269}"/>
              </a:ext>
            </a:extLst>
          </p:cNvPr>
          <p:cNvCxnSpPr>
            <a:cxnSpLocks/>
          </p:cNvCxnSpPr>
          <p:nvPr/>
        </p:nvCxnSpPr>
        <p:spPr>
          <a:xfrm>
            <a:off x="6044112" y="3925928"/>
            <a:ext cx="0" cy="88366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2" name="直線矢印コネクタ 41">
            <a:extLst>
              <a:ext uri="{FF2B5EF4-FFF2-40B4-BE49-F238E27FC236}">
                <a16:creationId xmlns:a16="http://schemas.microsoft.com/office/drawing/2014/main" id="{93FAC5A0-1356-445D-AA64-857D14391970}"/>
              </a:ext>
            </a:extLst>
          </p:cNvPr>
          <p:cNvCxnSpPr>
            <a:cxnSpLocks/>
          </p:cNvCxnSpPr>
          <p:nvPr/>
        </p:nvCxnSpPr>
        <p:spPr>
          <a:xfrm flipV="1">
            <a:off x="5896617" y="3902881"/>
            <a:ext cx="0" cy="880084"/>
          </a:xfrm>
          <a:prstGeom prst="straightConnector1">
            <a:avLst/>
          </a:prstGeom>
          <a:ln w="28575">
            <a:solidFill>
              <a:schemeClr val="accent6"/>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44" name="テキスト ボックス 43">
            <a:extLst>
              <a:ext uri="{FF2B5EF4-FFF2-40B4-BE49-F238E27FC236}">
                <a16:creationId xmlns:a16="http://schemas.microsoft.com/office/drawing/2014/main" id="{BA1D7A1E-DDD3-4963-BA9E-B18D97FF3042}"/>
              </a:ext>
            </a:extLst>
          </p:cNvPr>
          <p:cNvSpPr txBox="1"/>
          <p:nvPr/>
        </p:nvSpPr>
        <p:spPr>
          <a:xfrm>
            <a:off x="5536280" y="5836098"/>
            <a:ext cx="868170" cy="461665"/>
          </a:xfrm>
          <a:prstGeom prst="rect">
            <a:avLst/>
          </a:prstGeom>
          <a:noFill/>
        </p:spPr>
        <p:txBody>
          <a:bodyPr wrap="square" rtlCol="0">
            <a:spAutoFit/>
          </a:bodyPr>
          <a:lstStyle/>
          <a:p>
            <a:r>
              <a:rPr lang="ja-JP" altLang="en-US" sz="2400" dirty="0">
                <a:latin typeface="メイリオ" panose="020B0604030504040204" pitchFamily="50" charset="-128"/>
                <a:ea typeface="メイリオ" panose="020B0604030504040204" pitchFamily="50" charset="-128"/>
              </a:rPr>
              <a:t>血液</a:t>
            </a:r>
            <a:endParaRPr kumimoji="1" lang="ja-JP" altLang="en-US" sz="2400" dirty="0">
              <a:latin typeface="メイリオ" panose="020B0604030504040204" pitchFamily="50" charset="-128"/>
              <a:ea typeface="メイリオ" panose="020B0604030504040204" pitchFamily="50" charset="-128"/>
            </a:endParaRPr>
          </a:p>
        </p:txBody>
      </p:sp>
      <p:sp>
        <p:nvSpPr>
          <p:cNvPr id="45" name="テキスト ボックス 44">
            <a:extLst>
              <a:ext uri="{FF2B5EF4-FFF2-40B4-BE49-F238E27FC236}">
                <a16:creationId xmlns:a16="http://schemas.microsoft.com/office/drawing/2014/main" id="{55BD7C39-2A20-4A71-B0AA-3DA92CCFD874}"/>
              </a:ext>
            </a:extLst>
          </p:cNvPr>
          <p:cNvSpPr txBox="1"/>
          <p:nvPr/>
        </p:nvSpPr>
        <p:spPr>
          <a:xfrm>
            <a:off x="5572520" y="2414713"/>
            <a:ext cx="508525" cy="461665"/>
          </a:xfrm>
          <a:prstGeom prst="rect">
            <a:avLst/>
          </a:prstGeom>
          <a:noFill/>
        </p:spPr>
        <p:txBody>
          <a:bodyPr wrap="square" rtlCol="0">
            <a:spAutoFit/>
          </a:bodyPr>
          <a:lstStyle/>
          <a:p>
            <a:r>
              <a:rPr lang="ja-JP" altLang="en-US" sz="2400" dirty="0">
                <a:latin typeface="メイリオ" panose="020B0604030504040204" pitchFamily="50" charset="-128"/>
                <a:ea typeface="メイリオ" panose="020B0604030504040204" pitchFamily="50" charset="-128"/>
              </a:rPr>
              <a:t>骨</a:t>
            </a:r>
            <a:endParaRPr kumimoji="1" lang="ja-JP" altLang="en-US" sz="2400" dirty="0">
              <a:latin typeface="メイリオ" panose="020B0604030504040204" pitchFamily="50" charset="-128"/>
              <a:ea typeface="メイリオ" panose="020B0604030504040204" pitchFamily="50" charset="-128"/>
            </a:endParaRPr>
          </a:p>
        </p:txBody>
      </p:sp>
      <p:sp>
        <p:nvSpPr>
          <p:cNvPr id="46" name="テキスト ボックス 45">
            <a:extLst>
              <a:ext uri="{FF2B5EF4-FFF2-40B4-BE49-F238E27FC236}">
                <a16:creationId xmlns:a16="http://schemas.microsoft.com/office/drawing/2014/main" id="{55684F26-9267-452F-A320-B5A18C44334B}"/>
              </a:ext>
            </a:extLst>
          </p:cNvPr>
          <p:cNvSpPr txBox="1"/>
          <p:nvPr/>
        </p:nvSpPr>
        <p:spPr>
          <a:xfrm>
            <a:off x="1384116" y="6002465"/>
            <a:ext cx="918542" cy="461665"/>
          </a:xfrm>
          <a:prstGeom prst="rect">
            <a:avLst/>
          </a:prstGeom>
          <a:noFill/>
        </p:spPr>
        <p:txBody>
          <a:bodyPr wrap="square" rtlCol="0">
            <a:spAutoFit/>
          </a:bodyPr>
          <a:lstStyle/>
          <a:p>
            <a:r>
              <a:rPr lang="ja-JP" altLang="en-US" sz="2400" dirty="0">
                <a:latin typeface="メイリオ" panose="020B0604030504040204" pitchFamily="50" charset="-128"/>
                <a:ea typeface="メイリオ" panose="020B0604030504040204" pitchFamily="50" charset="-128"/>
              </a:rPr>
              <a:t>小腸</a:t>
            </a:r>
            <a:endParaRPr kumimoji="1" lang="ja-JP" altLang="en-US" sz="2400" dirty="0">
              <a:latin typeface="メイリオ" panose="020B0604030504040204" pitchFamily="50" charset="-128"/>
              <a:ea typeface="メイリオ" panose="020B0604030504040204" pitchFamily="50" charset="-128"/>
            </a:endParaRPr>
          </a:p>
        </p:txBody>
      </p:sp>
      <p:sp>
        <p:nvSpPr>
          <p:cNvPr id="48" name="テキスト ボックス 47">
            <a:extLst>
              <a:ext uri="{FF2B5EF4-FFF2-40B4-BE49-F238E27FC236}">
                <a16:creationId xmlns:a16="http://schemas.microsoft.com/office/drawing/2014/main" id="{FFBD804E-D98A-44B7-AD67-0BA99AC66210}"/>
              </a:ext>
            </a:extLst>
          </p:cNvPr>
          <p:cNvSpPr txBox="1"/>
          <p:nvPr/>
        </p:nvSpPr>
        <p:spPr>
          <a:xfrm>
            <a:off x="3426547" y="2084874"/>
            <a:ext cx="1300325" cy="523220"/>
          </a:xfrm>
          <a:prstGeom prst="rect">
            <a:avLst/>
          </a:prstGeom>
          <a:noFill/>
        </p:spPr>
        <p:txBody>
          <a:bodyPr wrap="square" rtlCol="0">
            <a:spAutoFit/>
          </a:bodyPr>
          <a:lstStyle/>
          <a:p>
            <a:r>
              <a:rPr lang="ja-JP" altLang="en-US" sz="2800" u="sng" dirty="0">
                <a:uFill>
                  <a:solidFill>
                    <a:schemeClr val="accent6"/>
                  </a:solidFill>
                </a:uFill>
                <a:latin typeface="メイリオ" panose="020B0604030504040204" pitchFamily="50" charset="-128"/>
                <a:ea typeface="メイリオ" panose="020B0604030504040204" pitchFamily="50" charset="-128"/>
              </a:rPr>
              <a:t>骨形成</a:t>
            </a:r>
            <a:endParaRPr kumimoji="1" lang="ja-JP" altLang="en-US" sz="2800" u="sng" dirty="0">
              <a:uFill>
                <a:solidFill>
                  <a:schemeClr val="accent6"/>
                </a:solidFill>
              </a:uFill>
              <a:latin typeface="メイリオ" panose="020B0604030504040204" pitchFamily="50" charset="-128"/>
              <a:ea typeface="メイリオ" panose="020B0604030504040204" pitchFamily="50" charset="-128"/>
            </a:endParaRPr>
          </a:p>
        </p:txBody>
      </p:sp>
      <p:sp>
        <p:nvSpPr>
          <p:cNvPr id="49" name="テキスト ボックス 48">
            <a:extLst>
              <a:ext uri="{FF2B5EF4-FFF2-40B4-BE49-F238E27FC236}">
                <a16:creationId xmlns:a16="http://schemas.microsoft.com/office/drawing/2014/main" id="{E62C4FD1-C086-478B-A03B-DB0B5F2D1209}"/>
              </a:ext>
            </a:extLst>
          </p:cNvPr>
          <p:cNvSpPr txBox="1"/>
          <p:nvPr/>
        </p:nvSpPr>
        <p:spPr>
          <a:xfrm>
            <a:off x="7015677" y="2084874"/>
            <a:ext cx="1300325" cy="523220"/>
          </a:xfrm>
          <a:prstGeom prst="rect">
            <a:avLst/>
          </a:prstGeom>
          <a:noFill/>
        </p:spPr>
        <p:txBody>
          <a:bodyPr wrap="square" rtlCol="0">
            <a:spAutoFit/>
          </a:bodyPr>
          <a:lstStyle/>
          <a:p>
            <a:r>
              <a:rPr lang="ja-JP" altLang="en-US" sz="2800" u="sng" dirty="0">
                <a:uFill>
                  <a:solidFill>
                    <a:schemeClr val="accent1"/>
                  </a:solidFill>
                </a:uFill>
                <a:latin typeface="メイリオ" panose="020B0604030504040204" pitchFamily="50" charset="-128"/>
                <a:ea typeface="メイリオ" panose="020B0604030504040204" pitchFamily="50" charset="-128"/>
              </a:rPr>
              <a:t>骨吸収</a:t>
            </a:r>
            <a:endParaRPr kumimoji="1" lang="ja-JP" altLang="en-US" sz="2800" u="sng" dirty="0">
              <a:uFill>
                <a:solidFill>
                  <a:schemeClr val="accent1"/>
                </a:solidFill>
              </a:uFill>
              <a:latin typeface="メイリオ" panose="020B0604030504040204" pitchFamily="50" charset="-128"/>
              <a:ea typeface="メイリオ" panose="020B0604030504040204" pitchFamily="50" charset="-128"/>
            </a:endParaRPr>
          </a:p>
        </p:txBody>
      </p:sp>
      <p:sp>
        <p:nvSpPr>
          <p:cNvPr id="50" name="テキスト ボックス 49">
            <a:extLst>
              <a:ext uri="{FF2B5EF4-FFF2-40B4-BE49-F238E27FC236}">
                <a16:creationId xmlns:a16="http://schemas.microsoft.com/office/drawing/2014/main" id="{925A83ED-4BB4-4355-A835-A2513662BCA8}"/>
              </a:ext>
            </a:extLst>
          </p:cNvPr>
          <p:cNvSpPr txBox="1"/>
          <p:nvPr/>
        </p:nvSpPr>
        <p:spPr>
          <a:xfrm>
            <a:off x="5628614" y="4152250"/>
            <a:ext cx="986737" cy="461665"/>
          </a:xfrm>
          <a:prstGeom prst="rect">
            <a:avLst/>
          </a:prstGeom>
          <a:solidFill>
            <a:schemeClr val="bg1"/>
          </a:solidFill>
        </p:spPr>
        <p:txBody>
          <a:bodyPr wrap="square" rtlCol="0">
            <a:spAutoFit/>
          </a:bodyPr>
          <a:lstStyle/>
          <a:p>
            <a:r>
              <a:rPr lang="en-US" altLang="ja-JP" sz="2400" dirty="0">
                <a:latin typeface="メイリオ" panose="020B0604030504040204" pitchFamily="50" charset="-128"/>
                <a:ea typeface="メイリオ" panose="020B0604030504040204" pitchFamily="50" charset="-128"/>
              </a:rPr>
              <a:t>Ca</a:t>
            </a:r>
            <a:r>
              <a:rPr lang="en-US" altLang="ja-JP" sz="2400" baseline="30000" dirty="0">
                <a:latin typeface="メイリオ" panose="020B0604030504040204" pitchFamily="50" charset="-128"/>
                <a:ea typeface="メイリオ" panose="020B0604030504040204" pitchFamily="50" charset="-128"/>
              </a:rPr>
              <a:t>2+</a:t>
            </a:r>
            <a:endParaRPr kumimoji="1" lang="ja-JP" altLang="en-US" sz="2400" baseline="30000" dirty="0">
              <a:latin typeface="メイリオ" panose="020B0604030504040204" pitchFamily="50" charset="-128"/>
              <a:ea typeface="メイリオ" panose="020B0604030504040204" pitchFamily="50" charset="-128"/>
            </a:endParaRPr>
          </a:p>
        </p:txBody>
      </p:sp>
      <p:cxnSp>
        <p:nvCxnSpPr>
          <p:cNvPr id="59" name="直線矢印コネクタ 58">
            <a:extLst>
              <a:ext uri="{FF2B5EF4-FFF2-40B4-BE49-F238E27FC236}">
                <a16:creationId xmlns:a16="http://schemas.microsoft.com/office/drawing/2014/main" id="{78564BDE-91ED-4A0F-B2DB-974293DF6C51}"/>
              </a:ext>
            </a:extLst>
          </p:cNvPr>
          <p:cNvCxnSpPr>
            <a:cxnSpLocks/>
          </p:cNvCxnSpPr>
          <p:nvPr/>
        </p:nvCxnSpPr>
        <p:spPr>
          <a:xfrm>
            <a:off x="2563341" y="5433804"/>
            <a:ext cx="1823826" cy="108"/>
          </a:xfrm>
          <a:prstGeom prst="straightConnector1">
            <a:avLst/>
          </a:prstGeom>
          <a:ln w="28575">
            <a:solidFill>
              <a:schemeClr val="accent6"/>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60" name="テキスト ボックス 59">
            <a:extLst>
              <a:ext uri="{FF2B5EF4-FFF2-40B4-BE49-F238E27FC236}">
                <a16:creationId xmlns:a16="http://schemas.microsoft.com/office/drawing/2014/main" id="{9B03F301-01B0-495D-8FB9-D5D578B73FD2}"/>
              </a:ext>
            </a:extLst>
          </p:cNvPr>
          <p:cNvSpPr txBox="1"/>
          <p:nvPr/>
        </p:nvSpPr>
        <p:spPr>
          <a:xfrm>
            <a:off x="3081276" y="5248634"/>
            <a:ext cx="856867" cy="461665"/>
          </a:xfrm>
          <a:prstGeom prst="rect">
            <a:avLst/>
          </a:prstGeom>
          <a:solidFill>
            <a:schemeClr val="bg1"/>
          </a:solidFill>
        </p:spPr>
        <p:txBody>
          <a:bodyPr wrap="square" rtlCol="0">
            <a:spAutoFit/>
          </a:bodyPr>
          <a:lstStyle/>
          <a:p>
            <a:r>
              <a:rPr lang="en-US" altLang="ja-JP" sz="2400" dirty="0">
                <a:latin typeface="メイリオ" panose="020B0604030504040204" pitchFamily="50" charset="-128"/>
                <a:ea typeface="メイリオ" panose="020B0604030504040204" pitchFamily="50" charset="-128"/>
              </a:rPr>
              <a:t>Ca</a:t>
            </a:r>
            <a:r>
              <a:rPr lang="en-US" altLang="ja-JP" sz="2400" baseline="30000" dirty="0">
                <a:latin typeface="メイリオ" panose="020B0604030504040204" pitchFamily="50" charset="-128"/>
                <a:ea typeface="メイリオ" panose="020B0604030504040204" pitchFamily="50" charset="-128"/>
              </a:rPr>
              <a:t>2+</a:t>
            </a:r>
            <a:endParaRPr kumimoji="1" lang="ja-JP" altLang="en-US" sz="2400" baseline="30000" dirty="0">
              <a:latin typeface="メイリオ" panose="020B0604030504040204" pitchFamily="50" charset="-128"/>
              <a:ea typeface="メイリオ" panose="020B0604030504040204" pitchFamily="50" charset="-128"/>
            </a:endParaRPr>
          </a:p>
        </p:txBody>
      </p:sp>
      <p:pic>
        <p:nvPicPr>
          <p:cNvPr id="15" name="図 14" descr="黒い背景と白い文字のロゴ&#10;&#10;低い精度で自動的に生成された説明">
            <a:extLst>
              <a:ext uri="{FF2B5EF4-FFF2-40B4-BE49-F238E27FC236}">
                <a16:creationId xmlns:a16="http://schemas.microsoft.com/office/drawing/2014/main" id="{D92E9520-6209-42BC-97A9-7B475C8610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20339" y="4307919"/>
            <a:ext cx="2040050" cy="2029850"/>
          </a:xfrm>
          <a:prstGeom prst="rect">
            <a:avLst/>
          </a:prstGeom>
        </p:spPr>
      </p:pic>
      <p:sp>
        <p:nvSpPr>
          <p:cNvPr id="51" name="テキスト ボックス 50">
            <a:extLst>
              <a:ext uri="{FF2B5EF4-FFF2-40B4-BE49-F238E27FC236}">
                <a16:creationId xmlns:a16="http://schemas.microsoft.com/office/drawing/2014/main" id="{4BC878CF-A783-4E27-8BDA-6CB226CB00E3}"/>
              </a:ext>
            </a:extLst>
          </p:cNvPr>
          <p:cNvSpPr txBox="1"/>
          <p:nvPr/>
        </p:nvSpPr>
        <p:spPr>
          <a:xfrm>
            <a:off x="10704479" y="5876104"/>
            <a:ext cx="868170" cy="461665"/>
          </a:xfrm>
          <a:prstGeom prst="rect">
            <a:avLst/>
          </a:prstGeom>
          <a:noFill/>
        </p:spPr>
        <p:txBody>
          <a:bodyPr wrap="square" rtlCol="0">
            <a:spAutoFit/>
          </a:bodyPr>
          <a:lstStyle/>
          <a:p>
            <a:r>
              <a:rPr lang="ja-JP" altLang="en-US" sz="2400" dirty="0">
                <a:latin typeface="メイリオ" panose="020B0604030504040204" pitchFamily="50" charset="-128"/>
                <a:ea typeface="メイリオ" panose="020B0604030504040204" pitchFamily="50" charset="-128"/>
              </a:rPr>
              <a:t>腎臓</a:t>
            </a:r>
            <a:endParaRPr kumimoji="1" lang="ja-JP" altLang="en-US" sz="2400" dirty="0">
              <a:latin typeface="メイリオ" panose="020B0604030504040204" pitchFamily="50" charset="-128"/>
              <a:ea typeface="メイリオ" panose="020B0604030504040204" pitchFamily="50" charset="-128"/>
            </a:endParaRPr>
          </a:p>
        </p:txBody>
      </p:sp>
      <p:grpSp>
        <p:nvGrpSpPr>
          <p:cNvPr id="37" name="グループ化 36">
            <a:extLst>
              <a:ext uri="{FF2B5EF4-FFF2-40B4-BE49-F238E27FC236}">
                <a16:creationId xmlns:a16="http://schemas.microsoft.com/office/drawing/2014/main" id="{F755CE83-B03A-40FE-B443-6276EFA61586}"/>
              </a:ext>
            </a:extLst>
          </p:cNvPr>
          <p:cNvGrpSpPr/>
          <p:nvPr/>
        </p:nvGrpSpPr>
        <p:grpSpPr>
          <a:xfrm>
            <a:off x="7488580" y="5322844"/>
            <a:ext cx="1823826" cy="461665"/>
            <a:chOff x="7364622" y="5126948"/>
            <a:chExt cx="1823826" cy="461665"/>
          </a:xfrm>
        </p:grpSpPr>
        <p:cxnSp>
          <p:nvCxnSpPr>
            <p:cNvPr id="38" name="直線矢印コネクタ 37">
              <a:extLst>
                <a:ext uri="{FF2B5EF4-FFF2-40B4-BE49-F238E27FC236}">
                  <a16:creationId xmlns:a16="http://schemas.microsoft.com/office/drawing/2014/main" id="{23CA097A-2C05-4C0C-B830-60CFD955D988}"/>
                </a:ext>
              </a:extLst>
            </p:cNvPr>
            <p:cNvCxnSpPr>
              <a:cxnSpLocks/>
            </p:cNvCxnSpPr>
            <p:nvPr/>
          </p:nvCxnSpPr>
          <p:spPr>
            <a:xfrm flipH="1">
              <a:off x="7364622" y="5429323"/>
              <a:ext cx="1823826" cy="108"/>
            </a:xfrm>
            <a:prstGeom prst="straightConnector1">
              <a:avLst/>
            </a:prstGeom>
            <a:ln w="28575">
              <a:solidFill>
                <a:schemeClr val="accent6"/>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9" name="直線矢印コネクタ 38">
              <a:extLst>
                <a:ext uri="{FF2B5EF4-FFF2-40B4-BE49-F238E27FC236}">
                  <a16:creationId xmlns:a16="http://schemas.microsoft.com/office/drawing/2014/main" id="{DEE578D8-D80C-4124-82B3-C402C845EAFD}"/>
                </a:ext>
              </a:extLst>
            </p:cNvPr>
            <p:cNvCxnSpPr>
              <a:cxnSpLocks/>
            </p:cNvCxnSpPr>
            <p:nvPr/>
          </p:nvCxnSpPr>
          <p:spPr>
            <a:xfrm>
              <a:off x="7364622" y="5248634"/>
              <a:ext cx="1823826"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52" name="テキスト ボックス 51">
              <a:extLst>
                <a:ext uri="{FF2B5EF4-FFF2-40B4-BE49-F238E27FC236}">
                  <a16:creationId xmlns:a16="http://schemas.microsoft.com/office/drawing/2014/main" id="{E596C321-D188-43FB-98B0-0B6DF2F51F1E}"/>
                </a:ext>
              </a:extLst>
            </p:cNvPr>
            <p:cNvSpPr txBox="1"/>
            <p:nvPr/>
          </p:nvSpPr>
          <p:spPr>
            <a:xfrm>
              <a:off x="7995915" y="5126948"/>
              <a:ext cx="856867" cy="461665"/>
            </a:xfrm>
            <a:prstGeom prst="rect">
              <a:avLst/>
            </a:prstGeom>
            <a:solidFill>
              <a:schemeClr val="bg1"/>
            </a:solidFill>
          </p:spPr>
          <p:txBody>
            <a:bodyPr wrap="square" rtlCol="0">
              <a:spAutoFit/>
            </a:bodyPr>
            <a:lstStyle/>
            <a:p>
              <a:r>
                <a:rPr lang="en-US" altLang="ja-JP" sz="2400" dirty="0">
                  <a:latin typeface="メイリオ" panose="020B0604030504040204" pitchFamily="50" charset="-128"/>
                  <a:ea typeface="メイリオ" panose="020B0604030504040204" pitchFamily="50" charset="-128"/>
                </a:rPr>
                <a:t>Ca</a:t>
              </a:r>
              <a:r>
                <a:rPr lang="en-US" altLang="ja-JP" sz="2400" baseline="30000" dirty="0">
                  <a:latin typeface="メイリオ" panose="020B0604030504040204" pitchFamily="50" charset="-128"/>
                  <a:ea typeface="メイリオ" panose="020B0604030504040204" pitchFamily="50" charset="-128"/>
                </a:rPr>
                <a:t>2+</a:t>
              </a:r>
              <a:endParaRPr kumimoji="1" lang="ja-JP" altLang="en-US" sz="2400" baseline="30000" dirty="0">
                <a:latin typeface="メイリオ" panose="020B0604030504040204" pitchFamily="50" charset="-128"/>
                <a:ea typeface="メイリオ" panose="020B0604030504040204" pitchFamily="50" charset="-128"/>
              </a:endParaRPr>
            </a:p>
          </p:txBody>
        </p:sp>
      </p:grpSp>
      <p:sp>
        <p:nvSpPr>
          <p:cNvPr id="36" name="タイトル 1">
            <a:extLst>
              <a:ext uri="{FF2B5EF4-FFF2-40B4-BE49-F238E27FC236}">
                <a16:creationId xmlns:a16="http://schemas.microsoft.com/office/drawing/2014/main" id="{54846C9F-4DEC-47DA-8750-BE9185DED1B0}"/>
              </a:ext>
            </a:extLst>
          </p:cNvPr>
          <p:cNvSpPr>
            <a:spLocks noGrp="1"/>
          </p:cNvSpPr>
          <p:nvPr>
            <p:ph type="title"/>
          </p:nvPr>
        </p:nvSpPr>
        <p:spPr>
          <a:xfrm>
            <a:off x="838200" y="393870"/>
            <a:ext cx="10515600" cy="1325563"/>
          </a:xfrm>
        </p:spPr>
        <p:txBody>
          <a:bodyPr/>
          <a:lstStyle/>
          <a:p>
            <a:r>
              <a:rPr kumimoji="1" lang="ja-JP" altLang="en-US" u="sng" dirty="0">
                <a:uFill>
                  <a:solidFill>
                    <a:srgbClr val="9966FF"/>
                  </a:solidFill>
                </a:uFill>
                <a:latin typeface="メイリオ" panose="020B0604030504040204" pitchFamily="50" charset="-128"/>
                <a:ea typeface="メイリオ" panose="020B0604030504040204" pitchFamily="50" charset="-128"/>
              </a:rPr>
              <a:t>ビタミン</a:t>
            </a:r>
            <a:r>
              <a:rPr kumimoji="1" lang="en-US" altLang="ja-JP" u="sng" dirty="0">
                <a:uFill>
                  <a:solidFill>
                    <a:srgbClr val="9966FF"/>
                  </a:solidFill>
                </a:uFill>
                <a:latin typeface="メイリオ" panose="020B0604030504040204" pitchFamily="50" charset="-128"/>
                <a:ea typeface="メイリオ" panose="020B0604030504040204" pitchFamily="50" charset="-128"/>
              </a:rPr>
              <a:t>D</a:t>
            </a:r>
            <a:r>
              <a:rPr kumimoji="1" lang="ja-JP" altLang="en-US" u="sng" dirty="0">
                <a:uFill>
                  <a:solidFill>
                    <a:srgbClr val="9966FF"/>
                  </a:solidFill>
                </a:uFill>
                <a:latin typeface="メイリオ" panose="020B0604030504040204" pitchFamily="50" charset="-128"/>
                <a:ea typeface="メイリオ" panose="020B0604030504040204" pitchFamily="50" charset="-128"/>
              </a:rPr>
              <a:t>は骨形成を促進する</a:t>
            </a:r>
          </a:p>
        </p:txBody>
      </p:sp>
      <p:sp>
        <p:nvSpPr>
          <p:cNvPr id="47" name="テキスト ボックス 46">
            <a:extLst>
              <a:ext uri="{FF2B5EF4-FFF2-40B4-BE49-F238E27FC236}">
                <a16:creationId xmlns:a16="http://schemas.microsoft.com/office/drawing/2014/main" id="{D756DA3C-221C-476A-A978-B3235F9540CD}"/>
              </a:ext>
            </a:extLst>
          </p:cNvPr>
          <p:cNvSpPr txBox="1"/>
          <p:nvPr/>
        </p:nvSpPr>
        <p:spPr>
          <a:xfrm>
            <a:off x="204186" y="6468291"/>
            <a:ext cx="798991" cy="369332"/>
          </a:xfrm>
          <a:prstGeom prst="rect">
            <a:avLst/>
          </a:prstGeom>
          <a:noFill/>
        </p:spPr>
        <p:txBody>
          <a:bodyPr wrap="square" rtlCol="0">
            <a:spAutoFit/>
          </a:bodyPr>
          <a:lstStyle/>
          <a:p>
            <a:fld id="{663BECE7-468A-4756-BEAC-1E32424108BE}" type="slidenum">
              <a:rPr kumimoji="1" lang="ja-JP" altLang="en-US" smtClean="0">
                <a:solidFill>
                  <a:schemeClr val="bg1">
                    <a:lumMod val="50000"/>
                  </a:schemeClr>
                </a:solidFill>
              </a:rPr>
              <a:t>17</a:t>
            </a:fld>
            <a:endParaRPr kumimoji="1" lang="ja-JP" altLang="en-US" dirty="0">
              <a:solidFill>
                <a:schemeClr val="bg1">
                  <a:lumMod val="50000"/>
                </a:schemeClr>
              </a:solidFill>
            </a:endParaRPr>
          </a:p>
        </p:txBody>
      </p:sp>
      <p:grpSp>
        <p:nvGrpSpPr>
          <p:cNvPr id="28" name="グループ化 27">
            <a:extLst>
              <a:ext uri="{FF2B5EF4-FFF2-40B4-BE49-F238E27FC236}">
                <a16:creationId xmlns:a16="http://schemas.microsoft.com/office/drawing/2014/main" id="{8031C6FC-1337-4CCF-940F-FC5F8C6FBB09}"/>
              </a:ext>
            </a:extLst>
          </p:cNvPr>
          <p:cNvGrpSpPr/>
          <p:nvPr/>
        </p:nvGrpSpPr>
        <p:grpSpPr>
          <a:xfrm>
            <a:off x="1207211" y="2957252"/>
            <a:ext cx="6605466" cy="2617155"/>
            <a:chOff x="1217333" y="2955378"/>
            <a:chExt cx="6605466" cy="2617155"/>
          </a:xfrm>
        </p:grpSpPr>
        <p:sp>
          <p:nvSpPr>
            <p:cNvPr id="29" name="楕円 28">
              <a:extLst>
                <a:ext uri="{FF2B5EF4-FFF2-40B4-BE49-F238E27FC236}">
                  <a16:creationId xmlns:a16="http://schemas.microsoft.com/office/drawing/2014/main" id="{F6E7ECF6-1ED6-48CF-A62E-9CD9D5B2D3F0}"/>
                </a:ext>
              </a:extLst>
            </p:cNvPr>
            <p:cNvSpPr/>
            <p:nvPr/>
          </p:nvSpPr>
          <p:spPr>
            <a:xfrm>
              <a:off x="1385688" y="3623139"/>
              <a:ext cx="2321882" cy="586573"/>
            </a:xfrm>
            <a:prstGeom prst="ellipse">
              <a:avLst/>
            </a:prstGeom>
            <a:solidFill>
              <a:schemeClr val="accent2">
                <a:lumMod val="20000"/>
                <a:lumOff val="80000"/>
              </a:schemeClr>
            </a:solidFill>
          </p:spPr>
          <p:style>
            <a:lnRef idx="2">
              <a:schemeClr val="accent2"/>
            </a:lnRef>
            <a:fillRef idx="1">
              <a:schemeClr val="lt1"/>
            </a:fillRef>
            <a:effectRef idx="0">
              <a:schemeClr val="accent2"/>
            </a:effectRef>
            <a:fontRef idx="minor">
              <a:schemeClr val="dk1"/>
            </a:fontRef>
          </p:style>
          <p:txBody>
            <a:bodyPr rtlCol="0" anchor="ctr"/>
            <a:lstStyle/>
            <a:p>
              <a:pPr algn="ctr"/>
              <a:r>
                <a:rPr kumimoji="1" lang="ja-JP" altLang="en-US" sz="2400" dirty="0"/>
                <a:t>ビタミン</a:t>
              </a:r>
              <a:r>
                <a:rPr kumimoji="1" lang="en-US" altLang="ja-JP" sz="2400" dirty="0"/>
                <a:t>D</a:t>
              </a:r>
              <a:endParaRPr kumimoji="1" lang="ja-JP" altLang="en-US" sz="2400" dirty="0"/>
            </a:p>
          </p:txBody>
        </p:sp>
        <p:cxnSp>
          <p:nvCxnSpPr>
            <p:cNvPr id="30" name="直線矢印コネクタ 29">
              <a:extLst>
                <a:ext uri="{FF2B5EF4-FFF2-40B4-BE49-F238E27FC236}">
                  <a16:creationId xmlns:a16="http://schemas.microsoft.com/office/drawing/2014/main" id="{E305C292-6BC6-4184-B5DC-EC5BE629524F}"/>
                </a:ext>
              </a:extLst>
            </p:cNvPr>
            <p:cNvCxnSpPr>
              <a:cxnSpLocks/>
            </p:cNvCxnSpPr>
            <p:nvPr/>
          </p:nvCxnSpPr>
          <p:spPr>
            <a:xfrm flipV="1">
              <a:off x="2956423" y="2955378"/>
              <a:ext cx="649805" cy="691638"/>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矢印コネクタ 31">
              <a:extLst>
                <a:ext uri="{FF2B5EF4-FFF2-40B4-BE49-F238E27FC236}">
                  <a16:creationId xmlns:a16="http://schemas.microsoft.com/office/drawing/2014/main" id="{8360A4E8-9189-4C20-A347-6ED5664E6374}"/>
                </a:ext>
              </a:extLst>
            </p:cNvPr>
            <p:cNvCxnSpPr>
              <a:cxnSpLocks/>
            </p:cNvCxnSpPr>
            <p:nvPr/>
          </p:nvCxnSpPr>
          <p:spPr>
            <a:xfrm>
              <a:off x="2871144" y="4185898"/>
              <a:ext cx="371518" cy="867733"/>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33" name="乗算記号 32">
              <a:extLst>
                <a:ext uri="{FF2B5EF4-FFF2-40B4-BE49-F238E27FC236}">
                  <a16:creationId xmlns:a16="http://schemas.microsoft.com/office/drawing/2014/main" id="{EF5055E0-0D2D-4C76-91A1-082B7873DE97}"/>
                </a:ext>
              </a:extLst>
            </p:cNvPr>
            <p:cNvSpPr/>
            <p:nvPr/>
          </p:nvSpPr>
          <p:spPr>
            <a:xfrm>
              <a:off x="1217333" y="3296496"/>
              <a:ext cx="694675" cy="701040"/>
            </a:xfrm>
            <a:prstGeom prst="mathMultiply">
              <a:avLst/>
            </a:prstGeom>
            <a:solidFill>
              <a:srgbClr val="FF33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5" name="直線矢印コネクタ 34">
              <a:extLst>
                <a:ext uri="{FF2B5EF4-FFF2-40B4-BE49-F238E27FC236}">
                  <a16:creationId xmlns:a16="http://schemas.microsoft.com/office/drawing/2014/main" id="{62D48B2E-C9AE-43F0-9433-7DE81A78A337}"/>
                </a:ext>
              </a:extLst>
            </p:cNvPr>
            <p:cNvCxnSpPr>
              <a:cxnSpLocks/>
              <a:stCxn id="29" idx="6"/>
            </p:cNvCxnSpPr>
            <p:nvPr/>
          </p:nvCxnSpPr>
          <p:spPr>
            <a:xfrm>
              <a:off x="3707570" y="3916426"/>
              <a:ext cx="4115229" cy="1656107"/>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097188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1171E67-3344-408E-B6F8-BF5D5387A05E}"/>
              </a:ext>
            </a:extLst>
          </p:cNvPr>
          <p:cNvSpPr>
            <a:spLocks noGrp="1"/>
          </p:cNvSpPr>
          <p:nvPr>
            <p:ph type="title"/>
          </p:nvPr>
        </p:nvSpPr>
        <p:spPr/>
        <p:txBody>
          <a:bodyPr/>
          <a:lstStyle/>
          <a:p>
            <a:r>
              <a:rPr kumimoji="1" lang="ja-JP" altLang="en-US" u="sng" dirty="0">
                <a:uFill>
                  <a:solidFill>
                    <a:srgbClr val="9966FF"/>
                  </a:solidFill>
                </a:uFill>
                <a:latin typeface="メイリオ" panose="020B0604030504040204" pitchFamily="50" charset="-128"/>
                <a:ea typeface="メイリオ" panose="020B0604030504040204" pitchFamily="50" charset="-128"/>
              </a:rPr>
              <a:t>ビタミン</a:t>
            </a:r>
            <a:r>
              <a:rPr kumimoji="1" lang="en-US" altLang="ja-JP" u="sng" dirty="0">
                <a:uFill>
                  <a:solidFill>
                    <a:srgbClr val="9966FF"/>
                  </a:solidFill>
                </a:uFill>
                <a:latin typeface="メイリオ" panose="020B0604030504040204" pitchFamily="50" charset="-128"/>
                <a:ea typeface="メイリオ" panose="020B0604030504040204" pitchFamily="50" charset="-128"/>
              </a:rPr>
              <a:t>D</a:t>
            </a:r>
            <a:r>
              <a:rPr kumimoji="1" lang="ja-JP" altLang="en-US" u="sng" dirty="0">
                <a:uFill>
                  <a:solidFill>
                    <a:srgbClr val="9966FF"/>
                  </a:solidFill>
                </a:uFill>
                <a:latin typeface="メイリオ" panose="020B0604030504040204" pitchFamily="50" charset="-128"/>
                <a:ea typeface="メイリオ" panose="020B0604030504040204" pitchFamily="50" charset="-128"/>
              </a:rPr>
              <a:t>の活性化には紫外線が必要</a:t>
            </a:r>
          </a:p>
        </p:txBody>
      </p:sp>
      <p:sp>
        <p:nvSpPr>
          <p:cNvPr id="3" name="コンテンツ プレースホルダー 2">
            <a:extLst>
              <a:ext uri="{FF2B5EF4-FFF2-40B4-BE49-F238E27FC236}">
                <a16:creationId xmlns:a16="http://schemas.microsoft.com/office/drawing/2014/main" id="{8A6FBC76-D0E3-4E6D-921F-68E6108F257C}"/>
              </a:ext>
            </a:extLst>
          </p:cNvPr>
          <p:cNvSpPr>
            <a:spLocks noGrp="1"/>
          </p:cNvSpPr>
          <p:nvPr>
            <p:ph idx="1"/>
          </p:nvPr>
        </p:nvSpPr>
        <p:spPr>
          <a:xfrm>
            <a:off x="838200" y="1814228"/>
            <a:ext cx="11128899" cy="4351338"/>
          </a:xfrm>
        </p:spPr>
        <p:txBody>
          <a:bodyPr>
            <a:normAutofit/>
          </a:bodyPr>
          <a:lstStyle/>
          <a:p>
            <a:pPr>
              <a:lnSpc>
                <a:spcPct val="100000"/>
              </a:lnSpc>
            </a:pPr>
            <a:r>
              <a:rPr lang="ja-JP" altLang="en-US" dirty="0">
                <a:latin typeface="メイリオ" panose="020B0604030504040204" pitchFamily="50" charset="-128"/>
                <a:ea typeface="メイリオ" panose="020B0604030504040204" pitchFamily="50" charset="-128"/>
              </a:rPr>
              <a:t>宇宙の紫外線は、地上に届くものよりも強いエネルギーを持つ</a:t>
            </a:r>
            <a:endParaRPr lang="en-US" altLang="ja-JP" dirty="0">
              <a:latin typeface="メイリオ" panose="020B0604030504040204" pitchFamily="50" charset="-128"/>
              <a:ea typeface="メイリオ" panose="020B0604030504040204" pitchFamily="50" charset="-128"/>
            </a:endParaRPr>
          </a:p>
          <a:p>
            <a:pPr marL="0" indent="0">
              <a:lnSpc>
                <a:spcPct val="100000"/>
              </a:lnSpc>
              <a:buNone/>
            </a:pPr>
            <a:r>
              <a:rPr kumimoji="1" lang="ja-JP" altLang="en-US" dirty="0">
                <a:latin typeface="メイリオ" panose="020B0604030504040204" pitchFamily="50" charset="-128"/>
                <a:ea typeface="メイリオ" panose="020B0604030504040204" pitchFamily="50" charset="-128"/>
              </a:rPr>
              <a:t>　→ 宇宙船のガラスには紫外線を遮断するシールドが貼られている</a:t>
            </a:r>
            <a:endParaRPr kumimoji="1" lang="en-US" altLang="ja-JP" dirty="0">
              <a:latin typeface="メイリオ" panose="020B0604030504040204" pitchFamily="50" charset="-128"/>
              <a:ea typeface="メイリオ" panose="020B0604030504040204" pitchFamily="50" charset="-128"/>
            </a:endParaRPr>
          </a:p>
        </p:txBody>
      </p:sp>
      <p:grpSp>
        <p:nvGrpSpPr>
          <p:cNvPr id="24" name="グループ化 23">
            <a:extLst>
              <a:ext uri="{FF2B5EF4-FFF2-40B4-BE49-F238E27FC236}">
                <a16:creationId xmlns:a16="http://schemas.microsoft.com/office/drawing/2014/main" id="{299F4ACF-49D5-4076-A8AB-CF71964D1CFD}"/>
              </a:ext>
            </a:extLst>
          </p:cNvPr>
          <p:cNvGrpSpPr/>
          <p:nvPr/>
        </p:nvGrpSpPr>
        <p:grpSpPr>
          <a:xfrm>
            <a:off x="470526" y="3624352"/>
            <a:ext cx="11250948" cy="2247659"/>
            <a:chOff x="0" y="4041447"/>
            <a:chExt cx="11250948" cy="2247659"/>
          </a:xfrm>
        </p:grpSpPr>
        <p:sp>
          <p:nvSpPr>
            <p:cNvPr id="4" name="テキスト ボックス 3">
              <a:extLst>
                <a:ext uri="{FF2B5EF4-FFF2-40B4-BE49-F238E27FC236}">
                  <a16:creationId xmlns:a16="http://schemas.microsoft.com/office/drawing/2014/main" id="{79BC0A11-0E88-4AA4-8392-D6FD407CD10B}"/>
                </a:ext>
              </a:extLst>
            </p:cNvPr>
            <p:cNvSpPr txBox="1"/>
            <p:nvPr/>
          </p:nvSpPr>
          <p:spPr>
            <a:xfrm>
              <a:off x="0" y="4203028"/>
              <a:ext cx="4682334" cy="830997"/>
            </a:xfrm>
            <a:prstGeom prst="rect">
              <a:avLst/>
            </a:prstGeom>
            <a:noFill/>
          </p:spPr>
          <p:txBody>
            <a:bodyPr wrap="square" rtlCol="0">
              <a:spAutoFit/>
            </a:bodyPr>
            <a:lstStyle/>
            <a:p>
              <a:pPr algn="ctr"/>
              <a:r>
                <a:rPr kumimoji="1" lang="ja-JP" altLang="en-US" sz="2400" dirty="0">
                  <a:latin typeface="メイリオ" panose="020B0604030504040204" pitchFamily="50" charset="-128"/>
                  <a:ea typeface="メイリオ" panose="020B0604030504040204" pitchFamily="50" charset="-128"/>
                </a:rPr>
                <a:t>プロビタミン</a:t>
              </a:r>
              <a:r>
                <a:rPr kumimoji="1" lang="en-US" altLang="ja-JP" sz="2400" dirty="0">
                  <a:latin typeface="メイリオ" panose="020B0604030504040204" pitchFamily="50" charset="-128"/>
                  <a:ea typeface="メイリオ" panose="020B0604030504040204" pitchFamily="50" charset="-128"/>
                </a:rPr>
                <a:t>D3</a:t>
              </a:r>
            </a:p>
            <a:p>
              <a:pPr algn="ctr"/>
              <a:r>
                <a:rPr lang="ja-JP" altLang="en-US" sz="2400" dirty="0">
                  <a:latin typeface="メイリオ" panose="020B0604030504040204" pitchFamily="50" charset="-128"/>
                  <a:ea typeface="メイリオ" panose="020B0604030504040204" pitchFamily="50" charset="-128"/>
                </a:rPr>
                <a:t>（</a:t>
              </a:r>
              <a:r>
                <a:rPr lang="en-US" altLang="ja-JP" sz="2400" dirty="0">
                  <a:latin typeface="メイリオ" panose="020B0604030504040204" pitchFamily="50" charset="-128"/>
                  <a:ea typeface="メイリオ" panose="020B0604030504040204" pitchFamily="50" charset="-128"/>
                </a:rPr>
                <a:t>7-</a:t>
              </a:r>
              <a:r>
                <a:rPr lang="ja-JP" altLang="en-US" sz="2400" dirty="0">
                  <a:latin typeface="メイリオ" panose="020B0604030504040204" pitchFamily="50" charset="-128"/>
                  <a:ea typeface="メイリオ" panose="020B0604030504040204" pitchFamily="50" charset="-128"/>
                </a:rPr>
                <a:t>デヒドロコレステロール）</a:t>
              </a:r>
              <a:endParaRPr kumimoji="1" lang="ja-JP" altLang="en-US" sz="2400" dirty="0">
                <a:latin typeface="メイリオ" panose="020B0604030504040204" pitchFamily="50" charset="-128"/>
                <a:ea typeface="メイリオ" panose="020B0604030504040204" pitchFamily="50" charset="-128"/>
              </a:endParaRPr>
            </a:p>
          </p:txBody>
        </p:sp>
        <p:grpSp>
          <p:nvGrpSpPr>
            <p:cNvPr id="8" name="グループ化 7">
              <a:extLst>
                <a:ext uri="{FF2B5EF4-FFF2-40B4-BE49-F238E27FC236}">
                  <a16:creationId xmlns:a16="http://schemas.microsoft.com/office/drawing/2014/main" id="{72EA8728-E931-4FE8-AE32-070A1E476F9F}"/>
                </a:ext>
              </a:extLst>
            </p:cNvPr>
            <p:cNvGrpSpPr/>
            <p:nvPr/>
          </p:nvGrpSpPr>
          <p:grpSpPr>
            <a:xfrm>
              <a:off x="4500351" y="4041447"/>
              <a:ext cx="1764631" cy="1154162"/>
              <a:chOff x="5165557" y="4424864"/>
              <a:chExt cx="1764631" cy="1154162"/>
            </a:xfrm>
          </p:grpSpPr>
          <p:cxnSp>
            <p:nvCxnSpPr>
              <p:cNvPr id="6" name="直線矢印コネクタ 5">
                <a:extLst>
                  <a:ext uri="{FF2B5EF4-FFF2-40B4-BE49-F238E27FC236}">
                    <a16:creationId xmlns:a16="http://schemas.microsoft.com/office/drawing/2014/main" id="{11BC2330-DAB2-4D67-B1BA-7B2F0A163959}"/>
                  </a:ext>
                </a:extLst>
              </p:cNvPr>
              <p:cNvCxnSpPr>
                <a:cxnSpLocks/>
              </p:cNvCxnSpPr>
              <p:nvPr/>
            </p:nvCxnSpPr>
            <p:spPr>
              <a:xfrm>
                <a:off x="5165558" y="5001945"/>
                <a:ext cx="1764631"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7" name="テキスト ボックス 6">
                <a:extLst>
                  <a:ext uri="{FF2B5EF4-FFF2-40B4-BE49-F238E27FC236}">
                    <a16:creationId xmlns:a16="http://schemas.microsoft.com/office/drawing/2014/main" id="{048ED404-F67D-484F-9513-A86C426100A6}"/>
                  </a:ext>
                </a:extLst>
              </p:cNvPr>
              <p:cNvSpPr txBox="1"/>
              <p:nvPr/>
            </p:nvSpPr>
            <p:spPr>
              <a:xfrm>
                <a:off x="5456320" y="4424864"/>
                <a:ext cx="1183103" cy="1154162"/>
              </a:xfrm>
              <a:prstGeom prst="rect">
                <a:avLst/>
              </a:prstGeom>
              <a:noFill/>
            </p:spPr>
            <p:txBody>
              <a:bodyPr wrap="square" rtlCol="0">
                <a:spAutoFit/>
              </a:bodyPr>
              <a:lstStyle/>
              <a:p>
                <a:pPr algn="ctr">
                  <a:lnSpc>
                    <a:spcPct val="150000"/>
                  </a:lnSpc>
                </a:pPr>
                <a:r>
                  <a:rPr kumimoji="1" lang="ja-JP" altLang="en-US" sz="2400" dirty="0">
                    <a:latin typeface="メイリオ" panose="020B0604030504040204" pitchFamily="50" charset="-128"/>
                    <a:ea typeface="メイリオ" panose="020B0604030504040204" pitchFamily="50" charset="-128"/>
                  </a:rPr>
                  <a:t>皮膚</a:t>
                </a:r>
                <a:endParaRPr kumimoji="1" lang="en-US" altLang="ja-JP" sz="2400" dirty="0">
                  <a:latin typeface="メイリオ" panose="020B0604030504040204" pitchFamily="50" charset="-128"/>
                  <a:ea typeface="メイリオ" panose="020B0604030504040204" pitchFamily="50" charset="-128"/>
                </a:endParaRPr>
              </a:p>
              <a:p>
                <a:pPr algn="ctr">
                  <a:lnSpc>
                    <a:spcPct val="150000"/>
                  </a:lnSpc>
                </a:pPr>
                <a:r>
                  <a:rPr lang="en-US" altLang="ja-JP" sz="2400" dirty="0">
                    <a:latin typeface="メイリオ" panose="020B0604030504040204" pitchFamily="50" charset="-128"/>
                    <a:ea typeface="メイリオ" panose="020B0604030504040204" pitchFamily="50" charset="-128"/>
                  </a:rPr>
                  <a:t>UV-B</a:t>
                </a:r>
                <a:endParaRPr kumimoji="1" lang="ja-JP" altLang="en-US" sz="2400" dirty="0">
                  <a:latin typeface="メイリオ" panose="020B0604030504040204" pitchFamily="50" charset="-128"/>
                  <a:ea typeface="メイリオ" panose="020B0604030504040204" pitchFamily="50" charset="-128"/>
                </a:endParaRPr>
              </a:p>
            </p:txBody>
          </p:sp>
        </p:grpSp>
        <p:sp>
          <p:nvSpPr>
            <p:cNvPr id="9" name="テキスト ボックス 8">
              <a:extLst>
                <a:ext uri="{FF2B5EF4-FFF2-40B4-BE49-F238E27FC236}">
                  <a16:creationId xmlns:a16="http://schemas.microsoft.com/office/drawing/2014/main" id="{AFBA54FB-6247-40E2-AC07-655962F1E770}"/>
                </a:ext>
              </a:extLst>
            </p:cNvPr>
            <p:cNvSpPr txBox="1"/>
            <p:nvPr/>
          </p:nvSpPr>
          <p:spPr>
            <a:xfrm>
              <a:off x="6548763" y="4387695"/>
              <a:ext cx="2484524" cy="461665"/>
            </a:xfrm>
            <a:prstGeom prst="rect">
              <a:avLst/>
            </a:prstGeom>
            <a:noFill/>
          </p:spPr>
          <p:txBody>
            <a:bodyPr wrap="square" rtlCol="0">
              <a:spAutoFit/>
            </a:bodyPr>
            <a:lstStyle/>
            <a:p>
              <a:pPr algn="ctr"/>
              <a:r>
                <a:rPr kumimoji="1" lang="ja-JP" altLang="en-US" sz="2400" dirty="0">
                  <a:latin typeface="メイリオ" panose="020B0604030504040204" pitchFamily="50" charset="-128"/>
                  <a:ea typeface="メイリオ" panose="020B0604030504040204" pitchFamily="50" charset="-128"/>
                </a:rPr>
                <a:t>プレビタミン</a:t>
              </a:r>
              <a:r>
                <a:rPr kumimoji="1" lang="en-US" altLang="ja-JP" sz="2400" dirty="0">
                  <a:latin typeface="メイリオ" panose="020B0604030504040204" pitchFamily="50" charset="-128"/>
                  <a:ea typeface="メイリオ" panose="020B0604030504040204" pitchFamily="50" charset="-128"/>
                </a:rPr>
                <a:t>D3</a:t>
              </a:r>
            </a:p>
          </p:txBody>
        </p:sp>
        <p:sp>
          <p:nvSpPr>
            <p:cNvPr id="16" name="テキスト ボックス 15">
              <a:extLst>
                <a:ext uri="{FF2B5EF4-FFF2-40B4-BE49-F238E27FC236}">
                  <a16:creationId xmlns:a16="http://schemas.microsoft.com/office/drawing/2014/main" id="{D3968763-8789-4C28-9F72-AEB84D9E3282}"/>
                </a:ext>
              </a:extLst>
            </p:cNvPr>
            <p:cNvSpPr txBox="1"/>
            <p:nvPr/>
          </p:nvSpPr>
          <p:spPr>
            <a:xfrm>
              <a:off x="9176084" y="5481192"/>
              <a:ext cx="2074864" cy="461665"/>
            </a:xfrm>
            <a:prstGeom prst="rect">
              <a:avLst/>
            </a:prstGeom>
            <a:noFill/>
          </p:spPr>
          <p:txBody>
            <a:bodyPr wrap="square" rtlCol="0">
              <a:spAutoFit/>
            </a:bodyPr>
            <a:lstStyle/>
            <a:p>
              <a:pPr algn="ctr"/>
              <a:r>
                <a:rPr kumimoji="1" lang="ja-JP" altLang="en-US" sz="2400" dirty="0">
                  <a:latin typeface="メイリオ" panose="020B0604030504040204" pitchFamily="50" charset="-128"/>
                  <a:ea typeface="メイリオ" panose="020B0604030504040204" pitchFamily="50" charset="-128"/>
                </a:rPr>
                <a:t>ビタミン</a:t>
              </a:r>
              <a:r>
                <a:rPr kumimoji="1" lang="en-US" altLang="ja-JP" sz="2400" dirty="0">
                  <a:latin typeface="メイリオ" panose="020B0604030504040204" pitchFamily="50" charset="-128"/>
                  <a:ea typeface="メイリオ" panose="020B0604030504040204" pitchFamily="50" charset="-128"/>
                </a:rPr>
                <a:t>D3</a:t>
              </a:r>
            </a:p>
          </p:txBody>
        </p:sp>
        <p:grpSp>
          <p:nvGrpSpPr>
            <p:cNvPr id="23" name="グループ化 22">
              <a:extLst>
                <a:ext uri="{FF2B5EF4-FFF2-40B4-BE49-F238E27FC236}">
                  <a16:creationId xmlns:a16="http://schemas.microsoft.com/office/drawing/2014/main" id="{EA03CA94-9D47-445E-A3D0-3EC877C3849E}"/>
                </a:ext>
              </a:extLst>
            </p:cNvPr>
            <p:cNvGrpSpPr/>
            <p:nvPr/>
          </p:nvGrpSpPr>
          <p:grpSpPr>
            <a:xfrm>
              <a:off x="7742898" y="4972900"/>
              <a:ext cx="1433186" cy="1316206"/>
              <a:chOff x="7742898" y="4849360"/>
              <a:chExt cx="1433186" cy="1316206"/>
            </a:xfrm>
          </p:grpSpPr>
          <p:grpSp>
            <p:nvGrpSpPr>
              <p:cNvPr id="10" name="グループ化 9">
                <a:extLst>
                  <a:ext uri="{FF2B5EF4-FFF2-40B4-BE49-F238E27FC236}">
                    <a16:creationId xmlns:a16="http://schemas.microsoft.com/office/drawing/2014/main" id="{11164ED0-C774-4D82-8204-974B582F8BCE}"/>
                  </a:ext>
                </a:extLst>
              </p:cNvPr>
              <p:cNvGrpSpPr/>
              <p:nvPr/>
            </p:nvGrpSpPr>
            <p:grpSpPr>
              <a:xfrm>
                <a:off x="7743324" y="5011404"/>
                <a:ext cx="1432760" cy="1154162"/>
                <a:chOff x="5165558" y="4424864"/>
                <a:chExt cx="1764631" cy="1154162"/>
              </a:xfrm>
            </p:grpSpPr>
            <p:cxnSp>
              <p:nvCxnSpPr>
                <p:cNvPr id="11" name="直線矢印コネクタ 10">
                  <a:extLst>
                    <a:ext uri="{FF2B5EF4-FFF2-40B4-BE49-F238E27FC236}">
                      <a16:creationId xmlns:a16="http://schemas.microsoft.com/office/drawing/2014/main" id="{5C270AAA-59A8-4497-8D70-EC33A168318C}"/>
                    </a:ext>
                  </a:extLst>
                </p:cNvPr>
                <p:cNvCxnSpPr/>
                <p:nvPr/>
              </p:nvCxnSpPr>
              <p:spPr>
                <a:xfrm>
                  <a:off x="5165558" y="5001945"/>
                  <a:ext cx="1764631"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41E743AB-D8D2-4342-9367-177293079EAC}"/>
                    </a:ext>
                  </a:extLst>
                </p:cNvPr>
                <p:cNvSpPr txBox="1"/>
                <p:nvPr/>
              </p:nvSpPr>
              <p:spPr>
                <a:xfrm>
                  <a:off x="5456321" y="4424864"/>
                  <a:ext cx="1183103" cy="1154162"/>
                </a:xfrm>
                <a:prstGeom prst="rect">
                  <a:avLst/>
                </a:prstGeom>
                <a:noFill/>
              </p:spPr>
              <p:txBody>
                <a:bodyPr wrap="square" rtlCol="0">
                  <a:spAutoFit/>
                </a:bodyPr>
                <a:lstStyle/>
                <a:p>
                  <a:pPr algn="ctr">
                    <a:lnSpc>
                      <a:spcPct val="150000"/>
                    </a:lnSpc>
                  </a:pPr>
                  <a:r>
                    <a:rPr kumimoji="1" lang="ja-JP" altLang="en-US" sz="2400" dirty="0">
                      <a:latin typeface="メイリオ" panose="020B0604030504040204" pitchFamily="50" charset="-128"/>
                      <a:ea typeface="メイリオ" panose="020B0604030504040204" pitchFamily="50" charset="-128"/>
                    </a:rPr>
                    <a:t>体温</a:t>
                  </a:r>
                  <a:br>
                    <a:rPr kumimoji="1" lang="en-US" altLang="ja-JP" sz="2400" dirty="0">
                      <a:latin typeface="メイリオ" panose="020B0604030504040204" pitchFamily="50" charset="-128"/>
                      <a:ea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rPr>
                    <a:t>上昇</a:t>
                  </a:r>
                  <a:endParaRPr kumimoji="1" lang="ja-JP" altLang="en-US" sz="2400" dirty="0">
                    <a:latin typeface="メイリオ" panose="020B0604030504040204" pitchFamily="50" charset="-128"/>
                    <a:ea typeface="メイリオ" panose="020B0604030504040204" pitchFamily="50" charset="-128"/>
                  </a:endParaRPr>
                </a:p>
              </p:txBody>
            </p:sp>
          </p:grpSp>
          <p:cxnSp>
            <p:nvCxnSpPr>
              <p:cNvPr id="19" name="直線コネクタ 18">
                <a:extLst>
                  <a:ext uri="{FF2B5EF4-FFF2-40B4-BE49-F238E27FC236}">
                    <a16:creationId xmlns:a16="http://schemas.microsoft.com/office/drawing/2014/main" id="{C070B1EC-196D-443D-BEE8-CEFB8BB889AB}"/>
                  </a:ext>
                </a:extLst>
              </p:cNvPr>
              <p:cNvCxnSpPr>
                <a:cxnSpLocks/>
              </p:cNvCxnSpPr>
              <p:nvPr/>
            </p:nvCxnSpPr>
            <p:spPr>
              <a:xfrm flipV="1">
                <a:off x="7742898" y="4849360"/>
                <a:ext cx="1" cy="739124"/>
              </a:xfrm>
              <a:prstGeom prst="line">
                <a:avLst/>
              </a:prstGeom>
              <a:ln w="19050"/>
            </p:spPr>
            <p:style>
              <a:lnRef idx="1">
                <a:schemeClr val="accent1"/>
              </a:lnRef>
              <a:fillRef idx="0">
                <a:schemeClr val="accent1"/>
              </a:fillRef>
              <a:effectRef idx="0">
                <a:schemeClr val="accent1"/>
              </a:effectRef>
              <a:fontRef idx="minor">
                <a:schemeClr val="tx1"/>
              </a:fontRef>
            </p:style>
          </p:cxnSp>
        </p:grpSp>
      </p:grpSp>
      <p:sp>
        <p:nvSpPr>
          <p:cNvPr id="17" name="テキスト ボックス 16">
            <a:extLst>
              <a:ext uri="{FF2B5EF4-FFF2-40B4-BE49-F238E27FC236}">
                <a16:creationId xmlns:a16="http://schemas.microsoft.com/office/drawing/2014/main" id="{3BFB6ED6-72D1-43C9-869C-B5EDF477495E}"/>
              </a:ext>
            </a:extLst>
          </p:cNvPr>
          <p:cNvSpPr txBox="1"/>
          <p:nvPr/>
        </p:nvSpPr>
        <p:spPr>
          <a:xfrm>
            <a:off x="204186" y="6468291"/>
            <a:ext cx="798991" cy="369332"/>
          </a:xfrm>
          <a:prstGeom prst="rect">
            <a:avLst/>
          </a:prstGeom>
          <a:noFill/>
        </p:spPr>
        <p:txBody>
          <a:bodyPr wrap="square" rtlCol="0">
            <a:spAutoFit/>
          </a:bodyPr>
          <a:lstStyle/>
          <a:p>
            <a:fld id="{663BECE7-468A-4756-BEAC-1E32424108BE}" type="slidenum">
              <a:rPr kumimoji="1" lang="ja-JP" altLang="en-US" smtClean="0">
                <a:solidFill>
                  <a:schemeClr val="bg1">
                    <a:lumMod val="50000"/>
                  </a:schemeClr>
                </a:solidFill>
              </a:rPr>
              <a:t>18</a:t>
            </a:fld>
            <a:endParaRPr kumimoji="1" lang="ja-JP" altLang="en-US" dirty="0">
              <a:solidFill>
                <a:schemeClr val="bg1">
                  <a:lumMod val="50000"/>
                </a:schemeClr>
              </a:solidFill>
            </a:endParaRPr>
          </a:p>
        </p:txBody>
      </p:sp>
    </p:spTree>
    <p:extLst>
      <p:ext uri="{BB962C8B-B14F-4D97-AF65-F5344CB8AC3E}">
        <p14:creationId xmlns:p14="http://schemas.microsoft.com/office/powerpoint/2010/main" val="9755871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1171E67-3344-408E-B6F8-BF5D5387A05E}"/>
              </a:ext>
            </a:extLst>
          </p:cNvPr>
          <p:cNvSpPr>
            <a:spLocks noGrp="1"/>
          </p:cNvSpPr>
          <p:nvPr>
            <p:ph type="title"/>
          </p:nvPr>
        </p:nvSpPr>
        <p:spPr/>
        <p:txBody>
          <a:bodyPr/>
          <a:lstStyle/>
          <a:p>
            <a:r>
              <a:rPr kumimoji="1" lang="ja-JP" altLang="en-US" u="sng" dirty="0">
                <a:uFill>
                  <a:solidFill>
                    <a:srgbClr val="FF3399"/>
                  </a:solidFill>
                </a:uFill>
                <a:latin typeface="メイリオ" panose="020B0604030504040204" pitchFamily="50" charset="-128"/>
                <a:ea typeface="メイリオ" panose="020B0604030504040204" pitchFamily="50" charset="-128"/>
              </a:rPr>
              <a:t>事例</a:t>
            </a:r>
            <a:r>
              <a:rPr lang="en-US" altLang="ja-JP" u="sng" dirty="0">
                <a:uFill>
                  <a:solidFill>
                    <a:srgbClr val="FF3399"/>
                  </a:solidFill>
                </a:uFill>
                <a:latin typeface="メイリオ" panose="020B0604030504040204" pitchFamily="50" charset="-128"/>
                <a:ea typeface="メイリオ" panose="020B0604030504040204" pitchFamily="50" charset="-128"/>
              </a:rPr>
              <a:t>3</a:t>
            </a:r>
            <a:r>
              <a:rPr kumimoji="1" lang="en-US" altLang="ja-JP" u="sng" dirty="0">
                <a:uFill>
                  <a:solidFill>
                    <a:srgbClr val="FF3399"/>
                  </a:solidFill>
                </a:uFill>
                <a:latin typeface="メイリオ" panose="020B0604030504040204" pitchFamily="50" charset="-128"/>
                <a:ea typeface="メイリオ" panose="020B0604030504040204" pitchFamily="50" charset="-128"/>
              </a:rPr>
              <a:t>. </a:t>
            </a:r>
            <a:r>
              <a:rPr kumimoji="1" lang="ja-JP" altLang="en-US" u="sng" dirty="0">
                <a:uFill>
                  <a:solidFill>
                    <a:srgbClr val="FF3399"/>
                  </a:solidFill>
                </a:uFill>
                <a:latin typeface="メイリオ" panose="020B0604030504040204" pitchFamily="50" charset="-128"/>
                <a:ea typeface="メイリオ" panose="020B0604030504040204" pitchFamily="50" charset="-128"/>
              </a:rPr>
              <a:t>筋肉量の減少</a:t>
            </a:r>
          </a:p>
        </p:txBody>
      </p:sp>
      <p:sp>
        <p:nvSpPr>
          <p:cNvPr id="3" name="コンテンツ プレースホルダー 2">
            <a:extLst>
              <a:ext uri="{FF2B5EF4-FFF2-40B4-BE49-F238E27FC236}">
                <a16:creationId xmlns:a16="http://schemas.microsoft.com/office/drawing/2014/main" id="{8A6FBC76-D0E3-4E6D-921F-68E6108F257C}"/>
              </a:ext>
            </a:extLst>
          </p:cNvPr>
          <p:cNvSpPr>
            <a:spLocks noGrp="1"/>
          </p:cNvSpPr>
          <p:nvPr>
            <p:ph idx="1"/>
          </p:nvPr>
        </p:nvSpPr>
        <p:spPr>
          <a:xfrm>
            <a:off x="838200" y="1825625"/>
            <a:ext cx="11128899" cy="4351338"/>
          </a:xfrm>
        </p:spPr>
        <p:txBody>
          <a:bodyPr/>
          <a:lstStyle/>
          <a:p>
            <a:pPr>
              <a:lnSpc>
                <a:spcPct val="100000"/>
              </a:lnSpc>
            </a:pPr>
            <a:r>
              <a:rPr kumimoji="1" lang="ja-JP" altLang="en-US" dirty="0">
                <a:latin typeface="メイリオ" panose="020B0604030504040204" pitchFamily="50" charset="-128"/>
                <a:ea typeface="メイリオ" panose="020B0604030504040204" pitchFamily="50" charset="-128"/>
              </a:rPr>
              <a:t>宇宙空間に</a:t>
            </a:r>
            <a:r>
              <a:rPr kumimoji="1" lang="en-US" altLang="ja-JP" dirty="0">
                <a:latin typeface="メイリオ" panose="020B0604030504040204" pitchFamily="50" charset="-128"/>
                <a:ea typeface="メイリオ" panose="020B0604030504040204" pitchFamily="50" charset="-128"/>
              </a:rPr>
              <a:t>6</a:t>
            </a:r>
            <a:r>
              <a:rPr kumimoji="1" lang="ja-JP" altLang="en-US" dirty="0">
                <a:latin typeface="メイリオ" panose="020B0604030504040204" pitchFamily="50" charset="-128"/>
                <a:ea typeface="メイリオ" panose="020B0604030504040204" pitchFamily="50" charset="-128"/>
              </a:rPr>
              <a:t>カ月滞在で、平均毎週</a:t>
            </a:r>
            <a:r>
              <a:rPr kumimoji="1" lang="en-US" altLang="ja-JP" dirty="0">
                <a:latin typeface="メイリオ" panose="020B0604030504040204" pitchFamily="50" charset="-128"/>
                <a:ea typeface="メイリオ" panose="020B0604030504040204" pitchFamily="50" charset="-128"/>
              </a:rPr>
              <a:t>0.5-1.0%</a:t>
            </a:r>
            <a:r>
              <a:rPr kumimoji="1" lang="ja-JP" altLang="en-US" dirty="0">
                <a:latin typeface="メイリオ" panose="020B0604030504040204" pitchFamily="50" charset="-128"/>
                <a:ea typeface="メイリオ" panose="020B0604030504040204" pitchFamily="50" charset="-128"/>
              </a:rPr>
              <a:t>の減少</a:t>
            </a:r>
            <a:br>
              <a:rPr kumimoji="1" lang="en-US" altLang="ja-JP" dirty="0">
                <a:latin typeface="メイリオ" panose="020B0604030504040204" pitchFamily="50" charset="-128"/>
                <a:ea typeface="メイリオ" panose="020B0604030504040204" pitchFamily="50" charset="-128"/>
              </a:rPr>
            </a:br>
            <a:r>
              <a:rPr lang="ja-JP" altLang="en-US" dirty="0">
                <a:latin typeface="メイリオ" panose="020B0604030504040204" pitchFamily="50" charset="-128"/>
                <a:ea typeface="メイリオ" panose="020B0604030504040204" pitchFamily="50" charset="-128"/>
              </a:rPr>
              <a:t>→ 地球上での</a:t>
            </a:r>
            <a:r>
              <a:rPr lang="en-US" altLang="ja-JP" dirty="0">
                <a:latin typeface="メイリオ" panose="020B0604030504040204" pitchFamily="50" charset="-128"/>
                <a:ea typeface="メイリオ" panose="020B0604030504040204" pitchFamily="50" charset="-128"/>
              </a:rPr>
              <a:t>1</a:t>
            </a:r>
            <a:r>
              <a:rPr lang="ja-JP" altLang="en-US" dirty="0">
                <a:latin typeface="メイリオ" panose="020B0604030504040204" pitchFamily="50" charset="-128"/>
                <a:ea typeface="メイリオ" panose="020B0604030504040204" pitchFamily="50" charset="-128"/>
              </a:rPr>
              <a:t>年間の変化に相当</a:t>
            </a:r>
            <a:endParaRPr kumimoji="1" lang="en-US" altLang="ja-JP" dirty="0">
              <a:latin typeface="メイリオ" panose="020B0604030504040204" pitchFamily="50" charset="-128"/>
              <a:ea typeface="メイリオ" panose="020B0604030504040204" pitchFamily="50" charset="-128"/>
            </a:endParaRPr>
          </a:p>
          <a:p>
            <a:pPr>
              <a:lnSpc>
                <a:spcPct val="150000"/>
              </a:lnSpc>
            </a:pPr>
            <a:r>
              <a:rPr kumimoji="1" lang="ja-JP" altLang="en-US" dirty="0">
                <a:latin typeface="メイリオ" panose="020B0604030504040204" pitchFamily="50" charset="-128"/>
                <a:ea typeface="メイリオ" panose="020B0604030504040204" pitchFamily="50" charset="-128"/>
              </a:rPr>
              <a:t>筋萎縮は遅筋に著しい</a:t>
            </a:r>
            <a:endParaRPr lang="en-US" altLang="ja-JP" dirty="0">
              <a:latin typeface="メイリオ" panose="020B0604030504040204" pitchFamily="50" charset="-128"/>
              <a:ea typeface="メイリオ" panose="020B0604030504040204" pitchFamily="50" charset="-128"/>
            </a:endParaRPr>
          </a:p>
          <a:p>
            <a:pPr marL="0" indent="0">
              <a:lnSpc>
                <a:spcPct val="100000"/>
              </a:lnSpc>
              <a:buNone/>
            </a:pPr>
            <a:r>
              <a:rPr lang="ja-JP" altLang="en-US" dirty="0">
                <a:latin typeface="メイリオ" panose="020B0604030504040204" pitchFamily="50" charset="-128"/>
                <a:ea typeface="メイリオ" panose="020B0604030504040204" pitchFamily="50" charset="-128"/>
              </a:rPr>
              <a:t>  → 理由：宇宙では遅筋の使用頻度が減少する傾向にある</a:t>
            </a:r>
            <a:endParaRPr kumimoji="1" lang="en-US" altLang="ja-JP" dirty="0">
              <a:latin typeface="メイリオ" panose="020B0604030504040204" pitchFamily="50" charset="-128"/>
              <a:ea typeface="メイリオ" panose="020B0604030504040204" pitchFamily="50" charset="-128"/>
            </a:endParaRPr>
          </a:p>
        </p:txBody>
      </p:sp>
      <p:graphicFrame>
        <p:nvGraphicFramePr>
          <p:cNvPr id="4" name="表 4">
            <a:extLst>
              <a:ext uri="{FF2B5EF4-FFF2-40B4-BE49-F238E27FC236}">
                <a16:creationId xmlns:a16="http://schemas.microsoft.com/office/drawing/2014/main" id="{4FE928C7-3E4E-4D70-85E2-6C778851AFBF}"/>
              </a:ext>
            </a:extLst>
          </p:cNvPr>
          <p:cNvGraphicFramePr>
            <a:graphicFrameLocks noGrp="1"/>
          </p:cNvGraphicFramePr>
          <p:nvPr>
            <p:extLst>
              <p:ext uri="{D42A27DB-BD31-4B8C-83A1-F6EECF244321}">
                <p14:modId xmlns:p14="http://schemas.microsoft.com/office/powerpoint/2010/main" val="1993064194"/>
              </p:ext>
            </p:extLst>
          </p:nvPr>
        </p:nvGraphicFramePr>
        <p:xfrm>
          <a:off x="1854447" y="4643755"/>
          <a:ext cx="8127999" cy="1849120"/>
        </p:xfrm>
        <a:graphic>
          <a:graphicData uri="http://schemas.openxmlformats.org/drawingml/2006/table">
            <a:tbl>
              <a:tblPr firstRow="1" bandRow="1">
                <a:tableStyleId>{3B4B98B0-60AC-42C2-AFA5-B58CD77FA1E5}</a:tableStyleId>
              </a:tblPr>
              <a:tblGrid>
                <a:gridCol w="2709333">
                  <a:extLst>
                    <a:ext uri="{9D8B030D-6E8A-4147-A177-3AD203B41FA5}">
                      <a16:colId xmlns:a16="http://schemas.microsoft.com/office/drawing/2014/main" val="1973957539"/>
                    </a:ext>
                  </a:extLst>
                </a:gridCol>
                <a:gridCol w="2709333">
                  <a:extLst>
                    <a:ext uri="{9D8B030D-6E8A-4147-A177-3AD203B41FA5}">
                      <a16:colId xmlns:a16="http://schemas.microsoft.com/office/drawing/2014/main" val="1973935732"/>
                    </a:ext>
                  </a:extLst>
                </a:gridCol>
                <a:gridCol w="2709333">
                  <a:extLst>
                    <a:ext uri="{9D8B030D-6E8A-4147-A177-3AD203B41FA5}">
                      <a16:colId xmlns:a16="http://schemas.microsoft.com/office/drawing/2014/main" val="1039540266"/>
                    </a:ext>
                  </a:extLst>
                </a:gridCol>
              </a:tblGrid>
              <a:tr h="370840">
                <a:tc>
                  <a:txBody>
                    <a:bodyPr/>
                    <a:lstStyle/>
                    <a:p>
                      <a:r>
                        <a:rPr kumimoji="1" lang="ja-JP" altLang="en-US" dirty="0"/>
                        <a:t>特徴</a:t>
                      </a:r>
                    </a:p>
                  </a:txBody>
                  <a:tcPr/>
                </a:tc>
                <a:tc>
                  <a:txBody>
                    <a:bodyPr/>
                    <a:lstStyle/>
                    <a:p>
                      <a:r>
                        <a:rPr kumimoji="1" lang="ja-JP" altLang="en-US" dirty="0"/>
                        <a:t>タイプ</a:t>
                      </a:r>
                      <a:r>
                        <a:rPr kumimoji="1" lang="en-US" altLang="ja-JP" dirty="0"/>
                        <a:t>Ⅰ</a:t>
                      </a:r>
                      <a:endParaRPr kumimoji="1" lang="ja-JP" altLang="en-US" dirty="0"/>
                    </a:p>
                  </a:txBody>
                  <a:tcPr/>
                </a:tc>
                <a:tc>
                  <a:txBody>
                    <a:bodyPr/>
                    <a:lstStyle/>
                    <a:p>
                      <a:r>
                        <a:rPr kumimoji="1" lang="ja-JP" altLang="en-US" dirty="0"/>
                        <a:t>タイプ</a:t>
                      </a:r>
                      <a:r>
                        <a:rPr kumimoji="1" lang="en-US" altLang="ja-JP" dirty="0" err="1"/>
                        <a:t>Ⅱb</a:t>
                      </a:r>
                      <a:endParaRPr kumimoji="1" lang="ja-JP" altLang="en-US" dirty="0"/>
                    </a:p>
                  </a:txBody>
                  <a:tcPr/>
                </a:tc>
                <a:extLst>
                  <a:ext uri="{0D108BD9-81ED-4DB2-BD59-A6C34878D82A}">
                    <a16:rowId xmlns:a16="http://schemas.microsoft.com/office/drawing/2014/main" val="2028189112"/>
                  </a:ext>
                </a:extLst>
              </a:tr>
              <a:tr h="370840">
                <a:tc>
                  <a:txBody>
                    <a:bodyPr/>
                    <a:lstStyle/>
                    <a:p>
                      <a:r>
                        <a:rPr kumimoji="1" lang="ja-JP" altLang="en-US" dirty="0"/>
                        <a:t>収縮</a:t>
                      </a:r>
                    </a:p>
                  </a:txBody>
                  <a:tcPr/>
                </a:tc>
                <a:tc>
                  <a:txBody>
                    <a:bodyPr/>
                    <a:lstStyle/>
                    <a:p>
                      <a:r>
                        <a:rPr kumimoji="1" lang="ja-JP" altLang="en-US" dirty="0"/>
                        <a:t>遅い（</a:t>
                      </a:r>
                      <a:r>
                        <a:rPr kumimoji="1" lang="ja-JP" altLang="en-US" b="1" dirty="0"/>
                        <a:t>遅筋</a:t>
                      </a:r>
                      <a:r>
                        <a:rPr kumimoji="1" lang="ja-JP" altLang="en-US" dirty="0"/>
                        <a:t>）</a:t>
                      </a:r>
                    </a:p>
                  </a:txBody>
                  <a:tcPr/>
                </a:tc>
                <a:tc>
                  <a:txBody>
                    <a:bodyPr/>
                    <a:lstStyle/>
                    <a:p>
                      <a:r>
                        <a:rPr kumimoji="1" lang="ja-JP" altLang="en-US" dirty="0"/>
                        <a:t>速い（速筋）</a:t>
                      </a:r>
                    </a:p>
                  </a:txBody>
                  <a:tcPr/>
                </a:tc>
                <a:extLst>
                  <a:ext uri="{0D108BD9-81ED-4DB2-BD59-A6C34878D82A}">
                    <a16:rowId xmlns:a16="http://schemas.microsoft.com/office/drawing/2014/main" val="3455518531"/>
                  </a:ext>
                </a:extLst>
              </a:tr>
              <a:tr h="370840">
                <a:tc>
                  <a:txBody>
                    <a:bodyPr/>
                    <a:lstStyle/>
                    <a:p>
                      <a:r>
                        <a:rPr kumimoji="1" lang="ja-JP" altLang="en-US" dirty="0"/>
                        <a:t>ミオグロビン</a:t>
                      </a:r>
                    </a:p>
                  </a:txBody>
                  <a:tcPr/>
                </a:tc>
                <a:tc>
                  <a:txBody>
                    <a:bodyPr/>
                    <a:lstStyle/>
                    <a:p>
                      <a:r>
                        <a:rPr kumimoji="1" lang="ja-JP" altLang="en-US" dirty="0"/>
                        <a:t>多い（赤筋）</a:t>
                      </a:r>
                    </a:p>
                  </a:txBody>
                  <a:tcPr/>
                </a:tc>
                <a:tc>
                  <a:txBody>
                    <a:bodyPr/>
                    <a:lstStyle/>
                    <a:p>
                      <a:r>
                        <a:rPr kumimoji="1" lang="ja-JP" altLang="en-US" dirty="0"/>
                        <a:t>少ない（白筋）</a:t>
                      </a:r>
                    </a:p>
                  </a:txBody>
                  <a:tcPr/>
                </a:tc>
                <a:extLst>
                  <a:ext uri="{0D108BD9-81ED-4DB2-BD59-A6C34878D82A}">
                    <a16:rowId xmlns:a16="http://schemas.microsoft.com/office/drawing/2014/main" val="1070236761"/>
                  </a:ext>
                </a:extLst>
              </a:tr>
              <a:tr h="0">
                <a:tc>
                  <a:txBody>
                    <a:bodyPr/>
                    <a:lstStyle/>
                    <a:p>
                      <a:r>
                        <a:rPr kumimoji="1" lang="ja-JP" altLang="en-US" dirty="0"/>
                        <a:t>疲労性</a:t>
                      </a:r>
                    </a:p>
                  </a:txBody>
                  <a:tcPr/>
                </a:tc>
                <a:tc>
                  <a:txBody>
                    <a:bodyPr/>
                    <a:lstStyle/>
                    <a:p>
                      <a:r>
                        <a:rPr kumimoji="1" lang="ja-JP" altLang="en-US" dirty="0"/>
                        <a:t>疲労に強い</a:t>
                      </a:r>
                    </a:p>
                  </a:txBody>
                  <a:tcPr/>
                </a:tc>
                <a:tc>
                  <a:txBody>
                    <a:bodyPr/>
                    <a:lstStyle/>
                    <a:p>
                      <a:r>
                        <a:rPr kumimoji="1" lang="ja-JP" altLang="en-US" dirty="0"/>
                        <a:t>疲労しやすい</a:t>
                      </a:r>
                    </a:p>
                  </a:txBody>
                  <a:tcPr/>
                </a:tc>
                <a:extLst>
                  <a:ext uri="{0D108BD9-81ED-4DB2-BD59-A6C34878D82A}">
                    <a16:rowId xmlns:a16="http://schemas.microsoft.com/office/drawing/2014/main" val="1144747556"/>
                  </a:ext>
                </a:extLst>
              </a:tr>
              <a:tr h="370840">
                <a:tc>
                  <a:txBody>
                    <a:bodyPr/>
                    <a:lstStyle/>
                    <a:p>
                      <a:r>
                        <a:rPr kumimoji="1" lang="ja-JP" altLang="en-US" dirty="0"/>
                        <a:t>働き</a:t>
                      </a:r>
                    </a:p>
                  </a:txBody>
                  <a:tcPr/>
                </a:tc>
                <a:tc>
                  <a:txBody>
                    <a:bodyPr/>
                    <a:lstStyle/>
                    <a:p>
                      <a:r>
                        <a:rPr kumimoji="1" lang="ja-JP" altLang="en-US" b="1" dirty="0"/>
                        <a:t>姿勢の維持</a:t>
                      </a:r>
                    </a:p>
                  </a:txBody>
                  <a:tcPr/>
                </a:tc>
                <a:tc>
                  <a:txBody>
                    <a:bodyPr/>
                    <a:lstStyle/>
                    <a:p>
                      <a:r>
                        <a:rPr kumimoji="1" lang="ja-JP" altLang="en-US" dirty="0"/>
                        <a:t>瞬発的な運動</a:t>
                      </a:r>
                    </a:p>
                  </a:txBody>
                  <a:tcPr/>
                </a:tc>
                <a:extLst>
                  <a:ext uri="{0D108BD9-81ED-4DB2-BD59-A6C34878D82A}">
                    <a16:rowId xmlns:a16="http://schemas.microsoft.com/office/drawing/2014/main" val="3147881966"/>
                  </a:ext>
                </a:extLst>
              </a:tr>
            </a:tbl>
          </a:graphicData>
        </a:graphic>
      </p:graphicFrame>
      <p:sp>
        <p:nvSpPr>
          <p:cNvPr id="5" name="テキスト ボックス 4">
            <a:extLst>
              <a:ext uri="{FF2B5EF4-FFF2-40B4-BE49-F238E27FC236}">
                <a16:creationId xmlns:a16="http://schemas.microsoft.com/office/drawing/2014/main" id="{2C61CDBB-C948-4A40-BE26-8EF5E1782B24}"/>
              </a:ext>
            </a:extLst>
          </p:cNvPr>
          <p:cNvSpPr txBox="1"/>
          <p:nvPr/>
        </p:nvSpPr>
        <p:spPr>
          <a:xfrm>
            <a:off x="4582357" y="4243645"/>
            <a:ext cx="2672178" cy="400110"/>
          </a:xfrm>
          <a:prstGeom prst="rect">
            <a:avLst/>
          </a:prstGeom>
          <a:noFill/>
        </p:spPr>
        <p:txBody>
          <a:bodyPr wrap="square" rtlCol="0">
            <a:spAutoFit/>
          </a:bodyPr>
          <a:lstStyle/>
          <a:p>
            <a:r>
              <a:rPr kumimoji="1" lang="ja-JP" altLang="en-US" sz="2000" dirty="0">
                <a:latin typeface="メイリオ" panose="020B0604030504040204" pitchFamily="50" charset="-128"/>
                <a:ea typeface="メイリオ" panose="020B0604030504040204" pitchFamily="50" charset="-128"/>
              </a:rPr>
              <a:t>表</a:t>
            </a:r>
            <a:r>
              <a:rPr kumimoji="1" lang="en-US" altLang="ja-JP" sz="2000" dirty="0">
                <a:latin typeface="メイリオ" panose="020B0604030504040204" pitchFamily="50" charset="-128"/>
                <a:ea typeface="メイリオ" panose="020B0604030504040204" pitchFamily="50" charset="-128"/>
              </a:rPr>
              <a:t>. </a:t>
            </a:r>
            <a:r>
              <a:rPr kumimoji="1" lang="ja-JP" altLang="en-US" sz="2000" dirty="0">
                <a:latin typeface="メイリオ" panose="020B0604030504040204" pitchFamily="50" charset="-128"/>
                <a:ea typeface="メイリオ" panose="020B0604030504040204" pitchFamily="50" charset="-128"/>
              </a:rPr>
              <a:t>ヒト筋線維の特徴</a:t>
            </a:r>
          </a:p>
        </p:txBody>
      </p:sp>
      <p:sp>
        <p:nvSpPr>
          <p:cNvPr id="7" name="テキスト ボックス 6">
            <a:extLst>
              <a:ext uri="{FF2B5EF4-FFF2-40B4-BE49-F238E27FC236}">
                <a16:creationId xmlns:a16="http://schemas.microsoft.com/office/drawing/2014/main" id="{F6E3608E-F939-4C79-B713-D81EFA86430F}"/>
              </a:ext>
            </a:extLst>
          </p:cNvPr>
          <p:cNvSpPr txBox="1"/>
          <p:nvPr/>
        </p:nvSpPr>
        <p:spPr>
          <a:xfrm>
            <a:off x="204186" y="6468291"/>
            <a:ext cx="798991" cy="369332"/>
          </a:xfrm>
          <a:prstGeom prst="rect">
            <a:avLst/>
          </a:prstGeom>
          <a:noFill/>
        </p:spPr>
        <p:txBody>
          <a:bodyPr wrap="square" rtlCol="0">
            <a:spAutoFit/>
          </a:bodyPr>
          <a:lstStyle/>
          <a:p>
            <a:fld id="{663BECE7-468A-4756-BEAC-1E32424108BE}" type="slidenum">
              <a:rPr kumimoji="1" lang="ja-JP" altLang="en-US" smtClean="0">
                <a:solidFill>
                  <a:schemeClr val="bg1">
                    <a:lumMod val="50000"/>
                  </a:schemeClr>
                </a:solidFill>
              </a:rPr>
              <a:t>19</a:t>
            </a:fld>
            <a:endParaRPr kumimoji="1" lang="ja-JP" altLang="en-US" dirty="0">
              <a:solidFill>
                <a:schemeClr val="bg1">
                  <a:lumMod val="50000"/>
                </a:schemeClr>
              </a:solidFill>
            </a:endParaRPr>
          </a:p>
        </p:txBody>
      </p:sp>
    </p:spTree>
    <p:extLst>
      <p:ext uri="{BB962C8B-B14F-4D97-AF65-F5344CB8AC3E}">
        <p14:creationId xmlns:p14="http://schemas.microsoft.com/office/powerpoint/2010/main" val="14112972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1171E67-3344-408E-B6F8-BF5D5387A05E}"/>
              </a:ext>
            </a:extLst>
          </p:cNvPr>
          <p:cNvSpPr>
            <a:spLocks noGrp="1"/>
          </p:cNvSpPr>
          <p:nvPr>
            <p:ph type="title"/>
          </p:nvPr>
        </p:nvSpPr>
        <p:spPr/>
        <p:txBody>
          <a:bodyPr/>
          <a:lstStyle/>
          <a:p>
            <a:r>
              <a:rPr kumimoji="1" lang="ja-JP" altLang="en-US" dirty="0">
                <a:latin typeface="メイリオ" panose="020B0604030504040204" pitchFamily="50" charset="-128"/>
                <a:ea typeface="メイリオ" panose="020B0604030504040204" pitchFamily="50" charset="-128"/>
              </a:rPr>
              <a:t>目次</a:t>
            </a:r>
          </a:p>
        </p:txBody>
      </p:sp>
      <p:sp>
        <p:nvSpPr>
          <p:cNvPr id="3" name="コンテンツ プレースホルダー 2">
            <a:extLst>
              <a:ext uri="{FF2B5EF4-FFF2-40B4-BE49-F238E27FC236}">
                <a16:creationId xmlns:a16="http://schemas.microsoft.com/office/drawing/2014/main" id="{8A6FBC76-D0E3-4E6D-921F-68E6108F257C}"/>
              </a:ext>
            </a:extLst>
          </p:cNvPr>
          <p:cNvSpPr>
            <a:spLocks noGrp="1"/>
          </p:cNvSpPr>
          <p:nvPr>
            <p:ph idx="1"/>
          </p:nvPr>
        </p:nvSpPr>
        <p:spPr/>
        <p:txBody>
          <a:bodyPr>
            <a:normAutofit/>
          </a:bodyPr>
          <a:lstStyle/>
          <a:p>
            <a:pPr>
              <a:lnSpc>
                <a:spcPct val="110000"/>
              </a:lnSpc>
            </a:pPr>
            <a:r>
              <a:rPr kumimoji="1" lang="ja-JP" altLang="en-US" dirty="0">
                <a:latin typeface="メイリオ" panose="020B0604030504040204" pitchFamily="50" charset="-128"/>
                <a:ea typeface="メイリオ" panose="020B0604030504040204" pitchFamily="50" charset="-128"/>
              </a:rPr>
              <a:t>宇宙医学とは</a:t>
            </a:r>
            <a:endParaRPr kumimoji="1" lang="en-US" altLang="ja-JP" dirty="0">
              <a:latin typeface="メイリオ" panose="020B0604030504040204" pitchFamily="50" charset="-128"/>
              <a:ea typeface="メイリオ" panose="020B0604030504040204" pitchFamily="50" charset="-128"/>
            </a:endParaRPr>
          </a:p>
          <a:p>
            <a:pPr>
              <a:lnSpc>
                <a:spcPct val="100000"/>
              </a:lnSpc>
            </a:pPr>
            <a:r>
              <a:rPr lang="ja-JP" altLang="en-US" dirty="0">
                <a:latin typeface="メイリオ" panose="020B0604030504040204" pitchFamily="50" charset="-128"/>
                <a:ea typeface="メイリオ" panose="020B0604030504040204" pitchFamily="50" charset="-128"/>
              </a:rPr>
              <a:t>微小重力の下で宇宙飛行士に現れる変化</a:t>
            </a:r>
            <a:endParaRPr lang="en-US" altLang="ja-JP" dirty="0">
              <a:latin typeface="メイリオ" panose="020B0604030504040204" pitchFamily="50" charset="-128"/>
              <a:ea typeface="メイリオ" panose="020B0604030504040204" pitchFamily="50" charset="-128"/>
            </a:endParaRPr>
          </a:p>
          <a:p>
            <a:pPr marL="0" indent="0">
              <a:lnSpc>
                <a:spcPct val="80000"/>
              </a:lnSpc>
              <a:buNone/>
            </a:pPr>
            <a:r>
              <a:rPr kumimoji="1" lang="ja-JP" altLang="en-US" dirty="0">
                <a:latin typeface="メイリオ" panose="020B0604030504040204" pitchFamily="50" charset="-128"/>
                <a:ea typeface="メイリオ" panose="020B0604030504040204" pitchFamily="50" charset="-128"/>
              </a:rPr>
              <a:t>　</a:t>
            </a:r>
            <a:r>
              <a:rPr lang="ja-JP" altLang="en-US" u="sng" dirty="0">
                <a:uFill>
                  <a:solidFill>
                    <a:srgbClr val="669900"/>
                  </a:solidFill>
                </a:uFill>
                <a:latin typeface="メイリオ" panose="020B0604030504040204" pitchFamily="50" charset="-128"/>
                <a:ea typeface="メイリオ" panose="020B0604030504040204" pitchFamily="50" charset="-128"/>
              </a:rPr>
              <a:t>事例</a:t>
            </a:r>
            <a:r>
              <a:rPr lang="en-US" altLang="ja-JP" u="sng" dirty="0">
                <a:uFill>
                  <a:solidFill>
                    <a:srgbClr val="669900"/>
                  </a:solidFill>
                </a:uFill>
                <a:latin typeface="メイリオ" panose="020B0604030504040204" pitchFamily="50" charset="-128"/>
                <a:ea typeface="メイリオ" panose="020B0604030504040204" pitchFamily="50" charset="-128"/>
              </a:rPr>
              <a:t>1. </a:t>
            </a:r>
            <a:r>
              <a:rPr kumimoji="1" lang="ja-JP" altLang="en-US" u="sng" dirty="0">
                <a:uFill>
                  <a:solidFill>
                    <a:srgbClr val="669900"/>
                  </a:solidFill>
                </a:uFill>
                <a:latin typeface="メイリオ" panose="020B0604030504040204" pitchFamily="50" charset="-128"/>
                <a:ea typeface="メイリオ" panose="020B0604030504040204" pitchFamily="50" charset="-128"/>
              </a:rPr>
              <a:t>身長が伸びる</a:t>
            </a:r>
            <a:endParaRPr lang="en-US" altLang="ja-JP" dirty="0">
              <a:latin typeface="メイリオ" panose="020B0604030504040204" pitchFamily="50" charset="-128"/>
              <a:ea typeface="メイリオ" panose="020B0604030504040204" pitchFamily="50" charset="-128"/>
            </a:endParaRPr>
          </a:p>
          <a:p>
            <a:pPr marL="0" indent="0">
              <a:lnSpc>
                <a:spcPct val="80000"/>
              </a:lnSpc>
              <a:buNone/>
            </a:pPr>
            <a:r>
              <a:rPr kumimoji="1" lang="ja-JP" altLang="en-US" dirty="0">
                <a:latin typeface="メイリオ" panose="020B0604030504040204" pitchFamily="50" charset="-128"/>
                <a:ea typeface="メイリオ" panose="020B0604030504040204" pitchFamily="50" charset="-128"/>
              </a:rPr>
              <a:t>　</a:t>
            </a:r>
            <a:r>
              <a:rPr kumimoji="1" lang="ja-JP" altLang="en-US" u="sng" dirty="0">
                <a:uFill>
                  <a:solidFill>
                    <a:srgbClr val="9966FF"/>
                  </a:solidFill>
                </a:uFill>
                <a:latin typeface="メイリオ" panose="020B0604030504040204" pitchFamily="50" charset="-128"/>
                <a:ea typeface="メイリオ" panose="020B0604030504040204" pitchFamily="50" charset="-128"/>
              </a:rPr>
              <a:t>事例</a:t>
            </a:r>
            <a:r>
              <a:rPr kumimoji="1" lang="en-US" altLang="ja-JP" u="sng" dirty="0">
                <a:uFill>
                  <a:solidFill>
                    <a:srgbClr val="9966FF"/>
                  </a:solidFill>
                </a:uFill>
                <a:latin typeface="メイリオ" panose="020B0604030504040204" pitchFamily="50" charset="-128"/>
                <a:ea typeface="メイリオ" panose="020B0604030504040204" pitchFamily="50" charset="-128"/>
              </a:rPr>
              <a:t>2. </a:t>
            </a:r>
            <a:r>
              <a:rPr kumimoji="1" lang="ja-JP" altLang="en-US" u="sng" dirty="0">
                <a:uFill>
                  <a:solidFill>
                    <a:srgbClr val="9966FF"/>
                  </a:solidFill>
                </a:uFill>
                <a:latin typeface="メイリオ" panose="020B0604030504040204" pitchFamily="50" charset="-128"/>
                <a:ea typeface="メイリオ" panose="020B0604030504040204" pitchFamily="50" charset="-128"/>
              </a:rPr>
              <a:t>骨量の減少</a:t>
            </a:r>
            <a:endParaRPr kumimoji="1" lang="en-US" altLang="ja-JP" u="sng" dirty="0">
              <a:uFill>
                <a:solidFill>
                  <a:srgbClr val="9966FF"/>
                </a:solidFill>
              </a:uFill>
              <a:latin typeface="メイリオ" panose="020B0604030504040204" pitchFamily="50" charset="-128"/>
              <a:ea typeface="メイリオ" panose="020B0604030504040204" pitchFamily="50" charset="-128"/>
            </a:endParaRPr>
          </a:p>
          <a:p>
            <a:pPr marL="0" indent="0">
              <a:lnSpc>
                <a:spcPct val="80000"/>
              </a:lnSpc>
              <a:buNone/>
            </a:pPr>
            <a:r>
              <a:rPr kumimoji="1" lang="ja-JP" altLang="en-US" dirty="0">
                <a:uFill>
                  <a:solidFill>
                    <a:srgbClr val="9966FF"/>
                  </a:solidFill>
                </a:uFill>
                <a:latin typeface="メイリオ" panose="020B0604030504040204" pitchFamily="50" charset="-128"/>
                <a:ea typeface="メイリオ" panose="020B0604030504040204" pitchFamily="50" charset="-128"/>
              </a:rPr>
              <a:t>　</a:t>
            </a:r>
            <a:r>
              <a:rPr kumimoji="1" lang="ja-JP" altLang="en-US" u="sng" dirty="0">
                <a:uFill>
                  <a:solidFill>
                    <a:srgbClr val="FF3399"/>
                  </a:solidFill>
                </a:uFill>
                <a:latin typeface="メイリオ" panose="020B0604030504040204" pitchFamily="50" charset="-128"/>
                <a:ea typeface="メイリオ" panose="020B0604030504040204" pitchFamily="50" charset="-128"/>
              </a:rPr>
              <a:t>事例</a:t>
            </a:r>
            <a:r>
              <a:rPr lang="en-US" altLang="ja-JP" u="sng" dirty="0">
                <a:uFill>
                  <a:solidFill>
                    <a:srgbClr val="FF3399"/>
                  </a:solidFill>
                </a:uFill>
                <a:latin typeface="メイリオ" panose="020B0604030504040204" pitchFamily="50" charset="-128"/>
                <a:ea typeface="メイリオ" panose="020B0604030504040204" pitchFamily="50" charset="-128"/>
              </a:rPr>
              <a:t>3</a:t>
            </a:r>
            <a:r>
              <a:rPr kumimoji="1" lang="en-US" altLang="ja-JP" u="sng" dirty="0">
                <a:uFill>
                  <a:solidFill>
                    <a:srgbClr val="FF3399"/>
                  </a:solidFill>
                </a:uFill>
                <a:latin typeface="メイリオ" panose="020B0604030504040204" pitchFamily="50" charset="-128"/>
                <a:ea typeface="メイリオ" panose="020B0604030504040204" pitchFamily="50" charset="-128"/>
              </a:rPr>
              <a:t>. </a:t>
            </a:r>
            <a:r>
              <a:rPr kumimoji="1" lang="ja-JP" altLang="en-US" u="sng" dirty="0">
                <a:uFill>
                  <a:solidFill>
                    <a:srgbClr val="FF3399"/>
                  </a:solidFill>
                </a:uFill>
                <a:latin typeface="メイリオ" panose="020B0604030504040204" pitchFamily="50" charset="-128"/>
                <a:ea typeface="メイリオ" panose="020B0604030504040204" pitchFamily="50" charset="-128"/>
              </a:rPr>
              <a:t>筋肉量の減少</a:t>
            </a:r>
            <a:endParaRPr kumimoji="1" lang="en-US" altLang="ja-JP" u="sng" dirty="0">
              <a:uFill>
                <a:solidFill>
                  <a:srgbClr val="FF3399"/>
                </a:solidFill>
              </a:uFill>
              <a:latin typeface="メイリオ" panose="020B0604030504040204" pitchFamily="50" charset="-128"/>
              <a:ea typeface="メイリオ" panose="020B0604030504040204" pitchFamily="50" charset="-128"/>
            </a:endParaRPr>
          </a:p>
          <a:p>
            <a:pPr marL="0" indent="0">
              <a:lnSpc>
                <a:spcPct val="80000"/>
              </a:lnSpc>
              <a:buNone/>
            </a:pPr>
            <a:r>
              <a:rPr kumimoji="1" lang="ja-JP" altLang="en-US" dirty="0">
                <a:uFill>
                  <a:solidFill>
                    <a:srgbClr val="FF9966"/>
                  </a:solidFill>
                </a:uFill>
                <a:latin typeface="メイリオ" panose="020B0604030504040204" pitchFamily="50" charset="-128"/>
                <a:ea typeface="メイリオ" panose="020B0604030504040204" pitchFamily="50" charset="-128"/>
              </a:rPr>
              <a:t>　</a:t>
            </a:r>
            <a:r>
              <a:rPr kumimoji="1" lang="ja-JP" altLang="en-US" u="sng" dirty="0">
                <a:uFill>
                  <a:solidFill>
                    <a:srgbClr val="FF9966"/>
                  </a:solidFill>
                </a:uFill>
                <a:latin typeface="メイリオ" panose="020B0604030504040204" pitchFamily="50" charset="-128"/>
                <a:ea typeface="メイリオ" panose="020B0604030504040204" pitchFamily="50" charset="-128"/>
              </a:rPr>
              <a:t>事例</a:t>
            </a:r>
            <a:r>
              <a:rPr lang="en-US" altLang="ja-JP" u="sng" dirty="0">
                <a:uFill>
                  <a:solidFill>
                    <a:srgbClr val="FF9966"/>
                  </a:solidFill>
                </a:uFill>
                <a:latin typeface="メイリオ" panose="020B0604030504040204" pitchFamily="50" charset="-128"/>
                <a:ea typeface="メイリオ" panose="020B0604030504040204" pitchFamily="50" charset="-128"/>
              </a:rPr>
              <a:t>4</a:t>
            </a:r>
            <a:r>
              <a:rPr kumimoji="1" lang="en-US" altLang="ja-JP" u="sng" dirty="0">
                <a:uFill>
                  <a:solidFill>
                    <a:srgbClr val="FF9966"/>
                  </a:solidFill>
                </a:uFill>
                <a:latin typeface="メイリオ" panose="020B0604030504040204" pitchFamily="50" charset="-128"/>
                <a:ea typeface="メイリオ" panose="020B0604030504040204" pitchFamily="50" charset="-128"/>
              </a:rPr>
              <a:t>. </a:t>
            </a:r>
            <a:r>
              <a:rPr kumimoji="1" lang="ja-JP" altLang="en-US" u="sng" dirty="0">
                <a:uFill>
                  <a:solidFill>
                    <a:srgbClr val="FF9966"/>
                  </a:solidFill>
                </a:uFill>
                <a:latin typeface="メイリオ" panose="020B0604030504040204" pitchFamily="50" charset="-128"/>
                <a:ea typeface="メイリオ" panose="020B0604030504040204" pitchFamily="50" charset="-128"/>
              </a:rPr>
              <a:t>宇宙酔い</a:t>
            </a:r>
            <a:endParaRPr kumimoji="1" lang="en-US" altLang="ja-JP" u="sng" dirty="0">
              <a:uFill>
                <a:solidFill>
                  <a:srgbClr val="FF9966"/>
                </a:solidFill>
              </a:uFill>
              <a:latin typeface="メイリオ" panose="020B0604030504040204" pitchFamily="50" charset="-128"/>
              <a:ea typeface="メイリオ" panose="020B0604030504040204" pitchFamily="50" charset="-128"/>
            </a:endParaRPr>
          </a:p>
          <a:p>
            <a:pPr marL="0" indent="0">
              <a:lnSpc>
                <a:spcPct val="80000"/>
              </a:lnSpc>
              <a:buNone/>
            </a:pPr>
            <a:r>
              <a:rPr kumimoji="1" lang="ja-JP" altLang="en-US" dirty="0">
                <a:uFill>
                  <a:solidFill>
                    <a:srgbClr val="FFCC00"/>
                  </a:solidFill>
                </a:uFill>
                <a:latin typeface="メイリオ" panose="020B0604030504040204" pitchFamily="50" charset="-128"/>
                <a:ea typeface="メイリオ" panose="020B0604030504040204" pitchFamily="50" charset="-128"/>
              </a:rPr>
              <a:t>　</a:t>
            </a:r>
            <a:r>
              <a:rPr kumimoji="1" lang="ja-JP" altLang="en-US" u="sng" dirty="0">
                <a:uFill>
                  <a:solidFill>
                    <a:srgbClr val="FFCC00"/>
                  </a:solidFill>
                </a:uFill>
                <a:latin typeface="メイリオ" panose="020B0604030504040204" pitchFamily="50" charset="-128"/>
                <a:ea typeface="メイリオ" panose="020B0604030504040204" pitchFamily="50" charset="-128"/>
              </a:rPr>
              <a:t>事例</a:t>
            </a:r>
            <a:r>
              <a:rPr kumimoji="1" lang="en-US" altLang="ja-JP" u="sng" dirty="0">
                <a:uFill>
                  <a:solidFill>
                    <a:srgbClr val="FFCC00"/>
                  </a:solidFill>
                </a:uFill>
                <a:latin typeface="メイリオ" panose="020B0604030504040204" pitchFamily="50" charset="-128"/>
                <a:ea typeface="メイリオ" panose="020B0604030504040204" pitchFamily="50" charset="-128"/>
              </a:rPr>
              <a:t>5. </a:t>
            </a:r>
            <a:r>
              <a:rPr kumimoji="1" lang="ja-JP" altLang="en-US" u="sng" dirty="0">
                <a:uFill>
                  <a:solidFill>
                    <a:srgbClr val="FFCC00"/>
                  </a:solidFill>
                </a:uFill>
                <a:latin typeface="メイリオ" panose="020B0604030504040204" pitchFamily="50" charset="-128"/>
                <a:ea typeface="メイリオ" panose="020B0604030504040204" pitchFamily="50" charset="-128"/>
              </a:rPr>
              <a:t>体液の頭方移動</a:t>
            </a:r>
            <a:endParaRPr kumimoji="1" lang="en-US" altLang="ja-JP" dirty="0">
              <a:latin typeface="メイリオ" panose="020B0604030504040204" pitchFamily="50" charset="-128"/>
              <a:ea typeface="メイリオ" panose="020B0604030504040204" pitchFamily="50" charset="-128"/>
            </a:endParaRPr>
          </a:p>
          <a:p>
            <a:pPr>
              <a:lnSpc>
                <a:spcPct val="110000"/>
              </a:lnSpc>
            </a:pPr>
            <a:r>
              <a:rPr lang="ja-JP" altLang="en-US" dirty="0">
                <a:latin typeface="メイリオ" panose="020B0604030504040204" pitchFamily="50" charset="-128"/>
                <a:ea typeface="メイリオ" panose="020B0604030504040204" pitchFamily="50" charset="-128"/>
              </a:rPr>
              <a:t>微小重力生理研究の展望</a:t>
            </a:r>
            <a:endParaRPr kumimoji="1" lang="en-US" altLang="ja-JP" dirty="0">
              <a:latin typeface="メイリオ" panose="020B0604030504040204" pitchFamily="50" charset="-128"/>
              <a:ea typeface="メイリオ" panose="020B0604030504040204" pitchFamily="50" charset="-128"/>
            </a:endParaRPr>
          </a:p>
        </p:txBody>
      </p:sp>
      <p:sp>
        <p:nvSpPr>
          <p:cNvPr id="5" name="テキスト ボックス 4">
            <a:extLst>
              <a:ext uri="{FF2B5EF4-FFF2-40B4-BE49-F238E27FC236}">
                <a16:creationId xmlns:a16="http://schemas.microsoft.com/office/drawing/2014/main" id="{16887017-7FAA-4CB1-97B7-3D3E073B8D6C}"/>
              </a:ext>
            </a:extLst>
          </p:cNvPr>
          <p:cNvSpPr txBox="1"/>
          <p:nvPr/>
        </p:nvSpPr>
        <p:spPr>
          <a:xfrm>
            <a:off x="204186" y="6468291"/>
            <a:ext cx="798991" cy="369332"/>
          </a:xfrm>
          <a:prstGeom prst="rect">
            <a:avLst/>
          </a:prstGeom>
          <a:noFill/>
        </p:spPr>
        <p:txBody>
          <a:bodyPr wrap="square" rtlCol="0">
            <a:spAutoFit/>
          </a:bodyPr>
          <a:lstStyle/>
          <a:p>
            <a:fld id="{663BECE7-468A-4756-BEAC-1E32424108BE}" type="slidenum">
              <a:rPr kumimoji="1" lang="ja-JP" altLang="en-US" smtClean="0">
                <a:solidFill>
                  <a:schemeClr val="bg1">
                    <a:lumMod val="50000"/>
                  </a:schemeClr>
                </a:solidFill>
              </a:rPr>
              <a:t>2</a:t>
            </a:fld>
            <a:endParaRPr kumimoji="1" lang="ja-JP" altLang="en-US" dirty="0">
              <a:solidFill>
                <a:schemeClr val="bg1">
                  <a:lumMod val="50000"/>
                </a:schemeClr>
              </a:solidFill>
            </a:endParaRPr>
          </a:p>
        </p:txBody>
      </p:sp>
    </p:spTree>
    <p:extLst>
      <p:ext uri="{BB962C8B-B14F-4D97-AF65-F5344CB8AC3E}">
        <p14:creationId xmlns:p14="http://schemas.microsoft.com/office/powerpoint/2010/main" val="11525907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E8233B4F-80DC-4D9C-A01D-9FBC0779D19B}"/>
              </a:ext>
            </a:extLst>
          </p:cNvPr>
          <p:cNvSpPr>
            <a:spLocks noGrp="1"/>
          </p:cNvSpPr>
          <p:nvPr>
            <p:ph type="title"/>
          </p:nvPr>
        </p:nvSpPr>
        <p:spPr>
          <a:xfrm>
            <a:off x="838200" y="365125"/>
            <a:ext cx="10515600" cy="1325563"/>
          </a:xfrm>
        </p:spPr>
        <p:txBody>
          <a:bodyPr/>
          <a:lstStyle/>
          <a:p>
            <a:r>
              <a:rPr lang="ja-JP" altLang="en-US" u="sng" dirty="0">
                <a:uFill>
                  <a:solidFill>
                    <a:srgbClr val="FF3399"/>
                  </a:solidFill>
                </a:uFill>
                <a:latin typeface="メイリオ" panose="020B0604030504040204" pitchFamily="50" charset="-128"/>
                <a:ea typeface="メイリオ" panose="020B0604030504040204" pitchFamily="50" charset="-128"/>
              </a:rPr>
              <a:t>筋線維とは</a:t>
            </a:r>
            <a:endParaRPr kumimoji="1" lang="ja-JP" altLang="en-US" u="sng" dirty="0">
              <a:uFill>
                <a:solidFill>
                  <a:srgbClr val="FF3399"/>
                </a:solidFill>
              </a:uFill>
              <a:latin typeface="メイリオ" panose="020B0604030504040204" pitchFamily="50" charset="-128"/>
              <a:ea typeface="メイリオ" panose="020B0604030504040204" pitchFamily="50" charset="-128"/>
            </a:endParaRPr>
          </a:p>
        </p:txBody>
      </p:sp>
      <p:pic>
        <p:nvPicPr>
          <p:cNvPr id="6" name="図 5" descr="ダイアグラム, 概略図&#10;&#10;自動的に生成された説明">
            <a:extLst>
              <a:ext uri="{FF2B5EF4-FFF2-40B4-BE49-F238E27FC236}">
                <a16:creationId xmlns:a16="http://schemas.microsoft.com/office/drawing/2014/main" id="{224A37BB-8CB2-474C-B15A-B7E3FDEFC8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3438" y="1690688"/>
            <a:ext cx="9485124" cy="4004830"/>
          </a:xfrm>
          <a:prstGeom prst="rect">
            <a:avLst/>
          </a:prstGeom>
        </p:spPr>
      </p:pic>
      <p:sp>
        <p:nvSpPr>
          <p:cNvPr id="7" name="テキスト ボックス 6">
            <a:extLst>
              <a:ext uri="{FF2B5EF4-FFF2-40B4-BE49-F238E27FC236}">
                <a16:creationId xmlns:a16="http://schemas.microsoft.com/office/drawing/2014/main" id="{C499A00C-B7D1-453F-91BE-403C0D0DBF10}"/>
              </a:ext>
            </a:extLst>
          </p:cNvPr>
          <p:cNvSpPr txBox="1"/>
          <p:nvPr/>
        </p:nvSpPr>
        <p:spPr>
          <a:xfrm>
            <a:off x="9205812" y="6488668"/>
            <a:ext cx="3210777" cy="369332"/>
          </a:xfrm>
          <a:prstGeom prst="rect">
            <a:avLst/>
          </a:prstGeom>
          <a:noFill/>
        </p:spPr>
        <p:txBody>
          <a:bodyPr wrap="square" rtlCol="0">
            <a:spAutoFit/>
          </a:bodyPr>
          <a:lstStyle/>
          <a:p>
            <a:r>
              <a:rPr kumimoji="1" lang="ja-JP" altLang="en-US" dirty="0">
                <a:latin typeface="メイリオ" panose="020B0604030504040204" pitchFamily="50" charset="-128"/>
                <a:ea typeface="メイリオ" panose="020B0604030504040204" pitchFamily="50" charset="-128"/>
              </a:rPr>
              <a:t>（参考文献［</a:t>
            </a:r>
            <a:r>
              <a:rPr lang="en-US" altLang="ja-JP" dirty="0">
                <a:latin typeface="メイリオ" panose="020B0604030504040204" pitchFamily="50" charset="-128"/>
                <a:ea typeface="メイリオ" panose="020B0604030504040204" pitchFamily="50" charset="-128"/>
              </a:rPr>
              <a:t>5</a:t>
            </a:r>
            <a:r>
              <a:rPr kumimoji="1" lang="ja-JP" altLang="en-US" dirty="0">
                <a:latin typeface="メイリオ" panose="020B0604030504040204" pitchFamily="50" charset="-128"/>
                <a:ea typeface="メイリオ" panose="020B0604030504040204" pitchFamily="50" charset="-128"/>
              </a:rPr>
              <a:t>］より引用）</a:t>
            </a:r>
          </a:p>
        </p:txBody>
      </p:sp>
      <p:sp>
        <p:nvSpPr>
          <p:cNvPr id="9" name="テキスト ボックス 8">
            <a:extLst>
              <a:ext uri="{FF2B5EF4-FFF2-40B4-BE49-F238E27FC236}">
                <a16:creationId xmlns:a16="http://schemas.microsoft.com/office/drawing/2014/main" id="{FD92F38F-D7A3-4277-9A57-2E565DD368E4}"/>
              </a:ext>
            </a:extLst>
          </p:cNvPr>
          <p:cNvSpPr txBox="1"/>
          <p:nvPr/>
        </p:nvSpPr>
        <p:spPr>
          <a:xfrm>
            <a:off x="204186" y="6468291"/>
            <a:ext cx="798991" cy="369332"/>
          </a:xfrm>
          <a:prstGeom prst="rect">
            <a:avLst/>
          </a:prstGeom>
          <a:noFill/>
        </p:spPr>
        <p:txBody>
          <a:bodyPr wrap="square" rtlCol="0">
            <a:spAutoFit/>
          </a:bodyPr>
          <a:lstStyle/>
          <a:p>
            <a:fld id="{663BECE7-468A-4756-BEAC-1E32424108BE}" type="slidenum">
              <a:rPr kumimoji="1" lang="ja-JP" altLang="en-US" smtClean="0">
                <a:solidFill>
                  <a:schemeClr val="bg1">
                    <a:lumMod val="50000"/>
                  </a:schemeClr>
                </a:solidFill>
              </a:rPr>
              <a:t>20</a:t>
            </a:fld>
            <a:endParaRPr kumimoji="1" lang="ja-JP" altLang="en-US" dirty="0">
              <a:solidFill>
                <a:schemeClr val="bg1">
                  <a:lumMod val="50000"/>
                </a:schemeClr>
              </a:solidFill>
            </a:endParaRPr>
          </a:p>
        </p:txBody>
      </p:sp>
    </p:spTree>
    <p:extLst>
      <p:ext uri="{BB962C8B-B14F-4D97-AF65-F5344CB8AC3E}">
        <p14:creationId xmlns:p14="http://schemas.microsoft.com/office/powerpoint/2010/main" val="17213670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コンテンツ プレースホルダー 2">
            <a:extLst>
              <a:ext uri="{FF2B5EF4-FFF2-40B4-BE49-F238E27FC236}">
                <a16:creationId xmlns:a16="http://schemas.microsoft.com/office/drawing/2014/main" id="{79D223F8-C573-4440-9B60-513C0BC11A1B}"/>
              </a:ext>
            </a:extLst>
          </p:cNvPr>
          <p:cNvSpPr>
            <a:spLocks noGrp="1"/>
          </p:cNvSpPr>
          <p:nvPr>
            <p:ph idx="1"/>
          </p:nvPr>
        </p:nvSpPr>
        <p:spPr>
          <a:xfrm>
            <a:off x="936350" y="5236237"/>
            <a:ext cx="6753716" cy="935330"/>
          </a:xfrm>
        </p:spPr>
        <p:txBody>
          <a:bodyPr>
            <a:normAutofit/>
          </a:bodyPr>
          <a:lstStyle/>
          <a:p>
            <a:pPr marL="0" indent="0">
              <a:lnSpc>
                <a:spcPct val="100000"/>
              </a:lnSpc>
              <a:buNone/>
            </a:pPr>
            <a:r>
              <a:rPr lang="ja-JP" altLang="en-US" sz="2400" dirty="0">
                <a:latin typeface="メイリオ" panose="020B0604030504040204" pitchFamily="50" charset="-128"/>
                <a:ea typeface="メイリオ" panose="020B0604030504040204" pitchFamily="50" charset="-128"/>
              </a:rPr>
              <a:t>→ 体躯、尾部あるいは後肢懸垂により、動物を</a:t>
            </a:r>
            <a:br>
              <a:rPr lang="en-US" altLang="ja-JP" sz="2400" dirty="0">
                <a:latin typeface="メイリオ" panose="020B0604030504040204" pitchFamily="50" charset="-128"/>
                <a:ea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rPr>
              <a:t>　 疑似無重量環境下に置くことができる</a:t>
            </a:r>
            <a:endParaRPr kumimoji="1" lang="en-US" altLang="ja-JP" sz="2400" dirty="0">
              <a:latin typeface="メイリオ" panose="020B0604030504040204" pitchFamily="50" charset="-128"/>
              <a:ea typeface="メイリオ" panose="020B0604030504040204" pitchFamily="50" charset="-128"/>
            </a:endParaRPr>
          </a:p>
        </p:txBody>
      </p:sp>
      <p:sp>
        <p:nvSpPr>
          <p:cNvPr id="7" name="タイトル 1">
            <a:extLst>
              <a:ext uri="{FF2B5EF4-FFF2-40B4-BE49-F238E27FC236}">
                <a16:creationId xmlns:a16="http://schemas.microsoft.com/office/drawing/2014/main" id="{11A5463C-818C-4026-AB90-9AA8E4386A24}"/>
              </a:ext>
            </a:extLst>
          </p:cNvPr>
          <p:cNvSpPr>
            <a:spLocks noGrp="1"/>
          </p:cNvSpPr>
          <p:nvPr>
            <p:ph type="title"/>
          </p:nvPr>
        </p:nvSpPr>
        <p:spPr>
          <a:xfrm>
            <a:off x="838199" y="365125"/>
            <a:ext cx="10885736" cy="1325563"/>
          </a:xfrm>
        </p:spPr>
        <p:txBody>
          <a:bodyPr/>
          <a:lstStyle/>
          <a:p>
            <a:r>
              <a:rPr kumimoji="1" lang="ja-JP" altLang="en-US" u="sng" dirty="0">
                <a:uFill>
                  <a:solidFill>
                    <a:srgbClr val="FF3399"/>
                  </a:solidFill>
                </a:uFill>
                <a:latin typeface="メイリオ" panose="020B0604030504040204" pitchFamily="50" charset="-128"/>
                <a:ea typeface="メイリオ" panose="020B0604030504040204" pitchFamily="50" charset="-128"/>
              </a:rPr>
              <a:t>後肢懸垂ラットの筋繊維横断面積の変化</a:t>
            </a:r>
          </a:p>
        </p:txBody>
      </p:sp>
      <p:sp>
        <p:nvSpPr>
          <p:cNvPr id="8" name="テキスト ボックス 7">
            <a:extLst>
              <a:ext uri="{FF2B5EF4-FFF2-40B4-BE49-F238E27FC236}">
                <a16:creationId xmlns:a16="http://schemas.microsoft.com/office/drawing/2014/main" id="{DB968E3C-DF53-4AED-8343-D85CE02B97C3}"/>
              </a:ext>
            </a:extLst>
          </p:cNvPr>
          <p:cNvSpPr txBox="1"/>
          <p:nvPr/>
        </p:nvSpPr>
        <p:spPr>
          <a:xfrm>
            <a:off x="9205812" y="6488668"/>
            <a:ext cx="3210777" cy="369332"/>
          </a:xfrm>
          <a:prstGeom prst="rect">
            <a:avLst/>
          </a:prstGeom>
          <a:noFill/>
        </p:spPr>
        <p:txBody>
          <a:bodyPr wrap="square" rtlCol="0">
            <a:spAutoFit/>
          </a:bodyPr>
          <a:lstStyle/>
          <a:p>
            <a:r>
              <a:rPr kumimoji="1" lang="ja-JP" altLang="en-US" dirty="0">
                <a:latin typeface="メイリオ" panose="020B0604030504040204" pitchFamily="50" charset="-128"/>
                <a:ea typeface="メイリオ" panose="020B0604030504040204" pitchFamily="50" charset="-128"/>
              </a:rPr>
              <a:t>（参考文献［</a:t>
            </a:r>
            <a:r>
              <a:rPr kumimoji="1" lang="en-US" altLang="ja-JP" dirty="0">
                <a:latin typeface="メイリオ" panose="020B0604030504040204" pitchFamily="50" charset="-128"/>
                <a:ea typeface="メイリオ" panose="020B0604030504040204" pitchFamily="50" charset="-128"/>
              </a:rPr>
              <a:t>6</a:t>
            </a:r>
            <a:r>
              <a:rPr kumimoji="1" lang="ja-JP" altLang="en-US" dirty="0">
                <a:latin typeface="メイリオ" panose="020B0604030504040204" pitchFamily="50" charset="-128"/>
                <a:ea typeface="メイリオ" panose="020B0604030504040204" pitchFamily="50" charset="-128"/>
              </a:rPr>
              <a:t>］より引用）</a:t>
            </a:r>
          </a:p>
        </p:txBody>
      </p:sp>
      <p:sp>
        <p:nvSpPr>
          <p:cNvPr id="10" name="テキスト ボックス 9">
            <a:extLst>
              <a:ext uri="{FF2B5EF4-FFF2-40B4-BE49-F238E27FC236}">
                <a16:creationId xmlns:a16="http://schemas.microsoft.com/office/drawing/2014/main" id="{360F015A-EB8B-4B91-8C55-78362F944ACA}"/>
              </a:ext>
            </a:extLst>
          </p:cNvPr>
          <p:cNvSpPr txBox="1"/>
          <p:nvPr/>
        </p:nvSpPr>
        <p:spPr>
          <a:xfrm>
            <a:off x="204186" y="6468291"/>
            <a:ext cx="798991" cy="369332"/>
          </a:xfrm>
          <a:prstGeom prst="rect">
            <a:avLst/>
          </a:prstGeom>
          <a:noFill/>
        </p:spPr>
        <p:txBody>
          <a:bodyPr wrap="square" rtlCol="0">
            <a:spAutoFit/>
          </a:bodyPr>
          <a:lstStyle/>
          <a:p>
            <a:fld id="{663BECE7-468A-4756-BEAC-1E32424108BE}" type="slidenum">
              <a:rPr kumimoji="1" lang="ja-JP" altLang="en-US" smtClean="0">
                <a:solidFill>
                  <a:schemeClr val="bg1">
                    <a:lumMod val="50000"/>
                  </a:schemeClr>
                </a:solidFill>
              </a:rPr>
              <a:t>21</a:t>
            </a:fld>
            <a:endParaRPr kumimoji="1" lang="ja-JP" altLang="en-US" dirty="0">
              <a:solidFill>
                <a:schemeClr val="bg1">
                  <a:lumMod val="50000"/>
                </a:schemeClr>
              </a:solidFill>
            </a:endParaRPr>
          </a:p>
        </p:txBody>
      </p:sp>
      <p:pic>
        <p:nvPicPr>
          <p:cNvPr id="3" name="図 2" descr="屋内, 猫, 写真, 座る が含まれている画像&#10;&#10;自動的に生成された説明">
            <a:extLst>
              <a:ext uri="{FF2B5EF4-FFF2-40B4-BE49-F238E27FC236}">
                <a16:creationId xmlns:a16="http://schemas.microsoft.com/office/drawing/2014/main" id="{37A48B20-CAD1-4DD1-ABCB-DF66143866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90066" y="3090333"/>
            <a:ext cx="4408801" cy="3226135"/>
          </a:xfrm>
          <a:prstGeom prst="rect">
            <a:avLst/>
          </a:prstGeom>
        </p:spPr>
      </p:pic>
      <p:sp>
        <p:nvSpPr>
          <p:cNvPr id="9" name="コンテンツ プレースホルダー 2">
            <a:extLst>
              <a:ext uri="{FF2B5EF4-FFF2-40B4-BE49-F238E27FC236}">
                <a16:creationId xmlns:a16="http://schemas.microsoft.com/office/drawing/2014/main" id="{AC2834C4-2BFC-476E-93D0-923D2289EF96}"/>
              </a:ext>
            </a:extLst>
          </p:cNvPr>
          <p:cNvSpPr txBox="1">
            <a:spLocks/>
          </p:cNvSpPr>
          <p:nvPr/>
        </p:nvSpPr>
        <p:spPr>
          <a:xfrm>
            <a:off x="511943" y="1993147"/>
            <a:ext cx="11295358" cy="34916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pPr>
            <a:r>
              <a:rPr lang="en-US" altLang="ja-JP" dirty="0">
                <a:latin typeface="メイリオ" panose="020B0604030504040204" pitchFamily="50" charset="-128"/>
                <a:ea typeface="メイリオ" panose="020B0604030504040204" pitchFamily="50" charset="-128"/>
              </a:rPr>
              <a:t>3</a:t>
            </a:r>
            <a:r>
              <a:rPr lang="ja-JP" altLang="en-US" dirty="0">
                <a:latin typeface="メイリオ" panose="020B0604030504040204" pitchFamily="50" charset="-128"/>
                <a:ea typeface="メイリオ" panose="020B0604030504040204" pitchFamily="50" charset="-128"/>
              </a:rPr>
              <a:t>カ月齢</a:t>
            </a:r>
            <a:r>
              <a:rPr lang="en-US" altLang="ja-JP" dirty="0">
                <a:latin typeface="メイリオ" panose="020B0604030504040204" pitchFamily="50" charset="-128"/>
                <a:ea typeface="メイリオ" panose="020B0604030504040204" pitchFamily="50" charset="-128"/>
              </a:rPr>
              <a:t>12</a:t>
            </a:r>
            <a:r>
              <a:rPr lang="ja-JP" altLang="en-US" dirty="0">
                <a:latin typeface="メイリオ" panose="020B0604030504040204" pitchFamily="50" charset="-128"/>
                <a:ea typeface="メイリオ" panose="020B0604030504040204" pitchFamily="50" charset="-128"/>
              </a:rPr>
              <a:t>匹の後肢懸垂ラットを</a:t>
            </a:r>
            <a:r>
              <a:rPr lang="en-US" altLang="ja-JP" dirty="0">
                <a:latin typeface="メイリオ" panose="020B0604030504040204" pitchFamily="50" charset="-128"/>
                <a:ea typeface="メイリオ" panose="020B0604030504040204" pitchFamily="50" charset="-128"/>
              </a:rPr>
              <a:t>4</a:t>
            </a:r>
            <a:r>
              <a:rPr lang="ja-JP" altLang="en-US" dirty="0">
                <a:latin typeface="メイリオ" panose="020B0604030504040204" pitchFamily="50" charset="-128"/>
                <a:ea typeface="メイリオ" panose="020B0604030504040204" pitchFamily="50" charset="-128"/>
              </a:rPr>
              <a:t>つの群に分け、ヒラメ筋の筋線維横断面積を形状比較</a:t>
            </a:r>
            <a:endParaRPr lang="en-US" altLang="ja-JP" dirty="0">
              <a:latin typeface="メイリオ" panose="020B0604030504040204" pitchFamily="50" charset="-128"/>
              <a:ea typeface="メイリオ" panose="020B0604030504040204" pitchFamily="50" charset="-128"/>
            </a:endParaRPr>
          </a:p>
          <a:p>
            <a:pPr marL="0" indent="0">
              <a:lnSpc>
                <a:spcPct val="100000"/>
              </a:lnSpc>
              <a:buNone/>
            </a:pPr>
            <a:r>
              <a:rPr lang="ja-JP" altLang="en-US" dirty="0">
                <a:latin typeface="メイリオ" panose="020B0604030504040204" pitchFamily="50" charset="-128"/>
                <a:ea typeface="メイリオ" panose="020B0604030504040204" pitchFamily="50" charset="-128"/>
              </a:rPr>
              <a:t>  方法：全標本の中から各群無作為に</a:t>
            </a:r>
            <a:r>
              <a:rPr lang="en-US" altLang="ja-JP" dirty="0">
                <a:latin typeface="メイリオ" panose="020B0604030504040204" pitchFamily="50" charset="-128"/>
                <a:ea typeface="メイリオ" panose="020B0604030504040204" pitchFamily="50" charset="-128"/>
              </a:rPr>
              <a:t>50</a:t>
            </a:r>
            <a:r>
              <a:rPr lang="ja-JP" altLang="en-US" dirty="0">
                <a:latin typeface="メイリオ" panose="020B0604030504040204" pitchFamily="50" charset="-128"/>
                <a:ea typeface="メイリオ" panose="020B0604030504040204" pitchFamily="50" charset="-128"/>
              </a:rPr>
              <a:t>本</a:t>
            </a:r>
            <a:br>
              <a:rPr lang="en-US" altLang="ja-JP" dirty="0">
                <a:latin typeface="メイリオ" panose="020B0604030504040204" pitchFamily="50" charset="-128"/>
                <a:ea typeface="メイリオ" panose="020B0604030504040204" pitchFamily="50" charset="-128"/>
              </a:rPr>
            </a:br>
            <a:r>
              <a:rPr lang="ja-JP" altLang="en-US" dirty="0">
                <a:latin typeface="メイリオ" panose="020B0604030504040204" pitchFamily="50" charset="-128"/>
                <a:ea typeface="メイリオ" panose="020B0604030504040204" pitchFamily="50" charset="-128"/>
              </a:rPr>
              <a:t>　　　  を選び、区間を</a:t>
            </a:r>
            <a:r>
              <a:rPr lang="en-US" altLang="ja-JP" dirty="0">
                <a:latin typeface="メイリオ" panose="020B0604030504040204" pitchFamily="50" charset="-128"/>
                <a:ea typeface="メイリオ" panose="020B0604030504040204" pitchFamily="50" charset="-128"/>
              </a:rPr>
              <a:t>400 </a:t>
            </a:r>
            <a:r>
              <a:rPr lang="en-US" altLang="ja-JP" dirty="0">
                <a:latin typeface="Symbol" panose="05050102010706020507" pitchFamily="18" charset="2"/>
                <a:ea typeface="メイリオ" panose="020B0604030504040204" pitchFamily="50" charset="-128"/>
              </a:rPr>
              <a:t>m</a:t>
            </a:r>
            <a:r>
              <a:rPr lang="en-US" altLang="ja-JP" dirty="0">
                <a:latin typeface="メイリオ" panose="020B0604030504040204" pitchFamily="50" charset="-128"/>
                <a:ea typeface="メイリオ" panose="020B0604030504040204" pitchFamily="50" charset="-128"/>
              </a:rPr>
              <a:t>m</a:t>
            </a:r>
            <a:r>
              <a:rPr lang="en-US" altLang="ja-JP" baseline="30000" dirty="0">
                <a:latin typeface="メイリオ" panose="020B0604030504040204" pitchFamily="50" charset="-128"/>
                <a:ea typeface="メイリオ" panose="020B0604030504040204" pitchFamily="50" charset="-128"/>
              </a:rPr>
              <a:t>2</a:t>
            </a:r>
            <a:r>
              <a:rPr lang="ja-JP" altLang="en-US" dirty="0">
                <a:latin typeface="メイリオ" panose="020B0604030504040204" pitchFamily="50" charset="-128"/>
                <a:ea typeface="メイリオ" panose="020B0604030504040204" pitchFamily="50" charset="-128"/>
              </a:rPr>
              <a:t>に区切っ</a:t>
            </a:r>
            <a:br>
              <a:rPr lang="en-US" altLang="ja-JP" dirty="0">
                <a:latin typeface="メイリオ" panose="020B0604030504040204" pitchFamily="50" charset="-128"/>
                <a:ea typeface="メイリオ" panose="020B0604030504040204" pitchFamily="50" charset="-128"/>
              </a:rPr>
            </a:br>
            <a:r>
              <a:rPr lang="en-US" altLang="ja-JP" dirty="0">
                <a:latin typeface="メイリオ" panose="020B0604030504040204" pitchFamily="50" charset="-128"/>
                <a:ea typeface="メイリオ" panose="020B0604030504040204" pitchFamily="50" charset="-128"/>
              </a:rPr>
              <a:t>           </a:t>
            </a:r>
            <a:r>
              <a:rPr lang="ja-JP" altLang="en-US" dirty="0">
                <a:latin typeface="メイリオ" panose="020B0604030504040204" pitchFamily="50" charset="-128"/>
                <a:ea typeface="メイリオ" panose="020B0604030504040204" pitchFamily="50" charset="-128"/>
              </a:rPr>
              <a:t>てヒストグラムを作成</a:t>
            </a:r>
            <a:endParaRPr lang="en-US" altLang="ja-JP"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3273964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DB968E3C-DF53-4AED-8343-D85CE02B97C3}"/>
              </a:ext>
            </a:extLst>
          </p:cNvPr>
          <p:cNvSpPr txBox="1"/>
          <p:nvPr/>
        </p:nvSpPr>
        <p:spPr>
          <a:xfrm>
            <a:off x="9205812" y="6488668"/>
            <a:ext cx="3210777" cy="369332"/>
          </a:xfrm>
          <a:prstGeom prst="rect">
            <a:avLst/>
          </a:prstGeom>
          <a:noFill/>
        </p:spPr>
        <p:txBody>
          <a:bodyPr wrap="square" rtlCol="0">
            <a:spAutoFit/>
          </a:bodyPr>
          <a:lstStyle/>
          <a:p>
            <a:r>
              <a:rPr kumimoji="1" lang="ja-JP" altLang="en-US" dirty="0">
                <a:latin typeface="メイリオ" panose="020B0604030504040204" pitchFamily="50" charset="-128"/>
                <a:ea typeface="メイリオ" panose="020B0604030504040204" pitchFamily="50" charset="-128"/>
              </a:rPr>
              <a:t>（参考文献［</a:t>
            </a:r>
            <a:r>
              <a:rPr kumimoji="1" lang="en-US" altLang="ja-JP" dirty="0">
                <a:latin typeface="メイリオ" panose="020B0604030504040204" pitchFamily="50" charset="-128"/>
                <a:ea typeface="メイリオ" panose="020B0604030504040204" pitchFamily="50" charset="-128"/>
              </a:rPr>
              <a:t>7</a:t>
            </a:r>
            <a:r>
              <a:rPr kumimoji="1" lang="ja-JP" altLang="en-US" dirty="0">
                <a:latin typeface="メイリオ" panose="020B0604030504040204" pitchFamily="50" charset="-128"/>
                <a:ea typeface="メイリオ" panose="020B0604030504040204" pitchFamily="50" charset="-128"/>
              </a:rPr>
              <a:t>］より引用）</a:t>
            </a:r>
          </a:p>
        </p:txBody>
      </p:sp>
      <p:sp>
        <p:nvSpPr>
          <p:cNvPr id="10" name="テキスト ボックス 9">
            <a:extLst>
              <a:ext uri="{FF2B5EF4-FFF2-40B4-BE49-F238E27FC236}">
                <a16:creationId xmlns:a16="http://schemas.microsoft.com/office/drawing/2014/main" id="{360F015A-EB8B-4B91-8C55-78362F944ACA}"/>
              </a:ext>
            </a:extLst>
          </p:cNvPr>
          <p:cNvSpPr txBox="1"/>
          <p:nvPr/>
        </p:nvSpPr>
        <p:spPr>
          <a:xfrm>
            <a:off x="204186" y="6468291"/>
            <a:ext cx="798991" cy="369332"/>
          </a:xfrm>
          <a:prstGeom prst="rect">
            <a:avLst/>
          </a:prstGeom>
          <a:noFill/>
        </p:spPr>
        <p:txBody>
          <a:bodyPr wrap="square" rtlCol="0">
            <a:spAutoFit/>
          </a:bodyPr>
          <a:lstStyle/>
          <a:p>
            <a:fld id="{663BECE7-468A-4756-BEAC-1E32424108BE}" type="slidenum">
              <a:rPr kumimoji="1" lang="ja-JP" altLang="en-US" smtClean="0">
                <a:solidFill>
                  <a:schemeClr val="bg1">
                    <a:lumMod val="50000"/>
                  </a:schemeClr>
                </a:solidFill>
              </a:rPr>
              <a:t>22</a:t>
            </a:fld>
            <a:endParaRPr kumimoji="1" lang="ja-JP" altLang="en-US" dirty="0">
              <a:solidFill>
                <a:schemeClr val="bg1">
                  <a:lumMod val="50000"/>
                </a:schemeClr>
              </a:solidFill>
            </a:endParaRPr>
          </a:p>
        </p:txBody>
      </p:sp>
      <p:pic>
        <p:nvPicPr>
          <p:cNvPr id="4" name="図 3" descr="ダイアグラム, ヒストグラム&#10;&#10;自動的に生成された説明">
            <a:extLst>
              <a:ext uri="{FF2B5EF4-FFF2-40B4-BE49-F238E27FC236}">
                <a16:creationId xmlns:a16="http://schemas.microsoft.com/office/drawing/2014/main" id="{AEFCF801-68CD-4DA6-A21A-C7B79ADD9B20}"/>
              </a:ext>
            </a:extLst>
          </p:cNvPr>
          <p:cNvPicPr>
            <a:picLocks noChangeAspect="1"/>
          </p:cNvPicPr>
          <p:nvPr/>
        </p:nvPicPr>
        <p:blipFill rotWithShape="1">
          <a:blip r:embed="rId2">
            <a:extLst>
              <a:ext uri="{28A0092B-C50C-407E-A947-70E740481C1C}">
                <a14:useLocalDpi xmlns:a14="http://schemas.microsoft.com/office/drawing/2010/main" val="0"/>
              </a:ext>
            </a:extLst>
          </a:blip>
          <a:srcRect t="4148" r="50000" b="8888"/>
          <a:stretch/>
        </p:blipFill>
        <p:spPr>
          <a:xfrm>
            <a:off x="2853266" y="497477"/>
            <a:ext cx="2924488" cy="6340146"/>
          </a:xfrm>
          <a:prstGeom prst="rect">
            <a:avLst/>
          </a:prstGeom>
        </p:spPr>
      </p:pic>
      <p:pic>
        <p:nvPicPr>
          <p:cNvPr id="12" name="図 11" descr="グラフ&#10;&#10;中程度の精度で自動的に生成された説明">
            <a:extLst>
              <a:ext uri="{FF2B5EF4-FFF2-40B4-BE49-F238E27FC236}">
                <a16:creationId xmlns:a16="http://schemas.microsoft.com/office/drawing/2014/main" id="{2185DE72-820A-41B5-AD88-D45C7378F343}"/>
              </a:ext>
            </a:extLst>
          </p:cNvPr>
          <p:cNvPicPr>
            <a:picLocks noChangeAspect="1"/>
          </p:cNvPicPr>
          <p:nvPr/>
        </p:nvPicPr>
        <p:blipFill rotWithShape="1">
          <a:blip r:embed="rId3">
            <a:extLst>
              <a:ext uri="{28A0092B-C50C-407E-A947-70E740481C1C}">
                <a14:useLocalDpi xmlns:a14="http://schemas.microsoft.com/office/drawing/2010/main" val="0"/>
              </a:ext>
            </a:extLst>
          </a:blip>
          <a:srcRect t="3696" r="50000" b="9214"/>
          <a:stretch/>
        </p:blipFill>
        <p:spPr>
          <a:xfrm>
            <a:off x="5915711" y="506666"/>
            <a:ext cx="2794000" cy="6298356"/>
          </a:xfrm>
          <a:prstGeom prst="rect">
            <a:avLst/>
          </a:prstGeom>
        </p:spPr>
      </p:pic>
      <p:sp>
        <p:nvSpPr>
          <p:cNvPr id="13" name="正方形/長方形 12">
            <a:extLst>
              <a:ext uri="{FF2B5EF4-FFF2-40B4-BE49-F238E27FC236}">
                <a16:creationId xmlns:a16="http://schemas.microsoft.com/office/drawing/2014/main" id="{C6646116-9BEF-4EFE-BEA9-802F80B27E22}"/>
              </a:ext>
            </a:extLst>
          </p:cNvPr>
          <p:cNvSpPr/>
          <p:nvPr/>
        </p:nvSpPr>
        <p:spPr>
          <a:xfrm>
            <a:off x="423391" y="1083462"/>
            <a:ext cx="2345265" cy="512482"/>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2000" dirty="0">
                <a:solidFill>
                  <a:sysClr val="windowText" lastClr="000000"/>
                </a:solidFill>
                <a:latin typeface="メイリオ" panose="020B0604030504040204" pitchFamily="50" charset="-128"/>
                <a:ea typeface="メイリオ" panose="020B0604030504040204" pitchFamily="50" charset="-128"/>
              </a:rPr>
              <a:t>4</a:t>
            </a:r>
            <a:r>
              <a:rPr kumimoji="1" lang="ja-JP" altLang="en-US" sz="2000" dirty="0">
                <a:solidFill>
                  <a:sysClr val="windowText" lastClr="000000"/>
                </a:solidFill>
                <a:latin typeface="メイリオ" panose="020B0604030504040204" pitchFamily="50" charset="-128"/>
                <a:ea typeface="メイリオ" panose="020B0604030504040204" pitchFamily="50" charset="-128"/>
              </a:rPr>
              <a:t>週間通常飼育群</a:t>
            </a:r>
          </a:p>
        </p:txBody>
      </p:sp>
      <p:sp>
        <p:nvSpPr>
          <p:cNvPr id="14" name="正方形/長方形 13">
            <a:extLst>
              <a:ext uri="{FF2B5EF4-FFF2-40B4-BE49-F238E27FC236}">
                <a16:creationId xmlns:a16="http://schemas.microsoft.com/office/drawing/2014/main" id="{46A20692-BAC0-4639-ABE2-BBF7008CCC34}"/>
              </a:ext>
            </a:extLst>
          </p:cNvPr>
          <p:cNvSpPr/>
          <p:nvPr/>
        </p:nvSpPr>
        <p:spPr>
          <a:xfrm>
            <a:off x="719723" y="2662820"/>
            <a:ext cx="1752600" cy="472942"/>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ysClr val="windowText" lastClr="000000"/>
                </a:solidFill>
                <a:latin typeface="メイリオ" panose="020B0604030504040204" pitchFamily="50" charset="-128"/>
                <a:ea typeface="メイリオ" panose="020B0604030504040204" pitchFamily="50" charset="-128"/>
              </a:rPr>
              <a:t>懸垂</a:t>
            </a:r>
            <a:r>
              <a:rPr lang="en-US" altLang="ja-JP" sz="2000" dirty="0">
                <a:solidFill>
                  <a:sysClr val="windowText" lastClr="000000"/>
                </a:solidFill>
                <a:latin typeface="メイリオ" panose="020B0604030504040204" pitchFamily="50" charset="-128"/>
                <a:ea typeface="メイリオ" panose="020B0604030504040204" pitchFamily="50" charset="-128"/>
              </a:rPr>
              <a:t>1</a:t>
            </a:r>
            <a:r>
              <a:rPr kumimoji="1" lang="ja-JP" altLang="en-US" sz="2000" dirty="0">
                <a:solidFill>
                  <a:sysClr val="windowText" lastClr="000000"/>
                </a:solidFill>
                <a:latin typeface="メイリオ" panose="020B0604030504040204" pitchFamily="50" charset="-128"/>
                <a:ea typeface="メイリオ" panose="020B0604030504040204" pitchFamily="50" charset="-128"/>
              </a:rPr>
              <a:t>週間群</a:t>
            </a:r>
          </a:p>
        </p:txBody>
      </p:sp>
      <p:sp>
        <p:nvSpPr>
          <p:cNvPr id="27" name="正方形/長方形 26">
            <a:extLst>
              <a:ext uri="{FF2B5EF4-FFF2-40B4-BE49-F238E27FC236}">
                <a16:creationId xmlns:a16="http://schemas.microsoft.com/office/drawing/2014/main" id="{63DF2EA4-A7D1-49EC-B6DB-7AEE4B6A9CA4}"/>
              </a:ext>
            </a:extLst>
          </p:cNvPr>
          <p:cNvSpPr/>
          <p:nvPr/>
        </p:nvSpPr>
        <p:spPr>
          <a:xfrm>
            <a:off x="3037982" y="151067"/>
            <a:ext cx="3069914" cy="3442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メイリオ" panose="020B0604030504040204" pitchFamily="50" charset="-128"/>
                <a:ea typeface="メイリオ" panose="020B0604030504040204" pitchFamily="50" charset="-128"/>
              </a:rPr>
              <a:t>タイプ</a:t>
            </a:r>
            <a:r>
              <a:rPr lang="en-US" altLang="ja-JP" sz="2000" dirty="0">
                <a:solidFill>
                  <a:sysClr val="windowText" lastClr="000000"/>
                </a:solidFill>
                <a:latin typeface="メイリオ" panose="020B0604030504040204" pitchFamily="50" charset="-128"/>
                <a:ea typeface="メイリオ" panose="020B0604030504040204" pitchFamily="50" charset="-128"/>
              </a:rPr>
              <a:t>Ⅰ</a:t>
            </a:r>
            <a:r>
              <a:rPr lang="ja-JP" altLang="en-US" sz="2000" dirty="0">
                <a:solidFill>
                  <a:sysClr val="windowText" lastClr="000000"/>
                </a:solidFill>
                <a:latin typeface="メイリオ" panose="020B0604030504040204" pitchFamily="50" charset="-128"/>
                <a:ea typeface="メイリオ" panose="020B0604030504040204" pitchFamily="50" charset="-128"/>
              </a:rPr>
              <a:t>（遅筋繊維）</a:t>
            </a:r>
            <a:endParaRPr kumimoji="1" lang="ja-JP" altLang="en-US" sz="2000" dirty="0">
              <a:solidFill>
                <a:sysClr val="windowText" lastClr="000000"/>
              </a:solidFill>
              <a:latin typeface="メイリオ" panose="020B0604030504040204" pitchFamily="50" charset="-128"/>
              <a:ea typeface="メイリオ" panose="020B0604030504040204" pitchFamily="50" charset="-128"/>
            </a:endParaRPr>
          </a:p>
        </p:txBody>
      </p:sp>
      <p:sp>
        <p:nvSpPr>
          <p:cNvPr id="28" name="正方形/長方形 27">
            <a:extLst>
              <a:ext uri="{FF2B5EF4-FFF2-40B4-BE49-F238E27FC236}">
                <a16:creationId xmlns:a16="http://schemas.microsoft.com/office/drawing/2014/main" id="{00776981-7DEA-4C85-B940-3D1B9C98BE50}"/>
              </a:ext>
            </a:extLst>
          </p:cNvPr>
          <p:cNvSpPr/>
          <p:nvPr/>
        </p:nvSpPr>
        <p:spPr>
          <a:xfrm>
            <a:off x="5915711" y="151066"/>
            <a:ext cx="3069914" cy="3442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メイリオ" panose="020B0604030504040204" pitchFamily="50" charset="-128"/>
                <a:ea typeface="メイリオ" panose="020B0604030504040204" pitchFamily="50" charset="-128"/>
              </a:rPr>
              <a:t>タイプ</a:t>
            </a:r>
            <a:r>
              <a:rPr lang="en-US" altLang="ja-JP" sz="2000" dirty="0">
                <a:solidFill>
                  <a:sysClr val="windowText" lastClr="000000"/>
                </a:solidFill>
                <a:latin typeface="メイリオ" panose="020B0604030504040204" pitchFamily="50" charset="-128"/>
                <a:ea typeface="メイリオ" panose="020B0604030504040204" pitchFamily="50" charset="-128"/>
              </a:rPr>
              <a:t>Ⅱ</a:t>
            </a:r>
            <a:r>
              <a:rPr lang="ja-JP" altLang="en-US" sz="2000" dirty="0">
                <a:solidFill>
                  <a:sysClr val="windowText" lastClr="000000"/>
                </a:solidFill>
                <a:latin typeface="メイリオ" panose="020B0604030504040204" pitchFamily="50" charset="-128"/>
                <a:ea typeface="メイリオ" panose="020B0604030504040204" pitchFamily="50" charset="-128"/>
              </a:rPr>
              <a:t>（速筋繊維）</a:t>
            </a:r>
            <a:endParaRPr kumimoji="1" lang="ja-JP" altLang="en-US" sz="2000" dirty="0">
              <a:solidFill>
                <a:sysClr val="windowText" lastClr="000000"/>
              </a:solidFill>
              <a:latin typeface="メイリオ" panose="020B0604030504040204" pitchFamily="50" charset="-128"/>
              <a:ea typeface="メイリオ" panose="020B0604030504040204" pitchFamily="50" charset="-128"/>
            </a:endParaRPr>
          </a:p>
        </p:txBody>
      </p:sp>
      <p:sp>
        <p:nvSpPr>
          <p:cNvPr id="31" name="コンテンツ プレースホルダー 2">
            <a:extLst>
              <a:ext uri="{FF2B5EF4-FFF2-40B4-BE49-F238E27FC236}">
                <a16:creationId xmlns:a16="http://schemas.microsoft.com/office/drawing/2014/main" id="{719EB686-3843-4A77-8D87-C65D9A1C02A5}"/>
              </a:ext>
            </a:extLst>
          </p:cNvPr>
          <p:cNvSpPr>
            <a:spLocks noGrp="1"/>
          </p:cNvSpPr>
          <p:nvPr>
            <p:ph idx="1"/>
          </p:nvPr>
        </p:nvSpPr>
        <p:spPr>
          <a:xfrm>
            <a:off x="9205812" y="3826276"/>
            <a:ext cx="2714806" cy="2130641"/>
          </a:xfrm>
          <a:ln w="19050">
            <a:solidFill>
              <a:schemeClr val="accent1"/>
            </a:solidFill>
            <a:prstDash val="lgDash"/>
          </a:ln>
        </p:spPr>
        <p:txBody>
          <a:bodyPr>
            <a:normAutofit lnSpcReduction="10000"/>
          </a:bodyPr>
          <a:lstStyle/>
          <a:p>
            <a:pPr>
              <a:lnSpc>
                <a:spcPct val="100000"/>
              </a:lnSpc>
            </a:pPr>
            <a:r>
              <a:rPr kumimoji="1" lang="ja-JP" altLang="en-US" sz="2400" dirty="0">
                <a:latin typeface="メイリオ" panose="020B0604030504040204" pitchFamily="50" charset="-128"/>
                <a:ea typeface="メイリオ" panose="020B0604030504040204" pitchFamily="50" charset="-128"/>
              </a:rPr>
              <a:t>縦軸：筋線維数</a:t>
            </a:r>
            <a:endParaRPr kumimoji="1" lang="en-US" altLang="ja-JP" sz="2400" dirty="0">
              <a:latin typeface="メイリオ" panose="020B0604030504040204" pitchFamily="50" charset="-128"/>
              <a:ea typeface="メイリオ" panose="020B0604030504040204" pitchFamily="50" charset="-128"/>
            </a:endParaRPr>
          </a:p>
          <a:p>
            <a:pPr>
              <a:lnSpc>
                <a:spcPct val="150000"/>
              </a:lnSpc>
            </a:pPr>
            <a:r>
              <a:rPr lang="ja-JP" altLang="en-US" sz="2400" dirty="0">
                <a:latin typeface="メイリオ" panose="020B0604030504040204" pitchFamily="50" charset="-128"/>
                <a:ea typeface="メイリオ" panose="020B0604030504040204" pitchFamily="50" charset="-128"/>
              </a:rPr>
              <a:t>横軸：筋線維横断面積の区間の上限値</a:t>
            </a:r>
            <a:endParaRPr kumimoji="1" lang="en-US" altLang="ja-JP" sz="2400" dirty="0">
              <a:latin typeface="メイリオ" panose="020B0604030504040204" pitchFamily="50" charset="-128"/>
              <a:ea typeface="メイリオ" panose="020B0604030504040204" pitchFamily="50" charset="-128"/>
            </a:endParaRPr>
          </a:p>
        </p:txBody>
      </p:sp>
      <p:sp>
        <p:nvSpPr>
          <p:cNvPr id="32" name="正方形/長方形 31">
            <a:extLst>
              <a:ext uri="{FF2B5EF4-FFF2-40B4-BE49-F238E27FC236}">
                <a16:creationId xmlns:a16="http://schemas.microsoft.com/office/drawing/2014/main" id="{94A5BD9A-492D-4046-B17E-EB30020DA08B}"/>
              </a:ext>
            </a:extLst>
          </p:cNvPr>
          <p:cNvSpPr/>
          <p:nvPr/>
        </p:nvSpPr>
        <p:spPr>
          <a:xfrm>
            <a:off x="719723" y="4151050"/>
            <a:ext cx="1752600" cy="472942"/>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ysClr val="windowText" lastClr="000000"/>
                </a:solidFill>
                <a:latin typeface="メイリオ" panose="020B0604030504040204" pitchFamily="50" charset="-128"/>
                <a:ea typeface="メイリオ" panose="020B0604030504040204" pitchFamily="50" charset="-128"/>
              </a:rPr>
              <a:t>懸垂</a:t>
            </a:r>
            <a:r>
              <a:rPr kumimoji="1" lang="en-US" altLang="ja-JP" sz="2000" dirty="0">
                <a:solidFill>
                  <a:sysClr val="windowText" lastClr="000000"/>
                </a:solidFill>
                <a:latin typeface="メイリオ" panose="020B0604030504040204" pitchFamily="50" charset="-128"/>
                <a:ea typeface="メイリオ" panose="020B0604030504040204" pitchFamily="50" charset="-128"/>
              </a:rPr>
              <a:t>2</a:t>
            </a:r>
            <a:r>
              <a:rPr kumimoji="1" lang="ja-JP" altLang="en-US" sz="2000" dirty="0">
                <a:solidFill>
                  <a:sysClr val="windowText" lastClr="000000"/>
                </a:solidFill>
                <a:latin typeface="メイリオ" panose="020B0604030504040204" pitchFamily="50" charset="-128"/>
                <a:ea typeface="メイリオ" panose="020B0604030504040204" pitchFamily="50" charset="-128"/>
              </a:rPr>
              <a:t>週間群</a:t>
            </a:r>
          </a:p>
        </p:txBody>
      </p:sp>
      <p:sp>
        <p:nvSpPr>
          <p:cNvPr id="33" name="正方形/長方形 32">
            <a:extLst>
              <a:ext uri="{FF2B5EF4-FFF2-40B4-BE49-F238E27FC236}">
                <a16:creationId xmlns:a16="http://schemas.microsoft.com/office/drawing/2014/main" id="{1FB06EF3-F62F-48FC-9241-68673E9A5963}"/>
              </a:ext>
            </a:extLst>
          </p:cNvPr>
          <p:cNvSpPr/>
          <p:nvPr/>
        </p:nvSpPr>
        <p:spPr>
          <a:xfrm>
            <a:off x="719723" y="5639280"/>
            <a:ext cx="1752600" cy="472942"/>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dirty="0">
                <a:solidFill>
                  <a:sysClr val="windowText" lastClr="000000"/>
                </a:solidFill>
                <a:latin typeface="メイリオ" panose="020B0604030504040204" pitchFamily="50" charset="-128"/>
                <a:ea typeface="メイリオ" panose="020B0604030504040204" pitchFamily="50" charset="-128"/>
              </a:rPr>
              <a:t>懸垂</a:t>
            </a:r>
            <a:r>
              <a:rPr kumimoji="1" lang="en-US" altLang="ja-JP" sz="2000" dirty="0">
                <a:solidFill>
                  <a:sysClr val="windowText" lastClr="000000"/>
                </a:solidFill>
                <a:latin typeface="メイリオ" panose="020B0604030504040204" pitchFamily="50" charset="-128"/>
                <a:ea typeface="メイリオ" panose="020B0604030504040204" pitchFamily="50" charset="-128"/>
              </a:rPr>
              <a:t>4</a:t>
            </a:r>
            <a:r>
              <a:rPr kumimoji="1" lang="ja-JP" altLang="en-US" sz="2000" dirty="0">
                <a:solidFill>
                  <a:sysClr val="windowText" lastClr="000000"/>
                </a:solidFill>
                <a:latin typeface="メイリオ" panose="020B0604030504040204" pitchFamily="50" charset="-128"/>
                <a:ea typeface="メイリオ" panose="020B0604030504040204" pitchFamily="50" charset="-128"/>
              </a:rPr>
              <a:t>週間群</a:t>
            </a:r>
          </a:p>
        </p:txBody>
      </p:sp>
    </p:spTree>
    <p:extLst>
      <p:ext uri="{BB962C8B-B14F-4D97-AF65-F5344CB8AC3E}">
        <p14:creationId xmlns:p14="http://schemas.microsoft.com/office/powerpoint/2010/main" val="2036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1">
            <a:extLst>
              <a:ext uri="{FF2B5EF4-FFF2-40B4-BE49-F238E27FC236}">
                <a16:creationId xmlns:a16="http://schemas.microsoft.com/office/drawing/2014/main" id="{11A5463C-818C-4026-AB90-9AA8E4386A24}"/>
              </a:ext>
            </a:extLst>
          </p:cNvPr>
          <p:cNvSpPr>
            <a:spLocks noGrp="1"/>
          </p:cNvSpPr>
          <p:nvPr>
            <p:ph type="title"/>
          </p:nvPr>
        </p:nvSpPr>
        <p:spPr>
          <a:xfrm>
            <a:off x="838199" y="365125"/>
            <a:ext cx="10885736" cy="1325563"/>
          </a:xfrm>
        </p:spPr>
        <p:txBody>
          <a:bodyPr/>
          <a:lstStyle/>
          <a:p>
            <a:r>
              <a:rPr kumimoji="1" lang="ja-JP" altLang="en-US" u="sng" dirty="0">
                <a:uFill>
                  <a:solidFill>
                    <a:srgbClr val="FF3399"/>
                  </a:solidFill>
                </a:uFill>
                <a:latin typeface="メイリオ" panose="020B0604030504040204" pitchFamily="50" charset="-128"/>
                <a:ea typeface="メイリオ" panose="020B0604030504040204" pitchFamily="50" charset="-128"/>
              </a:rPr>
              <a:t>後肢懸垂ラットの萎縮筋組織像の変化</a:t>
            </a:r>
          </a:p>
        </p:txBody>
      </p:sp>
      <p:sp>
        <p:nvSpPr>
          <p:cNvPr id="8" name="テキスト ボックス 7">
            <a:extLst>
              <a:ext uri="{FF2B5EF4-FFF2-40B4-BE49-F238E27FC236}">
                <a16:creationId xmlns:a16="http://schemas.microsoft.com/office/drawing/2014/main" id="{DB968E3C-DF53-4AED-8343-D85CE02B97C3}"/>
              </a:ext>
            </a:extLst>
          </p:cNvPr>
          <p:cNvSpPr txBox="1"/>
          <p:nvPr/>
        </p:nvSpPr>
        <p:spPr>
          <a:xfrm>
            <a:off x="9205812" y="6488668"/>
            <a:ext cx="3210777" cy="369332"/>
          </a:xfrm>
          <a:prstGeom prst="rect">
            <a:avLst/>
          </a:prstGeom>
          <a:noFill/>
        </p:spPr>
        <p:txBody>
          <a:bodyPr wrap="square" rtlCol="0">
            <a:spAutoFit/>
          </a:bodyPr>
          <a:lstStyle/>
          <a:p>
            <a:r>
              <a:rPr kumimoji="1" lang="ja-JP" altLang="en-US" dirty="0">
                <a:latin typeface="メイリオ" panose="020B0604030504040204" pitchFamily="50" charset="-128"/>
                <a:ea typeface="メイリオ" panose="020B0604030504040204" pitchFamily="50" charset="-128"/>
              </a:rPr>
              <a:t>（参考文献［</a:t>
            </a:r>
            <a:r>
              <a:rPr kumimoji="1" lang="en-US" altLang="ja-JP" dirty="0">
                <a:latin typeface="メイリオ" panose="020B0604030504040204" pitchFamily="50" charset="-128"/>
                <a:ea typeface="メイリオ" panose="020B0604030504040204" pitchFamily="50" charset="-128"/>
              </a:rPr>
              <a:t>8</a:t>
            </a:r>
            <a:r>
              <a:rPr kumimoji="1" lang="ja-JP" altLang="en-US" dirty="0">
                <a:latin typeface="メイリオ" panose="020B0604030504040204" pitchFamily="50" charset="-128"/>
                <a:ea typeface="メイリオ" panose="020B0604030504040204" pitchFamily="50" charset="-128"/>
              </a:rPr>
              <a:t>］より引用）</a:t>
            </a:r>
          </a:p>
        </p:txBody>
      </p:sp>
      <p:sp>
        <p:nvSpPr>
          <p:cNvPr id="10" name="テキスト ボックス 9">
            <a:extLst>
              <a:ext uri="{FF2B5EF4-FFF2-40B4-BE49-F238E27FC236}">
                <a16:creationId xmlns:a16="http://schemas.microsoft.com/office/drawing/2014/main" id="{360F015A-EB8B-4B91-8C55-78362F944ACA}"/>
              </a:ext>
            </a:extLst>
          </p:cNvPr>
          <p:cNvSpPr txBox="1"/>
          <p:nvPr/>
        </p:nvSpPr>
        <p:spPr>
          <a:xfrm>
            <a:off x="204186" y="6468291"/>
            <a:ext cx="798991" cy="369332"/>
          </a:xfrm>
          <a:prstGeom prst="rect">
            <a:avLst/>
          </a:prstGeom>
          <a:noFill/>
        </p:spPr>
        <p:txBody>
          <a:bodyPr wrap="square" rtlCol="0">
            <a:spAutoFit/>
          </a:bodyPr>
          <a:lstStyle/>
          <a:p>
            <a:fld id="{663BECE7-468A-4756-BEAC-1E32424108BE}" type="slidenum">
              <a:rPr kumimoji="1" lang="ja-JP" altLang="en-US" smtClean="0">
                <a:solidFill>
                  <a:schemeClr val="bg1">
                    <a:lumMod val="50000"/>
                  </a:schemeClr>
                </a:solidFill>
              </a:rPr>
              <a:t>23</a:t>
            </a:fld>
            <a:endParaRPr kumimoji="1" lang="ja-JP" altLang="en-US" dirty="0">
              <a:solidFill>
                <a:schemeClr val="bg1">
                  <a:lumMod val="50000"/>
                </a:schemeClr>
              </a:solidFill>
            </a:endParaRPr>
          </a:p>
        </p:txBody>
      </p:sp>
      <p:grpSp>
        <p:nvGrpSpPr>
          <p:cNvPr id="29" name="グループ化 28">
            <a:extLst>
              <a:ext uri="{FF2B5EF4-FFF2-40B4-BE49-F238E27FC236}">
                <a16:creationId xmlns:a16="http://schemas.microsoft.com/office/drawing/2014/main" id="{F4A790CA-84B2-4C53-A98E-8F758E36E20C}"/>
              </a:ext>
            </a:extLst>
          </p:cNvPr>
          <p:cNvGrpSpPr/>
          <p:nvPr/>
        </p:nvGrpSpPr>
        <p:grpSpPr>
          <a:xfrm>
            <a:off x="2946290" y="1641863"/>
            <a:ext cx="6026242" cy="4942874"/>
            <a:chOff x="2931237" y="1404946"/>
            <a:chExt cx="6329525" cy="5369464"/>
          </a:xfrm>
        </p:grpSpPr>
        <p:pic>
          <p:nvPicPr>
            <p:cNvPr id="5" name="図 4" descr="テキスト が含まれている画像&#10;&#10;自動的に生成された説明">
              <a:extLst>
                <a:ext uri="{FF2B5EF4-FFF2-40B4-BE49-F238E27FC236}">
                  <a16:creationId xmlns:a16="http://schemas.microsoft.com/office/drawing/2014/main" id="{AB7CCBDD-506F-4342-B88D-B107C6B34F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31237" y="1404946"/>
              <a:ext cx="6329525" cy="5369464"/>
            </a:xfrm>
            <a:prstGeom prst="rect">
              <a:avLst/>
            </a:prstGeom>
          </p:spPr>
        </p:pic>
        <p:cxnSp>
          <p:nvCxnSpPr>
            <p:cNvPr id="22" name="直線矢印コネクタ 21">
              <a:extLst>
                <a:ext uri="{FF2B5EF4-FFF2-40B4-BE49-F238E27FC236}">
                  <a16:creationId xmlns:a16="http://schemas.microsoft.com/office/drawing/2014/main" id="{48E8C185-DB5A-471D-91EC-4AD6D9DA9FCC}"/>
                </a:ext>
              </a:extLst>
            </p:cNvPr>
            <p:cNvCxnSpPr>
              <a:cxnSpLocks/>
            </p:cNvCxnSpPr>
            <p:nvPr/>
          </p:nvCxnSpPr>
          <p:spPr>
            <a:xfrm>
              <a:off x="5903650" y="2650799"/>
              <a:ext cx="550416" cy="0"/>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27">
              <a:extLst>
                <a:ext uri="{FF2B5EF4-FFF2-40B4-BE49-F238E27FC236}">
                  <a16:creationId xmlns:a16="http://schemas.microsoft.com/office/drawing/2014/main" id="{3023EF88-7C26-4CA6-9EB8-00AC8F0D29D4}"/>
                </a:ext>
              </a:extLst>
            </p:cNvPr>
            <p:cNvCxnSpPr>
              <a:cxnSpLocks/>
            </p:cNvCxnSpPr>
            <p:nvPr/>
          </p:nvCxnSpPr>
          <p:spPr>
            <a:xfrm>
              <a:off x="5903650" y="4836185"/>
              <a:ext cx="550416" cy="0"/>
            </a:xfrm>
            <a:prstGeom prst="straightConnector1">
              <a:avLst/>
            </a:prstGeom>
            <a:ln w="5715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sp>
        <p:nvSpPr>
          <p:cNvPr id="23" name="コンテンツ プレースホルダー 2">
            <a:extLst>
              <a:ext uri="{FF2B5EF4-FFF2-40B4-BE49-F238E27FC236}">
                <a16:creationId xmlns:a16="http://schemas.microsoft.com/office/drawing/2014/main" id="{8F372B7C-98FF-4290-9BE9-3B34DB5346D7}"/>
              </a:ext>
            </a:extLst>
          </p:cNvPr>
          <p:cNvSpPr txBox="1">
            <a:spLocks/>
          </p:cNvSpPr>
          <p:nvPr/>
        </p:nvSpPr>
        <p:spPr>
          <a:xfrm>
            <a:off x="389480" y="2247210"/>
            <a:ext cx="2556810" cy="9865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None/>
            </a:pPr>
            <a:r>
              <a:rPr lang="ja-JP" altLang="en-US" dirty="0">
                <a:latin typeface="メイリオ" panose="020B0604030504040204" pitchFamily="50" charset="-128"/>
                <a:ea typeface="メイリオ" panose="020B0604030504040204" pitchFamily="50" charset="-128"/>
              </a:rPr>
              <a:t>長趾伸筋</a:t>
            </a:r>
            <a:br>
              <a:rPr lang="en-US" altLang="ja-JP" dirty="0">
                <a:latin typeface="メイリオ" panose="020B0604030504040204" pitchFamily="50" charset="-128"/>
                <a:ea typeface="メイリオ" panose="020B0604030504040204" pitchFamily="50" charset="-128"/>
              </a:rPr>
            </a:br>
            <a:r>
              <a:rPr lang="ja-JP" altLang="en-US" dirty="0">
                <a:latin typeface="メイリオ" panose="020B0604030504040204" pitchFamily="50" charset="-128"/>
                <a:ea typeface="メイリオ" panose="020B0604030504040204" pitchFamily="50" charset="-128"/>
              </a:rPr>
              <a:t>（</a:t>
            </a:r>
            <a:r>
              <a:rPr lang="en-US" altLang="ja-JP" dirty="0">
                <a:latin typeface="メイリオ" panose="020B0604030504040204" pitchFamily="50" charset="-128"/>
                <a:ea typeface="メイリオ" panose="020B0604030504040204" pitchFamily="50" charset="-128"/>
              </a:rPr>
              <a:t>EDL,</a:t>
            </a:r>
            <a:r>
              <a:rPr lang="ja-JP" altLang="en-US" dirty="0">
                <a:latin typeface="メイリオ" panose="020B0604030504040204" pitchFamily="50" charset="-128"/>
                <a:ea typeface="メイリオ" panose="020B0604030504040204" pitchFamily="50" charset="-128"/>
              </a:rPr>
              <a:t> 速筋）</a:t>
            </a:r>
            <a:endParaRPr lang="en-US" altLang="ja-JP" dirty="0">
              <a:latin typeface="メイリオ" panose="020B0604030504040204" pitchFamily="50" charset="-128"/>
              <a:ea typeface="メイリオ" panose="020B0604030504040204" pitchFamily="50" charset="-128"/>
            </a:endParaRPr>
          </a:p>
        </p:txBody>
      </p:sp>
      <p:sp>
        <p:nvSpPr>
          <p:cNvPr id="30" name="コンテンツ プレースホルダー 2">
            <a:extLst>
              <a:ext uri="{FF2B5EF4-FFF2-40B4-BE49-F238E27FC236}">
                <a16:creationId xmlns:a16="http://schemas.microsoft.com/office/drawing/2014/main" id="{6BB7EFCD-DEF4-4024-8842-1022F5BB66B8}"/>
              </a:ext>
            </a:extLst>
          </p:cNvPr>
          <p:cNvSpPr txBox="1">
            <a:spLocks/>
          </p:cNvSpPr>
          <p:nvPr/>
        </p:nvSpPr>
        <p:spPr>
          <a:xfrm>
            <a:off x="9178840" y="2077716"/>
            <a:ext cx="2825687" cy="1325560"/>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None/>
            </a:pPr>
            <a:r>
              <a:rPr lang="ja-JP" altLang="en-US" dirty="0">
                <a:latin typeface="メイリオ" panose="020B0604030504040204" pitchFamily="50" charset="-128"/>
                <a:ea typeface="メイリオ" panose="020B0604030504040204" pitchFamily="50" charset="-128"/>
              </a:rPr>
              <a:t>タイプ</a:t>
            </a:r>
            <a:r>
              <a:rPr lang="en-US" altLang="ja-JP" dirty="0">
                <a:latin typeface="メイリオ" panose="020B0604030504040204" pitchFamily="50" charset="-128"/>
                <a:ea typeface="メイリオ" panose="020B0604030504040204" pitchFamily="50" charset="-128"/>
              </a:rPr>
              <a:t>Ⅰ</a:t>
            </a:r>
            <a:r>
              <a:rPr lang="ja-JP" altLang="en-US" dirty="0">
                <a:latin typeface="メイリオ" panose="020B0604030504040204" pitchFamily="50" charset="-128"/>
                <a:ea typeface="メイリオ" panose="020B0604030504040204" pitchFamily="50" charset="-128"/>
              </a:rPr>
              <a:t>および</a:t>
            </a:r>
            <a:r>
              <a:rPr lang="en-US" altLang="ja-JP" dirty="0">
                <a:latin typeface="メイリオ" panose="020B0604030504040204" pitchFamily="50" charset="-128"/>
                <a:ea typeface="メイリオ" panose="020B0604030504040204" pitchFamily="50" charset="-128"/>
              </a:rPr>
              <a:t>Ⅱ</a:t>
            </a:r>
            <a:r>
              <a:rPr lang="ja-JP" altLang="en-US" dirty="0">
                <a:latin typeface="メイリオ" panose="020B0604030504040204" pitchFamily="50" charset="-128"/>
                <a:ea typeface="メイリオ" panose="020B0604030504040204" pitchFamily="50" charset="-128"/>
              </a:rPr>
              <a:t>の占有比率に明らかな変化はない</a:t>
            </a:r>
            <a:endParaRPr lang="en-US" altLang="ja-JP" dirty="0">
              <a:latin typeface="メイリオ" panose="020B0604030504040204" pitchFamily="50" charset="-128"/>
              <a:ea typeface="メイリオ" panose="020B0604030504040204" pitchFamily="50" charset="-128"/>
            </a:endParaRPr>
          </a:p>
        </p:txBody>
      </p:sp>
      <p:sp>
        <p:nvSpPr>
          <p:cNvPr id="31" name="コンテンツ プレースホルダー 2">
            <a:extLst>
              <a:ext uri="{FF2B5EF4-FFF2-40B4-BE49-F238E27FC236}">
                <a16:creationId xmlns:a16="http://schemas.microsoft.com/office/drawing/2014/main" id="{C5CC0F76-96E9-424D-8390-138E69717D86}"/>
              </a:ext>
            </a:extLst>
          </p:cNvPr>
          <p:cNvSpPr txBox="1">
            <a:spLocks/>
          </p:cNvSpPr>
          <p:nvPr/>
        </p:nvSpPr>
        <p:spPr>
          <a:xfrm>
            <a:off x="389480" y="4415285"/>
            <a:ext cx="2672115" cy="87150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None/>
            </a:pPr>
            <a:r>
              <a:rPr lang="ja-JP" altLang="en-US" dirty="0">
                <a:latin typeface="メイリオ" panose="020B0604030504040204" pitchFamily="50" charset="-128"/>
                <a:ea typeface="メイリオ" panose="020B0604030504040204" pitchFamily="50" charset="-128"/>
              </a:rPr>
              <a:t>ひらめ筋</a:t>
            </a:r>
            <a:br>
              <a:rPr lang="en-US" altLang="ja-JP" dirty="0">
                <a:latin typeface="メイリオ" panose="020B0604030504040204" pitchFamily="50" charset="-128"/>
                <a:ea typeface="メイリオ" panose="020B0604030504040204" pitchFamily="50" charset="-128"/>
              </a:rPr>
            </a:br>
            <a:r>
              <a:rPr lang="ja-JP" altLang="en-US" dirty="0">
                <a:latin typeface="メイリオ" panose="020B0604030504040204" pitchFamily="50" charset="-128"/>
                <a:ea typeface="メイリオ" panose="020B0604030504040204" pitchFamily="50" charset="-128"/>
              </a:rPr>
              <a:t>（</a:t>
            </a:r>
            <a:r>
              <a:rPr lang="en-US" altLang="ja-JP" dirty="0">
                <a:latin typeface="メイリオ" panose="020B0604030504040204" pitchFamily="50" charset="-128"/>
                <a:ea typeface="メイリオ" panose="020B0604030504040204" pitchFamily="50" charset="-128"/>
              </a:rPr>
              <a:t>SOL,</a:t>
            </a:r>
            <a:r>
              <a:rPr lang="ja-JP" altLang="en-US" dirty="0">
                <a:latin typeface="メイリオ" panose="020B0604030504040204" pitchFamily="50" charset="-128"/>
                <a:ea typeface="メイリオ" panose="020B0604030504040204" pitchFamily="50" charset="-128"/>
              </a:rPr>
              <a:t> 遅筋）</a:t>
            </a:r>
            <a:endParaRPr lang="en-US" altLang="ja-JP" dirty="0">
              <a:latin typeface="メイリオ" panose="020B0604030504040204" pitchFamily="50" charset="-128"/>
              <a:ea typeface="メイリオ" panose="020B0604030504040204" pitchFamily="50" charset="-128"/>
            </a:endParaRPr>
          </a:p>
        </p:txBody>
      </p:sp>
      <p:sp>
        <p:nvSpPr>
          <p:cNvPr id="6" name="コンテンツ プレースホルダー 2">
            <a:extLst>
              <a:ext uri="{FF2B5EF4-FFF2-40B4-BE49-F238E27FC236}">
                <a16:creationId xmlns:a16="http://schemas.microsoft.com/office/drawing/2014/main" id="{79D223F8-C573-4440-9B60-513C0BC11A1B}"/>
              </a:ext>
            </a:extLst>
          </p:cNvPr>
          <p:cNvSpPr>
            <a:spLocks noGrp="1"/>
          </p:cNvSpPr>
          <p:nvPr>
            <p:ph idx="1"/>
          </p:nvPr>
        </p:nvSpPr>
        <p:spPr>
          <a:xfrm>
            <a:off x="9178840" y="4113300"/>
            <a:ext cx="2879629" cy="1325560"/>
          </a:xfrm>
        </p:spPr>
        <p:txBody>
          <a:bodyPr>
            <a:normAutofit lnSpcReduction="10000"/>
          </a:bodyPr>
          <a:lstStyle/>
          <a:p>
            <a:pPr marL="0" indent="0">
              <a:lnSpc>
                <a:spcPct val="100000"/>
              </a:lnSpc>
              <a:buNone/>
            </a:pPr>
            <a:r>
              <a:rPr kumimoji="1" lang="ja-JP" altLang="en-US" dirty="0">
                <a:latin typeface="メイリオ" panose="020B0604030504040204" pitchFamily="50" charset="-128"/>
                <a:ea typeface="メイリオ" panose="020B0604030504040204" pitchFamily="50" charset="-128"/>
              </a:rPr>
              <a:t>タイプ</a:t>
            </a:r>
            <a:r>
              <a:rPr lang="en-US" altLang="ja-JP" dirty="0">
                <a:latin typeface="メイリオ" panose="020B0604030504040204" pitchFamily="50" charset="-128"/>
                <a:ea typeface="メイリオ" panose="020B0604030504040204" pitchFamily="50" charset="-128"/>
              </a:rPr>
              <a:t>Ⅱ</a:t>
            </a:r>
            <a:r>
              <a:rPr kumimoji="1" lang="ja-JP" altLang="en-US" dirty="0">
                <a:latin typeface="メイリオ" panose="020B0604030504040204" pitchFamily="50" charset="-128"/>
                <a:ea typeface="メイリオ" panose="020B0604030504040204" pitchFamily="50" charset="-128"/>
              </a:rPr>
              <a:t>（速筋繊維）の占有比率が増加</a:t>
            </a:r>
            <a:endParaRPr kumimoji="1" lang="en-US" altLang="ja-JP" dirty="0">
              <a:latin typeface="メイリオ" panose="020B0604030504040204" pitchFamily="50" charset="-128"/>
              <a:ea typeface="メイリオ" panose="020B0604030504040204" pitchFamily="50" charset="-128"/>
            </a:endParaRPr>
          </a:p>
        </p:txBody>
      </p:sp>
      <p:sp>
        <p:nvSpPr>
          <p:cNvPr id="33" name="正方形/長方形 32">
            <a:extLst>
              <a:ext uri="{FF2B5EF4-FFF2-40B4-BE49-F238E27FC236}">
                <a16:creationId xmlns:a16="http://schemas.microsoft.com/office/drawing/2014/main" id="{F460E97C-B562-4C08-A219-30C72C0C480C}"/>
              </a:ext>
            </a:extLst>
          </p:cNvPr>
          <p:cNvSpPr/>
          <p:nvPr/>
        </p:nvSpPr>
        <p:spPr>
          <a:xfrm>
            <a:off x="389480" y="1699566"/>
            <a:ext cx="11615047" cy="1994005"/>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a:extLst>
              <a:ext uri="{FF2B5EF4-FFF2-40B4-BE49-F238E27FC236}">
                <a16:creationId xmlns:a16="http://schemas.microsoft.com/office/drawing/2014/main" id="{1A065620-8444-4A04-9E4F-93FFE3AE646E}"/>
              </a:ext>
            </a:extLst>
          </p:cNvPr>
          <p:cNvSpPr/>
          <p:nvPr/>
        </p:nvSpPr>
        <p:spPr>
          <a:xfrm>
            <a:off x="389480" y="3693109"/>
            <a:ext cx="11615047" cy="1935334"/>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コンテンツ プレースホルダー 2">
            <a:extLst>
              <a:ext uri="{FF2B5EF4-FFF2-40B4-BE49-F238E27FC236}">
                <a16:creationId xmlns:a16="http://schemas.microsoft.com/office/drawing/2014/main" id="{D6E02A8C-22EE-4EE8-9E32-11E35A86ECF9}"/>
              </a:ext>
            </a:extLst>
          </p:cNvPr>
          <p:cNvSpPr txBox="1">
            <a:spLocks/>
          </p:cNvSpPr>
          <p:nvPr/>
        </p:nvSpPr>
        <p:spPr>
          <a:xfrm>
            <a:off x="5517075" y="2877569"/>
            <a:ext cx="884672" cy="287322"/>
          </a:xfrm>
          <a:prstGeom prst="rect">
            <a:avLst/>
          </a:prstGeom>
          <a:solidFill>
            <a:schemeClr val="bg1">
              <a:alpha val="40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00000"/>
              </a:lnSpc>
              <a:buNone/>
            </a:pPr>
            <a:r>
              <a:rPr lang="en-US" altLang="ja-JP" sz="2000" dirty="0">
                <a:ln w="6350">
                  <a:noFill/>
                </a:ln>
                <a:latin typeface="メイリオ" panose="020B0604030504040204" pitchFamily="50" charset="-128"/>
                <a:ea typeface="メイリオ" panose="020B0604030504040204" pitchFamily="50" charset="-128"/>
              </a:rPr>
              <a:t>2</a:t>
            </a:r>
            <a:r>
              <a:rPr lang="ja-JP" altLang="en-US" sz="2000" dirty="0">
                <a:ln w="6350">
                  <a:noFill/>
                </a:ln>
                <a:latin typeface="メイリオ" panose="020B0604030504040204" pitchFamily="50" charset="-128"/>
                <a:ea typeface="メイリオ" panose="020B0604030504040204" pitchFamily="50" charset="-128"/>
              </a:rPr>
              <a:t>週間</a:t>
            </a:r>
            <a:endParaRPr lang="en-US" altLang="ja-JP" sz="2000" dirty="0">
              <a:ln w="6350">
                <a:noFill/>
              </a:ln>
              <a:latin typeface="メイリオ" panose="020B0604030504040204" pitchFamily="50" charset="-128"/>
              <a:ea typeface="メイリオ" panose="020B0604030504040204" pitchFamily="50" charset="-128"/>
            </a:endParaRPr>
          </a:p>
        </p:txBody>
      </p:sp>
      <p:sp>
        <p:nvSpPr>
          <p:cNvPr id="40" name="コンテンツ プレースホルダー 2">
            <a:extLst>
              <a:ext uri="{FF2B5EF4-FFF2-40B4-BE49-F238E27FC236}">
                <a16:creationId xmlns:a16="http://schemas.microsoft.com/office/drawing/2014/main" id="{36375B1E-1B6B-48B3-8101-3D63AB1F6961}"/>
              </a:ext>
            </a:extLst>
          </p:cNvPr>
          <p:cNvSpPr txBox="1">
            <a:spLocks/>
          </p:cNvSpPr>
          <p:nvPr/>
        </p:nvSpPr>
        <p:spPr>
          <a:xfrm>
            <a:off x="5595963" y="4923589"/>
            <a:ext cx="884672" cy="287322"/>
          </a:xfrm>
          <a:prstGeom prst="rect">
            <a:avLst/>
          </a:prstGeom>
          <a:solidFill>
            <a:schemeClr val="bg1">
              <a:alpha val="40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ctr">
              <a:lnSpc>
                <a:spcPct val="100000"/>
              </a:lnSpc>
              <a:buNone/>
            </a:pPr>
            <a:r>
              <a:rPr lang="en-US" altLang="ja-JP" sz="2000" dirty="0">
                <a:ln w="6350">
                  <a:noFill/>
                </a:ln>
                <a:latin typeface="メイリオ" panose="020B0604030504040204" pitchFamily="50" charset="-128"/>
                <a:ea typeface="メイリオ" panose="020B0604030504040204" pitchFamily="50" charset="-128"/>
              </a:rPr>
              <a:t>2</a:t>
            </a:r>
            <a:r>
              <a:rPr lang="ja-JP" altLang="en-US" sz="2000" dirty="0">
                <a:ln w="6350">
                  <a:noFill/>
                </a:ln>
                <a:latin typeface="メイリオ" panose="020B0604030504040204" pitchFamily="50" charset="-128"/>
                <a:ea typeface="メイリオ" panose="020B0604030504040204" pitchFamily="50" charset="-128"/>
              </a:rPr>
              <a:t>週間</a:t>
            </a:r>
            <a:endParaRPr lang="en-US" altLang="ja-JP" sz="2000" dirty="0">
              <a:ln w="6350">
                <a:noFill/>
              </a:ln>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0047880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1171E67-3344-408E-B6F8-BF5D5387A05E}"/>
              </a:ext>
            </a:extLst>
          </p:cNvPr>
          <p:cNvSpPr>
            <a:spLocks noGrp="1"/>
          </p:cNvSpPr>
          <p:nvPr>
            <p:ph type="title"/>
          </p:nvPr>
        </p:nvSpPr>
        <p:spPr/>
        <p:txBody>
          <a:bodyPr/>
          <a:lstStyle/>
          <a:p>
            <a:r>
              <a:rPr kumimoji="1" lang="ja-JP" altLang="en-US" u="sng" dirty="0">
                <a:uFill>
                  <a:solidFill>
                    <a:srgbClr val="FF3399"/>
                  </a:solidFill>
                </a:uFill>
                <a:latin typeface="メイリオ" panose="020B0604030504040204" pitchFamily="50" charset="-128"/>
                <a:ea typeface="メイリオ" panose="020B0604030504040204" pitchFamily="50" charset="-128"/>
              </a:rPr>
              <a:t>重力は細胞</a:t>
            </a:r>
            <a:r>
              <a:rPr lang="ja-JP" altLang="en-US" u="sng" dirty="0">
                <a:uFill>
                  <a:solidFill>
                    <a:srgbClr val="FF3399"/>
                  </a:solidFill>
                </a:uFill>
                <a:latin typeface="メイリオ" panose="020B0604030504040204" pitchFamily="50" charset="-128"/>
                <a:ea typeface="メイリオ" panose="020B0604030504040204" pitchFamily="50" charset="-128"/>
              </a:rPr>
              <a:t>レベルの機能にも関与する</a:t>
            </a:r>
            <a:endParaRPr kumimoji="1" lang="ja-JP" altLang="en-US" u="sng" dirty="0">
              <a:uFill>
                <a:solidFill>
                  <a:srgbClr val="FF3399"/>
                </a:solidFill>
              </a:uFill>
              <a:latin typeface="メイリオ" panose="020B0604030504040204" pitchFamily="50" charset="-128"/>
              <a:ea typeface="メイリオ" panose="020B0604030504040204" pitchFamily="50" charset="-128"/>
            </a:endParaRPr>
          </a:p>
        </p:txBody>
      </p:sp>
      <p:sp>
        <p:nvSpPr>
          <p:cNvPr id="3" name="コンテンツ プレースホルダー 2">
            <a:extLst>
              <a:ext uri="{FF2B5EF4-FFF2-40B4-BE49-F238E27FC236}">
                <a16:creationId xmlns:a16="http://schemas.microsoft.com/office/drawing/2014/main" id="{8A6FBC76-D0E3-4E6D-921F-68E6108F257C}"/>
              </a:ext>
            </a:extLst>
          </p:cNvPr>
          <p:cNvSpPr>
            <a:spLocks noGrp="1"/>
          </p:cNvSpPr>
          <p:nvPr>
            <p:ph idx="1"/>
          </p:nvPr>
        </p:nvSpPr>
        <p:spPr>
          <a:xfrm>
            <a:off x="838199" y="1825625"/>
            <a:ext cx="11128899" cy="4351338"/>
          </a:xfrm>
        </p:spPr>
        <p:txBody>
          <a:bodyPr>
            <a:normAutofit/>
          </a:bodyPr>
          <a:lstStyle/>
          <a:p>
            <a:pPr>
              <a:lnSpc>
                <a:spcPct val="100000"/>
              </a:lnSpc>
            </a:pPr>
            <a:r>
              <a:rPr kumimoji="1" lang="en-US" altLang="ja-JP" dirty="0" err="1">
                <a:latin typeface="Symbol" panose="05050102010706020507" pitchFamily="18" charset="2"/>
                <a:ea typeface="メイリオ" panose="020B0604030504040204" pitchFamily="50" charset="-128"/>
              </a:rPr>
              <a:t>a</a:t>
            </a:r>
            <a:r>
              <a:rPr kumimoji="1" lang="en-US" altLang="ja-JP" dirty="0" err="1">
                <a:latin typeface="メイリオ" panose="020B0604030504040204" pitchFamily="50" charset="-128"/>
                <a:ea typeface="メイリオ" panose="020B0604030504040204" pitchFamily="50" charset="-128"/>
              </a:rPr>
              <a:t>B</a:t>
            </a:r>
            <a:r>
              <a:rPr kumimoji="1" lang="en-US" altLang="ja-JP" dirty="0">
                <a:latin typeface="メイリオ" panose="020B0604030504040204" pitchFamily="50" charset="-128"/>
                <a:ea typeface="メイリオ" panose="020B0604030504040204" pitchFamily="50" charset="-128"/>
              </a:rPr>
              <a:t>-</a:t>
            </a:r>
            <a:r>
              <a:rPr kumimoji="1" lang="ja-JP" altLang="en-US" dirty="0">
                <a:latin typeface="メイリオ" panose="020B0604030504040204" pitchFamily="50" charset="-128"/>
                <a:ea typeface="メイリオ" panose="020B0604030504040204" pitchFamily="50" charset="-128"/>
              </a:rPr>
              <a:t>クリスタリン</a:t>
            </a:r>
            <a:endParaRPr kumimoji="1" lang="en-US" altLang="ja-JP" dirty="0">
              <a:latin typeface="メイリオ" panose="020B0604030504040204" pitchFamily="50" charset="-128"/>
              <a:ea typeface="メイリオ" panose="020B0604030504040204" pitchFamily="50" charset="-128"/>
            </a:endParaRPr>
          </a:p>
          <a:p>
            <a:pPr marL="457200" lvl="1" indent="0">
              <a:lnSpc>
                <a:spcPct val="100000"/>
              </a:lnSpc>
              <a:buNone/>
            </a:pPr>
            <a:r>
              <a:rPr kumimoji="1" lang="ja-JP" altLang="en-US" dirty="0">
                <a:latin typeface="メイリオ" panose="020B0604030504040204" pitchFamily="50" charset="-128"/>
                <a:ea typeface="メイリオ" panose="020B0604030504040204" pitchFamily="50" charset="-128"/>
              </a:rPr>
              <a:t>分子シャペロン</a:t>
            </a:r>
            <a:r>
              <a:rPr lang="en-US" altLang="ja-JP" dirty="0">
                <a:latin typeface="メイリオ" panose="020B0604030504040204" pitchFamily="50" charset="-128"/>
                <a:ea typeface="メイリオ" panose="020B0604030504040204" pitchFamily="50" charset="-128"/>
              </a:rPr>
              <a:t>*</a:t>
            </a:r>
            <a:r>
              <a:rPr kumimoji="1" lang="ja-JP" altLang="en-US" dirty="0">
                <a:latin typeface="メイリオ" panose="020B0604030504040204" pitchFamily="50" charset="-128"/>
                <a:ea typeface="メイリオ" panose="020B0604030504040204" pitchFamily="50" charset="-128"/>
              </a:rPr>
              <a:t>の一種。</a:t>
            </a:r>
            <a:endParaRPr kumimoji="1" lang="en-US" altLang="ja-JP" dirty="0">
              <a:latin typeface="メイリオ" panose="020B0604030504040204" pitchFamily="50" charset="-128"/>
              <a:ea typeface="メイリオ" panose="020B0604030504040204" pitchFamily="50" charset="-128"/>
            </a:endParaRPr>
          </a:p>
          <a:p>
            <a:pPr marL="457200" lvl="1" indent="0">
              <a:lnSpc>
                <a:spcPct val="100000"/>
              </a:lnSpc>
              <a:buNone/>
            </a:pPr>
            <a:r>
              <a:rPr kumimoji="1" lang="ja-JP" altLang="en-US" dirty="0">
                <a:latin typeface="メイリオ" panose="020B0604030504040204" pitchFamily="50" charset="-128"/>
                <a:ea typeface="メイリオ" panose="020B0604030504040204" pitchFamily="50" charset="-128"/>
              </a:rPr>
              <a:t>後肢懸垂ラットの無重力筋萎縮モデルで特異的に減少する。</a:t>
            </a:r>
            <a:endParaRPr lang="en-US" altLang="ja-JP" dirty="0">
              <a:latin typeface="メイリオ" panose="020B0604030504040204" pitchFamily="50" charset="-128"/>
              <a:ea typeface="メイリオ" panose="020B0604030504040204" pitchFamily="50" charset="-128"/>
            </a:endParaRPr>
          </a:p>
          <a:p>
            <a:pPr marL="457200" lvl="1" indent="0">
              <a:lnSpc>
                <a:spcPct val="100000"/>
              </a:lnSpc>
              <a:buNone/>
            </a:pPr>
            <a:endParaRPr lang="en-US" altLang="ja-JP" dirty="0">
              <a:latin typeface="メイリオ" panose="020B0604030504040204" pitchFamily="50" charset="-128"/>
              <a:ea typeface="メイリオ" panose="020B0604030504040204" pitchFamily="50" charset="-128"/>
            </a:endParaRPr>
          </a:p>
          <a:p>
            <a:pPr marL="457200" lvl="1" indent="0">
              <a:lnSpc>
                <a:spcPct val="100000"/>
              </a:lnSpc>
              <a:buNone/>
            </a:pPr>
            <a:endParaRPr lang="en-US" altLang="ja-JP" sz="2800" dirty="0">
              <a:latin typeface="メイリオ" panose="020B0604030504040204" pitchFamily="50" charset="-128"/>
              <a:ea typeface="メイリオ" panose="020B0604030504040204" pitchFamily="50" charset="-128"/>
            </a:endParaRPr>
          </a:p>
          <a:p>
            <a:pPr marL="457200" lvl="1" indent="0">
              <a:lnSpc>
                <a:spcPct val="100000"/>
              </a:lnSpc>
              <a:buNone/>
            </a:pPr>
            <a:endParaRPr lang="en-US" altLang="ja-JP" sz="2800" dirty="0">
              <a:latin typeface="メイリオ" panose="020B0604030504040204" pitchFamily="50" charset="-128"/>
              <a:ea typeface="メイリオ" panose="020B0604030504040204" pitchFamily="50" charset="-128"/>
            </a:endParaRPr>
          </a:p>
          <a:p>
            <a:pPr marL="457200" lvl="1" indent="0">
              <a:lnSpc>
                <a:spcPct val="100000"/>
              </a:lnSpc>
              <a:buNone/>
            </a:pPr>
            <a:endParaRPr lang="en-US" altLang="ja-JP" sz="2800" dirty="0">
              <a:latin typeface="メイリオ" panose="020B0604030504040204" pitchFamily="50" charset="-128"/>
              <a:ea typeface="メイリオ" panose="020B0604030504040204" pitchFamily="50" charset="-128"/>
            </a:endParaRPr>
          </a:p>
          <a:p>
            <a:pPr marL="457200" lvl="1" indent="0">
              <a:lnSpc>
                <a:spcPct val="100000"/>
              </a:lnSpc>
              <a:buNone/>
            </a:pPr>
            <a:r>
              <a:rPr lang="ja-JP" altLang="en-US" sz="2800" dirty="0">
                <a:latin typeface="メイリオ" panose="020B0604030504040204" pitchFamily="50" charset="-128"/>
                <a:ea typeface="メイリオ" panose="020B0604030504040204" pitchFamily="50" charset="-128"/>
              </a:rPr>
              <a:t>→ 筋収縮時の機械的刺激に際して微小管の安定化に寄与</a:t>
            </a:r>
            <a:endParaRPr lang="en-US" altLang="ja-JP" sz="2800" dirty="0">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AE0917A2-094A-4DF5-B611-48FFF7DFC530}"/>
              </a:ext>
            </a:extLst>
          </p:cNvPr>
          <p:cNvSpPr txBox="1"/>
          <p:nvPr/>
        </p:nvSpPr>
        <p:spPr>
          <a:xfrm>
            <a:off x="1332758" y="3440097"/>
            <a:ext cx="9418100" cy="1200329"/>
          </a:xfrm>
          <a:prstGeom prst="rect">
            <a:avLst/>
          </a:prstGeom>
          <a:noFill/>
        </p:spPr>
        <p:txBody>
          <a:bodyPr wrap="square" rtlCol="0">
            <a:spAutoFit/>
          </a:bodyPr>
          <a:lstStyle/>
          <a:p>
            <a:r>
              <a:rPr kumimoji="1" lang="ja-JP" altLang="en-US" sz="2400" dirty="0">
                <a:latin typeface="メイリオ" panose="020B0604030504040204" pitchFamily="50" charset="-128"/>
                <a:ea typeface="メイリオ" panose="020B0604030504040204" pitchFamily="50" charset="-128"/>
              </a:rPr>
              <a:t>＊分子シャペロン</a:t>
            </a:r>
            <a:r>
              <a:rPr lang="ja-JP" altLang="en-US" sz="2400" dirty="0">
                <a:latin typeface="メイリオ" panose="020B0604030504040204" pitchFamily="50" charset="-128"/>
                <a:ea typeface="メイリオ" panose="020B0604030504040204" pitchFamily="50" charset="-128"/>
              </a:rPr>
              <a:t>：</a:t>
            </a:r>
            <a:r>
              <a:rPr kumimoji="1" lang="ja-JP" altLang="en-US" sz="2400" dirty="0">
                <a:latin typeface="メイリオ" panose="020B0604030504040204" pitchFamily="50" charset="-128"/>
                <a:ea typeface="メイリオ" panose="020B0604030504040204" pitchFamily="50" charset="-128"/>
              </a:rPr>
              <a:t>あるタンパク質が正しい立体構造をとるのを助</a:t>
            </a:r>
            <a:br>
              <a:rPr kumimoji="1" lang="en-US" altLang="ja-JP" sz="2400" dirty="0">
                <a:latin typeface="メイリオ" panose="020B0604030504040204" pitchFamily="50" charset="-128"/>
                <a:ea typeface="メイリオ" panose="020B0604030504040204" pitchFamily="50" charset="-128"/>
              </a:rPr>
            </a:br>
            <a:r>
              <a:rPr kumimoji="1" lang="ja-JP" altLang="en-US" sz="2400" dirty="0">
                <a:latin typeface="メイリオ" panose="020B0604030504040204" pitchFamily="50" charset="-128"/>
                <a:ea typeface="メイリオ" panose="020B0604030504040204" pitchFamily="50" charset="-128"/>
              </a:rPr>
              <a:t>　　　　　　　　　ける</a:t>
            </a:r>
            <a:r>
              <a:rPr lang="ja-JP" altLang="en-US" sz="2400" dirty="0">
                <a:latin typeface="メイリオ" panose="020B0604030504040204" pitchFamily="50" charset="-128"/>
                <a:ea typeface="メイリオ" panose="020B0604030504040204" pitchFamily="50" charset="-128"/>
              </a:rPr>
              <a:t>タンパク質。刺激により発現が亢進するこ</a:t>
            </a:r>
            <a:br>
              <a:rPr lang="en-US" altLang="ja-JP" sz="2400" dirty="0">
                <a:latin typeface="メイリオ" panose="020B0604030504040204" pitchFamily="50" charset="-128"/>
                <a:ea typeface="メイリオ" panose="020B0604030504040204" pitchFamily="50" charset="-128"/>
              </a:rPr>
            </a:br>
            <a:r>
              <a:rPr lang="ja-JP" altLang="en-US" sz="2400" dirty="0">
                <a:latin typeface="メイリオ" panose="020B0604030504040204" pitchFamily="50" charset="-128"/>
                <a:ea typeface="メイリオ" panose="020B0604030504040204" pitchFamily="50" charset="-128"/>
              </a:rPr>
              <a:t>　　　　　　　　　とから、</a:t>
            </a:r>
            <a:r>
              <a:rPr kumimoji="1" lang="ja-JP" altLang="en-US" sz="2400" dirty="0">
                <a:latin typeface="メイリオ" panose="020B0604030504040204" pitchFamily="50" charset="-128"/>
                <a:ea typeface="メイリオ" panose="020B0604030504040204" pitchFamily="50" charset="-128"/>
              </a:rPr>
              <a:t>ストレスタンパク質とも呼ばれる。</a:t>
            </a:r>
          </a:p>
        </p:txBody>
      </p:sp>
      <p:sp>
        <p:nvSpPr>
          <p:cNvPr id="8" name="テキスト ボックス 7">
            <a:extLst>
              <a:ext uri="{FF2B5EF4-FFF2-40B4-BE49-F238E27FC236}">
                <a16:creationId xmlns:a16="http://schemas.microsoft.com/office/drawing/2014/main" id="{5AE6DBF7-9173-4D24-92E1-4AF33566664F}"/>
              </a:ext>
            </a:extLst>
          </p:cNvPr>
          <p:cNvSpPr txBox="1"/>
          <p:nvPr/>
        </p:nvSpPr>
        <p:spPr>
          <a:xfrm>
            <a:off x="204186" y="6468291"/>
            <a:ext cx="798991" cy="369332"/>
          </a:xfrm>
          <a:prstGeom prst="rect">
            <a:avLst/>
          </a:prstGeom>
          <a:noFill/>
        </p:spPr>
        <p:txBody>
          <a:bodyPr wrap="square" rtlCol="0">
            <a:spAutoFit/>
          </a:bodyPr>
          <a:lstStyle/>
          <a:p>
            <a:fld id="{663BECE7-468A-4756-BEAC-1E32424108BE}" type="slidenum">
              <a:rPr kumimoji="1" lang="ja-JP" altLang="en-US" smtClean="0">
                <a:solidFill>
                  <a:schemeClr val="bg1">
                    <a:lumMod val="50000"/>
                  </a:schemeClr>
                </a:solidFill>
              </a:rPr>
              <a:t>24</a:t>
            </a:fld>
            <a:endParaRPr kumimoji="1" lang="ja-JP" altLang="en-US" dirty="0">
              <a:solidFill>
                <a:schemeClr val="bg1">
                  <a:lumMod val="50000"/>
                </a:schemeClr>
              </a:solidFill>
            </a:endParaRPr>
          </a:p>
        </p:txBody>
      </p:sp>
      <p:sp>
        <p:nvSpPr>
          <p:cNvPr id="6" name="吹き出し: 角を丸めた四角形 5">
            <a:extLst>
              <a:ext uri="{FF2B5EF4-FFF2-40B4-BE49-F238E27FC236}">
                <a16:creationId xmlns:a16="http://schemas.microsoft.com/office/drawing/2014/main" id="{602D7806-D8EC-4CC0-A8E0-AAB64DBC6425}"/>
              </a:ext>
            </a:extLst>
          </p:cNvPr>
          <p:cNvSpPr/>
          <p:nvPr/>
        </p:nvSpPr>
        <p:spPr>
          <a:xfrm>
            <a:off x="2432482" y="5925413"/>
            <a:ext cx="5637319" cy="794428"/>
          </a:xfrm>
          <a:prstGeom prst="wedgeRoundRectCallout">
            <a:avLst>
              <a:gd name="adj1" fmla="val -43150"/>
              <a:gd name="adj2" fmla="val -96059"/>
              <a:gd name="adj3" fmla="val 16667"/>
            </a:avLst>
          </a:prstGeom>
          <a:ln w="19050"/>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2000" dirty="0">
                <a:latin typeface="メイリオ" panose="020B0604030504040204" pitchFamily="50" charset="-128"/>
                <a:ea typeface="メイリオ" panose="020B0604030504040204" pitchFamily="50" charset="-128"/>
              </a:rPr>
              <a:t>遅筋では持続的な筋収縮を維持することが重要</a:t>
            </a:r>
          </a:p>
        </p:txBody>
      </p:sp>
    </p:spTree>
    <p:extLst>
      <p:ext uri="{BB962C8B-B14F-4D97-AF65-F5344CB8AC3E}">
        <p14:creationId xmlns:p14="http://schemas.microsoft.com/office/powerpoint/2010/main" val="23834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コンテンツ プレースホルダー 2">
            <a:extLst>
              <a:ext uri="{FF2B5EF4-FFF2-40B4-BE49-F238E27FC236}">
                <a16:creationId xmlns:a16="http://schemas.microsoft.com/office/drawing/2014/main" id="{7EB49E02-BA4B-4C87-8B82-A13F66B94A67}"/>
              </a:ext>
            </a:extLst>
          </p:cNvPr>
          <p:cNvSpPr>
            <a:spLocks noGrp="1"/>
          </p:cNvSpPr>
          <p:nvPr>
            <p:ph idx="1"/>
          </p:nvPr>
        </p:nvSpPr>
        <p:spPr>
          <a:xfrm>
            <a:off x="838199" y="1825625"/>
            <a:ext cx="11128899" cy="4351338"/>
          </a:xfrm>
        </p:spPr>
        <p:txBody>
          <a:bodyPr>
            <a:normAutofit/>
          </a:bodyPr>
          <a:lstStyle/>
          <a:p>
            <a:pPr>
              <a:lnSpc>
                <a:spcPct val="100000"/>
              </a:lnSpc>
            </a:pPr>
            <a:r>
              <a:rPr lang="ja-JP" altLang="en-US" dirty="0">
                <a:latin typeface="メイリオ" panose="020B0604030504040204" pitchFamily="50" charset="-128"/>
                <a:ea typeface="メイリオ" panose="020B0604030504040204" pitchFamily="50" charset="-128"/>
              </a:rPr>
              <a:t>細胞の形を維持・補強し、細胞運動に関与する</a:t>
            </a:r>
            <a:r>
              <a:rPr lang="ja-JP" altLang="en-US" dirty="0">
                <a:latin typeface="Symbol" panose="05050102010706020507" pitchFamily="18" charset="2"/>
                <a:ea typeface="メイリオ" panose="020B0604030504040204" pitchFamily="50" charset="-128"/>
              </a:rPr>
              <a:t>細胞骨格成分の１つ</a:t>
            </a:r>
            <a:endParaRPr kumimoji="1" lang="en-US" altLang="ja-JP" dirty="0">
              <a:latin typeface="メイリオ" panose="020B0604030504040204" pitchFamily="50" charset="-128"/>
              <a:ea typeface="メイリオ" panose="020B0604030504040204" pitchFamily="50" charset="-128"/>
            </a:endParaRPr>
          </a:p>
        </p:txBody>
      </p:sp>
      <p:sp>
        <p:nvSpPr>
          <p:cNvPr id="2" name="タイトル 1">
            <a:extLst>
              <a:ext uri="{FF2B5EF4-FFF2-40B4-BE49-F238E27FC236}">
                <a16:creationId xmlns:a16="http://schemas.microsoft.com/office/drawing/2014/main" id="{A1171E67-3344-408E-B6F8-BF5D5387A05E}"/>
              </a:ext>
            </a:extLst>
          </p:cNvPr>
          <p:cNvSpPr>
            <a:spLocks noGrp="1"/>
          </p:cNvSpPr>
          <p:nvPr>
            <p:ph type="title"/>
          </p:nvPr>
        </p:nvSpPr>
        <p:spPr/>
        <p:txBody>
          <a:bodyPr/>
          <a:lstStyle/>
          <a:p>
            <a:r>
              <a:rPr kumimoji="1" lang="ja-JP" altLang="en-US" u="sng" dirty="0">
                <a:uFill>
                  <a:solidFill>
                    <a:srgbClr val="FF3399"/>
                  </a:solidFill>
                </a:uFill>
                <a:latin typeface="メイリオ" panose="020B0604030504040204" pitchFamily="50" charset="-128"/>
                <a:ea typeface="メイリオ" panose="020B0604030504040204" pitchFamily="50" charset="-128"/>
              </a:rPr>
              <a:t>微小管</a:t>
            </a:r>
          </a:p>
        </p:txBody>
      </p:sp>
      <p:sp>
        <p:nvSpPr>
          <p:cNvPr id="8" name="テキスト ボックス 7">
            <a:extLst>
              <a:ext uri="{FF2B5EF4-FFF2-40B4-BE49-F238E27FC236}">
                <a16:creationId xmlns:a16="http://schemas.microsoft.com/office/drawing/2014/main" id="{47D8AF6A-21FE-4CBE-9DA3-01EEB8059C1B}"/>
              </a:ext>
            </a:extLst>
          </p:cNvPr>
          <p:cNvSpPr txBox="1"/>
          <p:nvPr/>
        </p:nvSpPr>
        <p:spPr>
          <a:xfrm>
            <a:off x="204186" y="6468291"/>
            <a:ext cx="798991" cy="369332"/>
          </a:xfrm>
          <a:prstGeom prst="rect">
            <a:avLst/>
          </a:prstGeom>
          <a:noFill/>
        </p:spPr>
        <p:txBody>
          <a:bodyPr wrap="square" rtlCol="0">
            <a:spAutoFit/>
          </a:bodyPr>
          <a:lstStyle/>
          <a:p>
            <a:fld id="{663BECE7-468A-4756-BEAC-1E32424108BE}" type="slidenum">
              <a:rPr kumimoji="1" lang="ja-JP" altLang="en-US" smtClean="0">
                <a:solidFill>
                  <a:schemeClr val="bg1">
                    <a:lumMod val="50000"/>
                  </a:schemeClr>
                </a:solidFill>
              </a:rPr>
              <a:t>25</a:t>
            </a:fld>
            <a:endParaRPr kumimoji="1" lang="ja-JP" altLang="en-US" dirty="0">
              <a:solidFill>
                <a:schemeClr val="bg1">
                  <a:lumMod val="50000"/>
                </a:schemeClr>
              </a:solidFill>
            </a:endParaRPr>
          </a:p>
        </p:txBody>
      </p:sp>
      <p:pic>
        <p:nvPicPr>
          <p:cNvPr id="11" name="図 10" descr="ダイアグラム が含まれている画像&#10;&#10;自動的に生成された説明">
            <a:extLst>
              <a:ext uri="{FF2B5EF4-FFF2-40B4-BE49-F238E27FC236}">
                <a16:creationId xmlns:a16="http://schemas.microsoft.com/office/drawing/2014/main" id="{B348CC1C-F111-43FF-8EBA-B07C875210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2684" y="2362621"/>
            <a:ext cx="6903128" cy="4421733"/>
          </a:xfrm>
          <a:prstGeom prst="rect">
            <a:avLst/>
          </a:prstGeom>
        </p:spPr>
      </p:pic>
      <p:sp>
        <p:nvSpPr>
          <p:cNvPr id="13" name="テキスト ボックス 12">
            <a:extLst>
              <a:ext uri="{FF2B5EF4-FFF2-40B4-BE49-F238E27FC236}">
                <a16:creationId xmlns:a16="http://schemas.microsoft.com/office/drawing/2014/main" id="{6B4E7D2F-A482-43E7-8C25-890979220901}"/>
              </a:ext>
            </a:extLst>
          </p:cNvPr>
          <p:cNvSpPr txBox="1"/>
          <p:nvPr/>
        </p:nvSpPr>
        <p:spPr>
          <a:xfrm>
            <a:off x="9205812" y="6488668"/>
            <a:ext cx="3210777" cy="369332"/>
          </a:xfrm>
          <a:prstGeom prst="rect">
            <a:avLst/>
          </a:prstGeom>
          <a:noFill/>
        </p:spPr>
        <p:txBody>
          <a:bodyPr wrap="square" rtlCol="0">
            <a:spAutoFit/>
          </a:bodyPr>
          <a:lstStyle/>
          <a:p>
            <a:r>
              <a:rPr kumimoji="1" lang="ja-JP" altLang="en-US" dirty="0">
                <a:latin typeface="メイリオ" panose="020B0604030504040204" pitchFamily="50" charset="-128"/>
                <a:ea typeface="メイリオ" panose="020B0604030504040204" pitchFamily="50" charset="-128"/>
              </a:rPr>
              <a:t>（参考文献［</a:t>
            </a:r>
            <a:r>
              <a:rPr lang="en-US" altLang="ja-JP" dirty="0">
                <a:latin typeface="メイリオ" panose="020B0604030504040204" pitchFamily="50" charset="-128"/>
                <a:ea typeface="メイリオ" panose="020B0604030504040204" pitchFamily="50" charset="-128"/>
              </a:rPr>
              <a:t>9</a:t>
            </a:r>
            <a:r>
              <a:rPr kumimoji="1" lang="ja-JP" altLang="en-US" dirty="0">
                <a:latin typeface="メイリオ" panose="020B0604030504040204" pitchFamily="50" charset="-128"/>
                <a:ea typeface="メイリオ" panose="020B0604030504040204" pitchFamily="50" charset="-128"/>
              </a:rPr>
              <a:t>］より引用）</a:t>
            </a:r>
          </a:p>
        </p:txBody>
      </p:sp>
      <p:cxnSp>
        <p:nvCxnSpPr>
          <p:cNvPr id="14" name="直線コネクタ 13">
            <a:extLst>
              <a:ext uri="{FF2B5EF4-FFF2-40B4-BE49-F238E27FC236}">
                <a16:creationId xmlns:a16="http://schemas.microsoft.com/office/drawing/2014/main" id="{6B1B99D2-CA9F-490B-9D4B-D51D495072C7}"/>
              </a:ext>
            </a:extLst>
          </p:cNvPr>
          <p:cNvCxnSpPr>
            <a:cxnSpLocks/>
          </p:cNvCxnSpPr>
          <p:nvPr/>
        </p:nvCxnSpPr>
        <p:spPr>
          <a:xfrm>
            <a:off x="5973391" y="4474247"/>
            <a:ext cx="2993056" cy="0"/>
          </a:xfrm>
          <a:prstGeom prst="line">
            <a:avLst/>
          </a:prstGeom>
          <a:ln w="209550">
            <a:solidFill>
              <a:srgbClr val="FF33CC">
                <a:alpha val="30000"/>
              </a:srgbClr>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286944B2-F158-4856-9558-5428A4D7C3A3}"/>
              </a:ext>
            </a:extLst>
          </p:cNvPr>
          <p:cNvCxnSpPr>
            <a:cxnSpLocks/>
          </p:cNvCxnSpPr>
          <p:nvPr/>
        </p:nvCxnSpPr>
        <p:spPr>
          <a:xfrm>
            <a:off x="5823951" y="4750933"/>
            <a:ext cx="3142496" cy="0"/>
          </a:xfrm>
          <a:prstGeom prst="line">
            <a:avLst/>
          </a:prstGeom>
          <a:ln w="209550">
            <a:solidFill>
              <a:srgbClr val="FF33CC">
                <a:alpha val="30000"/>
              </a:srgbClr>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CF9E788D-5E40-43C3-99DB-A71138CAF1C3}"/>
              </a:ext>
            </a:extLst>
          </p:cNvPr>
          <p:cNvCxnSpPr>
            <a:cxnSpLocks/>
          </p:cNvCxnSpPr>
          <p:nvPr/>
        </p:nvCxnSpPr>
        <p:spPr>
          <a:xfrm>
            <a:off x="5823951" y="5026142"/>
            <a:ext cx="1207164" cy="0"/>
          </a:xfrm>
          <a:prstGeom prst="line">
            <a:avLst/>
          </a:prstGeom>
          <a:ln w="209550">
            <a:solidFill>
              <a:srgbClr val="FF33CC">
                <a:alpha val="3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57954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1171E67-3344-408E-B6F8-BF5D5387A05E}"/>
              </a:ext>
            </a:extLst>
          </p:cNvPr>
          <p:cNvSpPr>
            <a:spLocks noGrp="1"/>
          </p:cNvSpPr>
          <p:nvPr>
            <p:ph type="title"/>
          </p:nvPr>
        </p:nvSpPr>
        <p:spPr/>
        <p:txBody>
          <a:bodyPr/>
          <a:lstStyle/>
          <a:p>
            <a:r>
              <a:rPr kumimoji="1" lang="ja-JP" altLang="en-US" u="sng" dirty="0">
                <a:uFill>
                  <a:solidFill>
                    <a:srgbClr val="FF9966"/>
                  </a:solidFill>
                </a:uFill>
                <a:latin typeface="メイリオ" panose="020B0604030504040204" pitchFamily="50" charset="-128"/>
                <a:ea typeface="メイリオ" panose="020B0604030504040204" pitchFamily="50" charset="-128"/>
              </a:rPr>
              <a:t>事例</a:t>
            </a:r>
            <a:r>
              <a:rPr lang="en-US" altLang="ja-JP" u="sng" dirty="0">
                <a:uFill>
                  <a:solidFill>
                    <a:srgbClr val="FF9966"/>
                  </a:solidFill>
                </a:uFill>
                <a:latin typeface="メイリオ" panose="020B0604030504040204" pitchFamily="50" charset="-128"/>
                <a:ea typeface="メイリオ" panose="020B0604030504040204" pitchFamily="50" charset="-128"/>
              </a:rPr>
              <a:t>4</a:t>
            </a:r>
            <a:r>
              <a:rPr kumimoji="1" lang="en-US" altLang="ja-JP" u="sng" dirty="0">
                <a:uFill>
                  <a:solidFill>
                    <a:srgbClr val="FF9966"/>
                  </a:solidFill>
                </a:uFill>
                <a:latin typeface="メイリオ" panose="020B0604030504040204" pitchFamily="50" charset="-128"/>
                <a:ea typeface="メイリオ" panose="020B0604030504040204" pitchFamily="50" charset="-128"/>
              </a:rPr>
              <a:t>. </a:t>
            </a:r>
            <a:r>
              <a:rPr kumimoji="1" lang="ja-JP" altLang="en-US" u="sng" dirty="0">
                <a:uFill>
                  <a:solidFill>
                    <a:srgbClr val="FF9966"/>
                  </a:solidFill>
                </a:uFill>
                <a:latin typeface="メイリオ" panose="020B0604030504040204" pitchFamily="50" charset="-128"/>
                <a:ea typeface="メイリオ" panose="020B0604030504040204" pitchFamily="50" charset="-128"/>
              </a:rPr>
              <a:t>宇宙酔い</a:t>
            </a:r>
          </a:p>
        </p:txBody>
      </p:sp>
      <p:sp>
        <p:nvSpPr>
          <p:cNvPr id="3" name="コンテンツ プレースホルダー 2">
            <a:extLst>
              <a:ext uri="{FF2B5EF4-FFF2-40B4-BE49-F238E27FC236}">
                <a16:creationId xmlns:a16="http://schemas.microsoft.com/office/drawing/2014/main" id="{8A6FBC76-D0E3-4E6D-921F-68E6108F257C}"/>
              </a:ext>
            </a:extLst>
          </p:cNvPr>
          <p:cNvSpPr>
            <a:spLocks noGrp="1"/>
          </p:cNvSpPr>
          <p:nvPr>
            <p:ph idx="1"/>
          </p:nvPr>
        </p:nvSpPr>
        <p:spPr>
          <a:xfrm>
            <a:off x="838199" y="1825625"/>
            <a:ext cx="11128899" cy="4351338"/>
          </a:xfrm>
        </p:spPr>
        <p:txBody>
          <a:bodyPr>
            <a:normAutofit/>
          </a:bodyPr>
          <a:lstStyle/>
          <a:p>
            <a:pPr>
              <a:lnSpc>
                <a:spcPct val="150000"/>
              </a:lnSpc>
            </a:pPr>
            <a:r>
              <a:rPr kumimoji="1" lang="ja-JP" altLang="en-US" dirty="0">
                <a:latin typeface="メイリオ" panose="020B0604030504040204" pitchFamily="50" charset="-128"/>
                <a:ea typeface="メイリオ" panose="020B0604030504040204" pitchFamily="50" charset="-128"/>
              </a:rPr>
              <a:t>「胃を自覚できる」症状から実際に吐いてしまう状態までを指す</a:t>
            </a:r>
            <a:endParaRPr kumimoji="1" lang="en-US" altLang="ja-JP" dirty="0">
              <a:latin typeface="メイリオ" panose="020B0604030504040204" pitchFamily="50" charset="-128"/>
              <a:ea typeface="メイリオ" panose="020B0604030504040204" pitchFamily="50" charset="-128"/>
            </a:endParaRPr>
          </a:p>
          <a:p>
            <a:pPr>
              <a:lnSpc>
                <a:spcPct val="150000"/>
              </a:lnSpc>
            </a:pPr>
            <a:r>
              <a:rPr lang="ja-JP" altLang="en-US" dirty="0">
                <a:latin typeface="メイリオ" panose="020B0604030504040204" pitchFamily="50" charset="-128"/>
                <a:ea typeface="メイリオ" panose="020B0604030504040204" pitchFamily="50" charset="-128"/>
              </a:rPr>
              <a:t>宇宙飛行士の</a:t>
            </a:r>
            <a:r>
              <a:rPr lang="en-US" altLang="ja-JP" dirty="0">
                <a:latin typeface="メイリオ" panose="020B0604030504040204" pitchFamily="50" charset="-128"/>
                <a:ea typeface="メイリオ" panose="020B0604030504040204" pitchFamily="50" charset="-128"/>
              </a:rPr>
              <a:t>50-75%</a:t>
            </a:r>
            <a:r>
              <a:rPr lang="ja-JP" altLang="en-US" dirty="0">
                <a:latin typeface="メイリオ" panose="020B0604030504040204" pitchFamily="50" charset="-128"/>
                <a:ea typeface="メイリオ" panose="020B0604030504040204" pitchFamily="50" charset="-128"/>
              </a:rPr>
              <a:t>が報告</a:t>
            </a:r>
            <a:endParaRPr lang="en-US" altLang="ja-JP" dirty="0">
              <a:latin typeface="メイリオ" panose="020B0604030504040204" pitchFamily="50" charset="-128"/>
              <a:ea typeface="メイリオ" panose="020B0604030504040204" pitchFamily="50" charset="-128"/>
            </a:endParaRPr>
          </a:p>
          <a:p>
            <a:pPr marL="457200" lvl="1" indent="0">
              <a:lnSpc>
                <a:spcPct val="100000"/>
              </a:lnSpc>
              <a:buNone/>
            </a:pPr>
            <a:r>
              <a:rPr lang="ja-JP" altLang="en-US" dirty="0">
                <a:latin typeface="メイリオ" panose="020B0604030504040204" pitchFamily="50" charset="-128"/>
                <a:ea typeface="メイリオ" panose="020B0604030504040204" pitchFamily="50" charset="-128"/>
              </a:rPr>
              <a:t>アポロ計画以降に問題視されるようになった。</a:t>
            </a:r>
            <a:endParaRPr lang="en-US" altLang="ja-JP" dirty="0">
              <a:latin typeface="メイリオ" panose="020B0604030504040204" pitchFamily="50" charset="-128"/>
              <a:ea typeface="メイリオ" panose="020B0604030504040204" pitchFamily="50" charset="-128"/>
            </a:endParaRPr>
          </a:p>
          <a:p>
            <a:pPr marL="457200" lvl="1" indent="0">
              <a:lnSpc>
                <a:spcPct val="100000"/>
              </a:lnSpc>
              <a:buNone/>
            </a:pPr>
            <a:r>
              <a:rPr lang="ja-JP" altLang="en-US" dirty="0">
                <a:latin typeface="メイリオ" panose="020B0604030504040204" pitchFamily="50" charset="-128"/>
                <a:ea typeface="メイリオ" panose="020B0604030504040204" pitchFamily="50" charset="-128"/>
              </a:rPr>
              <a:t>特に、船内で嘔吐した場合の吐物が各種機器に与える影響が示唆されている。</a:t>
            </a:r>
            <a:endParaRPr lang="en-US" altLang="ja-JP" dirty="0">
              <a:latin typeface="メイリオ" panose="020B0604030504040204" pitchFamily="50" charset="-128"/>
              <a:ea typeface="メイリオ" panose="020B0604030504040204" pitchFamily="50" charset="-128"/>
            </a:endParaRPr>
          </a:p>
          <a:p>
            <a:pPr>
              <a:lnSpc>
                <a:spcPct val="150000"/>
              </a:lnSpc>
            </a:pPr>
            <a:r>
              <a:rPr kumimoji="1" lang="ja-JP" altLang="en-US" dirty="0">
                <a:latin typeface="メイリオ" panose="020B0604030504040204" pitchFamily="50" charset="-128"/>
                <a:ea typeface="メイリオ" panose="020B0604030504040204" pitchFamily="50" charset="-128"/>
              </a:rPr>
              <a:t>症状は、宇宙に着いて</a:t>
            </a:r>
            <a:r>
              <a:rPr lang="en-US" altLang="ja-JP" dirty="0">
                <a:latin typeface="メイリオ" panose="020B0604030504040204" pitchFamily="50" charset="-128"/>
                <a:ea typeface="メイリオ" panose="020B0604030504040204" pitchFamily="50" charset="-128"/>
              </a:rPr>
              <a:t>2</a:t>
            </a:r>
            <a:r>
              <a:rPr kumimoji="1" lang="en-US" altLang="ja-JP" dirty="0">
                <a:latin typeface="メイリオ" panose="020B0604030504040204" pitchFamily="50" charset="-128"/>
                <a:ea typeface="メイリオ" panose="020B0604030504040204" pitchFamily="50" charset="-128"/>
              </a:rPr>
              <a:t>-3</a:t>
            </a:r>
            <a:r>
              <a:rPr kumimoji="1" lang="ja-JP" altLang="en-US" dirty="0">
                <a:latin typeface="メイリオ" panose="020B0604030504040204" pitchFamily="50" charset="-128"/>
                <a:ea typeface="メイリオ" panose="020B0604030504040204" pitchFamily="50" charset="-128"/>
              </a:rPr>
              <a:t>日で消える</a:t>
            </a:r>
            <a:endParaRPr kumimoji="1" lang="en-US" altLang="ja-JP" dirty="0">
              <a:latin typeface="メイリオ" panose="020B0604030504040204" pitchFamily="50" charset="-128"/>
              <a:ea typeface="メイリオ" panose="020B0604030504040204" pitchFamily="50" charset="-128"/>
            </a:endParaRPr>
          </a:p>
          <a:p>
            <a:pPr marL="0" indent="0">
              <a:lnSpc>
                <a:spcPct val="150000"/>
              </a:lnSpc>
              <a:buNone/>
            </a:pPr>
            <a:endParaRPr kumimoji="1" lang="en-US" altLang="ja-JP" dirty="0">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1DCF4E48-FC6B-4AE3-9C90-A9773EF33806}"/>
              </a:ext>
            </a:extLst>
          </p:cNvPr>
          <p:cNvSpPr txBox="1"/>
          <p:nvPr/>
        </p:nvSpPr>
        <p:spPr>
          <a:xfrm>
            <a:off x="204186" y="6468291"/>
            <a:ext cx="798991" cy="369332"/>
          </a:xfrm>
          <a:prstGeom prst="rect">
            <a:avLst/>
          </a:prstGeom>
          <a:noFill/>
        </p:spPr>
        <p:txBody>
          <a:bodyPr wrap="square" rtlCol="0">
            <a:spAutoFit/>
          </a:bodyPr>
          <a:lstStyle/>
          <a:p>
            <a:fld id="{663BECE7-468A-4756-BEAC-1E32424108BE}" type="slidenum">
              <a:rPr kumimoji="1" lang="ja-JP" altLang="en-US" smtClean="0">
                <a:solidFill>
                  <a:schemeClr val="bg1">
                    <a:lumMod val="50000"/>
                  </a:schemeClr>
                </a:solidFill>
              </a:rPr>
              <a:t>26</a:t>
            </a:fld>
            <a:endParaRPr kumimoji="1" lang="ja-JP" altLang="en-US" dirty="0">
              <a:solidFill>
                <a:schemeClr val="bg1">
                  <a:lumMod val="50000"/>
                </a:schemeClr>
              </a:solidFill>
            </a:endParaRPr>
          </a:p>
        </p:txBody>
      </p:sp>
    </p:spTree>
    <p:extLst>
      <p:ext uri="{BB962C8B-B14F-4D97-AF65-F5344CB8AC3E}">
        <p14:creationId xmlns:p14="http://schemas.microsoft.com/office/powerpoint/2010/main" val="13630016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1171E67-3344-408E-B6F8-BF5D5387A05E}"/>
              </a:ext>
            </a:extLst>
          </p:cNvPr>
          <p:cNvSpPr>
            <a:spLocks noGrp="1"/>
          </p:cNvSpPr>
          <p:nvPr>
            <p:ph type="title"/>
          </p:nvPr>
        </p:nvSpPr>
        <p:spPr/>
        <p:txBody>
          <a:bodyPr/>
          <a:lstStyle/>
          <a:p>
            <a:r>
              <a:rPr kumimoji="1" lang="ja-JP" altLang="en-US" u="sng" dirty="0">
                <a:uFill>
                  <a:solidFill>
                    <a:srgbClr val="FF9966"/>
                  </a:solidFill>
                </a:uFill>
                <a:latin typeface="メイリオ" panose="020B0604030504040204" pitchFamily="50" charset="-128"/>
                <a:ea typeface="メイリオ" panose="020B0604030504040204" pitchFamily="50" charset="-128"/>
              </a:rPr>
              <a:t>宇宙酔いの原因</a:t>
            </a:r>
          </a:p>
        </p:txBody>
      </p:sp>
      <p:sp>
        <p:nvSpPr>
          <p:cNvPr id="3" name="コンテンツ プレースホルダー 2">
            <a:extLst>
              <a:ext uri="{FF2B5EF4-FFF2-40B4-BE49-F238E27FC236}">
                <a16:creationId xmlns:a16="http://schemas.microsoft.com/office/drawing/2014/main" id="{8A6FBC76-D0E3-4E6D-921F-68E6108F257C}"/>
              </a:ext>
            </a:extLst>
          </p:cNvPr>
          <p:cNvSpPr>
            <a:spLocks noGrp="1"/>
          </p:cNvSpPr>
          <p:nvPr>
            <p:ph idx="1"/>
          </p:nvPr>
        </p:nvSpPr>
        <p:spPr>
          <a:xfrm>
            <a:off x="838199" y="1825625"/>
            <a:ext cx="11164411" cy="4351338"/>
          </a:xfrm>
        </p:spPr>
        <p:txBody>
          <a:bodyPr>
            <a:normAutofit/>
          </a:bodyPr>
          <a:lstStyle/>
          <a:p>
            <a:pPr>
              <a:lnSpc>
                <a:spcPct val="150000"/>
              </a:lnSpc>
            </a:pPr>
            <a:r>
              <a:rPr kumimoji="1" lang="ja-JP" altLang="en-US" dirty="0">
                <a:latin typeface="メイリオ" panose="020B0604030504040204" pitchFamily="50" charset="-128"/>
                <a:ea typeface="メイリオ" panose="020B0604030504040204" pitchFamily="50" charset="-128"/>
              </a:rPr>
              <a:t>宇宙酔いの原因は不明</a:t>
            </a:r>
            <a:endParaRPr kumimoji="1" lang="en-US" altLang="ja-JP" dirty="0">
              <a:latin typeface="メイリオ" panose="020B0604030504040204" pitchFamily="50" charset="-128"/>
              <a:ea typeface="メイリオ" panose="020B0604030504040204" pitchFamily="50" charset="-128"/>
            </a:endParaRPr>
          </a:p>
          <a:p>
            <a:pPr>
              <a:lnSpc>
                <a:spcPct val="100000"/>
              </a:lnSpc>
            </a:pPr>
            <a:r>
              <a:rPr lang="ja-JP" altLang="en-US" dirty="0">
                <a:latin typeface="メイリオ" panose="020B0604030504040204" pitchFamily="50" charset="-128"/>
                <a:ea typeface="メイリオ" panose="020B0604030504040204" pitchFamily="50" charset="-128"/>
              </a:rPr>
              <a:t>発症の主体は、感覚情報とそれを解釈する中枢神経内の空間識適応にあると考えられている</a:t>
            </a:r>
            <a:endParaRPr lang="en-US" altLang="ja-JP" dirty="0">
              <a:latin typeface="メイリオ" panose="020B0604030504040204" pitchFamily="50" charset="-128"/>
              <a:ea typeface="メイリオ" panose="020B0604030504040204" pitchFamily="50" charset="-128"/>
            </a:endParaRPr>
          </a:p>
          <a:p>
            <a:pPr marL="457200" lvl="1" indent="0">
              <a:lnSpc>
                <a:spcPct val="100000"/>
              </a:lnSpc>
              <a:buNone/>
            </a:pPr>
            <a:r>
              <a:rPr lang="ja-JP" altLang="en-US" dirty="0">
                <a:latin typeface="メイリオ" panose="020B0604030504040204" pitchFamily="50" charset="-128"/>
                <a:ea typeface="メイリオ" panose="020B0604030504040204" pitchFamily="50" charset="-128"/>
              </a:rPr>
              <a:t>感覚情報には、目からの情報や前庭器官からの情報、筋肉や腱などにある</a:t>
            </a:r>
            <a:br>
              <a:rPr lang="en-US" altLang="ja-JP" dirty="0">
                <a:latin typeface="メイリオ" panose="020B0604030504040204" pitchFamily="50" charset="-128"/>
                <a:ea typeface="メイリオ" panose="020B0604030504040204" pitchFamily="50" charset="-128"/>
              </a:rPr>
            </a:br>
            <a:r>
              <a:rPr lang="ja-JP" altLang="en-US" dirty="0">
                <a:latin typeface="メイリオ" panose="020B0604030504040204" pitchFamily="50" charset="-128"/>
                <a:ea typeface="メイリオ" panose="020B0604030504040204" pitchFamily="50" charset="-128"/>
              </a:rPr>
              <a:t>深部感覚といった種類がある</a:t>
            </a:r>
            <a:endParaRPr kumimoji="1" lang="en-US" altLang="ja-JP" dirty="0">
              <a:latin typeface="メイリオ" panose="020B0604030504040204" pitchFamily="50" charset="-128"/>
              <a:ea typeface="メイリオ" panose="020B0604030504040204" pitchFamily="50" charset="-128"/>
            </a:endParaRPr>
          </a:p>
          <a:p>
            <a:pPr marL="0" indent="0">
              <a:lnSpc>
                <a:spcPct val="150000"/>
              </a:lnSpc>
              <a:buNone/>
            </a:pPr>
            <a:endParaRPr kumimoji="1" lang="en-US" altLang="ja-JP" dirty="0">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A3322E3F-9495-4D4F-8BB0-65A8BB96F0D1}"/>
              </a:ext>
            </a:extLst>
          </p:cNvPr>
          <p:cNvSpPr txBox="1"/>
          <p:nvPr/>
        </p:nvSpPr>
        <p:spPr>
          <a:xfrm>
            <a:off x="204186" y="6468291"/>
            <a:ext cx="798991" cy="369332"/>
          </a:xfrm>
          <a:prstGeom prst="rect">
            <a:avLst/>
          </a:prstGeom>
          <a:noFill/>
        </p:spPr>
        <p:txBody>
          <a:bodyPr wrap="square" rtlCol="0">
            <a:spAutoFit/>
          </a:bodyPr>
          <a:lstStyle/>
          <a:p>
            <a:fld id="{663BECE7-468A-4756-BEAC-1E32424108BE}" type="slidenum">
              <a:rPr kumimoji="1" lang="ja-JP" altLang="en-US" smtClean="0">
                <a:solidFill>
                  <a:schemeClr val="bg1">
                    <a:lumMod val="50000"/>
                  </a:schemeClr>
                </a:solidFill>
              </a:rPr>
              <a:t>27</a:t>
            </a:fld>
            <a:endParaRPr kumimoji="1" lang="ja-JP" altLang="en-US" dirty="0">
              <a:solidFill>
                <a:schemeClr val="bg1">
                  <a:lumMod val="50000"/>
                </a:schemeClr>
              </a:solidFill>
            </a:endParaRPr>
          </a:p>
        </p:txBody>
      </p:sp>
    </p:spTree>
    <p:extLst>
      <p:ext uri="{BB962C8B-B14F-4D97-AF65-F5344CB8AC3E}">
        <p14:creationId xmlns:p14="http://schemas.microsoft.com/office/powerpoint/2010/main" val="4214789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1171E67-3344-408E-B6F8-BF5D5387A05E}"/>
              </a:ext>
            </a:extLst>
          </p:cNvPr>
          <p:cNvSpPr>
            <a:spLocks noGrp="1"/>
          </p:cNvSpPr>
          <p:nvPr>
            <p:ph type="title"/>
          </p:nvPr>
        </p:nvSpPr>
        <p:spPr>
          <a:xfrm>
            <a:off x="838200" y="329614"/>
            <a:ext cx="10515600" cy="1325563"/>
          </a:xfrm>
        </p:spPr>
        <p:txBody>
          <a:bodyPr/>
          <a:lstStyle/>
          <a:p>
            <a:r>
              <a:rPr kumimoji="1" lang="ja-JP" altLang="en-US" u="sng" dirty="0">
                <a:uFill>
                  <a:solidFill>
                    <a:srgbClr val="FF9966"/>
                  </a:solidFill>
                </a:uFill>
                <a:latin typeface="メイリオ" panose="020B0604030504040204" pitchFamily="50" charset="-128"/>
                <a:ea typeface="メイリオ" panose="020B0604030504040204" pitchFamily="50" charset="-128"/>
              </a:rPr>
              <a:t>前庭器官</a:t>
            </a:r>
          </a:p>
        </p:txBody>
      </p:sp>
      <p:sp>
        <p:nvSpPr>
          <p:cNvPr id="3" name="コンテンツ プレースホルダー 2">
            <a:extLst>
              <a:ext uri="{FF2B5EF4-FFF2-40B4-BE49-F238E27FC236}">
                <a16:creationId xmlns:a16="http://schemas.microsoft.com/office/drawing/2014/main" id="{8A6FBC76-D0E3-4E6D-921F-68E6108F257C}"/>
              </a:ext>
            </a:extLst>
          </p:cNvPr>
          <p:cNvSpPr>
            <a:spLocks noGrp="1"/>
          </p:cNvSpPr>
          <p:nvPr>
            <p:ph idx="1"/>
          </p:nvPr>
        </p:nvSpPr>
        <p:spPr>
          <a:xfrm>
            <a:off x="716437" y="1825625"/>
            <a:ext cx="6296921" cy="4351338"/>
          </a:xfrm>
        </p:spPr>
        <p:txBody>
          <a:bodyPr>
            <a:normAutofit/>
          </a:bodyPr>
          <a:lstStyle/>
          <a:p>
            <a:pPr>
              <a:lnSpc>
                <a:spcPct val="100000"/>
              </a:lnSpc>
            </a:pPr>
            <a:r>
              <a:rPr kumimoji="1" lang="en-US" altLang="ja-JP" dirty="0">
                <a:latin typeface="メイリオ" panose="020B0604030504040204" pitchFamily="50" charset="-128"/>
                <a:ea typeface="メイリオ" panose="020B0604030504040204" pitchFamily="50" charset="-128"/>
              </a:rPr>
              <a:t>3</a:t>
            </a:r>
            <a:r>
              <a:rPr kumimoji="1" lang="ja-JP" altLang="en-US" dirty="0">
                <a:latin typeface="メイリオ" panose="020B0604030504040204" pitchFamily="50" charset="-128"/>
                <a:ea typeface="メイリオ" panose="020B0604030504040204" pitchFamily="50" charset="-128"/>
              </a:rPr>
              <a:t>個の半規管と</a:t>
            </a:r>
            <a:r>
              <a:rPr kumimoji="1" lang="en-US" altLang="ja-JP" dirty="0">
                <a:latin typeface="メイリオ" panose="020B0604030504040204" pitchFamily="50" charset="-128"/>
                <a:ea typeface="メイリオ" panose="020B0604030504040204" pitchFamily="50" charset="-128"/>
              </a:rPr>
              <a:t>2</a:t>
            </a:r>
            <a:r>
              <a:rPr kumimoji="1" lang="ja-JP" altLang="en-US" dirty="0">
                <a:latin typeface="メイリオ" panose="020B0604030504040204" pitchFamily="50" charset="-128"/>
                <a:ea typeface="メイリオ" panose="020B0604030504040204" pitchFamily="50" charset="-128"/>
              </a:rPr>
              <a:t>個の耳石器（卵形嚢と球形嚢）から成る</a:t>
            </a:r>
            <a:endParaRPr kumimoji="1" lang="en-US" altLang="ja-JP" dirty="0">
              <a:latin typeface="メイリオ" panose="020B0604030504040204" pitchFamily="50" charset="-128"/>
              <a:ea typeface="メイリオ" panose="020B0604030504040204" pitchFamily="50" charset="-128"/>
            </a:endParaRPr>
          </a:p>
          <a:p>
            <a:pPr>
              <a:lnSpc>
                <a:spcPct val="100000"/>
              </a:lnSpc>
            </a:pPr>
            <a:r>
              <a:rPr lang="ja-JP" altLang="en-US" dirty="0">
                <a:latin typeface="メイリオ" panose="020B0604030504040204" pitchFamily="50" charset="-128"/>
                <a:ea typeface="メイリオ" panose="020B0604030504040204" pitchFamily="50" charset="-128"/>
              </a:rPr>
              <a:t>どちらも感覚器として有毛細胞を持っている</a:t>
            </a:r>
            <a:endParaRPr kumimoji="1" lang="en-US" altLang="ja-JP" dirty="0">
              <a:latin typeface="メイリオ" panose="020B0604030504040204" pitchFamily="50" charset="-128"/>
              <a:ea typeface="メイリオ" panose="020B0604030504040204" pitchFamily="50" charset="-128"/>
            </a:endParaRPr>
          </a:p>
          <a:p>
            <a:pPr marL="0" indent="0">
              <a:lnSpc>
                <a:spcPct val="100000"/>
              </a:lnSpc>
              <a:buNone/>
            </a:pPr>
            <a:r>
              <a:rPr lang="ja-JP" altLang="en-US" dirty="0">
                <a:latin typeface="メイリオ" panose="020B0604030504040204" pitchFamily="50" charset="-128"/>
                <a:ea typeface="メイリオ" panose="020B0604030504040204" pitchFamily="50" charset="-128"/>
              </a:rPr>
              <a:t>　→ 半規管は、頭部回転に伴う</a:t>
            </a:r>
            <a:br>
              <a:rPr lang="en-US" altLang="ja-JP" dirty="0">
                <a:latin typeface="メイリオ" panose="020B0604030504040204" pitchFamily="50" charset="-128"/>
                <a:ea typeface="メイリオ" panose="020B0604030504040204" pitchFamily="50" charset="-128"/>
              </a:rPr>
            </a:br>
            <a:r>
              <a:rPr lang="ja-JP" altLang="en-US" dirty="0">
                <a:latin typeface="メイリオ" panose="020B0604030504040204" pitchFamily="50" charset="-128"/>
                <a:ea typeface="メイリオ" panose="020B0604030504040204" pitchFamily="50" charset="-128"/>
              </a:rPr>
              <a:t>　    内リンパ液の移動を感知する</a:t>
            </a:r>
            <a:endParaRPr lang="en-US" altLang="ja-JP" dirty="0">
              <a:latin typeface="メイリオ" panose="020B0604030504040204" pitchFamily="50" charset="-128"/>
              <a:ea typeface="メイリオ" panose="020B0604030504040204" pitchFamily="50" charset="-128"/>
            </a:endParaRPr>
          </a:p>
          <a:p>
            <a:pPr marL="0" indent="0">
              <a:lnSpc>
                <a:spcPct val="100000"/>
              </a:lnSpc>
              <a:buNone/>
            </a:pPr>
            <a:r>
              <a:rPr kumimoji="1" lang="ja-JP" altLang="en-US" dirty="0">
                <a:latin typeface="メイリオ" panose="020B0604030504040204" pitchFamily="50" charset="-128"/>
                <a:ea typeface="メイリオ" panose="020B0604030504040204" pitchFamily="50" charset="-128"/>
              </a:rPr>
              <a:t>　→ 耳石器は、重力や直線加速度に</a:t>
            </a:r>
            <a:br>
              <a:rPr kumimoji="1" lang="en-US" altLang="ja-JP" dirty="0">
                <a:latin typeface="メイリオ" panose="020B0604030504040204" pitchFamily="50" charset="-128"/>
                <a:ea typeface="メイリオ" panose="020B0604030504040204" pitchFamily="50" charset="-128"/>
              </a:rPr>
            </a:br>
            <a:r>
              <a:rPr kumimoji="1" lang="en-US" altLang="ja-JP" dirty="0">
                <a:latin typeface="メイリオ" panose="020B0604030504040204" pitchFamily="50" charset="-128"/>
                <a:ea typeface="メイリオ" panose="020B0604030504040204" pitchFamily="50" charset="-128"/>
              </a:rPr>
              <a:t>       </a:t>
            </a:r>
            <a:r>
              <a:rPr kumimoji="1" lang="ja-JP" altLang="en-US" dirty="0">
                <a:latin typeface="メイリオ" panose="020B0604030504040204" pitchFamily="50" charset="-128"/>
                <a:ea typeface="メイリオ" panose="020B0604030504040204" pitchFamily="50" charset="-128"/>
              </a:rPr>
              <a:t>伴う耳石の傾きを感知する</a:t>
            </a:r>
            <a:endParaRPr kumimoji="1" lang="en-US" altLang="ja-JP" dirty="0">
              <a:latin typeface="メイリオ" panose="020B0604030504040204" pitchFamily="50" charset="-128"/>
              <a:ea typeface="メイリオ" panose="020B0604030504040204" pitchFamily="50" charset="-128"/>
            </a:endParaRPr>
          </a:p>
        </p:txBody>
      </p:sp>
      <p:pic>
        <p:nvPicPr>
          <p:cNvPr id="5" name="図 4" descr="ダイアグラム&#10;&#10;自動的に生成された説明">
            <a:extLst>
              <a:ext uri="{FF2B5EF4-FFF2-40B4-BE49-F238E27FC236}">
                <a16:creationId xmlns:a16="http://schemas.microsoft.com/office/drawing/2014/main" id="{B76D97D6-EEB3-4837-AB38-E2C494058D64}"/>
              </a:ext>
            </a:extLst>
          </p:cNvPr>
          <p:cNvPicPr>
            <a:picLocks noChangeAspect="1"/>
          </p:cNvPicPr>
          <p:nvPr/>
        </p:nvPicPr>
        <p:blipFill rotWithShape="1">
          <a:blip r:embed="rId2">
            <a:extLst>
              <a:ext uri="{28A0092B-C50C-407E-A947-70E740481C1C}">
                <a14:useLocalDpi xmlns:a14="http://schemas.microsoft.com/office/drawing/2010/main" val="0"/>
              </a:ext>
            </a:extLst>
          </a:blip>
          <a:srcRect l="22681" t="10718" r="11752" b="7724"/>
          <a:stretch/>
        </p:blipFill>
        <p:spPr>
          <a:xfrm rot="5400000">
            <a:off x="6974528" y="1391810"/>
            <a:ext cx="5127578" cy="4783587"/>
          </a:xfrm>
          <a:prstGeom prst="rect">
            <a:avLst/>
          </a:prstGeom>
        </p:spPr>
      </p:pic>
      <p:sp>
        <p:nvSpPr>
          <p:cNvPr id="6" name="テキスト ボックス 5">
            <a:extLst>
              <a:ext uri="{FF2B5EF4-FFF2-40B4-BE49-F238E27FC236}">
                <a16:creationId xmlns:a16="http://schemas.microsoft.com/office/drawing/2014/main" id="{3C964BFD-7DA2-4C0F-B2B3-BAEEB7049354}"/>
              </a:ext>
            </a:extLst>
          </p:cNvPr>
          <p:cNvSpPr txBox="1"/>
          <p:nvPr/>
        </p:nvSpPr>
        <p:spPr>
          <a:xfrm>
            <a:off x="9117035" y="6468291"/>
            <a:ext cx="3210777" cy="369332"/>
          </a:xfrm>
          <a:prstGeom prst="rect">
            <a:avLst/>
          </a:prstGeom>
          <a:noFill/>
        </p:spPr>
        <p:txBody>
          <a:bodyPr wrap="square" rtlCol="0">
            <a:spAutoFit/>
          </a:bodyPr>
          <a:lstStyle/>
          <a:p>
            <a:r>
              <a:rPr kumimoji="1" lang="ja-JP" altLang="en-US" dirty="0">
                <a:latin typeface="メイリオ" panose="020B0604030504040204" pitchFamily="50" charset="-128"/>
                <a:ea typeface="メイリオ" panose="020B0604030504040204" pitchFamily="50" charset="-128"/>
              </a:rPr>
              <a:t>（参考文献［</a:t>
            </a:r>
            <a:r>
              <a:rPr lang="en-US" altLang="ja-JP" dirty="0">
                <a:latin typeface="メイリオ" panose="020B0604030504040204" pitchFamily="50" charset="-128"/>
                <a:ea typeface="メイリオ" panose="020B0604030504040204" pitchFamily="50" charset="-128"/>
              </a:rPr>
              <a:t>11</a:t>
            </a:r>
            <a:r>
              <a:rPr kumimoji="1" lang="ja-JP" altLang="en-US" dirty="0">
                <a:latin typeface="メイリオ" panose="020B0604030504040204" pitchFamily="50" charset="-128"/>
                <a:ea typeface="メイリオ" panose="020B0604030504040204" pitchFamily="50" charset="-128"/>
              </a:rPr>
              <a:t>］より引用）</a:t>
            </a:r>
          </a:p>
        </p:txBody>
      </p:sp>
      <p:sp>
        <p:nvSpPr>
          <p:cNvPr id="8" name="テキスト ボックス 7">
            <a:extLst>
              <a:ext uri="{FF2B5EF4-FFF2-40B4-BE49-F238E27FC236}">
                <a16:creationId xmlns:a16="http://schemas.microsoft.com/office/drawing/2014/main" id="{016FA2DA-15A7-4802-B269-C702260BD44F}"/>
              </a:ext>
            </a:extLst>
          </p:cNvPr>
          <p:cNvSpPr txBox="1"/>
          <p:nvPr/>
        </p:nvSpPr>
        <p:spPr>
          <a:xfrm>
            <a:off x="204186" y="6468291"/>
            <a:ext cx="798991" cy="369332"/>
          </a:xfrm>
          <a:prstGeom prst="rect">
            <a:avLst/>
          </a:prstGeom>
          <a:noFill/>
        </p:spPr>
        <p:txBody>
          <a:bodyPr wrap="square" rtlCol="0">
            <a:spAutoFit/>
          </a:bodyPr>
          <a:lstStyle/>
          <a:p>
            <a:fld id="{663BECE7-468A-4756-BEAC-1E32424108BE}" type="slidenum">
              <a:rPr kumimoji="1" lang="ja-JP" altLang="en-US" smtClean="0">
                <a:solidFill>
                  <a:schemeClr val="bg1">
                    <a:lumMod val="50000"/>
                  </a:schemeClr>
                </a:solidFill>
              </a:rPr>
              <a:t>28</a:t>
            </a:fld>
            <a:endParaRPr kumimoji="1" lang="ja-JP" altLang="en-US" dirty="0">
              <a:solidFill>
                <a:schemeClr val="bg1">
                  <a:lumMod val="50000"/>
                </a:schemeClr>
              </a:solidFill>
            </a:endParaRPr>
          </a:p>
        </p:txBody>
      </p:sp>
    </p:spTree>
    <p:extLst>
      <p:ext uri="{BB962C8B-B14F-4D97-AF65-F5344CB8AC3E}">
        <p14:creationId xmlns:p14="http://schemas.microsoft.com/office/powerpoint/2010/main" val="33175402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1171E67-3344-408E-B6F8-BF5D5387A05E}"/>
              </a:ext>
            </a:extLst>
          </p:cNvPr>
          <p:cNvSpPr>
            <a:spLocks noGrp="1"/>
          </p:cNvSpPr>
          <p:nvPr>
            <p:ph type="title"/>
          </p:nvPr>
        </p:nvSpPr>
        <p:spPr>
          <a:xfrm>
            <a:off x="838200" y="329614"/>
            <a:ext cx="10515600" cy="1325563"/>
          </a:xfrm>
        </p:spPr>
        <p:txBody>
          <a:bodyPr/>
          <a:lstStyle/>
          <a:p>
            <a:r>
              <a:rPr lang="ja-JP" altLang="en-US" u="sng" dirty="0">
                <a:uFill>
                  <a:solidFill>
                    <a:srgbClr val="FF9966"/>
                  </a:solidFill>
                </a:uFill>
                <a:latin typeface="メイリオ" panose="020B0604030504040204" pitchFamily="50" charset="-128"/>
                <a:ea typeface="メイリオ" panose="020B0604030504040204" pitchFamily="50" charset="-128"/>
              </a:rPr>
              <a:t>宇宙酔いの発症仮説の一例</a:t>
            </a:r>
            <a:endParaRPr kumimoji="1" lang="ja-JP" altLang="en-US" u="sng" dirty="0">
              <a:uFill>
                <a:solidFill>
                  <a:srgbClr val="FF9966"/>
                </a:solidFill>
              </a:uFill>
              <a:latin typeface="メイリオ" panose="020B0604030504040204" pitchFamily="50" charset="-128"/>
              <a:ea typeface="メイリオ" panose="020B0604030504040204" pitchFamily="50" charset="-128"/>
            </a:endParaRPr>
          </a:p>
        </p:txBody>
      </p:sp>
      <p:sp>
        <p:nvSpPr>
          <p:cNvPr id="3" name="コンテンツ プレースホルダー 2">
            <a:extLst>
              <a:ext uri="{FF2B5EF4-FFF2-40B4-BE49-F238E27FC236}">
                <a16:creationId xmlns:a16="http://schemas.microsoft.com/office/drawing/2014/main" id="{8A6FBC76-D0E3-4E6D-921F-68E6108F257C}"/>
              </a:ext>
            </a:extLst>
          </p:cNvPr>
          <p:cNvSpPr>
            <a:spLocks noGrp="1"/>
          </p:cNvSpPr>
          <p:nvPr>
            <p:ph idx="1"/>
          </p:nvPr>
        </p:nvSpPr>
        <p:spPr>
          <a:xfrm>
            <a:off x="838200" y="1825625"/>
            <a:ext cx="11102266" cy="4351338"/>
          </a:xfrm>
        </p:spPr>
        <p:txBody>
          <a:bodyPr>
            <a:normAutofit/>
          </a:bodyPr>
          <a:lstStyle/>
          <a:p>
            <a:pPr>
              <a:lnSpc>
                <a:spcPct val="100000"/>
              </a:lnSpc>
            </a:pPr>
            <a:r>
              <a:rPr kumimoji="1" lang="ja-JP" altLang="en-US" dirty="0">
                <a:latin typeface="メイリオ" panose="020B0604030504040204" pitchFamily="50" charset="-128"/>
                <a:ea typeface="メイリオ" panose="020B0604030504040204" pitchFamily="50" charset="-128"/>
              </a:rPr>
              <a:t>日常の生活で得られる感覚情報のパターンは、中枢神経系内に蓄積されている</a:t>
            </a:r>
            <a:endParaRPr kumimoji="1" lang="en-US" altLang="ja-JP" dirty="0">
              <a:latin typeface="メイリオ" panose="020B0604030504040204" pitchFamily="50" charset="-128"/>
              <a:ea typeface="メイリオ" panose="020B0604030504040204" pitchFamily="50" charset="-128"/>
            </a:endParaRPr>
          </a:p>
          <a:p>
            <a:pPr marL="0" indent="0">
              <a:lnSpc>
                <a:spcPct val="100000"/>
              </a:lnSpc>
              <a:buNone/>
            </a:pPr>
            <a:r>
              <a:rPr lang="ja-JP" altLang="en-US" dirty="0">
                <a:latin typeface="メイリオ" panose="020B0604030504040204" pitchFamily="50" charset="-128"/>
                <a:ea typeface="メイリオ" panose="020B0604030504040204" pitchFamily="50" charset="-128"/>
              </a:rPr>
              <a:t>　→</a:t>
            </a:r>
            <a:r>
              <a:rPr lang="en-US" altLang="ja-JP" dirty="0">
                <a:latin typeface="メイリオ" panose="020B0604030504040204" pitchFamily="50" charset="-128"/>
                <a:ea typeface="メイリオ" panose="020B0604030504040204" pitchFamily="50" charset="-128"/>
              </a:rPr>
              <a:t> </a:t>
            </a:r>
            <a:r>
              <a:rPr lang="ja-JP" altLang="en-US" dirty="0">
                <a:latin typeface="メイリオ" panose="020B0604030504040204" pitchFamily="50" charset="-128"/>
                <a:ea typeface="メイリオ" panose="020B0604030504040204" pitchFamily="50" charset="-128"/>
              </a:rPr>
              <a:t>一方、</a:t>
            </a:r>
            <a:r>
              <a:rPr kumimoji="1" lang="ja-JP" altLang="en-US" dirty="0">
                <a:latin typeface="メイリオ" panose="020B0604030504040204" pitchFamily="50" charset="-128"/>
                <a:ea typeface="メイリオ" panose="020B0604030504040204" pitchFamily="50" charset="-128"/>
              </a:rPr>
              <a:t>宇宙ではリンパ液の動き</a:t>
            </a:r>
            <a:r>
              <a:rPr lang="ja-JP" altLang="en-US" dirty="0">
                <a:latin typeface="メイリオ" panose="020B0604030504040204" pitchFamily="50" charset="-128"/>
                <a:ea typeface="メイリオ" panose="020B0604030504040204" pitchFamily="50" charset="-128"/>
              </a:rPr>
              <a:t>や耳石の状態が地上と異なる</a:t>
            </a:r>
            <a:endParaRPr lang="en-US" altLang="ja-JP" dirty="0">
              <a:latin typeface="メイリオ" panose="020B0604030504040204" pitchFamily="50" charset="-128"/>
              <a:ea typeface="メイリオ" panose="020B0604030504040204" pitchFamily="50" charset="-128"/>
            </a:endParaRPr>
          </a:p>
          <a:p>
            <a:pPr marL="0" indent="0">
              <a:lnSpc>
                <a:spcPct val="100000"/>
              </a:lnSpc>
              <a:buNone/>
            </a:pPr>
            <a:r>
              <a:rPr kumimoji="1" lang="ja-JP" altLang="en-US" dirty="0">
                <a:latin typeface="メイリオ" panose="020B0604030504040204" pitchFamily="50" charset="-128"/>
                <a:ea typeface="メイリオ" panose="020B0604030504040204" pitchFamily="50" charset="-128"/>
              </a:rPr>
              <a:t>　→ 宇宙での運動環境に合わせ、蓄積されたパターンを更新する際</a:t>
            </a:r>
            <a:br>
              <a:rPr kumimoji="1" lang="en-US" altLang="ja-JP" dirty="0">
                <a:latin typeface="メイリオ" panose="020B0604030504040204" pitchFamily="50" charset="-128"/>
                <a:ea typeface="メイリオ" panose="020B0604030504040204" pitchFamily="50" charset="-128"/>
              </a:rPr>
            </a:br>
            <a:r>
              <a:rPr kumimoji="1" lang="ja-JP" altLang="en-US" dirty="0">
                <a:latin typeface="メイリオ" panose="020B0604030504040204" pitchFamily="50" charset="-128"/>
                <a:ea typeface="メイリオ" panose="020B0604030504040204" pitchFamily="50" charset="-128"/>
              </a:rPr>
              <a:t>　　 に混乱が生じる</a:t>
            </a:r>
            <a:endParaRPr kumimoji="1" lang="en-US" altLang="ja-JP" dirty="0">
              <a:latin typeface="メイリオ" panose="020B0604030504040204" pitchFamily="50" charset="-128"/>
              <a:ea typeface="メイリオ" panose="020B0604030504040204" pitchFamily="50" charset="-128"/>
            </a:endParaRPr>
          </a:p>
        </p:txBody>
      </p:sp>
      <p:pic>
        <p:nvPicPr>
          <p:cNvPr id="6" name="図 5" descr="ダイアグラム, 設計図&#10;&#10;自動的に生成された説明">
            <a:extLst>
              <a:ext uri="{FF2B5EF4-FFF2-40B4-BE49-F238E27FC236}">
                <a16:creationId xmlns:a16="http://schemas.microsoft.com/office/drawing/2014/main" id="{0C5FBD13-FF66-4F95-A4C1-B775F237D011}"/>
              </a:ext>
            </a:extLst>
          </p:cNvPr>
          <p:cNvPicPr>
            <a:picLocks noChangeAspect="1"/>
          </p:cNvPicPr>
          <p:nvPr/>
        </p:nvPicPr>
        <p:blipFill rotWithShape="1">
          <a:blip r:embed="rId2">
            <a:extLst>
              <a:ext uri="{28A0092B-C50C-407E-A947-70E740481C1C}">
                <a14:useLocalDpi xmlns:a14="http://schemas.microsoft.com/office/drawing/2010/main" val="0"/>
              </a:ext>
            </a:extLst>
          </a:blip>
          <a:srcRect l="10860" t="22680" r="10584" b="30722"/>
          <a:stretch/>
        </p:blipFill>
        <p:spPr>
          <a:xfrm>
            <a:off x="3379600" y="4327182"/>
            <a:ext cx="5432800" cy="2416955"/>
          </a:xfrm>
          <a:prstGeom prst="rect">
            <a:avLst/>
          </a:prstGeom>
        </p:spPr>
      </p:pic>
      <p:sp>
        <p:nvSpPr>
          <p:cNvPr id="9" name="テキスト ボックス 8">
            <a:extLst>
              <a:ext uri="{FF2B5EF4-FFF2-40B4-BE49-F238E27FC236}">
                <a16:creationId xmlns:a16="http://schemas.microsoft.com/office/drawing/2014/main" id="{C7BE46C5-CE0B-4644-B645-6543EB99E5C8}"/>
              </a:ext>
            </a:extLst>
          </p:cNvPr>
          <p:cNvSpPr txBox="1"/>
          <p:nvPr/>
        </p:nvSpPr>
        <p:spPr>
          <a:xfrm>
            <a:off x="204186" y="6468291"/>
            <a:ext cx="798991" cy="369332"/>
          </a:xfrm>
          <a:prstGeom prst="rect">
            <a:avLst/>
          </a:prstGeom>
          <a:noFill/>
        </p:spPr>
        <p:txBody>
          <a:bodyPr wrap="square" rtlCol="0">
            <a:spAutoFit/>
          </a:bodyPr>
          <a:lstStyle/>
          <a:p>
            <a:fld id="{663BECE7-468A-4756-BEAC-1E32424108BE}" type="slidenum">
              <a:rPr kumimoji="1" lang="ja-JP" altLang="en-US" smtClean="0">
                <a:solidFill>
                  <a:schemeClr val="bg1">
                    <a:lumMod val="50000"/>
                  </a:schemeClr>
                </a:solidFill>
              </a:rPr>
              <a:t>29</a:t>
            </a:fld>
            <a:endParaRPr kumimoji="1" lang="ja-JP" altLang="en-US" dirty="0">
              <a:solidFill>
                <a:schemeClr val="bg1">
                  <a:lumMod val="50000"/>
                </a:schemeClr>
              </a:solidFill>
            </a:endParaRPr>
          </a:p>
        </p:txBody>
      </p:sp>
      <p:sp>
        <p:nvSpPr>
          <p:cNvPr id="8" name="テキスト ボックス 7">
            <a:extLst>
              <a:ext uri="{FF2B5EF4-FFF2-40B4-BE49-F238E27FC236}">
                <a16:creationId xmlns:a16="http://schemas.microsoft.com/office/drawing/2014/main" id="{B189EC16-54D4-46CC-B3D6-D976578FA4AC}"/>
              </a:ext>
            </a:extLst>
          </p:cNvPr>
          <p:cNvSpPr txBox="1"/>
          <p:nvPr/>
        </p:nvSpPr>
        <p:spPr>
          <a:xfrm>
            <a:off x="9117035" y="6468291"/>
            <a:ext cx="3210777" cy="369332"/>
          </a:xfrm>
          <a:prstGeom prst="rect">
            <a:avLst/>
          </a:prstGeom>
          <a:noFill/>
        </p:spPr>
        <p:txBody>
          <a:bodyPr wrap="square" rtlCol="0">
            <a:spAutoFit/>
          </a:bodyPr>
          <a:lstStyle/>
          <a:p>
            <a:r>
              <a:rPr kumimoji="1" lang="ja-JP" altLang="en-US" dirty="0">
                <a:latin typeface="メイリオ" panose="020B0604030504040204" pitchFamily="50" charset="-128"/>
                <a:ea typeface="メイリオ" panose="020B0604030504040204" pitchFamily="50" charset="-128"/>
              </a:rPr>
              <a:t>（参考文献［</a:t>
            </a:r>
            <a:r>
              <a:rPr lang="en-US" altLang="ja-JP" dirty="0">
                <a:latin typeface="メイリオ" panose="020B0604030504040204" pitchFamily="50" charset="-128"/>
                <a:ea typeface="メイリオ" panose="020B0604030504040204" pitchFamily="50" charset="-128"/>
              </a:rPr>
              <a:t>11</a:t>
            </a:r>
            <a:r>
              <a:rPr kumimoji="1" lang="ja-JP" altLang="en-US" dirty="0">
                <a:latin typeface="メイリオ" panose="020B0604030504040204" pitchFamily="50" charset="-128"/>
                <a:ea typeface="メイリオ" panose="020B0604030504040204" pitchFamily="50" charset="-128"/>
              </a:rPr>
              <a:t>］より引用）</a:t>
            </a:r>
          </a:p>
        </p:txBody>
      </p:sp>
    </p:spTree>
    <p:extLst>
      <p:ext uri="{BB962C8B-B14F-4D97-AF65-F5344CB8AC3E}">
        <p14:creationId xmlns:p14="http://schemas.microsoft.com/office/powerpoint/2010/main" val="22463466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文字の書かれた紙&#10;&#10;中程度の精度で自動的に生成された説明">
            <a:extLst>
              <a:ext uri="{FF2B5EF4-FFF2-40B4-BE49-F238E27FC236}">
                <a16:creationId xmlns:a16="http://schemas.microsoft.com/office/drawing/2014/main" id="{6689EE31-5CBD-468C-925E-E1A8A10C2236}"/>
              </a:ext>
            </a:extLst>
          </p:cNvPr>
          <p:cNvPicPr>
            <a:picLocks noChangeAspect="1"/>
          </p:cNvPicPr>
          <p:nvPr/>
        </p:nvPicPr>
        <p:blipFill rotWithShape="1">
          <a:blip r:embed="rId2">
            <a:extLst>
              <a:ext uri="{28A0092B-C50C-407E-A947-70E740481C1C}">
                <a14:useLocalDpi xmlns:a14="http://schemas.microsoft.com/office/drawing/2010/main" val="0"/>
              </a:ext>
            </a:extLst>
          </a:blip>
          <a:srcRect l="6815" t="4567" r="24296" b="4964"/>
          <a:stretch/>
        </p:blipFill>
        <p:spPr>
          <a:xfrm rot="5400000">
            <a:off x="2889797" y="271063"/>
            <a:ext cx="6412405" cy="6315874"/>
          </a:xfrm>
          <a:prstGeom prst="rect">
            <a:avLst/>
          </a:prstGeom>
        </p:spPr>
      </p:pic>
      <p:cxnSp>
        <p:nvCxnSpPr>
          <p:cNvPr id="14" name="直線コネクタ 13">
            <a:extLst>
              <a:ext uri="{FF2B5EF4-FFF2-40B4-BE49-F238E27FC236}">
                <a16:creationId xmlns:a16="http://schemas.microsoft.com/office/drawing/2014/main" id="{CBC6A121-30DF-44F8-A600-89F5977A9E2E}"/>
              </a:ext>
            </a:extLst>
          </p:cNvPr>
          <p:cNvCxnSpPr>
            <a:cxnSpLocks/>
          </p:cNvCxnSpPr>
          <p:nvPr/>
        </p:nvCxnSpPr>
        <p:spPr>
          <a:xfrm>
            <a:off x="6914423" y="1313796"/>
            <a:ext cx="1528537" cy="0"/>
          </a:xfrm>
          <a:prstGeom prst="line">
            <a:avLst/>
          </a:prstGeom>
          <a:ln w="209550">
            <a:solidFill>
              <a:srgbClr val="FF33CC">
                <a:alpha val="30000"/>
              </a:srgbClr>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F6494F9A-2DCB-45C9-ADD9-B52A175D97BF}"/>
              </a:ext>
            </a:extLst>
          </p:cNvPr>
          <p:cNvCxnSpPr>
            <a:cxnSpLocks/>
          </p:cNvCxnSpPr>
          <p:nvPr/>
        </p:nvCxnSpPr>
        <p:spPr>
          <a:xfrm>
            <a:off x="6622940" y="5683089"/>
            <a:ext cx="843674" cy="0"/>
          </a:xfrm>
          <a:prstGeom prst="line">
            <a:avLst/>
          </a:prstGeom>
          <a:ln w="209550">
            <a:solidFill>
              <a:srgbClr val="FF33CC">
                <a:alpha val="30000"/>
              </a:srgbClr>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338955F3-B87B-4291-9D9F-1B787CC20F0A}"/>
              </a:ext>
            </a:extLst>
          </p:cNvPr>
          <p:cNvCxnSpPr>
            <a:cxnSpLocks/>
          </p:cNvCxnSpPr>
          <p:nvPr/>
        </p:nvCxnSpPr>
        <p:spPr>
          <a:xfrm>
            <a:off x="8243064" y="5551404"/>
            <a:ext cx="565606" cy="0"/>
          </a:xfrm>
          <a:prstGeom prst="line">
            <a:avLst/>
          </a:prstGeom>
          <a:ln w="209550">
            <a:solidFill>
              <a:srgbClr val="FF33CC">
                <a:alpha val="30000"/>
              </a:srgbClr>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569B4851-F39C-4031-B1C7-00A376841147}"/>
              </a:ext>
            </a:extLst>
          </p:cNvPr>
          <p:cNvCxnSpPr>
            <a:cxnSpLocks/>
          </p:cNvCxnSpPr>
          <p:nvPr/>
        </p:nvCxnSpPr>
        <p:spPr>
          <a:xfrm>
            <a:off x="7158311" y="4230111"/>
            <a:ext cx="1650359" cy="0"/>
          </a:xfrm>
          <a:prstGeom prst="line">
            <a:avLst/>
          </a:prstGeom>
          <a:ln w="209550">
            <a:solidFill>
              <a:srgbClr val="FF33CC">
                <a:alpha val="30000"/>
              </a:srgbClr>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F09DABAE-8CCC-403E-8EF8-B445D62C62FD}"/>
              </a:ext>
            </a:extLst>
          </p:cNvPr>
          <p:cNvCxnSpPr>
            <a:cxnSpLocks/>
          </p:cNvCxnSpPr>
          <p:nvPr/>
        </p:nvCxnSpPr>
        <p:spPr>
          <a:xfrm>
            <a:off x="7515934" y="3769952"/>
            <a:ext cx="1429896" cy="0"/>
          </a:xfrm>
          <a:prstGeom prst="line">
            <a:avLst/>
          </a:prstGeom>
          <a:ln w="209550">
            <a:solidFill>
              <a:srgbClr val="FF33CC">
                <a:alpha val="30000"/>
              </a:srgbClr>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14028F3E-AAD4-4457-9B80-08AB958E4B27}"/>
              </a:ext>
            </a:extLst>
          </p:cNvPr>
          <p:cNvCxnSpPr>
            <a:cxnSpLocks/>
          </p:cNvCxnSpPr>
          <p:nvPr/>
        </p:nvCxnSpPr>
        <p:spPr>
          <a:xfrm>
            <a:off x="7466614" y="2874786"/>
            <a:ext cx="1528537" cy="0"/>
          </a:xfrm>
          <a:prstGeom prst="line">
            <a:avLst/>
          </a:prstGeom>
          <a:ln w="209550">
            <a:solidFill>
              <a:srgbClr val="FF33CC">
                <a:alpha val="30000"/>
              </a:srgbClr>
            </a:solidFill>
          </a:ln>
        </p:spPr>
        <p:style>
          <a:lnRef idx="1">
            <a:schemeClr val="accent1"/>
          </a:lnRef>
          <a:fillRef idx="0">
            <a:schemeClr val="accent1"/>
          </a:fillRef>
          <a:effectRef idx="0">
            <a:schemeClr val="accent1"/>
          </a:effectRef>
          <a:fontRef idx="minor">
            <a:schemeClr val="tx1"/>
          </a:fontRef>
        </p:style>
      </p:cxnSp>
      <p:sp>
        <p:nvSpPr>
          <p:cNvPr id="35" name="吹き出し: 角を丸めた四角形 34">
            <a:extLst>
              <a:ext uri="{FF2B5EF4-FFF2-40B4-BE49-F238E27FC236}">
                <a16:creationId xmlns:a16="http://schemas.microsoft.com/office/drawing/2014/main" id="{421498CD-ACBA-4DB6-AEE6-B7323AA13DA9}"/>
              </a:ext>
            </a:extLst>
          </p:cNvPr>
          <p:cNvSpPr/>
          <p:nvPr/>
        </p:nvSpPr>
        <p:spPr>
          <a:xfrm>
            <a:off x="9382273" y="529389"/>
            <a:ext cx="2630905" cy="1286924"/>
          </a:xfrm>
          <a:prstGeom prst="wedgeRoundRectCallout">
            <a:avLst>
              <a:gd name="adj1" fmla="val -70682"/>
              <a:gd name="adj2" fmla="val 26514"/>
              <a:gd name="adj3" fmla="val 16667"/>
            </a:avLst>
          </a:prstGeom>
          <a:ln w="19050"/>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2000" dirty="0">
                <a:latin typeface="メイリオ" panose="020B0604030504040204" pitchFamily="50" charset="-128"/>
                <a:ea typeface="メイリオ" panose="020B0604030504040204" pitchFamily="50" charset="-128"/>
              </a:rPr>
              <a:t>「地球は青かった」</a:t>
            </a:r>
            <a:br>
              <a:rPr kumimoji="1" lang="en-US" altLang="ja-JP" sz="2000" dirty="0">
                <a:latin typeface="メイリオ" panose="020B0604030504040204" pitchFamily="50" charset="-128"/>
                <a:ea typeface="メイリオ" panose="020B0604030504040204" pitchFamily="50" charset="-128"/>
              </a:rPr>
            </a:br>
            <a:r>
              <a:rPr kumimoji="1" lang="ja-JP" altLang="en-US" sz="2000" dirty="0">
                <a:latin typeface="メイリオ" panose="020B0604030504040204" pitchFamily="50" charset="-128"/>
                <a:ea typeface="メイリオ" panose="020B0604030504040204" pitchFamily="50" charset="-128"/>
              </a:rPr>
              <a:t>ユーリ・ガガーリン</a:t>
            </a:r>
          </a:p>
        </p:txBody>
      </p:sp>
      <p:sp>
        <p:nvSpPr>
          <p:cNvPr id="37" name="吹き出し: 角を丸めた四角形 36">
            <a:extLst>
              <a:ext uri="{FF2B5EF4-FFF2-40B4-BE49-F238E27FC236}">
                <a16:creationId xmlns:a16="http://schemas.microsoft.com/office/drawing/2014/main" id="{86E72F3E-54EE-4067-AEBF-673D6DC9F094}"/>
              </a:ext>
            </a:extLst>
          </p:cNvPr>
          <p:cNvSpPr/>
          <p:nvPr/>
        </p:nvSpPr>
        <p:spPr>
          <a:xfrm>
            <a:off x="9283662" y="2663353"/>
            <a:ext cx="2828127" cy="1338607"/>
          </a:xfrm>
          <a:prstGeom prst="wedgeRoundRectCallout">
            <a:avLst>
              <a:gd name="adj1" fmla="val -65230"/>
              <a:gd name="adj2" fmla="val 115230"/>
              <a:gd name="adj3" fmla="val 16667"/>
            </a:avLst>
          </a:prstGeom>
          <a:ln w="19050"/>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2000" dirty="0">
                <a:latin typeface="メイリオ" panose="020B0604030504040204" pitchFamily="50" charset="-128"/>
                <a:ea typeface="メイリオ" panose="020B0604030504040204" pitchFamily="50" charset="-128"/>
              </a:rPr>
              <a:t>宇宙飛行士</a:t>
            </a:r>
            <a:r>
              <a:rPr kumimoji="1" lang="en-US" altLang="ja-JP" sz="2000" dirty="0">
                <a:latin typeface="メイリオ" panose="020B0604030504040204" pitchFamily="50" charset="-128"/>
                <a:ea typeface="メイリオ" panose="020B0604030504040204" pitchFamily="50" charset="-128"/>
              </a:rPr>
              <a:t>7</a:t>
            </a:r>
            <a:r>
              <a:rPr kumimoji="1" lang="ja-JP" altLang="en-US" sz="2000" dirty="0">
                <a:latin typeface="メイリオ" panose="020B0604030504040204" pitchFamily="50" charset="-128"/>
                <a:ea typeface="メイリオ" panose="020B0604030504040204" pitchFamily="50" charset="-128"/>
              </a:rPr>
              <a:t>人による</a:t>
            </a:r>
            <a:br>
              <a:rPr kumimoji="1" lang="en-US" altLang="ja-JP" sz="2000" dirty="0">
                <a:latin typeface="メイリオ" panose="020B0604030504040204" pitchFamily="50" charset="-128"/>
                <a:ea typeface="メイリオ" panose="020B0604030504040204" pitchFamily="50" charset="-128"/>
              </a:rPr>
            </a:br>
            <a:r>
              <a:rPr kumimoji="1" lang="en-US" altLang="ja-JP" sz="2000" dirty="0">
                <a:latin typeface="メイリオ" panose="020B0604030504040204" pitchFamily="50" charset="-128"/>
                <a:ea typeface="メイリオ" panose="020B0604030504040204" pitchFamily="50" charset="-128"/>
              </a:rPr>
              <a:t>2</a:t>
            </a:r>
            <a:r>
              <a:rPr kumimoji="1" lang="ja-JP" altLang="en-US" sz="2000" dirty="0">
                <a:latin typeface="メイリオ" panose="020B0604030504040204" pitchFamily="50" charset="-128"/>
                <a:ea typeface="メイリオ" panose="020B0604030504040204" pitchFamily="50" charset="-128"/>
              </a:rPr>
              <a:t>週間の宇宙滞在が</a:t>
            </a:r>
            <a:br>
              <a:rPr kumimoji="1" lang="en-US" altLang="ja-JP" sz="2000" dirty="0">
                <a:latin typeface="メイリオ" panose="020B0604030504040204" pitchFamily="50" charset="-128"/>
                <a:ea typeface="メイリオ" panose="020B0604030504040204" pitchFamily="50" charset="-128"/>
              </a:rPr>
            </a:br>
            <a:r>
              <a:rPr kumimoji="1" lang="ja-JP" altLang="en-US" sz="2000" dirty="0">
                <a:latin typeface="メイリオ" panose="020B0604030504040204" pitchFamily="50" charset="-128"/>
                <a:ea typeface="メイリオ" panose="020B0604030504040204" pitchFamily="50" charset="-128"/>
              </a:rPr>
              <a:t>可能に</a:t>
            </a:r>
          </a:p>
        </p:txBody>
      </p:sp>
      <p:sp>
        <p:nvSpPr>
          <p:cNvPr id="38" name="吹き出し: 角を丸めた四角形 37">
            <a:extLst>
              <a:ext uri="{FF2B5EF4-FFF2-40B4-BE49-F238E27FC236}">
                <a16:creationId xmlns:a16="http://schemas.microsoft.com/office/drawing/2014/main" id="{B554CC5B-524C-442A-A8FF-8CCA94EC8CDC}"/>
              </a:ext>
            </a:extLst>
          </p:cNvPr>
          <p:cNvSpPr/>
          <p:nvPr/>
        </p:nvSpPr>
        <p:spPr>
          <a:xfrm>
            <a:off x="9382273" y="4732419"/>
            <a:ext cx="2729518" cy="1338607"/>
          </a:xfrm>
          <a:prstGeom prst="wedgeRoundRectCallout">
            <a:avLst>
              <a:gd name="adj1" fmla="val -70417"/>
              <a:gd name="adj2" fmla="val 18158"/>
              <a:gd name="adj3" fmla="val 16667"/>
            </a:avLst>
          </a:prstGeom>
          <a:ln w="19050"/>
        </p:spPr>
        <p:style>
          <a:lnRef idx="2">
            <a:schemeClr val="accent1"/>
          </a:lnRef>
          <a:fillRef idx="1">
            <a:schemeClr val="lt1"/>
          </a:fillRef>
          <a:effectRef idx="0">
            <a:schemeClr val="accent1"/>
          </a:effectRef>
          <a:fontRef idx="minor">
            <a:schemeClr val="dk1"/>
          </a:fontRef>
        </p:style>
        <p:txBody>
          <a:bodyPr rtlCol="0" anchor="ctr"/>
          <a:lstStyle/>
          <a:p>
            <a:pPr algn="ctr"/>
            <a:r>
              <a:rPr kumimoji="1" lang="en-US" altLang="ja-JP" sz="2000" dirty="0">
                <a:latin typeface="メイリオ" panose="020B0604030504040204" pitchFamily="50" charset="-128"/>
                <a:ea typeface="メイリオ" panose="020B0604030504040204" pitchFamily="50" charset="-128"/>
              </a:rPr>
              <a:t>1995</a:t>
            </a:r>
            <a:r>
              <a:rPr kumimoji="1" lang="ja-JP" altLang="en-US" sz="2000" dirty="0">
                <a:latin typeface="メイリオ" panose="020B0604030504040204" pitchFamily="50" charset="-128"/>
                <a:ea typeface="メイリオ" panose="020B0604030504040204" pitchFamily="50" charset="-128"/>
              </a:rPr>
              <a:t>年 </a:t>
            </a:r>
            <a:r>
              <a:rPr kumimoji="1" lang="en-US" altLang="ja-JP" sz="2000" dirty="0">
                <a:latin typeface="メイリオ" panose="020B0604030504040204" pitchFamily="50" charset="-128"/>
                <a:ea typeface="メイリオ" panose="020B0604030504040204" pitchFamily="50" charset="-128"/>
              </a:rPr>
              <a:t>438</a:t>
            </a:r>
            <a:r>
              <a:rPr kumimoji="1" lang="ja-JP" altLang="en-US" sz="2000" dirty="0">
                <a:latin typeface="メイリオ" panose="020B0604030504040204" pitchFamily="50" charset="-128"/>
                <a:ea typeface="メイリオ" panose="020B0604030504040204" pitchFamily="50" charset="-128"/>
              </a:rPr>
              <a:t>日間のミッション達成</a:t>
            </a:r>
            <a:endParaRPr kumimoji="1" lang="en-US" altLang="ja-JP" sz="2000" dirty="0">
              <a:latin typeface="メイリオ" panose="020B0604030504040204" pitchFamily="50" charset="-128"/>
              <a:ea typeface="メイリオ" panose="020B0604030504040204" pitchFamily="50" charset="-128"/>
            </a:endParaRPr>
          </a:p>
          <a:p>
            <a:pPr algn="ctr"/>
            <a:r>
              <a:rPr lang="ja-JP" altLang="en-US" sz="2000" dirty="0">
                <a:latin typeface="メイリオ" panose="020B0604030504040204" pitchFamily="50" charset="-128"/>
                <a:ea typeface="メイリオ" panose="020B0604030504040204" pitchFamily="50" charset="-128"/>
              </a:rPr>
              <a:t>（</a:t>
            </a:r>
            <a:r>
              <a:rPr kumimoji="1" lang="ja-JP" altLang="en-US" sz="2000" dirty="0">
                <a:latin typeface="メイリオ" panose="020B0604030504040204" pitchFamily="50" charset="-128"/>
                <a:ea typeface="メイリオ" panose="020B0604030504040204" pitchFamily="50" charset="-128"/>
              </a:rPr>
              <a:t>宇宙最長滞在</a:t>
            </a:r>
            <a:br>
              <a:rPr kumimoji="1" lang="en-US" altLang="ja-JP" sz="2000" dirty="0">
                <a:latin typeface="メイリオ" panose="020B0604030504040204" pitchFamily="50" charset="-128"/>
                <a:ea typeface="メイリオ" panose="020B0604030504040204" pitchFamily="50" charset="-128"/>
              </a:rPr>
            </a:br>
            <a:r>
              <a:rPr kumimoji="1" lang="ja-JP" altLang="en-US" sz="2000" dirty="0">
                <a:latin typeface="メイリオ" panose="020B0604030504040204" pitchFamily="50" charset="-128"/>
                <a:ea typeface="メイリオ" panose="020B0604030504040204" pitchFamily="50" charset="-128"/>
              </a:rPr>
              <a:t>記録）</a:t>
            </a:r>
          </a:p>
        </p:txBody>
      </p:sp>
      <p:sp>
        <p:nvSpPr>
          <p:cNvPr id="15" name="テキスト ボックス 14">
            <a:extLst>
              <a:ext uri="{FF2B5EF4-FFF2-40B4-BE49-F238E27FC236}">
                <a16:creationId xmlns:a16="http://schemas.microsoft.com/office/drawing/2014/main" id="{46CFDB9F-0C38-4C7A-B9D0-18572C162045}"/>
              </a:ext>
            </a:extLst>
          </p:cNvPr>
          <p:cNvSpPr txBox="1"/>
          <p:nvPr/>
        </p:nvSpPr>
        <p:spPr>
          <a:xfrm>
            <a:off x="9205812" y="6468291"/>
            <a:ext cx="3210777" cy="369332"/>
          </a:xfrm>
          <a:prstGeom prst="rect">
            <a:avLst/>
          </a:prstGeom>
          <a:noFill/>
        </p:spPr>
        <p:txBody>
          <a:bodyPr wrap="square" rtlCol="0">
            <a:spAutoFit/>
          </a:bodyPr>
          <a:lstStyle/>
          <a:p>
            <a:r>
              <a:rPr kumimoji="1" lang="ja-JP" altLang="en-US" dirty="0">
                <a:latin typeface="メイリオ" panose="020B0604030504040204" pitchFamily="50" charset="-128"/>
                <a:ea typeface="メイリオ" panose="020B0604030504040204" pitchFamily="50" charset="-128"/>
              </a:rPr>
              <a:t>（参考文献［</a:t>
            </a:r>
            <a:r>
              <a:rPr kumimoji="1" lang="en-US" altLang="ja-JP" dirty="0">
                <a:latin typeface="メイリオ" panose="020B0604030504040204" pitchFamily="50" charset="-128"/>
                <a:ea typeface="メイリオ" panose="020B0604030504040204" pitchFamily="50" charset="-128"/>
              </a:rPr>
              <a:t>1</a:t>
            </a:r>
            <a:r>
              <a:rPr kumimoji="1" lang="ja-JP" altLang="en-US" dirty="0">
                <a:latin typeface="メイリオ" panose="020B0604030504040204" pitchFamily="50" charset="-128"/>
                <a:ea typeface="メイリオ" panose="020B0604030504040204" pitchFamily="50" charset="-128"/>
              </a:rPr>
              <a:t>］より引用）</a:t>
            </a:r>
          </a:p>
        </p:txBody>
      </p:sp>
      <p:sp>
        <p:nvSpPr>
          <p:cNvPr id="16" name="テキスト ボックス 15">
            <a:extLst>
              <a:ext uri="{FF2B5EF4-FFF2-40B4-BE49-F238E27FC236}">
                <a16:creationId xmlns:a16="http://schemas.microsoft.com/office/drawing/2014/main" id="{C79162CF-3A69-4D7A-AE0B-BF10236550CC}"/>
              </a:ext>
            </a:extLst>
          </p:cNvPr>
          <p:cNvSpPr txBox="1"/>
          <p:nvPr/>
        </p:nvSpPr>
        <p:spPr>
          <a:xfrm>
            <a:off x="204186" y="6468291"/>
            <a:ext cx="798991" cy="369332"/>
          </a:xfrm>
          <a:prstGeom prst="rect">
            <a:avLst/>
          </a:prstGeom>
          <a:noFill/>
        </p:spPr>
        <p:txBody>
          <a:bodyPr wrap="square" rtlCol="0">
            <a:spAutoFit/>
          </a:bodyPr>
          <a:lstStyle/>
          <a:p>
            <a:fld id="{663BECE7-468A-4756-BEAC-1E32424108BE}" type="slidenum">
              <a:rPr kumimoji="1" lang="ja-JP" altLang="en-US" smtClean="0">
                <a:solidFill>
                  <a:schemeClr val="bg1">
                    <a:lumMod val="50000"/>
                  </a:schemeClr>
                </a:solidFill>
              </a:rPr>
              <a:t>3</a:t>
            </a:fld>
            <a:endParaRPr kumimoji="1" lang="ja-JP" altLang="en-US" dirty="0">
              <a:solidFill>
                <a:schemeClr val="bg1">
                  <a:lumMod val="50000"/>
                </a:schemeClr>
              </a:solidFill>
            </a:endParaRPr>
          </a:p>
        </p:txBody>
      </p:sp>
    </p:spTree>
    <p:extLst>
      <p:ext uri="{BB962C8B-B14F-4D97-AF65-F5344CB8AC3E}">
        <p14:creationId xmlns:p14="http://schemas.microsoft.com/office/powerpoint/2010/main" val="18258732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1171E67-3344-408E-B6F8-BF5D5387A05E}"/>
              </a:ext>
            </a:extLst>
          </p:cNvPr>
          <p:cNvSpPr>
            <a:spLocks noGrp="1"/>
          </p:cNvSpPr>
          <p:nvPr>
            <p:ph type="title"/>
          </p:nvPr>
        </p:nvSpPr>
        <p:spPr/>
        <p:txBody>
          <a:bodyPr/>
          <a:lstStyle/>
          <a:p>
            <a:r>
              <a:rPr kumimoji="1" lang="ja-JP" altLang="en-US" u="sng" dirty="0">
                <a:uFill>
                  <a:solidFill>
                    <a:srgbClr val="FFCC00"/>
                  </a:solidFill>
                </a:uFill>
                <a:latin typeface="メイリオ" panose="020B0604030504040204" pitchFamily="50" charset="-128"/>
                <a:ea typeface="メイリオ" panose="020B0604030504040204" pitchFamily="50" charset="-128"/>
              </a:rPr>
              <a:t>事例</a:t>
            </a:r>
            <a:r>
              <a:rPr kumimoji="1" lang="en-US" altLang="ja-JP" u="sng" dirty="0">
                <a:uFill>
                  <a:solidFill>
                    <a:srgbClr val="FFCC00"/>
                  </a:solidFill>
                </a:uFill>
                <a:latin typeface="メイリオ" panose="020B0604030504040204" pitchFamily="50" charset="-128"/>
                <a:ea typeface="メイリオ" panose="020B0604030504040204" pitchFamily="50" charset="-128"/>
              </a:rPr>
              <a:t>5. </a:t>
            </a:r>
            <a:r>
              <a:rPr kumimoji="1" lang="ja-JP" altLang="en-US" u="sng" dirty="0">
                <a:uFill>
                  <a:solidFill>
                    <a:srgbClr val="FFCC00"/>
                  </a:solidFill>
                </a:uFill>
                <a:latin typeface="メイリオ" panose="020B0604030504040204" pitchFamily="50" charset="-128"/>
                <a:ea typeface="メイリオ" panose="020B0604030504040204" pitchFamily="50" charset="-128"/>
              </a:rPr>
              <a:t>体液の頭方移動（体液シフト）</a:t>
            </a:r>
          </a:p>
        </p:txBody>
      </p:sp>
      <p:sp>
        <p:nvSpPr>
          <p:cNvPr id="3" name="コンテンツ プレースホルダー 2">
            <a:extLst>
              <a:ext uri="{FF2B5EF4-FFF2-40B4-BE49-F238E27FC236}">
                <a16:creationId xmlns:a16="http://schemas.microsoft.com/office/drawing/2014/main" id="{8A6FBC76-D0E3-4E6D-921F-68E6108F257C}"/>
              </a:ext>
            </a:extLst>
          </p:cNvPr>
          <p:cNvSpPr>
            <a:spLocks noGrp="1"/>
          </p:cNvSpPr>
          <p:nvPr>
            <p:ph idx="1"/>
          </p:nvPr>
        </p:nvSpPr>
        <p:spPr>
          <a:xfrm>
            <a:off x="838200" y="1825625"/>
            <a:ext cx="11086050" cy="4351338"/>
          </a:xfrm>
        </p:spPr>
        <p:txBody>
          <a:bodyPr/>
          <a:lstStyle/>
          <a:p>
            <a:pPr>
              <a:lnSpc>
                <a:spcPct val="100000"/>
              </a:lnSpc>
            </a:pPr>
            <a:r>
              <a:rPr kumimoji="1" lang="ja-JP" altLang="en-US" dirty="0">
                <a:latin typeface="メイリオ" panose="020B0604030504040204" pitchFamily="50" charset="-128"/>
                <a:ea typeface="メイリオ" panose="020B0604030504040204" pitchFamily="50" charset="-128"/>
              </a:rPr>
              <a:t>宇宙に滞在初期には、眼周囲や顔面のむくみが見られる</a:t>
            </a:r>
            <a:endParaRPr kumimoji="1" lang="en-US" altLang="ja-JP" dirty="0">
              <a:latin typeface="メイリオ" panose="020B0604030504040204" pitchFamily="50" charset="-128"/>
              <a:ea typeface="メイリオ" panose="020B0604030504040204" pitchFamily="50" charset="-128"/>
            </a:endParaRPr>
          </a:p>
          <a:p>
            <a:pPr marL="0" indent="0">
              <a:lnSpc>
                <a:spcPct val="100000"/>
              </a:lnSpc>
              <a:buNone/>
            </a:pPr>
            <a:r>
              <a:rPr kumimoji="1" lang="ja-JP" altLang="en-US" dirty="0">
                <a:latin typeface="メイリオ" panose="020B0604030504040204" pitchFamily="50" charset="-128"/>
                <a:ea typeface="メイリオ" panose="020B0604030504040204" pitchFamily="50" charset="-128"/>
              </a:rPr>
              <a:t>（ムーンフェイス）</a:t>
            </a:r>
            <a:endParaRPr kumimoji="1" lang="en-US" altLang="ja-JP" dirty="0">
              <a:latin typeface="メイリオ" panose="020B0604030504040204" pitchFamily="50" charset="-128"/>
              <a:ea typeface="メイリオ" panose="020B0604030504040204" pitchFamily="50" charset="-128"/>
            </a:endParaRPr>
          </a:p>
          <a:p>
            <a:pPr>
              <a:lnSpc>
                <a:spcPct val="100000"/>
              </a:lnSpc>
            </a:pPr>
            <a:r>
              <a:rPr lang="ja-JP" altLang="en-US" dirty="0">
                <a:latin typeface="メイリオ" panose="020B0604030504040204" pitchFamily="50" charset="-128"/>
                <a:ea typeface="メイリオ" panose="020B0604030504040204" pitchFamily="50" charset="-128"/>
              </a:rPr>
              <a:t>両下肢の体積の減少は約</a:t>
            </a:r>
            <a:r>
              <a:rPr lang="en-US" altLang="ja-JP" dirty="0">
                <a:latin typeface="メイリオ" panose="020B0604030504040204" pitchFamily="50" charset="-128"/>
                <a:ea typeface="メイリオ" panose="020B0604030504040204" pitchFamily="50" charset="-128"/>
              </a:rPr>
              <a:t>2 L</a:t>
            </a:r>
            <a:r>
              <a:rPr lang="ja-JP" altLang="en-US" dirty="0">
                <a:latin typeface="メイリオ" panose="020B0604030504040204" pitchFamily="50" charset="-128"/>
                <a:ea typeface="メイリオ" panose="020B0604030504040204" pitchFamily="50" charset="-128"/>
              </a:rPr>
              <a:t>にも及ぶとされる</a:t>
            </a:r>
            <a:r>
              <a:rPr kumimoji="1" lang="ja-JP" altLang="en-US" dirty="0">
                <a:latin typeface="メイリオ" panose="020B0604030504040204" pitchFamily="50" charset="-128"/>
                <a:ea typeface="メイリオ" panose="020B0604030504040204" pitchFamily="50" charset="-128"/>
              </a:rPr>
              <a:t>（チキンレッグ）</a:t>
            </a:r>
            <a:endParaRPr kumimoji="1" lang="en-US" altLang="ja-JP" dirty="0">
              <a:latin typeface="メイリオ" panose="020B0604030504040204" pitchFamily="50" charset="-128"/>
              <a:ea typeface="メイリオ" panose="020B0604030504040204" pitchFamily="50" charset="-128"/>
            </a:endParaRPr>
          </a:p>
          <a:p>
            <a:pPr>
              <a:lnSpc>
                <a:spcPct val="100000"/>
              </a:lnSpc>
            </a:pPr>
            <a:r>
              <a:rPr lang="ja-JP" altLang="en-US" dirty="0">
                <a:latin typeface="メイリオ" panose="020B0604030504040204" pitchFamily="50" charset="-128"/>
                <a:ea typeface="メイリオ" panose="020B0604030504040204" pitchFamily="50" charset="-128"/>
              </a:rPr>
              <a:t>主観的には、鼻閉感や頭重感などの訴えが聞かれる</a:t>
            </a:r>
            <a:endParaRPr kumimoji="1" lang="en-US" altLang="ja-JP" dirty="0">
              <a:latin typeface="メイリオ" panose="020B0604030504040204" pitchFamily="50" charset="-128"/>
              <a:ea typeface="メイリオ" panose="020B0604030504040204" pitchFamily="50" charset="-128"/>
            </a:endParaRPr>
          </a:p>
          <a:p>
            <a:endParaRPr kumimoji="1" lang="en-US" altLang="ja-JP" dirty="0">
              <a:latin typeface="メイリオ" panose="020B0604030504040204" pitchFamily="50" charset="-128"/>
              <a:ea typeface="メイリオ" panose="020B0604030504040204" pitchFamily="50" charset="-128"/>
            </a:endParaRPr>
          </a:p>
          <a:p>
            <a:endParaRPr kumimoji="1" lang="en-US" altLang="ja-JP" dirty="0"/>
          </a:p>
        </p:txBody>
      </p:sp>
      <p:sp>
        <p:nvSpPr>
          <p:cNvPr id="6" name="テキスト ボックス 5">
            <a:extLst>
              <a:ext uri="{FF2B5EF4-FFF2-40B4-BE49-F238E27FC236}">
                <a16:creationId xmlns:a16="http://schemas.microsoft.com/office/drawing/2014/main" id="{60D9959E-50D4-4475-8FC4-0D10D3A1EE69}"/>
              </a:ext>
            </a:extLst>
          </p:cNvPr>
          <p:cNvSpPr txBox="1"/>
          <p:nvPr/>
        </p:nvSpPr>
        <p:spPr>
          <a:xfrm>
            <a:off x="204186" y="6468291"/>
            <a:ext cx="798991" cy="369332"/>
          </a:xfrm>
          <a:prstGeom prst="rect">
            <a:avLst/>
          </a:prstGeom>
          <a:noFill/>
        </p:spPr>
        <p:txBody>
          <a:bodyPr wrap="square" rtlCol="0">
            <a:spAutoFit/>
          </a:bodyPr>
          <a:lstStyle/>
          <a:p>
            <a:fld id="{663BECE7-468A-4756-BEAC-1E32424108BE}" type="slidenum">
              <a:rPr kumimoji="1" lang="ja-JP" altLang="en-US" smtClean="0">
                <a:solidFill>
                  <a:schemeClr val="bg1">
                    <a:lumMod val="50000"/>
                  </a:schemeClr>
                </a:solidFill>
              </a:rPr>
              <a:t>30</a:t>
            </a:fld>
            <a:endParaRPr kumimoji="1" lang="ja-JP" altLang="en-US" dirty="0">
              <a:solidFill>
                <a:schemeClr val="bg1">
                  <a:lumMod val="50000"/>
                </a:schemeClr>
              </a:solidFill>
            </a:endParaRPr>
          </a:p>
        </p:txBody>
      </p:sp>
      <p:pic>
        <p:nvPicPr>
          <p:cNvPr id="7" name="図 6" descr="男性の写真のコラージュ&#10;&#10;自動的に生成された説明">
            <a:extLst>
              <a:ext uri="{FF2B5EF4-FFF2-40B4-BE49-F238E27FC236}">
                <a16:creationId xmlns:a16="http://schemas.microsoft.com/office/drawing/2014/main" id="{ED5C6F80-DBB8-4317-9D52-0B6CFE3D3A2E}"/>
              </a:ext>
            </a:extLst>
          </p:cNvPr>
          <p:cNvPicPr>
            <a:picLocks noChangeAspect="1"/>
          </p:cNvPicPr>
          <p:nvPr/>
        </p:nvPicPr>
        <p:blipFill rotWithShape="1">
          <a:blip r:embed="rId2">
            <a:extLst>
              <a:ext uri="{28A0092B-C50C-407E-A947-70E740481C1C}">
                <a14:useLocalDpi xmlns:a14="http://schemas.microsoft.com/office/drawing/2010/main" val="0"/>
              </a:ext>
            </a:extLst>
          </a:blip>
          <a:srcRect b="54048"/>
          <a:stretch/>
        </p:blipFill>
        <p:spPr>
          <a:xfrm>
            <a:off x="1140041" y="4392960"/>
            <a:ext cx="4591691" cy="2114333"/>
          </a:xfrm>
          <a:prstGeom prst="rect">
            <a:avLst/>
          </a:prstGeom>
        </p:spPr>
      </p:pic>
      <p:pic>
        <p:nvPicPr>
          <p:cNvPr id="8" name="図 7" descr="男性の写真のコラージュ&#10;&#10;自動的に生成された説明">
            <a:extLst>
              <a:ext uri="{FF2B5EF4-FFF2-40B4-BE49-F238E27FC236}">
                <a16:creationId xmlns:a16="http://schemas.microsoft.com/office/drawing/2014/main" id="{151A35F5-8717-4904-9476-D9A02A11809E}"/>
              </a:ext>
            </a:extLst>
          </p:cNvPr>
          <p:cNvPicPr>
            <a:picLocks noChangeAspect="1"/>
          </p:cNvPicPr>
          <p:nvPr/>
        </p:nvPicPr>
        <p:blipFill rotWithShape="1">
          <a:blip r:embed="rId2">
            <a:extLst>
              <a:ext uri="{28A0092B-C50C-407E-A947-70E740481C1C}">
                <a14:useLocalDpi xmlns:a14="http://schemas.microsoft.com/office/drawing/2010/main" val="0"/>
              </a:ext>
            </a:extLst>
          </a:blip>
          <a:srcRect t="48183"/>
          <a:stretch/>
        </p:blipFill>
        <p:spPr>
          <a:xfrm>
            <a:off x="6532145" y="4444539"/>
            <a:ext cx="4591691" cy="2384206"/>
          </a:xfrm>
          <a:prstGeom prst="rect">
            <a:avLst/>
          </a:prstGeom>
        </p:spPr>
      </p:pic>
      <p:sp>
        <p:nvSpPr>
          <p:cNvPr id="9" name="正方形/長方形 8">
            <a:extLst>
              <a:ext uri="{FF2B5EF4-FFF2-40B4-BE49-F238E27FC236}">
                <a16:creationId xmlns:a16="http://schemas.microsoft.com/office/drawing/2014/main" id="{2CAEABD9-4E90-4CA1-A5E4-02BE6618A1A9}"/>
              </a:ext>
            </a:extLst>
          </p:cNvPr>
          <p:cNvSpPr/>
          <p:nvPr/>
        </p:nvSpPr>
        <p:spPr>
          <a:xfrm>
            <a:off x="2926031" y="4734107"/>
            <a:ext cx="846977" cy="5117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正方形/長方形 9">
            <a:extLst>
              <a:ext uri="{FF2B5EF4-FFF2-40B4-BE49-F238E27FC236}">
                <a16:creationId xmlns:a16="http://schemas.microsoft.com/office/drawing/2014/main" id="{422B5D9C-BE8C-45DB-8005-D55DB3C2F84D}"/>
              </a:ext>
            </a:extLst>
          </p:cNvPr>
          <p:cNvSpPr/>
          <p:nvPr/>
        </p:nvSpPr>
        <p:spPr>
          <a:xfrm>
            <a:off x="2926031" y="6176963"/>
            <a:ext cx="846976" cy="5117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A86C1BFB-6DCC-44B5-93AA-AA8085D435FA}"/>
              </a:ext>
            </a:extLst>
          </p:cNvPr>
          <p:cNvSpPr/>
          <p:nvPr/>
        </p:nvSpPr>
        <p:spPr>
          <a:xfrm>
            <a:off x="8314437" y="4309602"/>
            <a:ext cx="758541" cy="5117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78D008CA-8A73-4003-B9CF-BAE8F3A6C120}"/>
              </a:ext>
            </a:extLst>
          </p:cNvPr>
          <p:cNvSpPr/>
          <p:nvPr/>
        </p:nvSpPr>
        <p:spPr>
          <a:xfrm>
            <a:off x="8314437" y="5830347"/>
            <a:ext cx="856195" cy="5117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3" name="直線矢印コネクタ 12">
            <a:extLst>
              <a:ext uri="{FF2B5EF4-FFF2-40B4-BE49-F238E27FC236}">
                <a16:creationId xmlns:a16="http://schemas.microsoft.com/office/drawing/2014/main" id="{A9B3E351-8507-4491-980D-F6F57DED8ED5}"/>
              </a:ext>
            </a:extLst>
          </p:cNvPr>
          <p:cNvCxnSpPr>
            <a:cxnSpLocks/>
          </p:cNvCxnSpPr>
          <p:nvPr/>
        </p:nvCxnSpPr>
        <p:spPr>
          <a:xfrm>
            <a:off x="3005926" y="5515328"/>
            <a:ext cx="722691"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6" name="直線矢印コネクタ 15">
            <a:extLst>
              <a:ext uri="{FF2B5EF4-FFF2-40B4-BE49-F238E27FC236}">
                <a16:creationId xmlns:a16="http://schemas.microsoft.com/office/drawing/2014/main" id="{F32BBDBB-AFDA-42AD-99B1-E4D49111C447}"/>
              </a:ext>
            </a:extLst>
          </p:cNvPr>
          <p:cNvCxnSpPr>
            <a:cxnSpLocks/>
          </p:cNvCxnSpPr>
          <p:nvPr/>
        </p:nvCxnSpPr>
        <p:spPr>
          <a:xfrm>
            <a:off x="8367705" y="5515328"/>
            <a:ext cx="758541"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1" name="正方形/長方形 20">
            <a:extLst>
              <a:ext uri="{FF2B5EF4-FFF2-40B4-BE49-F238E27FC236}">
                <a16:creationId xmlns:a16="http://schemas.microsoft.com/office/drawing/2014/main" id="{0317ECFA-6C3B-481F-B5E7-91D456F4BE80}"/>
              </a:ext>
            </a:extLst>
          </p:cNvPr>
          <p:cNvSpPr/>
          <p:nvPr/>
        </p:nvSpPr>
        <p:spPr>
          <a:xfrm>
            <a:off x="704097" y="4443052"/>
            <a:ext cx="735025" cy="3411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メイリオ" panose="020B0604030504040204" pitchFamily="50" charset="-128"/>
                <a:ea typeface="メイリオ" panose="020B0604030504040204" pitchFamily="50" charset="-128"/>
              </a:rPr>
              <a:t>地上</a:t>
            </a:r>
            <a:endParaRPr kumimoji="1" lang="ja-JP" altLang="en-US" sz="2000" dirty="0">
              <a:solidFill>
                <a:sysClr val="windowText" lastClr="000000"/>
              </a:solidFill>
              <a:latin typeface="メイリオ" panose="020B0604030504040204" pitchFamily="50" charset="-128"/>
              <a:ea typeface="メイリオ" panose="020B0604030504040204" pitchFamily="50" charset="-128"/>
            </a:endParaRPr>
          </a:p>
        </p:txBody>
      </p:sp>
      <p:sp>
        <p:nvSpPr>
          <p:cNvPr id="22" name="正方形/長方形 21">
            <a:extLst>
              <a:ext uri="{FF2B5EF4-FFF2-40B4-BE49-F238E27FC236}">
                <a16:creationId xmlns:a16="http://schemas.microsoft.com/office/drawing/2014/main" id="{E583CE69-F746-45B8-93C8-DF6D95700819}"/>
              </a:ext>
            </a:extLst>
          </p:cNvPr>
          <p:cNvSpPr/>
          <p:nvPr/>
        </p:nvSpPr>
        <p:spPr>
          <a:xfrm>
            <a:off x="6164632" y="4390197"/>
            <a:ext cx="735025" cy="3411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メイリオ" panose="020B0604030504040204" pitchFamily="50" charset="-128"/>
                <a:ea typeface="メイリオ" panose="020B0604030504040204" pitchFamily="50" charset="-128"/>
              </a:rPr>
              <a:t>地上</a:t>
            </a:r>
            <a:endParaRPr kumimoji="1" lang="ja-JP" altLang="en-US" sz="2000" dirty="0">
              <a:solidFill>
                <a:sysClr val="windowText" lastClr="000000"/>
              </a:solidFill>
              <a:latin typeface="メイリオ" panose="020B0604030504040204" pitchFamily="50" charset="-128"/>
              <a:ea typeface="メイリオ" panose="020B0604030504040204" pitchFamily="50" charset="-128"/>
            </a:endParaRPr>
          </a:p>
        </p:txBody>
      </p:sp>
      <p:sp>
        <p:nvSpPr>
          <p:cNvPr id="23" name="正方形/長方形 22">
            <a:extLst>
              <a:ext uri="{FF2B5EF4-FFF2-40B4-BE49-F238E27FC236}">
                <a16:creationId xmlns:a16="http://schemas.microsoft.com/office/drawing/2014/main" id="{E91B73FA-FFEB-4B8A-947A-53E4BC208CFA}"/>
              </a:ext>
            </a:extLst>
          </p:cNvPr>
          <p:cNvSpPr/>
          <p:nvPr/>
        </p:nvSpPr>
        <p:spPr>
          <a:xfrm>
            <a:off x="3217914" y="4409891"/>
            <a:ext cx="735025" cy="3411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メイリオ" panose="020B0604030504040204" pitchFamily="50" charset="-128"/>
                <a:ea typeface="メイリオ" panose="020B0604030504040204" pitchFamily="50" charset="-128"/>
              </a:rPr>
              <a:t>宇宙</a:t>
            </a:r>
            <a:endParaRPr kumimoji="1" lang="ja-JP" altLang="en-US" sz="2000" dirty="0">
              <a:solidFill>
                <a:sysClr val="windowText" lastClr="000000"/>
              </a:solidFill>
              <a:latin typeface="メイリオ" panose="020B0604030504040204" pitchFamily="50" charset="-128"/>
              <a:ea typeface="メイリオ" panose="020B0604030504040204" pitchFamily="50" charset="-128"/>
            </a:endParaRPr>
          </a:p>
        </p:txBody>
      </p:sp>
      <p:sp>
        <p:nvSpPr>
          <p:cNvPr id="24" name="正方形/長方形 23">
            <a:extLst>
              <a:ext uri="{FF2B5EF4-FFF2-40B4-BE49-F238E27FC236}">
                <a16:creationId xmlns:a16="http://schemas.microsoft.com/office/drawing/2014/main" id="{5924049E-0F6E-4BDF-81C3-F02BEEECD4DE}"/>
              </a:ext>
            </a:extLst>
          </p:cNvPr>
          <p:cNvSpPr/>
          <p:nvPr/>
        </p:nvSpPr>
        <p:spPr>
          <a:xfrm>
            <a:off x="8681949" y="4390197"/>
            <a:ext cx="735025" cy="3411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ysClr val="windowText" lastClr="000000"/>
                </a:solidFill>
                <a:latin typeface="メイリオ" panose="020B0604030504040204" pitchFamily="50" charset="-128"/>
                <a:ea typeface="メイリオ" panose="020B0604030504040204" pitchFamily="50" charset="-128"/>
              </a:rPr>
              <a:t>宇宙</a:t>
            </a:r>
            <a:endParaRPr kumimoji="1" lang="ja-JP" altLang="en-US" sz="2000" dirty="0">
              <a:solidFill>
                <a:sysClr val="windowText" lastClr="000000"/>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7685947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1171E67-3344-408E-B6F8-BF5D5387A05E}"/>
              </a:ext>
            </a:extLst>
          </p:cNvPr>
          <p:cNvSpPr>
            <a:spLocks noGrp="1"/>
          </p:cNvSpPr>
          <p:nvPr>
            <p:ph type="title"/>
          </p:nvPr>
        </p:nvSpPr>
        <p:spPr/>
        <p:txBody>
          <a:bodyPr/>
          <a:lstStyle/>
          <a:p>
            <a:r>
              <a:rPr kumimoji="1" lang="ja-JP" altLang="en-US" u="sng" dirty="0">
                <a:uFill>
                  <a:solidFill>
                    <a:srgbClr val="FFCC00"/>
                  </a:solidFill>
                </a:uFill>
                <a:latin typeface="メイリオ" panose="020B0604030504040204" pitchFamily="50" charset="-128"/>
                <a:ea typeface="メイリオ" panose="020B0604030504040204" pitchFamily="50" charset="-128"/>
              </a:rPr>
              <a:t>下肢の体積減少</a:t>
            </a:r>
          </a:p>
        </p:txBody>
      </p:sp>
      <p:sp>
        <p:nvSpPr>
          <p:cNvPr id="6" name="テキスト ボックス 5">
            <a:extLst>
              <a:ext uri="{FF2B5EF4-FFF2-40B4-BE49-F238E27FC236}">
                <a16:creationId xmlns:a16="http://schemas.microsoft.com/office/drawing/2014/main" id="{60D9959E-50D4-4475-8FC4-0D10D3A1EE69}"/>
              </a:ext>
            </a:extLst>
          </p:cNvPr>
          <p:cNvSpPr txBox="1"/>
          <p:nvPr/>
        </p:nvSpPr>
        <p:spPr>
          <a:xfrm>
            <a:off x="204186" y="6468291"/>
            <a:ext cx="798991" cy="369332"/>
          </a:xfrm>
          <a:prstGeom prst="rect">
            <a:avLst/>
          </a:prstGeom>
          <a:noFill/>
        </p:spPr>
        <p:txBody>
          <a:bodyPr wrap="square" rtlCol="0">
            <a:spAutoFit/>
          </a:bodyPr>
          <a:lstStyle/>
          <a:p>
            <a:fld id="{663BECE7-468A-4756-BEAC-1E32424108BE}" type="slidenum">
              <a:rPr kumimoji="1" lang="ja-JP" altLang="en-US" smtClean="0">
                <a:solidFill>
                  <a:schemeClr val="bg1">
                    <a:lumMod val="50000"/>
                  </a:schemeClr>
                </a:solidFill>
              </a:rPr>
              <a:t>31</a:t>
            </a:fld>
            <a:endParaRPr kumimoji="1" lang="ja-JP" altLang="en-US" dirty="0">
              <a:solidFill>
                <a:schemeClr val="bg1">
                  <a:lumMod val="50000"/>
                </a:schemeClr>
              </a:solidFill>
            </a:endParaRPr>
          </a:p>
        </p:txBody>
      </p:sp>
      <p:pic>
        <p:nvPicPr>
          <p:cNvPr id="8" name="図 7" descr="ダイアグラム&#10;&#10;自動的に生成された説明">
            <a:extLst>
              <a:ext uri="{FF2B5EF4-FFF2-40B4-BE49-F238E27FC236}">
                <a16:creationId xmlns:a16="http://schemas.microsoft.com/office/drawing/2014/main" id="{C5ADDC73-D92D-40C0-B8D3-822A2095B07A}"/>
              </a:ext>
            </a:extLst>
          </p:cNvPr>
          <p:cNvPicPr>
            <a:picLocks noChangeAspect="1"/>
          </p:cNvPicPr>
          <p:nvPr/>
        </p:nvPicPr>
        <p:blipFill rotWithShape="1">
          <a:blip r:embed="rId2">
            <a:extLst>
              <a:ext uri="{28A0092B-C50C-407E-A947-70E740481C1C}">
                <a14:useLocalDpi xmlns:a14="http://schemas.microsoft.com/office/drawing/2010/main" val="0"/>
              </a:ext>
            </a:extLst>
          </a:blip>
          <a:srcRect l="60793" t="28523" r="-1" b="41719"/>
          <a:stretch/>
        </p:blipFill>
        <p:spPr>
          <a:xfrm>
            <a:off x="4048234" y="2765577"/>
            <a:ext cx="3340167" cy="2659196"/>
          </a:xfrm>
          <a:prstGeom prst="rect">
            <a:avLst/>
          </a:prstGeom>
        </p:spPr>
      </p:pic>
      <p:pic>
        <p:nvPicPr>
          <p:cNvPr id="9" name="図 8" descr="ダイアグラム&#10;&#10;自動的に生成された説明">
            <a:extLst>
              <a:ext uri="{FF2B5EF4-FFF2-40B4-BE49-F238E27FC236}">
                <a16:creationId xmlns:a16="http://schemas.microsoft.com/office/drawing/2014/main" id="{87A1124A-791B-45A0-8463-A830CEF63589}"/>
              </a:ext>
            </a:extLst>
          </p:cNvPr>
          <p:cNvPicPr>
            <a:picLocks noChangeAspect="1"/>
          </p:cNvPicPr>
          <p:nvPr/>
        </p:nvPicPr>
        <p:blipFill rotWithShape="1">
          <a:blip r:embed="rId2">
            <a:extLst>
              <a:ext uri="{28A0092B-C50C-407E-A947-70E740481C1C}">
                <a14:useLocalDpi xmlns:a14="http://schemas.microsoft.com/office/drawing/2010/main" val="0"/>
              </a:ext>
            </a:extLst>
          </a:blip>
          <a:srcRect l="59963" r="-1" b="72054"/>
          <a:stretch/>
        </p:blipFill>
        <p:spPr>
          <a:xfrm>
            <a:off x="368171" y="2913233"/>
            <a:ext cx="3362281" cy="2461688"/>
          </a:xfrm>
          <a:prstGeom prst="rect">
            <a:avLst/>
          </a:prstGeom>
        </p:spPr>
      </p:pic>
      <p:sp>
        <p:nvSpPr>
          <p:cNvPr id="11" name="コンテンツ プレースホルダー 2">
            <a:extLst>
              <a:ext uri="{FF2B5EF4-FFF2-40B4-BE49-F238E27FC236}">
                <a16:creationId xmlns:a16="http://schemas.microsoft.com/office/drawing/2014/main" id="{120F59F4-19FF-4ABD-85AD-443F077C76C4}"/>
              </a:ext>
            </a:extLst>
          </p:cNvPr>
          <p:cNvSpPr>
            <a:spLocks noGrp="1"/>
          </p:cNvSpPr>
          <p:nvPr>
            <p:ph idx="1"/>
          </p:nvPr>
        </p:nvSpPr>
        <p:spPr>
          <a:xfrm>
            <a:off x="838200" y="1825625"/>
            <a:ext cx="11086050" cy="4351338"/>
          </a:xfrm>
        </p:spPr>
        <p:txBody>
          <a:bodyPr/>
          <a:lstStyle/>
          <a:p>
            <a:pPr>
              <a:lnSpc>
                <a:spcPct val="100000"/>
              </a:lnSpc>
            </a:pPr>
            <a:r>
              <a:rPr lang="ja-JP" altLang="en-US" dirty="0">
                <a:latin typeface="メイリオ" panose="020B0604030504040204" pitchFamily="50" charset="-128"/>
                <a:ea typeface="メイリオ" panose="020B0604030504040204" pitchFamily="50" charset="-128"/>
              </a:rPr>
              <a:t>スカイラブ</a:t>
            </a:r>
            <a:r>
              <a:rPr lang="en-US" altLang="ja-JP" dirty="0">
                <a:latin typeface="メイリオ" panose="020B0604030504040204" pitchFamily="50" charset="-128"/>
                <a:ea typeface="メイリオ" panose="020B0604030504040204" pitchFamily="50" charset="-128"/>
              </a:rPr>
              <a:t>4</a:t>
            </a:r>
            <a:r>
              <a:rPr lang="ja-JP" altLang="en-US" dirty="0">
                <a:latin typeface="メイリオ" panose="020B0604030504040204" pitchFamily="50" charset="-128"/>
                <a:ea typeface="メイリオ" panose="020B0604030504040204" pitchFamily="50" charset="-128"/>
              </a:rPr>
              <a:t>号における</a:t>
            </a:r>
            <a:r>
              <a:rPr lang="en-US" altLang="ja-JP" dirty="0">
                <a:latin typeface="メイリオ" panose="020B0604030504040204" pitchFamily="50" charset="-128"/>
                <a:ea typeface="メイリオ" panose="020B0604030504040204" pitchFamily="50" charset="-128"/>
              </a:rPr>
              <a:t>3</a:t>
            </a:r>
            <a:r>
              <a:rPr lang="ja-JP" altLang="en-US" dirty="0">
                <a:latin typeface="メイリオ" panose="020B0604030504040204" pitchFamily="50" charset="-128"/>
                <a:ea typeface="メイリオ" panose="020B0604030504040204" pitchFamily="50" charset="-128"/>
              </a:rPr>
              <a:t>人の宇宙飛行士の左肢体積変化</a:t>
            </a:r>
            <a:endParaRPr kumimoji="1" lang="en-US" altLang="ja-JP" dirty="0">
              <a:latin typeface="メイリオ" panose="020B0604030504040204" pitchFamily="50" charset="-128"/>
              <a:ea typeface="メイリオ" panose="020B0604030504040204" pitchFamily="50" charset="-128"/>
            </a:endParaRPr>
          </a:p>
          <a:p>
            <a:endParaRPr kumimoji="1" lang="en-US" altLang="ja-JP" dirty="0"/>
          </a:p>
        </p:txBody>
      </p:sp>
      <p:sp>
        <p:nvSpPr>
          <p:cNvPr id="12" name="正方形/長方形 11">
            <a:extLst>
              <a:ext uri="{FF2B5EF4-FFF2-40B4-BE49-F238E27FC236}">
                <a16:creationId xmlns:a16="http://schemas.microsoft.com/office/drawing/2014/main" id="{18EA1961-4922-44BE-9EDF-D174DF2BD30D}"/>
              </a:ext>
            </a:extLst>
          </p:cNvPr>
          <p:cNvSpPr/>
          <p:nvPr/>
        </p:nvSpPr>
        <p:spPr>
          <a:xfrm>
            <a:off x="143397" y="3843564"/>
            <a:ext cx="513552" cy="17671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337BC872-28F7-45F1-AA05-3A9881FF6F50}"/>
              </a:ext>
            </a:extLst>
          </p:cNvPr>
          <p:cNvSpPr/>
          <p:nvPr/>
        </p:nvSpPr>
        <p:spPr>
          <a:xfrm>
            <a:off x="461179" y="5293401"/>
            <a:ext cx="513552" cy="5117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8" name="グループ化 17">
            <a:extLst>
              <a:ext uri="{FF2B5EF4-FFF2-40B4-BE49-F238E27FC236}">
                <a16:creationId xmlns:a16="http://schemas.microsoft.com/office/drawing/2014/main" id="{95A9D3CF-16C7-4286-98C1-BCE904F380E9}"/>
              </a:ext>
            </a:extLst>
          </p:cNvPr>
          <p:cNvGrpSpPr/>
          <p:nvPr/>
        </p:nvGrpSpPr>
        <p:grpSpPr>
          <a:xfrm>
            <a:off x="7797667" y="2765577"/>
            <a:ext cx="3720396" cy="3557050"/>
            <a:chOff x="3955226" y="2989093"/>
            <a:chExt cx="3720396" cy="3557050"/>
          </a:xfrm>
        </p:grpSpPr>
        <p:pic>
          <p:nvPicPr>
            <p:cNvPr id="10" name="図 9" descr="ダイアグラム&#10;&#10;自動的に生成された説明">
              <a:extLst>
                <a:ext uri="{FF2B5EF4-FFF2-40B4-BE49-F238E27FC236}">
                  <a16:creationId xmlns:a16="http://schemas.microsoft.com/office/drawing/2014/main" id="{0424F25E-F145-4833-B1D3-7B3D2D68CB9D}"/>
                </a:ext>
              </a:extLst>
            </p:cNvPr>
            <p:cNvPicPr>
              <a:picLocks noChangeAspect="1"/>
            </p:cNvPicPr>
            <p:nvPr/>
          </p:nvPicPr>
          <p:blipFill rotWithShape="1">
            <a:blip r:embed="rId2">
              <a:extLst>
                <a:ext uri="{28A0092B-C50C-407E-A947-70E740481C1C}">
                  <a14:useLocalDpi xmlns:a14="http://schemas.microsoft.com/office/drawing/2010/main" val="0"/>
                </a:ext>
              </a:extLst>
            </a:blip>
            <a:srcRect l="59963" t="61857" r="-1"/>
            <a:stretch/>
          </p:blipFill>
          <p:spPr>
            <a:xfrm>
              <a:off x="4116087" y="2989093"/>
              <a:ext cx="3559535" cy="3557050"/>
            </a:xfrm>
            <a:prstGeom prst="rect">
              <a:avLst/>
            </a:prstGeom>
          </p:spPr>
        </p:pic>
        <p:sp>
          <p:nvSpPr>
            <p:cNvPr id="14" name="正方形/長方形 13">
              <a:extLst>
                <a:ext uri="{FF2B5EF4-FFF2-40B4-BE49-F238E27FC236}">
                  <a16:creationId xmlns:a16="http://schemas.microsoft.com/office/drawing/2014/main" id="{2CF68AED-5FDA-439B-9B04-EAE53EAFAD4A}"/>
                </a:ext>
              </a:extLst>
            </p:cNvPr>
            <p:cNvSpPr/>
            <p:nvPr/>
          </p:nvSpPr>
          <p:spPr>
            <a:xfrm>
              <a:off x="3955226" y="3848747"/>
              <a:ext cx="513552" cy="24616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5" name="正方形/長方形 14">
            <a:extLst>
              <a:ext uri="{FF2B5EF4-FFF2-40B4-BE49-F238E27FC236}">
                <a16:creationId xmlns:a16="http://schemas.microsoft.com/office/drawing/2014/main" id="{01333839-3B3D-4CB7-AE74-E6DDF9CF57B2}"/>
              </a:ext>
            </a:extLst>
          </p:cNvPr>
          <p:cNvSpPr/>
          <p:nvPr/>
        </p:nvSpPr>
        <p:spPr>
          <a:xfrm>
            <a:off x="4340861" y="5956510"/>
            <a:ext cx="513552" cy="5117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E7587472-019B-4E41-AC6E-6B941AC947E0}"/>
              </a:ext>
            </a:extLst>
          </p:cNvPr>
          <p:cNvSpPr txBox="1"/>
          <p:nvPr/>
        </p:nvSpPr>
        <p:spPr>
          <a:xfrm>
            <a:off x="9054892" y="6488668"/>
            <a:ext cx="3210777" cy="369332"/>
          </a:xfrm>
          <a:prstGeom prst="rect">
            <a:avLst/>
          </a:prstGeom>
          <a:noFill/>
        </p:spPr>
        <p:txBody>
          <a:bodyPr wrap="square" rtlCol="0">
            <a:spAutoFit/>
          </a:bodyPr>
          <a:lstStyle/>
          <a:p>
            <a:r>
              <a:rPr kumimoji="1" lang="ja-JP" altLang="en-US" dirty="0">
                <a:latin typeface="メイリオ" panose="020B0604030504040204" pitchFamily="50" charset="-128"/>
                <a:ea typeface="メイリオ" panose="020B0604030504040204" pitchFamily="50" charset="-128"/>
              </a:rPr>
              <a:t>（参考文献［</a:t>
            </a:r>
            <a:r>
              <a:rPr kumimoji="1" lang="en-US" altLang="ja-JP" dirty="0">
                <a:latin typeface="メイリオ" panose="020B0604030504040204" pitchFamily="50" charset="-128"/>
                <a:ea typeface="メイリオ" panose="020B0604030504040204" pitchFamily="50" charset="-128"/>
              </a:rPr>
              <a:t>12</a:t>
            </a:r>
            <a:r>
              <a:rPr kumimoji="1" lang="ja-JP" altLang="en-US" dirty="0">
                <a:latin typeface="メイリオ" panose="020B0604030504040204" pitchFamily="50" charset="-128"/>
                <a:ea typeface="メイリオ" panose="020B0604030504040204" pitchFamily="50" charset="-128"/>
              </a:rPr>
              <a:t>］より引用）</a:t>
            </a:r>
          </a:p>
        </p:txBody>
      </p:sp>
      <p:sp>
        <p:nvSpPr>
          <p:cNvPr id="19" name="正方形/長方形 18">
            <a:extLst>
              <a:ext uri="{FF2B5EF4-FFF2-40B4-BE49-F238E27FC236}">
                <a16:creationId xmlns:a16="http://schemas.microsoft.com/office/drawing/2014/main" id="{CAB03BBB-4B4D-4C7F-9DCE-9F10D19CB32E}"/>
              </a:ext>
            </a:extLst>
          </p:cNvPr>
          <p:cNvSpPr/>
          <p:nvPr/>
        </p:nvSpPr>
        <p:spPr>
          <a:xfrm>
            <a:off x="7933585" y="5748202"/>
            <a:ext cx="846977" cy="5117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Tree>
    <p:extLst>
      <p:ext uri="{BB962C8B-B14F-4D97-AF65-F5344CB8AC3E}">
        <p14:creationId xmlns:p14="http://schemas.microsoft.com/office/powerpoint/2010/main" val="6107152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1171E67-3344-408E-B6F8-BF5D5387A05E}"/>
              </a:ext>
            </a:extLst>
          </p:cNvPr>
          <p:cNvSpPr>
            <a:spLocks noGrp="1"/>
          </p:cNvSpPr>
          <p:nvPr>
            <p:ph type="title"/>
          </p:nvPr>
        </p:nvSpPr>
        <p:spPr/>
        <p:txBody>
          <a:bodyPr/>
          <a:lstStyle/>
          <a:p>
            <a:r>
              <a:rPr lang="ja-JP" altLang="en-US" u="sng" dirty="0">
                <a:uFill>
                  <a:solidFill>
                    <a:srgbClr val="FFCC00"/>
                  </a:solidFill>
                </a:uFill>
                <a:latin typeface="メイリオ" panose="020B0604030504040204" pitchFamily="50" charset="-128"/>
                <a:ea typeface="メイリオ" panose="020B0604030504040204" pitchFamily="50" charset="-128"/>
              </a:rPr>
              <a:t>重力の有無</a:t>
            </a:r>
            <a:r>
              <a:rPr kumimoji="1" lang="ja-JP" altLang="en-US" u="sng" dirty="0">
                <a:uFill>
                  <a:solidFill>
                    <a:srgbClr val="FFCC00"/>
                  </a:solidFill>
                </a:uFill>
                <a:latin typeface="メイリオ" panose="020B0604030504040204" pitchFamily="50" charset="-128"/>
                <a:ea typeface="メイリオ" panose="020B0604030504040204" pitchFamily="50" charset="-128"/>
              </a:rPr>
              <a:t>に伴う体液の移動</a:t>
            </a:r>
          </a:p>
        </p:txBody>
      </p:sp>
      <p:sp>
        <p:nvSpPr>
          <p:cNvPr id="3" name="コンテンツ プレースホルダー 2">
            <a:extLst>
              <a:ext uri="{FF2B5EF4-FFF2-40B4-BE49-F238E27FC236}">
                <a16:creationId xmlns:a16="http://schemas.microsoft.com/office/drawing/2014/main" id="{8A6FBC76-D0E3-4E6D-921F-68E6108F257C}"/>
              </a:ext>
            </a:extLst>
          </p:cNvPr>
          <p:cNvSpPr>
            <a:spLocks noGrp="1"/>
          </p:cNvSpPr>
          <p:nvPr>
            <p:ph idx="1"/>
          </p:nvPr>
        </p:nvSpPr>
        <p:spPr>
          <a:xfrm>
            <a:off x="506027" y="1825625"/>
            <a:ext cx="7785717" cy="4557420"/>
          </a:xfrm>
        </p:spPr>
        <p:txBody>
          <a:bodyPr/>
          <a:lstStyle/>
          <a:p>
            <a:pPr marL="0" indent="0">
              <a:buNone/>
            </a:pPr>
            <a:r>
              <a:rPr lang="ja-JP" altLang="en-US" dirty="0">
                <a:latin typeface="メイリオ" panose="020B0604030504040204" pitchFamily="50" charset="-128"/>
                <a:ea typeface="メイリオ" panose="020B0604030504040204" pitchFamily="50" charset="-128"/>
              </a:rPr>
              <a:t>① そもそも脳への循環血液量は多い</a:t>
            </a:r>
            <a:br>
              <a:rPr lang="en-US" altLang="ja-JP" dirty="0">
                <a:latin typeface="メイリオ" panose="020B0604030504040204" pitchFamily="50" charset="-128"/>
                <a:ea typeface="メイリオ" panose="020B0604030504040204" pitchFamily="50" charset="-128"/>
              </a:rPr>
            </a:br>
            <a:r>
              <a:rPr lang="ja-JP" altLang="en-US" dirty="0">
                <a:latin typeface="メイリオ" panose="020B0604030504040204" pitchFamily="50" charset="-128"/>
                <a:ea typeface="メイリオ" panose="020B0604030504040204" pitchFamily="50" charset="-128"/>
              </a:rPr>
              <a:t>　 </a:t>
            </a:r>
            <a:r>
              <a:rPr lang="ja-JP" altLang="en-US" sz="2400" dirty="0">
                <a:latin typeface="メイリオ" panose="020B0604030504040204" pitchFamily="50" charset="-128"/>
                <a:ea typeface="メイリオ" panose="020B0604030504040204" pitchFamily="50" charset="-128"/>
              </a:rPr>
              <a:t>（全血液量の約</a:t>
            </a:r>
            <a:r>
              <a:rPr lang="en-US" altLang="ja-JP" sz="2400" dirty="0">
                <a:latin typeface="メイリオ" panose="020B0604030504040204" pitchFamily="50" charset="-128"/>
                <a:ea typeface="メイリオ" panose="020B0604030504040204" pitchFamily="50" charset="-128"/>
              </a:rPr>
              <a:t>20%</a:t>
            </a:r>
            <a:r>
              <a:rPr lang="ja-JP" altLang="en-US" sz="2400" dirty="0">
                <a:latin typeface="メイリオ" panose="020B0604030504040204" pitchFamily="50" charset="-128"/>
                <a:ea typeface="メイリオ" panose="020B0604030504040204" pitchFamily="50" charset="-128"/>
              </a:rPr>
              <a:t>）</a:t>
            </a:r>
            <a:endParaRPr lang="en-US" altLang="ja-JP" sz="2400" dirty="0">
              <a:latin typeface="メイリオ" panose="020B0604030504040204" pitchFamily="50" charset="-128"/>
              <a:ea typeface="メイリオ" panose="020B0604030504040204" pitchFamily="50" charset="-128"/>
            </a:endParaRPr>
          </a:p>
          <a:p>
            <a:pPr marL="0" indent="0">
              <a:buNone/>
            </a:pPr>
            <a:r>
              <a:rPr kumimoji="1" lang="ja-JP" altLang="en-US" dirty="0">
                <a:latin typeface="メイリオ" panose="020B0604030504040204" pitchFamily="50" charset="-128"/>
                <a:ea typeface="メイリオ" panose="020B0604030504040204" pitchFamily="50" charset="-128"/>
              </a:rPr>
              <a:t>　→ 下肢にたまろうとする</a:t>
            </a:r>
            <a:r>
              <a:rPr kumimoji="1" lang="ja-JP" altLang="en-US" b="1" dirty="0">
                <a:latin typeface="メイリオ" panose="020B0604030504040204" pitchFamily="50" charset="-128"/>
                <a:ea typeface="メイリオ" panose="020B0604030504040204" pitchFamily="50" charset="-128"/>
              </a:rPr>
              <a:t>血液を重力に</a:t>
            </a:r>
            <a:br>
              <a:rPr kumimoji="1" lang="en-US" altLang="ja-JP" b="1" dirty="0">
                <a:latin typeface="メイリオ" panose="020B0604030504040204" pitchFamily="50" charset="-128"/>
                <a:ea typeface="メイリオ" panose="020B0604030504040204" pitchFamily="50" charset="-128"/>
              </a:rPr>
            </a:br>
            <a:r>
              <a:rPr kumimoji="1" lang="ja-JP" altLang="en-US" b="1" dirty="0">
                <a:latin typeface="メイリオ" panose="020B0604030504040204" pitchFamily="50" charset="-128"/>
                <a:ea typeface="メイリオ" panose="020B0604030504040204" pitchFamily="50" charset="-128"/>
              </a:rPr>
              <a:t>　　 逆らって頭方に送るメカニズム</a:t>
            </a:r>
            <a:r>
              <a:rPr kumimoji="1" lang="ja-JP" altLang="en-US" dirty="0">
                <a:latin typeface="メイリオ" panose="020B0604030504040204" pitchFamily="50" charset="-128"/>
                <a:ea typeface="メイリオ" panose="020B0604030504040204" pitchFamily="50" charset="-128"/>
              </a:rPr>
              <a:t>が存在する</a:t>
            </a:r>
            <a:endParaRPr kumimoji="1" lang="en-US" altLang="ja-JP" dirty="0">
              <a:latin typeface="メイリオ" panose="020B0604030504040204" pitchFamily="50" charset="-128"/>
              <a:ea typeface="メイリオ" panose="020B0604030504040204" pitchFamily="50" charset="-128"/>
            </a:endParaRPr>
          </a:p>
        </p:txBody>
      </p:sp>
      <p:pic>
        <p:nvPicPr>
          <p:cNvPr id="5" name="図 4" descr="ダイアグラム&#10;&#10;自動的に生成された説明">
            <a:extLst>
              <a:ext uri="{FF2B5EF4-FFF2-40B4-BE49-F238E27FC236}">
                <a16:creationId xmlns:a16="http://schemas.microsoft.com/office/drawing/2014/main" id="{F29D9F50-86E4-4207-BB06-F9039C3D5F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0598" y="1173809"/>
            <a:ext cx="3207059" cy="4810590"/>
          </a:xfrm>
          <a:prstGeom prst="rect">
            <a:avLst/>
          </a:prstGeom>
        </p:spPr>
      </p:pic>
      <p:sp>
        <p:nvSpPr>
          <p:cNvPr id="8" name="テキスト ボックス 7">
            <a:extLst>
              <a:ext uri="{FF2B5EF4-FFF2-40B4-BE49-F238E27FC236}">
                <a16:creationId xmlns:a16="http://schemas.microsoft.com/office/drawing/2014/main" id="{540344C1-0F9D-43DB-AD55-89721D17E969}"/>
              </a:ext>
            </a:extLst>
          </p:cNvPr>
          <p:cNvSpPr txBox="1"/>
          <p:nvPr/>
        </p:nvSpPr>
        <p:spPr>
          <a:xfrm>
            <a:off x="9205812" y="6488668"/>
            <a:ext cx="3210777" cy="369332"/>
          </a:xfrm>
          <a:prstGeom prst="rect">
            <a:avLst/>
          </a:prstGeom>
          <a:noFill/>
        </p:spPr>
        <p:txBody>
          <a:bodyPr wrap="square" rtlCol="0">
            <a:spAutoFit/>
          </a:bodyPr>
          <a:lstStyle/>
          <a:p>
            <a:r>
              <a:rPr kumimoji="1" lang="ja-JP" altLang="en-US" dirty="0">
                <a:latin typeface="メイリオ" panose="020B0604030504040204" pitchFamily="50" charset="-128"/>
                <a:ea typeface="メイリオ" panose="020B0604030504040204" pitchFamily="50" charset="-128"/>
              </a:rPr>
              <a:t>（参考文献［</a:t>
            </a:r>
            <a:r>
              <a:rPr lang="en-US" altLang="ja-JP" dirty="0">
                <a:latin typeface="メイリオ" panose="020B0604030504040204" pitchFamily="50" charset="-128"/>
                <a:ea typeface="メイリオ" panose="020B0604030504040204" pitchFamily="50" charset="-128"/>
              </a:rPr>
              <a:t>8</a:t>
            </a:r>
            <a:r>
              <a:rPr kumimoji="1" lang="ja-JP" altLang="en-US" dirty="0">
                <a:latin typeface="メイリオ" panose="020B0604030504040204" pitchFamily="50" charset="-128"/>
                <a:ea typeface="メイリオ" panose="020B0604030504040204" pitchFamily="50" charset="-128"/>
              </a:rPr>
              <a:t>］より引用）</a:t>
            </a:r>
          </a:p>
        </p:txBody>
      </p:sp>
      <p:sp>
        <p:nvSpPr>
          <p:cNvPr id="9" name="テキスト ボックス 8">
            <a:extLst>
              <a:ext uri="{FF2B5EF4-FFF2-40B4-BE49-F238E27FC236}">
                <a16:creationId xmlns:a16="http://schemas.microsoft.com/office/drawing/2014/main" id="{0C5AE162-0297-4CFB-BD47-C8F3AD0C7A53}"/>
              </a:ext>
            </a:extLst>
          </p:cNvPr>
          <p:cNvSpPr txBox="1"/>
          <p:nvPr/>
        </p:nvSpPr>
        <p:spPr>
          <a:xfrm>
            <a:off x="8016534" y="6119336"/>
            <a:ext cx="4237433" cy="369332"/>
          </a:xfrm>
          <a:prstGeom prst="rect">
            <a:avLst/>
          </a:prstGeom>
          <a:noFill/>
        </p:spPr>
        <p:txBody>
          <a:bodyPr wrap="square" rtlCol="0">
            <a:spAutoFit/>
          </a:bodyPr>
          <a:lstStyle/>
          <a:p>
            <a:r>
              <a:rPr kumimoji="1" lang="ja-JP" altLang="en-US" dirty="0">
                <a:latin typeface="メイリオ" panose="020B0604030504040204" pitchFamily="50" charset="-128"/>
                <a:ea typeface="メイリオ" panose="020B0604030504040204" pitchFamily="50" charset="-128"/>
              </a:rPr>
              <a:t>図</a:t>
            </a:r>
            <a:r>
              <a:rPr kumimoji="1" lang="en-US" altLang="ja-JP" dirty="0">
                <a:latin typeface="メイリオ" panose="020B0604030504040204" pitchFamily="50" charset="-128"/>
                <a:ea typeface="メイリオ" panose="020B0604030504040204" pitchFamily="50" charset="-128"/>
              </a:rPr>
              <a:t>. </a:t>
            </a:r>
            <a:r>
              <a:rPr kumimoji="1" lang="ja-JP" altLang="en-US" dirty="0">
                <a:latin typeface="メイリオ" panose="020B0604030504040204" pitchFamily="50" charset="-128"/>
                <a:ea typeface="メイリオ" panose="020B0604030504040204" pitchFamily="50" charset="-128"/>
              </a:rPr>
              <a:t>宇宙との往来による体液分布の変化</a:t>
            </a:r>
          </a:p>
        </p:txBody>
      </p:sp>
      <p:sp>
        <p:nvSpPr>
          <p:cNvPr id="10" name="コンテンツ プレースホルダー 2">
            <a:extLst>
              <a:ext uri="{FF2B5EF4-FFF2-40B4-BE49-F238E27FC236}">
                <a16:creationId xmlns:a16="http://schemas.microsoft.com/office/drawing/2014/main" id="{F3FFC93B-E7FD-482D-837C-D8D57EE8CE51}"/>
              </a:ext>
            </a:extLst>
          </p:cNvPr>
          <p:cNvSpPr txBox="1">
            <a:spLocks/>
          </p:cNvSpPr>
          <p:nvPr/>
        </p:nvSpPr>
        <p:spPr>
          <a:xfrm>
            <a:off x="508706" y="4265790"/>
            <a:ext cx="7546019" cy="195478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ja-JP" altLang="en-US" dirty="0">
                <a:latin typeface="メイリオ" panose="020B0604030504040204" pitchFamily="50" charset="-128"/>
                <a:ea typeface="メイリオ" panose="020B0604030504040204" pitchFamily="50" charset="-128"/>
              </a:rPr>
              <a:t>② 重力による静水圧の影響が除かれることで、</a:t>
            </a:r>
            <a:br>
              <a:rPr lang="en-US" altLang="ja-JP" dirty="0">
                <a:latin typeface="メイリオ" panose="020B0604030504040204" pitchFamily="50" charset="-128"/>
                <a:ea typeface="メイリオ" panose="020B0604030504040204" pitchFamily="50" charset="-128"/>
              </a:rPr>
            </a:br>
            <a:r>
              <a:rPr lang="ja-JP" altLang="en-US" dirty="0">
                <a:latin typeface="メイリオ" panose="020B0604030504040204" pitchFamily="50" charset="-128"/>
                <a:ea typeface="メイリオ" panose="020B0604030504040204" pitchFamily="50" charset="-128"/>
              </a:rPr>
              <a:t>　 体液が頭方移動</a:t>
            </a:r>
            <a:endParaRPr lang="en-US" altLang="ja-JP" dirty="0">
              <a:latin typeface="メイリオ" panose="020B0604030504040204" pitchFamily="50" charset="-128"/>
              <a:ea typeface="メイリオ" panose="020B0604030504040204" pitchFamily="50" charset="-128"/>
            </a:endParaRPr>
          </a:p>
        </p:txBody>
      </p:sp>
      <p:sp>
        <p:nvSpPr>
          <p:cNvPr id="12" name="テキスト ボックス 11">
            <a:extLst>
              <a:ext uri="{FF2B5EF4-FFF2-40B4-BE49-F238E27FC236}">
                <a16:creationId xmlns:a16="http://schemas.microsoft.com/office/drawing/2014/main" id="{7108EADE-13B1-465F-9D94-43ABB8233EC0}"/>
              </a:ext>
            </a:extLst>
          </p:cNvPr>
          <p:cNvSpPr txBox="1"/>
          <p:nvPr/>
        </p:nvSpPr>
        <p:spPr>
          <a:xfrm>
            <a:off x="204186" y="6468291"/>
            <a:ext cx="798991" cy="369332"/>
          </a:xfrm>
          <a:prstGeom prst="rect">
            <a:avLst/>
          </a:prstGeom>
          <a:noFill/>
        </p:spPr>
        <p:txBody>
          <a:bodyPr wrap="square" rtlCol="0">
            <a:spAutoFit/>
          </a:bodyPr>
          <a:lstStyle/>
          <a:p>
            <a:fld id="{663BECE7-468A-4756-BEAC-1E32424108BE}" type="slidenum">
              <a:rPr kumimoji="1" lang="ja-JP" altLang="en-US" smtClean="0">
                <a:solidFill>
                  <a:schemeClr val="bg1">
                    <a:lumMod val="50000"/>
                  </a:schemeClr>
                </a:solidFill>
              </a:rPr>
              <a:t>32</a:t>
            </a:fld>
            <a:endParaRPr kumimoji="1" lang="ja-JP" altLang="en-US" dirty="0">
              <a:solidFill>
                <a:schemeClr val="bg1">
                  <a:lumMod val="50000"/>
                </a:schemeClr>
              </a:solidFill>
            </a:endParaRPr>
          </a:p>
        </p:txBody>
      </p:sp>
    </p:spTree>
    <p:extLst>
      <p:ext uri="{BB962C8B-B14F-4D97-AF65-F5344CB8AC3E}">
        <p14:creationId xmlns:p14="http://schemas.microsoft.com/office/powerpoint/2010/main" val="21561953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1171E67-3344-408E-B6F8-BF5D5387A05E}"/>
              </a:ext>
            </a:extLst>
          </p:cNvPr>
          <p:cNvSpPr>
            <a:spLocks noGrp="1"/>
          </p:cNvSpPr>
          <p:nvPr>
            <p:ph type="title"/>
          </p:nvPr>
        </p:nvSpPr>
        <p:spPr/>
        <p:txBody>
          <a:bodyPr/>
          <a:lstStyle/>
          <a:p>
            <a:r>
              <a:rPr lang="ja-JP" altLang="en-US" u="sng" dirty="0">
                <a:uFill>
                  <a:solidFill>
                    <a:srgbClr val="FFCC00"/>
                  </a:solidFill>
                </a:uFill>
                <a:latin typeface="メイリオ" panose="020B0604030504040204" pitchFamily="50" charset="-128"/>
                <a:ea typeface="メイリオ" panose="020B0604030504040204" pitchFamily="50" charset="-128"/>
              </a:rPr>
              <a:t>重力の有無</a:t>
            </a:r>
            <a:r>
              <a:rPr kumimoji="1" lang="ja-JP" altLang="en-US" u="sng" dirty="0">
                <a:uFill>
                  <a:solidFill>
                    <a:srgbClr val="FFCC00"/>
                  </a:solidFill>
                </a:uFill>
                <a:latin typeface="メイリオ" panose="020B0604030504040204" pitchFamily="50" charset="-128"/>
                <a:ea typeface="メイリオ" panose="020B0604030504040204" pitchFamily="50" charset="-128"/>
              </a:rPr>
              <a:t>に伴う体液の移動</a:t>
            </a:r>
          </a:p>
        </p:txBody>
      </p:sp>
      <p:sp>
        <p:nvSpPr>
          <p:cNvPr id="3" name="コンテンツ プレースホルダー 2">
            <a:extLst>
              <a:ext uri="{FF2B5EF4-FFF2-40B4-BE49-F238E27FC236}">
                <a16:creationId xmlns:a16="http://schemas.microsoft.com/office/drawing/2014/main" id="{8A6FBC76-D0E3-4E6D-921F-68E6108F257C}"/>
              </a:ext>
            </a:extLst>
          </p:cNvPr>
          <p:cNvSpPr>
            <a:spLocks noGrp="1"/>
          </p:cNvSpPr>
          <p:nvPr>
            <p:ph idx="1"/>
          </p:nvPr>
        </p:nvSpPr>
        <p:spPr>
          <a:xfrm>
            <a:off x="506027" y="1825625"/>
            <a:ext cx="7546019" cy="4557420"/>
          </a:xfrm>
        </p:spPr>
        <p:txBody>
          <a:bodyPr/>
          <a:lstStyle/>
          <a:p>
            <a:pPr marL="0" indent="0">
              <a:lnSpc>
                <a:spcPct val="100000"/>
              </a:lnSpc>
              <a:buNone/>
            </a:pPr>
            <a:r>
              <a:rPr kumimoji="1" lang="ja-JP" altLang="en-US" dirty="0">
                <a:latin typeface="メイリオ" panose="020B0604030504040204" pitchFamily="50" charset="-128"/>
                <a:ea typeface="メイリオ" panose="020B0604030504040204" pitchFamily="50" charset="-128"/>
              </a:rPr>
              <a:t>③ 生体は体液が過剰であると判断し、</a:t>
            </a:r>
            <a:r>
              <a:rPr kumimoji="1" lang="ja-JP" altLang="en-US" b="1" dirty="0">
                <a:latin typeface="メイリオ" panose="020B0604030504040204" pitchFamily="50" charset="-128"/>
                <a:ea typeface="メイリオ" panose="020B0604030504040204" pitchFamily="50" charset="-128"/>
              </a:rPr>
              <a:t>体液量</a:t>
            </a:r>
            <a:br>
              <a:rPr kumimoji="1" lang="en-US" altLang="ja-JP" b="1" dirty="0">
                <a:latin typeface="メイリオ" panose="020B0604030504040204" pitchFamily="50" charset="-128"/>
                <a:ea typeface="メイリオ" panose="020B0604030504040204" pitchFamily="50" charset="-128"/>
              </a:rPr>
            </a:br>
            <a:r>
              <a:rPr kumimoji="1" lang="en-US" altLang="ja-JP" b="1" dirty="0">
                <a:latin typeface="メイリオ" panose="020B0604030504040204" pitchFamily="50" charset="-128"/>
                <a:ea typeface="メイリオ" panose="020B0604030504040204" pitchFamily="50" charset="-128"/>
              </a:rPr>
              <a:t>    </a:t>
            </a:r>
            <a:r>
              <a:rPr kumimoji="1" lang="ja-JP" altLang="en-US" b="1" dirty="0">
                <a:latin typeface="メイリオ" panose="020B0604030504040204" pitchFamily="50" charset="-128"/>
                <a:ea typeface="メイリオ" panose="020B0604030504040204" pitchFamily="50" charset="-128"/>
              </a:rPr>
              <a:t>を減少させる反応</a:t>
            </a:r>
            <a:r>
              <a:rPr kumimoji="1" lang="ja-JP" altLang="en-US" dirty="0">
                <a:latin typeface="メイリオ" panose="020B0604030504040204" pitchFamily="50" charset="-128"/>
                <a:ea typeface="メイリオ" panose="020B0604030504040204" pitchFamily="50" charset="-128"/>
              </a:rPr>
              <a:t>を惹起</a:t>
            </a:r>
            <a:endParaRPr kumimoji="1" lang="en-US" altLang="ja-JP" dirty="0">
              <a:latin typeface="メイリオ" panose="020B0604030504040204" pitchFamily="50" charset="-128"/>
              <a:ea typeface="メイリオ" panose="020B0604030504040204" pitchFamily="50" charset="-128"/>
            </a:endParaRPr>
          </a:p>
          <a:p>
            <a:pPr marL="0" indent="0">
              <a:lnSpc>
                <a:spcPct val="100000"/>
              </a:lnSpc>
              <a:buNone/>
            </a:pPr>
            <a:r>
              <a:rPr kumimoji="1" lang="ja-JP" altLang="en-US" dirty="0">
                <a:latin typeface="メイリオ" panose="020B0604030504040204" pitchFamily="50" charset="-128"/>
                <a:ea typeface="メイリオ" panose="020B0604030504040204" pitchFamily="50" charset="-128"/>
              </a:rPr>
              <a:t>　 → </a:t>
            </a:r>
            <a:r>
              <a:rPr kumimoji="1" lang="en-US" altLang="ja-JP" dirty="0">
                <a:latin typeface="メイリオ" panose="020B0604030504040204" pitchFamily="50" charset="-128"/>
                <a:ea typeface="メイリオ" panose="020B0604030504040204" pitchFamily="50" charset="-128"/>
              </a:rPr>
              <a:t>2</a:t>
            </a:r>
            <a:r>
              <a:rPr kumimoji="1" lang="ja-JP" altLang="en-US" dirty="0">
                <a:latin typeface="メイリオ" panose="020B0604030504040204" pitchFamily="50" charset="-128"/>
                <a:ea typeface="メイリオ" panose="020B0604030504040204" pitchFamily="50" charset="-128"/>
              </a:rPr>
              <a:t>週間の宇宙飛行で約</a:t>
            </a:r>
            <a:r>
              <a:rPr kumimoji="1" lang="en-US" altLang="ja-JP" dirty="0">
                <a:latin typeface="メイリオ" panose="020B0604030504040204" pitchFamily="50" charset="-128"/>
                <a:ea typeface="メイリオ" panose="020B0604030504040204" pitchFamily="50" charset="-128"/>
              </a:rPr>
              <a:t>10%</a:t>
            </a:r>
            <a:r>
              <a:rPr kumimoji="1" lang="ja-JP" altLang="en-US" dirty="0">
                <a:latin typeface="メイリオ" panose="020B0604030504040204" pitchFamily="50" charset="-128"/>
                <a:ea typeface="メイリオ" panose="020B0604030504040204" pitchFamily="50" charset="-128"/>
              </a:rPr>
              <a:t>の減少</a:t>
            </a:r>
            <a:endParaRPr kumimoji="1" lang="en-US" altLang="ja-JP" dirty="0">
              <a:latin typeface="メイリオ" panose="020B0604030504040204" pitchFamily="50" charset="-128"/>
              <a:ea typeface="メイリオ" panose="020B0604030504040204" pitchFamily="50" charset="-128"/>
            </a:endParaRPr>
          </a:p>
          <a:p>
            <a:pPr marL="0" indent="0">
              <a:lnSpc>
                <a:spcPct val="200000"/>
              </a:lnSpc>
              <a:buNone/>
            </a:pPr>
            <a:r>
              <a:rPr lang="ja-JP" altLang="en-US" dirty="0">
                <a:latin typeface="メイリオ" panose="020B0604030504040204" pitchFamily="50" charset="-128"/>
                <a:ea typeface="メイリオ" panose="020B0604030504040204" pitchFamily="50" charset="-128"/>
              </a:rPr>
              <a:t>④ 帰還直後では、</a:t>
            </a:r>
            <a:r>
              <a:rPr lang="ja-JP" altLang="en-US" b="1" dirty="0">
                <a:latin typeface="メイリオ" panose="020B0604030504040204" pitchFamily="50" charset="-128"/>
                <a:ea typeface="メイリオ" panose="020B0604030504040204" pitchFamily="50" charset="-128"/>
              </a:rPr>
              <a:t>脳への血液量は減少</a:t>
            </a:r>
            <a:r>
              <a:rPr lang="ja-JP" altLang="en-US" dirty="0">
                <a:latin typeface="メイリオ" panose="020B0604030504040204" pitchFamily="50" charset="-128"/>
                <a:ea typeface="メイリオ" panose="020B0604030504040204" pitchFamily="50" charset="-128"/>
              </a:rPr>
              <a:t>する</a:t>
            </a:r>
            <a:endParaRPr kumimoji="1" lang="en-US" altLang="ja-JP" dirty="0"/>
          </a:p>
        </p:txBody>
      </p:sp>
      <p:pic>
        <p:nvPicPr>
          <p:cNvPr id="5" name="図 4" descr="ダイアグラム&#10;&#10;自動的に生成された説明">
            <a:extLst>
              <a:ext uri="{FF2B5EF4-FFF2-40B4-BE49-F238E27FC236}">
                <a16:creationId xmlns:a16="http://schemas.microsoft.com/office/drawing/2014/main" id="{F29D9F50-86E4-4207-BB06-F9039C3D5F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0598" y="1173809"/>
            <a:ext cx="3207059" cy="4810590"/>
          </a:xfrm>
          <a:prstGeom prst="rect">
            <a:avLst/>
          </a:prstGeom>
        </p:spPr>
      </p:pic>
      <p:sp>
        <p:nvSpPr>
          <p:cNvPr id="8" name="テキスト ボックス 7">
            <a:extLst>
              <a:ext uri="{FF2B5EF4-FFF2-40B4-BE49-F238E27FC236}">
                <a16:creationId xmlns:a16="http://schemas.microsoft.com/office/drawing/2014/main" id="{540344C1-0F9D-43DB-AD55-89721D17E969}"/>
              </a:ext>
            </a:extLst>
          </p:cNvPr>
          <p:cNvSpPr txBox="1"/>
          <p:nvPr/>
        </p:nvSpPr>
        <p:spPr>
          <a:xfrm>
            <a:off x="9205812" y="6488668"/>
            <a:ext cx="3210777" cy="369332"/>
          </a:xfrm>
          <a:prstGeom prst="rect">
            <a:avLst/>
          </a:prstGeom>
          <a:noFill/>
        </p:spPr>
        <p:txBody>
          <a:bodyPr wrap="square" rtlCol="0">
            <a:spAutoFit/>
          </a:bodyPr>
          <a:lstStyle/>
          <a:p>
            <a:r>
              <a:rPr kumimoji="1" lang="ja-JP" altLang="en-US" dirty="0">
                <a:latin typeface="メイリオ" panose="020B0604030504040204" pitchFamily="50" charset="-128"/>
                <a:ea typeface="メイリオ" panose="020B0604030504040204" pitchFamily="50" charset="-128"/>
              </a:rPr>
              <a:t>（参考文献［</a:t>
            </a:r>
            <a:r>
              <a:rPr lang="en-US" altLang="ja-JP" dirty="0">
                <a:latin typeface="メイリオ" panose="020B0604030504040204" pitchFamily="50" charset="-128"/>
                <a:ea typeface="メイリオ" panose="020B0604030504040204" pitchFamily="50" charset="-128"/>
              </a:rPr>
              <a:t>8</a:t>
            </a:r>
            <a:r>
              <a:rPr kumimoji="1" lang="ja-JP" altLang="en-US" dirty="0">
                <a:latin typeface="メイリオ" panose="020B0604030504040204" pitchFamily="50" charset="-128"/>
                <a:ea typeface="メイリオ" panose="020B0604030504040204" pitchFamily="50" charset="-128"/>
              </a:rPr>
              <a:t>］より引用）</a:t>
            </a:r>
          </a:p>
        </p:txBody>
      </p:sp>
      <p:sp>
        <p:nvSpPr>
          <p:cNvPr id="9" name="テキスト ボックス 8">
            <a:extLst>
              <a:ext uri="{FF2B5EF4-FFF2-40B4-BE49-F238E27FC236}">
                <a16:creationId xmlns:a16="http://schemas.microsoft.com/office/drawing/2014/main" id="{0C5AE162-0297-4CFB-BD47-C8F3AD0C7A53}"/>
              </a:ext>
            </a:extLst>
          </p:cNvPr>
          <p:cNvSpPr txBox="1"/>
          <p:nvPr/>
        </p:nvSpPr>
        <p:spPr>
          <a:xfrm>
            <a:off x="8016534" y="6119336"/>
            <a:ext cx="4237433" cy="369332"/>
          </a:xfrm>
          <a:prstGeom prst="rect">
            <a:avLst/>
          </a:prstGeom>
          <a:noFill/>
        </p:spPr>
        <p:txBody>
          <a:bodyPr wrap="square" rtlCol="0">
            <a:spAutoFit/>
          </a:bodyPr>
          <a:lstStyle/>
          <a:p>
            <a:r>
              <a:rPr kumimoji="1" lang="ja-JP" altLang="en-US" dirty="0">
                <a:latin typeface="メイリオ" panose="020B0604030504040204" pitchFamily="50" charset="-128"/>
                <a:ea typeface="メイリオ" panose="020B0604030504040204" pitchFamily="50" charset="-128"/>
              </a:rPr>
              <a:t>図</a:t>
            </a:r>
            <a:r>
              <a:rPr kumimoji="1" lang="en-US" altLang="ja-JP" dirty="0">
                <a:latin typeface="メイリオ" panose="020B0604030504040204" pitchFamily="50" charset="-128"/>
                <a:ea typeface="メイリオ" panose="020B0604030504040204" pitchFamily="50" charset="-128"/>
              </a:rPr>
              <a:t>. </a:t>
            </a:r>
            <a:r>
              <a:rPr kumimoji="1" lang="ja-JP" altLang="en-US" dirty="0">
                <a:latin typeface="メイリオ" panose="020B0604030504040204" pitchFamily="50" charset="-128"/>
                <a:ea typeface="メイリオ" panose="020B0604030504040204" pitchFamily="50" charset="-128"/>
              </a:rPr>
              <a:t>宇宙との往来による体液分布の変化</a:t>
            </a:r>
          </a:p>
        </p:txBody>
      </p:sp>
      <p:sp>
        <p:nvSpPr>
          <p:cNvPr id="11" name="テキスト ボックス 10">
            <a:extLst>
              <a:ext uri="{FF2B5EF4-FFF2-40B4-BE49-F238E27FC236}">
                <a16:creationId xmlns:a16="http://schemas.microsoft.com/office/drawing/2014/main" id="{8F85E03B-0432-4339-96F6-B2B97EB80481}"/>
              </a:ext>
            </a:extLst>
          </p:cNvPr>
          <p:cNvSpPr txBox="1"/>
          <p:nvPr/>
        </p:nvSpPr>
        <p:spPr>
          <a:xfrm>
            <a:off x="204186" y="6468291"/>
            <a:ext cx="798991" cy="369332"/>
          </a:xfrm>
          <a:prstGeom prst="rect">
            <a:avLst/>
          </a:prstGeom>
          <a:noFill/>
        </p:spPr>
        <p:txBody>
          <a:bodyPr wrap="square" rtlCol="0">
            <a:spAutoFit/>
          </a:bodyPr>
          <a:lstStyle/>
          <a:p>
            <a:fld id="{663BECE7-468A-4756-BEAC-1E32424108BE}" type="slidenum">
              <a:rPr kumimoji="1" lang="ja-JP" altLang="en-US" smtClean="0">
                <a:solidFill>
                  <a:schemeClr val="bg1">
                    <a:lumMod val="50000"/>
                  </a:schemeClr>
                </a:solidFill>
              </a:rPr>
              <a:t>33</a:t>
            </a:fld>
            <a:endParaRPr kumimoji="1" lang="ja-JP" altLang="en-US" dirty="0">
              <a:solidFill>
                <a:schemeClr val="bg1">
                  <a:lumMod val="50000"/>
                </a:schemeClr>
              </a:solidFill>
            </a:endParaRPr>
          </a:p>
        </p:txBody>
      </p:sp>
    </p:spTree>
    <p:extLst>
      <p:ext uri="{BB962C8B-B14F-4D97-AF65-F5344CB8AC3E}">
        <p14:creationId xmlns:p14="http://schemas.microsoft.com/office/powerpoint/2010/main" val="15714031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1171E67-3344-408E-B6F8-BF5D5387A05E}"/>
              </a:ext>
            </a:extLst>
          </p:cNvPr>
          <p:cNvSpPr>
            <a:spLocks noGrp="1"/>
          </p:cNvSpPr>
          <p:nvPr>
            <p:ph type="title"/>
          </p:nvPr>
        </p:nvSpPr>
        <p:spPr/>
        <p:txBody>
          <a:bodyPr/>
          <a:lstStyle/>
          <a:p>
            <a:r>
              <a:rPr kumimoji="1" lang="ja-JP" altLang="en-US" u="sng" dirty="0">
                <a:uFill>
                  <a:solidFill>
                    <a:srgbClr val="FFCC00"/>
                  </a:solidFill>
                </a:uFill>
                <a:latin typeface="メイリオ" panose="020B0604030504040204" pitchFamily="50" charset="-128"/>
                <a:ea typeface="メイリオ" panose="020B0604030504040204" pitchFamily="50" charset="-128"/>
              </a:rPr>
              <a:t>「血液を頭方に送るメカニズム」とは</a:t>
            </a:r>
          </a:p>
        </p:txBody>
      </p:sp>
      <p:sp>
        <p:nvSpPr>
          <p:cNvPr id="3" name="コンテンツ プレースホルダー 2">
            <a:extLst>
              <a:ext uri="{FF2B5EF4-FFF2-40B4-BE49-F238E27FC236}">
                <a16:creationId xmlns:a16="http://schemas.microsoft.com/office/drawing/2014/main" id="{8A6FBC76-D0E3-4E6D-921F-68E6108F257C}"/>
              </a:ext>
            </a:extLst>
          </p:cNvPr>
          <p:cNvSpPr>
            <a:spLocks noGrp="1"/>
          </p:cNvSpPr>
          <p:nvPr>
            <p:ph idx="1"/>
          </p:nvPr>
        </p:nvSpPr>
        <p:spPr>
          <a:xfrm>
            <a:off x="838200" y="1825625"/>
            <a:ext cx="11086050" cy="4351338"/>
          </a:xfrm>
        </p:spPr>
        <p:txBody>
          <a:bodyPr/>
          <a:lstStyle/>
          <a:p>
            <a:pPr marL="0" indent="0">
              <a:lnSpc>
                <a:spcPct val="150000"/>
              </a:lnSpc>
              <a:buNone/>
            </a:pPr>
            <a:r>
              <a:rPr kumimoji="1" lang="ja-JP" altLang="en-US" dirty="0">
                <a:latin typeface="メイリオ" panose="020B0604030504040204" pitchFamily="50" charset="-128"/>
                <a:ea typeface="メイリオ" panose="020B0604030504040204" pitchFamily="50" charset="-128"/>
              </a:rPr>
              <a:t>主に次のふたつから成る</a:t>
            </a:r>
            <a:endParaRPr kumimoji="1" lang="en-US" altLang="ja-JP" dirty="0">
              <a:latin typeface="メイリオ" panose="020B0604030504040204" pitchFamily="50" charset="-128"/>
              <a:ea typeface="メイリオ" panose="020B0604030504040204" pitchFamily="50" charset="-128"/>
            </a:endParaRPr>
          </a:p>
          <a:p>
            <a:pPr>
              <a:lnSpc>
                <a:spcPct val="150000"/>
              </a:lnSpc>
            </a:pPr>
            <a:r>
              <a:rPr kumimoji="1" lang="ja-JP" altLang="en-US" dirty="0">
                <a:latin typeface="メイリオ" panose="020B0604030504040204" pitchFamily="50" charset="-128"/>
                <a:ea typeface="メイリオ" panose="020B0604030504040204" pitchFamily="50" charset="-128"/>
              </a:rPr>
              <a:t>下肢部の筋ポンプ作用</a:t>
            </a:r>
            <a:endParaRPr kumimoji="1" lang="en-US" altLang="ja-JP" dirty="0">
              <a:latin typeface="メイリオ" panose="020B0604030504040204" pitchFamily="50" charset="-128"/>
              <a:ea typeface="メイリオ" panose="020B0604030504040204" pitchFamily="50" charset="-128"/>
            </a:endParaRPr>
          </a:p>
          <a:p>
            <a:pPr>
              <a:lnSpc>
                <a:spcPct val="150000"/>
              </a:lnSpc>
            </a:pPr>
            <a:r>
              <a:rPr lang="ja-JP" altLang="en-US" dirty="0">
                <a:latin typeface="メイリオ" panose="020B0604030504040204" pitchFamily="50" charset="-128"/>
                <a:ea typeface="メイリオ" panose="020B0604030504040204" pitchFamily="50" charset="-128"/>
              </a:rPr>
              <a:t>下肢の</a:t>
            </a:r>
            <a:r>
              <a:rPr kumimoji="1" lang="ja-JP" altLang="en-US" dirty="0">
                <a:latin typeface="メイリオ" panose="020B0604030504040204" pitchFamily="50" charset="-128"/>
                <a:ea typeface="メイリオ" panose="020B0604030504040204" pitchFamily="50" charset="-128"/>
              </a:rPr>
              <a:t>血管収縮作用</a:t>
            </a:r>
            <a:endParaRPr kumimoji="1" lang="en-US" altLang="ja-JP" dirty="0"/>
          </a:p>
        </p:txBody>
      </p:sp>
      <p:sp>
        <p:nvSpPr>
          <p:cNvPr id="6" name="テキスト ボックス 5">
            <a:extLst>
              <a:ext uri="{FF2B5EF4-FFF2-40B4-BE49-F238E27FC236}">
                <a16:creationId xmlns:a16="http://schemas.microsoft.com/office/drawing/2014/main" id="{1BD49FB2-A6D5-4414-BA41-96FF7B92A155}"/>
              </a:ext>
            </a:extLst>
          </p:cNvPr>
          <p:cNvSpPr txBox="1"/>
          <p:nvPr/>
        </p:nvSpPr>
        <p:spPr>
          <a:xfrm>
            <a:off x="1539535" y="4847466"/>
            <a:ext cx="8598764" cy="523220"/>
          </a:xfrm>
          <a:prstGeom prst="rect">
            <a:avLst/>
          </a:prstGeom>
          <a:solidFill>
            <a:schemeClr val="bg1"/>
          </a:solidFill>
        </p:spPr>
        <p:txBody>
          <a:bodyPr wrap="square" rtlCol="0">
            <a:spAutoFit/>
          </a:bodyPr>
          <a:lstStyle/>
          <a:p>
            <a:r>
              <a:rPr kumimoji="1" lang="ja-JP" altLang="en-US" sz="2800" dirty="0">
                <a:latin typeface="メイリオ" panose="020B0604030504040204" pitchFamily="50" charset="-128"/>
                <a:ea typeface="メイリオ" panose="020B0604030504040204" pitchFamily="50" charset="-128"/>
              </a:rPr>
              <a:t>→ 多量に蓄積した静脈血を心臓へ戻す力として働く</a:t>
            </a:r>
          </a:p>
        </p:txBody>
      </p:sp>
      <p:sp>
        <p:nvSpPr>
          <p:cNvPr id="8" name="テキスト ボックス 7">
            <a:extLst>
              <a:ext uri="{FF2B5EF4-FFF2-40B4-BE49-F238E27FC236}">
                <a16:creationId xmlns:a16="http://schemas.microsoft.com/office/drawing/2014/main" id="{BB64070C-2BE3-4269-811D-F58E8C9D89FE}"/>
              </a:ext>
            </a:extLst>
          </p:cNvPr>
          <p:cNvSpPr txBox="1"/>
          <p:nvPr/>
        </p:nvSpPr>
        <p:spPr>
          <a:xfrm>
            <a:off x="204186" y="6468291"/>
            <a:ext cx="798991" cy="369332"/>
          </a:xfrm>
          <a:prstGeom prst="rect">
            <a:avLst/>
          </a:prstGeom>
          <a:noFill/>
        </p:spPr>
        <p:txBody>
          <a:bodyPr wrap="square" rtlCol="0">
            <a:spAutoFit/>
          </a:bodyPr>
          <a:lstStyle/>
          <a:p>
            <a:fld id="{663BECE7-468A-4756-BEAC-1E32424108BE}" type="slidenum">
              <a:rPr kumimoji="1" lang="ja-JP" altLang="en-US" smtClean="0">
                <a:solidFill>
                  <a:schemeClr val="bg1">
                    <a:lumMod val="50000"/>
                  </a:schemeClr>
                </a:solidFill>
              </a:rPr>
              <a:t>34</a:t>
            </a:fld>
            <a:endParaRPr kumimoji="1" lang="ja-JP" altLang="en-US" dirty="0">
              <a:solidFill>
                <a:schemeClr val="bg1">
                  <a:lumMod val="50000"/>
                </a:schemeClr>
              </a:solidFill>
            </a:endParaRPr>
          </a:p>
        </p:txBody>
      </p:sp>
    </p:spTree>
    <p:extLst>
      <p:ext uri="{BB962C8B-B14F-4D97-AF65-F5344CB8AC3E}">
        <p14:creationId xmlns:p14="http://schemas.microsoft.com/office/powerpoint/2010/main" val="27508901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1171E67-3344-408E-B6F8-BF5D5387A05E}"/>
              </a:ext>
            </a:extLst>
          </p:cNvPr>
          <p:cNvSpPr>
            <a:spLocks noGrp="1"/>
          </p:cNvSpPr>
          <p:nvPr>
            <p:ph type="title"/>
          </p:nvPr>
        </p:nvSpPr>
        <p:spPr/>
        <p:txBody>
          <a:bodyPr>
            <a:normAutofit/>
          </a:bodyPr>
          <a:lstStyle/>
          <a:p>
            <a:pPr marL="0" indent="0">
              <a:lnSpc>
                <a:spcPct val="100000"/>
              </a:lnSpc>
              <a:buNone/>
            </a:pPr>
            <a:r>
              <a:rPr kumimoji="1" lang="ja-JP" altLang="en-US" u="sng" dirty="0">
                <a:uFill>
                  <a:solidFill>
                    <a:srgbClr val="FFCC00"/>
                  </a:solidFill>
                </a:uFill>
                <a:latin typeface="メイリオ" panose="020B0604030504040204" pitchFamily="50" charset="-128"/>
                <a:ea typeface="メイリオ" panose="020B0604030504040204" pitchFamily="50" charset="-128"/>
              </a:rPr>
              <a:t>「体液量を減少させる反応」とは</a:t>
            </a:r>
            <a:endParaRPr kumimoji="1" lang="en-US" altLang="ja-JP" u="sng" dirty="0">
              <a:uFill>
                <a:solidFill>
                  <a:srgbClr val="FFCC00"/>
                </a:solidFill>
              </a:uFill>
              <a:latin typeface="メイリオ" panose="020B0604030504040204" pitchFamily="50" charset="-128"/>
              <a:ea typeface="メイリオ" panose="020B0604030504040204" pitchFamily="50" charset="-128"/>
            </a:endParaRPr>
          </a:p>
        </p:txBody>
      </p:sp>
      <p:sp>
        <p:nvSpPr>
          <p:cNvPr id="3" name="コンテンツ プレースホルダー 2">
            <a:extLst>
              <a:ext uri="{FF2B5EF4-FFF2-40B4-BE49-F238E27FC236}">
                <a16:creationId xmlns:a16="http://schemas.microsoft.com/office/drawing/2014/main" id="{8A6FBC76-D0E3-4E6D-921F-68E6108F257C}"/>
              </a:ext>
            </a:extLst>
          </p:cNvPr>
          <p:cNvSpPr>
            <a:spLocks noGrp="1"/>
          </p:cNvSpPr>
          <p:nvPr>
            <p:ph idx="1"/>
          </p:nvPr>
        </p:nvSpPr>
        <p:spPr>
          <a:xfrm>
            <a:off x="838200" y="1825625"/>
            <a:ext cx="11086050" cy="4351338"/>
          </a:xfrm>
        </p:spPr>
        <p:txBody>
          <a:bodyPr/>
          <a:lstStyle/>
          <a:p>
            <a:pPr>
              <a:lnSpc>
                <a:spcPct val="100000"/>
              </a:lnSpc>
            </a:pPr>
            <a:r>
              <a:rPr lang="ja-JP" altLang="en-US" dirty="0">
                <a:latin typeface="メイリオ" panose="020B0604030504040204" pitchFamily="50" charset="-128"/>
                <a:ea typeface="メイリオ" panose="020B0604030504040204" pitchFamily="50" charset="-128"/>
              </a:rPr>
              <a:t>「動脈圧受容器反射」の関与が大きいと考えられている</a:t>
            </a:r>
            <a:endParaRPr lang="en-US" altLang="ja-JP" dirty="0">
              <a:latin typeface="メイリオ" panose="020B0604030504040204" pitchFamily="50" charset="-128"/>
              <a:ea typeface="メイリオ" panose="020B0604030504040204" pitchFamily="50" charset="-128"/>
            </a:endParaRPr>
          </a:p>
          <a:p>
            <a:pPr marL="457200" lvl="1" indent="0">
              <a:buNone/>
            </a:pPr>
            <a:r>
              <a:rPr lang="ja-JP" altLang="en-US" dirty="0">
                <a:latin typeface="メイリオ" panose="020B0604030504040204" pitchFamily="50" charset="-128"/>
                <a:ea typeface="メイリオ" panose="020B0604030504040204" pitchFamily="50" charset="-128"/>
              </a:rPr>
              <a:t>頸動脈には血圧センサーが存在。</a:t>
            </a:r>
            <a:endParaRPr lang="en-US" altLang="ja-JP" dirty="0">
              <a:latin typeface="メイリオ" panose="020B0604030504040204" pitchFamily="50" charset="-128"/>
              <a:ea typeface="メイリオ" panose="020B0604030504040204" pitchFamily="50" charset="-128"/>
            </a:endParaRPr>
          </a:p>
          <a:p>
            <a:pPr marL="457200" lvl="1" indent="0">
              <a:buNone/>
            </a:pPr>
            <a:r>
              <a:rPr lang="ja-JP" altLang="en-US" dirty="0">
                <a:latin typeface="メイリオ" panose="020B0604030504040204" pitchFamily="50" charset="-128"/>
                <a:ea typeface="メイリオ" panose="020B0604030504040204" pitchFamily="50" charset="-128"/>
              </a:rPr>
              <a:t>血圧上昇に伴う血管壁の伸展で興奮すると、血圧低下反射を起こす。</a:t>
            </a:r>
            <a:endParaRPr lang="en-US" altLang="ja-JP" dirty="0">
              <a:latin typeface="メイリオ" panose="020B0604030504040204" pitchFamily="50" charset="-128"/>
              <a:ea typeface="メイリオ" panose="020B0604030504040204" pitchFamily="50" charset="-128"/>
            </a:endParaRPr>
          </a:p>
        </p:txBody>
      </p:sp>
      <p:cxnSp>
        <p:nvCxnSpPr>
          <p:cNvPr id="21" name="直線矢印コネクタ 20">
            <a:extLst>
              <a:ext uri="{FF2B5EF4-FFF2-40B4-BE49-F238E27FC236}">
                <a16:creationId xmlns:a16="http://schemas.microsoft.com/office/drawing/2014/main" id="{1CC8E395-013D-4BBD-A505-739E71C6B21A}"/>
              </a:ext>
            </a:extLst>
          </p:cNvPr>
          <p:cNvCxnSpPr/>
          <p:nvPr/>
        </p:nvCxnSpPr>
        <p:spPr>
          <a:xfrm>
            <a:off x="1758067" y="5113331"/>
            <a:ext cx="1145219"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47" name="グループ化 46">
            <a:extLst>
              <a:ext uri="{FF2B5EF4-FFF2-40B4-BE49-F238E27FC236}">
                <a16:creationId xmlns:a16="http://schemas.microsoft.com/office/drawing/2014/main" id="{CD98C102-397A-4282-B48A-1F0078DD8495}"/>
              </a:ext>
            </a:extLst>
          </p:cNvPr>
          <p:cNvGrpSpPr/>
          <p:nvPr/>
        </p:nvGrpSpPr>
        <p:grpSpPr>
          <a:xfrm>
            <a:off x="838200" y="3034821"/>
            <a:ext cx="10885985" cy="3858690"/>
            <a:chOff x="572887" y="3139998"/>
            <a:chExt cx="10885985" cy="3858690"/>
          </a:xfrm>
        </p:grpSpPr>
        <p:sp>
          <p:nvSpPr>
            <p:cNvPr id="4" name="正方形/長方形 3">
              <a:extLst>
                <a:ext uri="{FF2B5EF4-FFF2-40B4-BE49-F238E27FC236}">
                  <a16:creationId xmlns:a16="http://schemas.microsoft.com/office/drawing/2014/main" id="{C005A2B6-2245-4B9F-B812-ED77B3780715}"/>
                </a:ext>
              </a:extLst>
            </p:cNvPr>
            <p:cNvSpPr/>
            <p:nvPr/>
          </p:nvSpPr>
          <p:spPr>
            <a:xfrm>
              <a:off x="572887" y="4588494"/>
              <a:ext cx="815872" cy="1049674"/>
            </a:xfrm>
            <a:prstGeom prst="rect">
              <a:avLst/>
            </a:prstGeom>
            <a:solidFill>
              <a:schemeClr val="bg1"/>
            </a:solidFill>
            <a:ln w="19050"/>
          </p:spPr>
          <p:style>
            <a:lnRef idx="2">
              <a:schemeClr val="accent1"/>
            </a:lnRef>
            <a:fillRef idx="1">
              <a:schemeClr val="lt1"/>
            </a:fillRef>
            <a:effectRef idx="0">
              <a:schemeClr val="accent1"/>
            </a:effectRef>
            <a:fontRef idx="minor">
              <a:schemeClr val="dk1"/>
            </a:fontRef>
          </p:style>
          <p:txBody>
            <a:bodyPr vert="eaVert" rtlCol="0" anchor="ctr"/>
            <a:lstStyle/>
            <a:p>
              <a:pPr algn="ctr"/>
              <a:r>
                <a:rPr kumimoji="1" lang="ja-JP" altLang="en-US" dirty="0">
                  <a:latin typeface="メイリオ" panose="020B0604030504040204" pitchFamily="50" charset="-128"/>
                  <a:ea typeface="メイリオ" panose="020B0604030504040204" pitchFamily="50" charset="-128"/>
                </a:rPr>
                <a:t>圧受容器</a:t>
              </a:r>
            </a:p>
          </p:txBody>
        </p:sp>
        <p:pic>
          <p:nvPicPr>
            <p:cNvPr id="10" name="図 9">
              <a:extLst>
                <a:ext uri="{FF2B5EF4-FFF2-40B4-BE49-F238E27FC236}">
                  <a16:creationId xmlns:a16="http://schemas.microsoft.com/office/drawing/2014/main" id="{1BF6E498-67A9-421B-BC4E-0C5BB430AD54}"/>
                </a:ext>
              </a:extLst>
            </p:cNvPr>
            <p:cNvPicPr>
              <a:picLocks noChangeAspect="1"/>
            </p:cNvPicPr>
            <p:nvPr/>
          </p:nvPicPr>
          <p:blipFill>
            <a:blip r:embed="rId2">
              <a:alphaModFix amt="85000"/>
              <a:extLst>
                <a:ext uri="{28A0092B-C50C-407E-A947-70E740481C1C}">
                  <a14:useLocalDpi xmlns:a14="http://schemas.microsoft.com/office/drawing/2010/main" val="0"/>
                </a:ext>
              </a:extLst>
            </a:blip>
            <a:stretch>
              <a:fillRect/>
            </a:stretch>
          </p:blipFill>
          <p:spPr>
            <a:xfrm>
              <a:off x="7200169" y="3139998"/>
              <a:ext cx="2080335" cy="2069933"/>
            </a:xfrm>
            <a:prstGeom prst="rect">
              <a:avLst/>
            </a:prstGeom>
          </p:spPr>
        </p:pic>
        <p:pic>
          <p:nvPicPr>
            <p:cNvPr id="12" name="図 11" descr="黒い背景と白い文字のロゴ&#10;&#10;低い精度で自動的に生成された説明">
              <a:extLst>
                <a:ext uri="{FF2B5EF4-FFF2-40B4-BE49-F238E27FC236}">
                  <a16:creationId xmlns:a16="http://schemas.microsoft.com/office/drawing/2014/main" id="{605CACCA-7CDE-4359-9D14-FEBC600D3BBF}"/>
                </a:ext>
              </a:extLst>
            </p:cNvPr>
            <p:cNvPicPr>
              <a:picLocks noChangeAspect="1"/>
            </p:cNvPicPr>
            <p:nvPr/>
          </p:nvPicPr>
          <p:blipFill>
            <a:blip r:embed="rId3">
              <a:alphaModFix amt="85000"/>
              <a:extLst>
                <a:ext uri="{28A0092B-C50C-407E-A947-70E740481C1C}">
                  <a14:useLocalDpi xmlns:a14="http://schemas.microsoft.com/office/drawing/2010/main" val="0"/>
                </a:ext>
              </a:extLst>
            </a:blip>
            <a:stretch>
              <a:fillRect/>
            </a:stretch>
          </p:blipFill>
          <p:spPr>
            <a:xfrm>
              <a:off x="9033057" y="4125813"/>
              <a:ext cx="2076754" cy="2066370"/>
            </a:xfrm>
            <a:prstGeom prst="rect">
              <a:avLst/>
            </a:prstGeom>
          </p:spPr>
        </p:pic>
        <p:pic>
          <p:nvPicPr>
            <p:cNvPr id="16" name="図 15" descr="ダイアグラム が含まれている画像&#10;&#10;自動的に生成された説明">
              <a:extLst>
                <a:ext uri="{FF2B5EF4-FFF2-40B4-BE49-F238E27FC236}">
                  <a16:creationId xmlns:a16="http://schemas.microsoft.com/office/drawing/2014/main" id="{6495E64E-2C04-4709-BE50-F4E5DBA95005}"/>
                </a:ext>
              </a:extLst>
            </p:cNvPr>
            <p:cNvPicPr>
              <a:picLocks noChangeAspect="1"/>
            </p:cNvPicPr>
            <p:nvPr/>
          </p:nvPicPr>
          <p:blipFill>
            <a:blip r:embed="rId4">
              <a:alphaModFix amt="85000"/>
              <a:extLst>
                <a:ext uri="{28A0092B-C50C-407E-A947-70E740481C1C}">
                  <a14:useLocalDpi xmlns:a14="http://schemas.microsoft.com/office/drawing/2010/main" val="0"/>
                </a:ext>
              </a:extLst>
            </a:blip>
            <a:stretch>
              <a:fillRect/>
            </a:stretch>
          </p:blipFill>
          <p:spPr>
            <a:xfrm>
              <a:off x="7832263" y="5861931"/>
              <a:ext cx="1783148" cy="1136757"/>
            </a:xfrm>
            <a:prstGeom prst="rect">
              <a:avLst/>
            </a:prstGeom>
          </p:spPr>
        </p:pic>
        <p:sp>
          <p:nvSpPr>
            <p:cNvPr id="17" name="正方形/長方形 16">
              <a:extLst>
                <a:ext uri="{FF2B5EF4-FFF2-40B4-BE49-F238E27FC236}">
                  <a16:creationId xmlns:a16="http://schemas.microsoft.com/office/drawing/2014/main" id="{2877A6EF-6238-465B-AC98-9783D3212818}"/>
                </a:ext>
              </a:extLst>
            </p:cNvPr>
            <p:cNvSpPr/>
            <p:nvPr/>
          </p:nvSpPr>
          <p:spPr>
            <a:xfrm>
              <a:off x="7425147" y="5699311"/>
              <a:ext cx="603620" cy="854067"/>
            </a:xfrm>
            <a:prstGeom prst="rect">
              <a:avLst/>
            </a:prstGeom>
            <a:solidFill>
              <a:schemeClr val="bg1"/>
            </a:solidFill>
            <a:ln w="19050"/>
          </p:spPr>
          <p:style>
            <a:lnRef idx="2">
              <a:schemeClr val="accent1"/>
            </a:lnRef>
            <a:fillRef idx="1">
              <a:schemeClr val="lt1"/>
            </a:fillRef>
            <a:effectRef idx="0">
              <a:schemeClr val="accent1"/>
            </a:effectRef>
            <a:fontRef idx="minor">
              <a:schemeClr val="dk1"/>
            </a:fontRef>
          </p:style>
          <p:txBody>
            <a:bodyPr vert="eaVert" rtlCol="0" anchor="ctr"/>
            <a:lstStyle/>
            <a:p>
              <a:pPr algn="ctr"/>
              <a:r>
                <a:rPr kumimoji="1" lang="ja-JP" altLang="en-US" dirty="0">
                  <a:latin typeface="メイリオ" panose="020B0604030504040204" pitchFamily="50" charset="-128"/>
                  <a:ea typeface="メイリオ" panose="020B0604030504040204" pitchFamily="50" charset="-128"/>
                </a:rPr>
                <a:t>細動脈</a:t>
              </a:r>
            </a:p>
          </p:txBody>
        </p:sp>
        <p:sp>
          <p:nvSpPr>
            <p:cNvPr id="18" name="正方形/長方形 17">
              <a:extLst>
                <a:ext uri="{FF2B5EF4-FFF2-40B4-BE49-F238E27FC236}">
                  <a16:creationId xmlns:a16="http://schemas.microsoft.com/office/drawing/2014/main" id="{70C4586B-FDEA-46E0-BD55-A3FD9CA8AEE1}"/>
                </a:ext>
              </a:extLst>
            </p:cNvPr>
            <p:cNvSpPr/>
            <p:nvPr/>
          </p:nvSpPr>
          <p:spPr>
            <a:xfrm>
              <a:off x="8978694" y="4927998"/>
              <a:ext cx="603620" cy="854067"/>
            </a:xfrm>
            <a:prstGeom prst="rect">
              <a:avLst/>
            </a:prstGeom>
            <a:solidFill>
              <a:schemeClr val="bg1"/>
            </a:solidFill>
            <a:ln w="19050"/>
          </p:spPr>
          <p:style>
            <a:lnRef idx="2">
              <a:schemeClr val="accent1"/>
            </a:lnRef>
            <a:fillRef idx="1">
              <a:schemeClr val="lt1"/>
            </a:fillRef>
            <a:effectRef idx="0">
              <a:schemeClr val="accent1"/>
            </a:effectRef>
            <a:fontRef idx="minor">
              <a:schemeClr val="dk1"/>
            </a:fontRef>
          </p:style>
          <p:txBody>
            <a:bodyPr vert="eaVert" rtlCol="0" anchor="ctr"/>
            <a:lstStyle/>
            <a:p>
              <a:pPr algn="ctr"/>
              <a:r>
                <a:rPr kumimoji="1" lang="ja-JP" altLang="en-US" dirty="0">
                  <a:latin typeface="メイリオ" panose="020B0604030504040204" pitchFamily="50" charset="-128"/>
                  <a:ea typeface="メイリオ" panose="020B0604030504040204" pitchFamily="50" charset="-128"/>
                </a:rPr>
                <a:t>腎臓</a:t>
              </a:r>
            </a:p>
          </p:txBody>
        </p:sp>
        <p:sp>
          <p:nvSpPr>
            <p:cNvPr id="19" name="正方形/長方形 18">
              <a:extLst>
                <a:ext uri="{FF2B5EF4-FFF2-40B4-BE49-F238E27FC236}">
                  <a16:creationId xmlns:a16="http://schemas.microsoft.com/office/drawing/2014/main" id="{BE532DD7-F5D3-4470-A3AE-7B423C22CE82}"/>
                </a:ext>
              </a:extLst>
            </p:cNvPr>
            <p:cNvSpPr/>
            <p:nvPr/>
          </p:nvSpPr>
          <p:spPr>
            <a:xfrm>
              <a:off x="7425767" y="4073931"/>
              <a:ext cx="603620" cy="854067"/>
            </a:xfrm>
            <a:prstGeom prst="rect">
              <a:avLst/>
            </a:prstGeom>
            <a:solidFill>
              <a:schemeClr val="bg1"/>
            </a:solidFill>
            <a:ln w="19050"/>
          </p:spPr>
          <p:style>
            <a:lnRef idx="2">
              <a:schemeClr val="accent1"/>
            </a:lnRef>
            <a:fillRef idx="1">
              <a:schemeClr val="lt1"/>
            </a:fillRef>
            <a:effectRef idx="0">
              <a:schemeClr val="accent1"/>
            </a:effectRef>
            <a:fontRef idx="minor">
              <a:schemeClr val="dk1"/>
            </a:fontRef>
          </p:style>
          <p:txBody>
            <a:bodyPr vert="eaVert" rtlCol="0" anchor="ctr"/>
            <a:lstStyle/>
            <a:p>
              <a:pPr algn="ctr"/>
              <a:r>
                <a:rPr kumimoji="1" lang="ja-JP" altLang="en-US" dirty="0">
                  <a:latin typeface="メイリオ" panose="020B0604030504040204" pitchFamily="50" charset="-128"/>
                  <a:ea typeface="メイリオ" panose="020B0604030504040204" pitchFamily="50" charset="-128"/>
                </a:rPr>
                <a:t>心臓</a:t>
              </a:r>
            </a:p>
          </p:txBody>
        </p:sp>
        <p:sp>
          <p:nvSpPr>
            <p:cNvPr id="22" name="テキスト ボックス 21">
              <a:extLst>
                <a:ext uri="{FF2B5EF4-FFF2-40B4-BE49-F238E27FC236}">
                  <a16:creationId xmlns:a16="http://schemas.microsoft.com/office/drawing/2014/main" id="{5835B491-385E-47D8-B403-E2147E8822EC}"/>
                </a:ext>
              </a:extLst>
            </p:cNvPr>
            <p:cNvSpPr txBox="1"/>
            <p:nvPr/>
          </p:nvSpPr>
          <p:spPr>
            <a:xfrm>
              <a:off x="586819" y="5722899"/>
              <a:ext cx="949911" cy="369332"/>
            </a:xfrm>
            <a:prstGeom prst="rect">
              <a:avLst/>
            </a:prstGeom>
            <a:noFill/>
          </p:spPr>
          <p:txBody>
            <a:bodyPr wrap="square" rtlCol="0">
              <a:spAutoFit/>
            </a:bodyPr>
            <a:lstStyle/>
            <a:p>
              <a:r>
                <a:rPr kumimoji="1" lang="ja-JP" altLang="en-US" dirty="0">
                  <a:latin typeface="メイリオ" panose="020B0604030504040204" pitchFamily="50" charset="-128"/>
                  <a:ea typeface="メイリオ" panose="020B0604030504040204" pitchFamily="50" charset="-128"/>
                </a:rPr>
                <a:t>血圧↑</a:t>
              </a:r>
            </a:p>
          </p:txBody>
        </p:sp>
        <p:sp>
          <p:nvSpPr>
            <p:cNvPr id="23" name="テキスト ボックス 22">
              <a:extLst>
                <a:ext uri="{FF2B5EF4-FFF2-40B4-BE49-F238E27FC236}">
                  <a16:creationId xmlns:a16="http://schemas.microsoft.com/office/drawing/2014/main" id="{73B6901E-4F5C-4874-822D-C20730909678}"/>
                </a:ext>
              </a:extLst>
            </p:cNvPr>
            <p:cNvSpPr txBox="1"/>
            <p:nvPr/>
          </p:nvSpPr>
          <p:spPr>
            <a:xfrm>
              <a:off x="1492753" y="4877387"/>
              <a:ext cx="1145219" cy="369332"/>
            </a:xfrm>
            <a:prstGeom prst="rect">
              <a:avLst/>
            </a:prstGeom>
            <a:noFill/>
          </p:spPr>
          <p:txBody>
            <a:bodyPr wrap="square" rtlCol="0">
              <a:spAutoFit/>
            </a:bodyPr>
            <a:lstStyle/>
            <a:p>
              <a:r>
                <a:rPr kumimoji="1" lang="ja-JP" altLang="en-US" dirty="0">
                  <a:latin typeface="メイリオ" panose="020B0604030504040204" pitchFamily="50" charset="-128"/>
                  <a:ea typeface="メイリオ" panose="020B0604030504040204" pitchFamily="50" charset="-128"/>
                </a:rPr>
                <a:t>刺激伝達</a:t>
              </a:r>
            </a:p>
          </p:txBody>
        </p:sp>
        <p:grpSp>
          <p:nvGrpSpPr>
            <p:cNvPr id="46" name="グループ化 45">
              <a:extLst>
                <a:ext uri="{FF2B5EF4-FFF2-40B4-BE49-F238E27FC236}">
                  <a16:creationId xmlns:a16="http://schemas.microsoft.com/office/drawing/2014/main" id="{895D6C59-52B9-4313-AB83-03BED60F7D19}"/>
                </a:ext>
              </a:extLst>
            </p:cNvPr>
            <p:cNvGrpSpPr/>
            <p:nvPr/>
          </p:nvGrpSpPr>
          <p:grpSpPr>
            <a:xfrm>
              <a:off x="2752352" y="3956813"/>
              <a:ext cx="2589101" cy="2404369"/>
              <a:chOff x="2892281" y="4110047"/>
              <a:chExt cx="2589101" cy="2404369"/>
            </a:xfrm>
          </p:grpSpPr>
          <p:pic>
            <p:nvPicPr>
              <p:cNvPr id="14" name="図 13">
                <a:extLst>
                  <a:ext uri="{FF2B5EF4-FFF2-40B4-BE49-F238E27FC236}">
                    <a16:creationId xmlns:a16="http://schemas.microsoft.com/office/drawing/2014/main" id="{E594C79A-E1BB-405C-BDC0-9A963A24E81A}"/>
                  </a:ext>
                </a:extLst>
              </p:cNvPr>
              <p:cNvPicPr>
                <a:picLocks noChangeAspect="1"/>
              </p:cNvPicPr>
              <p:nvPr/>
            </p:nvPicPr>
            <p:blipFill>
              <a:blip r:embed="rId5">
                <a:alphaModFix amt="85000"/>
                <a:extLst>
                  <a:ext uri="{28A0092B-C50C-407E-A947-70E740481C1C}">
                    <a14:useLocalDpi xmlns:a14="http://schemas.microsoft.com/office/drawing/2010/main" val="0"/>
                  </a:ext>
                </a:extLst>
              </a:blip>
              <a:stretch>
                <a:fillRect/>
              </a:stretch>
            </p:blipFill>
            <p:spPr>
              <a:xfrm>
                <a:off x="3389581" y="4110047"/>
                <a:ext cx="2091801" cy="2404369"/>
              </a:xfrm>
              <a:prstGeom prst="rect">
                <a:avLst/>
              </a:prstGeom>
            </p:spPr>
          </p:pic>
          <p:sp>
            <p:nvSpPr>
              <p:cNvPr id="8" name="正方形/長方形 7">
                <a:extLst>
                  <a:ext uri="{FF2B5EF4-FFF2-40B4-BE49-F238E27FC236}">
                    <a16:creationId xmlns:a16="http://schemas.microsoft.com/office/drawing/2014/main" id="{573D469D-0D15-4DA8-B433-C826441A3046}"/>
                  </a:ext>
                </a:extLst>
              </p:cNvPr>
              <p:cNvSpPr/>
              <p:nvPr/>
            </p:nvSpPr>
            <p:spPr>
              <a:xfrm>
                <a:off x="2892281" y="4670636"/>
                <a:ext cx="603620" cy="854067"/>
              </a:xfrm>
              <a:prstGeom prst="rect">
                <a:avLst/>
              </a:prstGeom>
              <a:solidFill>
                <a:schemeClr val="bg1"/>
              </a:solidFill>
              <a:ln w="19050"/>
            </p:spPr>
            <p:style>
              <a:lnRef idx="2">
                <a:schemeClr val="accent1"/>
              </a:lnRef>
              <a:fillRef idx="1">
                <a:schemeClr val="lt1"/>
              </a:fillRef>
              <a:effectRef idx="0">
                <a:schemeClr val="accent1"/>
              </a:effectRef>
              <a:fontRef idx="minor">
                <a:schemeClr val="dk1"/>
              </a:fontRef>
            </p:style>
            <p:txBody>
              <a:bodyPr vert="eaVert" rtlCol="0" anchor="ctr"/>
              <a:lstStyle/>
              <a:p>
                <a:pPr algn="ctr"/>
                <a:r>
                  <a:rPr kumimoji="1" lang="ja-JP" altLang="en-US" dirty="0">
                    <a:latin typeface="メイリオ" panose="020B0604030504040204" pitchFamily="50" charset="-128"/>
                    <a:ea typeface="メイリオ" panose="020B0604030504040204" pitchFamily="50" charset="-128"/>
                  </a:rPr>
                  <a:t>延髄</a:t>
                </a:r>
              </a:p>
            </p:txBody>
          </p:sp>
          <p:cxnSp>
            <p:nvCxnSpPr>
              <p:cNvPr id="29" name="直線コネクタ 28">
                <a:extLst>
                  <a:ext uri="{FF2B5EF4-FFF2-40B4-BE49-F238E27FC236}">
                    <a16:creationId xmlns:a16="http://schemas.microsoft.com/office/drawing/2014/main" id="{FBDCF9F6-B3A0-4F1E-B441-6C1935AA0797}"/>
                  </a:ext>
                </a:extLst>
              </p:cNvPr>
              <p:cNvCxnSpPr>
                <a:cxnSpLocks/>
              </p:cNvCxnSpPr>
              <p:nvPr/>
            </p:nvCxnSpPr>
            <p:spPr>
              <a:xfrm>
                <a:off x="3495901" y="5220070"/>
                <a:ext cx="1190705" cy="328379"/>
              </a:xfrm>
              <a:prstGeom prst="line">
                <a:avLst/>
              </a:prstGeom>
              <a:ln w="19050"/>
            </p:spPr>
            <p:style>
              <a:lnRef idx="1">
                <a:schemeClr val="accent1"/>
              </a:lnRef>
              <a:fillRef idx="0">
                <a:schemeClr val="accent1"/>
              </a:fillRef>
              <a:effectRef idx="0">
                <a:schemeClr val="accent1"/>
              </a:effectRef>
              <a:fontRef idx="minor">
                <a:schemeClr val="tx1"/>
              </a:fontRef>
            </p:style>
          </p:cxnSp>
        </p:grpSp>
        <p:cxnSp>
          <p:nvCxnSpPr>
            <p:cNvPr id="32" name="直線矢印コネクタ 31">
              <a:extLst>
                <a:ext uri="{FF2B5EF4-FFF2-40B4-BE49-F238E27FC236}">
                  <a16:creationId xmlns:a16="http://schemas.microsoft.com/office/drawing/2014/main" id="{A0F10828-FE0A-4A65-9E41-592A0DA4A5D1}"/>
                </a:ext>
              </a:extLst>
            </p:cNvPr>
            <p:cNvCxnSpPr>
              <a:cxnSpLocks/>
            </p:cNvCxnSpPr>
            <p:nvPr/>
          </p:nvCxnSpPr>
          <p:spPr>
            <a:xfrm>
              <a:off x="5344130" y="5355031"/>
              <a:ext cx="330272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3" name="直線矢印コネクタ 32">
              <a:extLst>
                <a:ext uri="{FF2B5EF4-FFF2-40B4-BE49-F238E27FC236}">
                  <a16:creationId xmlns:a16="http://schemas.microsoft.com/office/drawing/2014/main" id="{2501E92A-7C7D-48B1-88EF-401B0B916D03}"/>
                </a:ext>
              </a:extLst>
            </p:cNvPr>
            <p:cNvCxnSpPr>
              <a:cxnSpLocks/>
            </p:cNvCxnSpPr>
            <p:nvPr/>
          </p:nvCxnSpPr>
          <p:spPr>
            <a:xfrm flipV="1">
              <a:off x="5344130" y="4588494"/>
              <a:ext cx="1758006" cy="62143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7" name="直線矢印コネクタ 36">
              <a:extLst>
                <a:ext uri="{FF2B5EF4-FFF2-40B4-BE49-F238E27FC236}">
                  <a16:creationId xmlns:a16="http://schemas.microsoft.com/office/drawing/2014/main" id="{CD53AF79-A2A6-4A22-B792-1F30F962F985}"/>
                </a:ext>
              </a:extLst>
            </p:cNvPr>
            <p:cNvCxnSpPr>
              <a:cxnSpLocks/>
            </p:cNvCxnSpPr>
            <p:nvPr/>
          </p:nvCxnSpPr>
          <p:spPr>
            <a:xfrm>
              <a:off x="5344130" y="5455176"/>
              <a:ext cx="1758006" cy="62143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0" name="テキスト ボックス 39">
              <a:extLst>
                <a:ext uri="{FF2B5EF4-FFF2-40B4-BE49-F238E27FC236}">
                  <a16:creationId xmlns:a16="http://schemas.microsoft.com/office/drawing/2014/main" id="{23D1E145-7F0A-4746-B659-CEE98361B43B}"/>
                </a:ext>
              </a:extLst>
            </p:cNvPr>
            <p:cNvSpPr txBox="1"/>
            <p:nvPr/>
          </p:nvSpPr>
          <p:spPr>
            <a:xfrm>
              <a:off x="5618634" y="5022782"/>
              <a:ext cx="1855210" cy="400110"/>
            </a:xfrm>
            <a:prstGeom prst="rect">
              <a:avLst/>
            </a:prstGeom>
            <a:noFill/>
          </p:spPr>
          <p:txBody>
            <a:bodyPr wrap="square" rtlCol="0">
              <a:spAutoFit/>
            </a:bodyPr>
            <a:lstStyle/>
            <a:p>
              <a:pPr algn="ctr">
                <a:lnSpc>
                  <a:spcPts val="2400"/>
                </a:lnSpc>
              </a:pPr>
              <a:r>
                <a:rPr kumimoji="1" lang="ja-JP" altLang="en-US" dirty="0">
                  <a:latin typeface="メイリオ" panose="020B0604030504040204" pitchFamily="50" charset="-128"/>
                  <a:ea typeface="メイリオ" panose="020B0604030504040204" pitchFamily="50" charset="-128"/>
                </a:rPr>
                <a:t>交感神経刺激↓</a:t>
              </a:r>
            </a:p>
          </p:txBody>
        </p:sp>
        <p:sp>
          <p:nvSpPr>
            <p:cNvPr id="41" name="テキスト ボックス 40">
              <a:extLst>
                <a:ext uri="{FF2B5EF4-FFF2-40B4-BE49-F238E27FC236}">
                  <a16:creationId xmlns:a16="http://schemas.microsoft.com/office/drawing/2014/main" id="{B7A4E43F-EC61-4900-9638-35487268DCBC}"/>
                </a:ext>
              </a:extLst>
            </p:cNvPr>
            <p:cNvSpPr txBox="1"/>
            <p:nvPr/>
          </p:nvSpPr>
          <p:spPr>
            <a:xfrm>
              <a:off x="10531621" y="5722899"/>
              <a:ext cx="927251" cy="369332"/>
            </a:xfrm>
            <a:prstGeom prst="rect">
              <a:avLst/>
            </a:prstGeom>
            <a:noFill/>
          </p:spPr>
          <p:txBody>
            <a:bodyPr wrap="square" rtlCol="0">
              <a:spAutoFit/>
            </a:bodyPr>
            <a:lstStyle/>
            <a:p>
              <a:r>
                <a:rPr kumimoji="1" lang="ja-JP" altLang="en-US" dirty="0">
                  <a:latin typeface="メイリオ" panose="020B0604030504040204" pitchFamily="50" charset="-128"/>
                  <a:ea typeface="メイリオ" panose="020B0604030504040204" pitchFamily="50" charset="-128"/>
                </a:rPr>
                <a:t>尿量↑</a:t>
              </a:r>
            </a:p>
          </p:txBody>
        </p:sp>
        <p:sp>
          <p:nvSpPr>
            <p:cNvPr id="42" name="テキスト ボックス 41">
              <a:extLst>
                <a:ext uri="{FF2B5EF4-FFF2-40B4-BE49-F238E27FC236}">
                  <a16:creationId xmlns:a16="http://schemas.microsoft.com/office/drawing/2014/main" id="{9E396249-FF73-422C-862F-C36025D47A71}"/>
                </a:ext>
              </a:extLst>
            </p:cNvPr>
            <p:cNvSpPr txBox="1"/>
            <p:nvPr/>
          </p:nvSpPr>
          <p:spPr>
            <a:xfrm>
              <a:off x="9620765" y="6329750"/>
              <a:ext cx="1145219" cy="369332"/>
            </a:xfrm>
            <a:prstGeom prst="rect">
              <a:avLst/>
            </a:prstGeom>
            <a:noFill/>
          </p:spPr>
          <p:txBody>
            <a:bodyPr wrap="square" rtlCol="0">
              <a:spAutoFit/>
            </a:bodyPr>
            <a:lstStyle/>
            <a:p>
              <a:r>
                <a:rPr kumimoji="1" lang="ja-JP" altLang="en-US" dirty="0">
                  <a:latin typeface="メイリオ" panose="020B0604030504040204" pitchFamily="50" charset="-128"/>
                  <a:ea typeface="メイリオ" panose="020B0604030504040204" pitchFamily="50" charset="-128"/>
                </a:rPr>
                <a:t>血管拡張</a:t>
              </a:r>
            </a:p>
          </p:txBody>
        </p:sp>
        <p:sp>
          <p:nvSpPr>
            <p:cNvPr id="43" name="テキスト ボックス 42">
              <a:extLst>
                <a:ext uri="{FF2B5EF4-FFF2-40B4-BE49-F238E27FC236}">
                  <a16:creationId xmlns:a16="http://schemas.microsoft.com/office/drawing/2014/main" id="{81F61F09-2DCC-4FA5-B463-BD01A733FDF0}"/>
                </a:ext>
              </a:extLst>
            </p:cNvPr>
            <p:cNvSpPr txBox="1"/>
            <p:nvPr/>
          </p:nvSpPr>
          <p:spPr>
            <a:xfrm>
              <a:off x="8858800" y="3871846"/>
              <a:ext cx="1145219" cy="369332"/>
            </a:xfrm>
            <a:prstGeom prst="rect">
              <a:avLst/>
            </a:prstGeom>
            <a:noFill/>
          </p:spPr>
          <p:txBody>
            <a:bodyPr wrap="square" rtlCol="0">
              <a:spAutoFit/>
            </a:bodyPr>
            <a:lstStyle/>
            <a:p>
              <a:r>
                <a:rPr kumimoji="1" lang="ja-JP" altLang="en-US" dirty="0">
                  <a:latin typeface="メイリオ" panose="020B0604030504040204" pitchFamily="50" charset="-128"/>
                  <a:ea typeface="メイリオ" panose="020B0604030504040204" pitchFamily="50" charset="-128"/>
                </a:rPr>
                <a:t>心拍数↓</a:t>
              </a:r>
            </a:p>
          </p:txBody>
        </p:sp>
      </p:grpSp>
      <p:sp>
        <p:nvSpPr>
          <p:cNvPr id="28" name="テキスト ボックス 27">
            <a:extLst>
              <a:ext uri="{FF2B5EF4-FFF2-40B4-BE49-F238E27FC236}">
                <a16:creationId xmlns:a16="http://schemas.microsoft.com/office/drawing/2014/main" id="{0BC7DC66-D8AF-4C8F-8C2C-1E204AFCB032}"/>
              </a:ext>
            </a:extLst>
          </p:cNvPr>
          <p:cNvSpPr txBox="1"/>
          <p:nvPr/>
        </p:nvSpPr>
        <p:spPr>
          <a:xfrm>
            <a:off x="204186" y="6468291"/>
            <a:ext cx="798991" cy="369332"/>
          </a:xfrm>
          <a:prstGeom prst="rect">
            <a:avLst/>
          </a:prstGeom>
          <a:noFill/>
        </p:spPr>
        <p:txBody>
          <a:bodyPr wrap="square" rtlCol="0">
            <a:spAutoFit/>
          </a:bodyPr>
          <a:lstStyle/>
          <a:p>
            <a:fld id="{663BECE7-468A-4756-BEAC-1E32424108BE}" type="slidenum">
              <a:rPr kumimoji="1" lang="ja-JP" altLang="en-US" smtClean="0">
                <a:solidFill>
                  <a:schemeClr val="bg1">
                    <a:lumMod val="50000"/>
                  </a:schemeClr>
                </a:solidFill>
              </a:rPr>
              <a:t>35</a:t>
            </a:fld>
            <a:endParaRPr kumimoji="1" lang="ja-JP" altLang="en-US" dirty="0">
              <a:solidFill>
                <a:schemeClr val="bg1">
                  <a:lumMod val="50000"/>
                </a:schemeClr>
              </a:solidFill>
            </a:endParaRPr>
          </a:p>
        </p:txBody>
      </p:sp>
    </p:spTree>
    <p:extLst>
      <p:ext uri="{BB962C8B-B14F-4D97-AF65-F5344CB8AC3E}">
        <p14:creationId xmlns:p14="http://schemas.microsoft.com/office/powerpoint/2010/main" val="3089354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1171E67-3344-408E-B6F8-BF5D5387A05E}"/>
              </a:ext>
            </a:extLst>
          </p:cNvPr>
          <p:cNvSpPr>
            <a:spLocks noGrp="1"/>
          </p:cNvSpPr>
          <p:nvPr>
            <p:ph type="title"/>
          </p:nvPr>
        </p:nvSpPr>
        <p:spPr/>
        <p:txBody>
          <a:bodyPr/>
          <a:lstStyle/>
          <a:p>
            <a:r>
              <a:rPr kumimoji="1" lang="ja-JP" altLang="en-US" u="sng" dirty="0">
                <a:uFill>
                  <a:solidFill>
                    <a:srgbClr val="FFCC00"/>
                  </a:solidFill>
                </a:uFill>
                <a:latin typeface="メイリオ" panose="020B0604030504040204" pitchFamily="50" charset="-128"/>
                <a:ea typeface="メイリオ" panose="020B0604030504040204" pitchFamily="50" charset="-128"/>
              </a:rPr>
              <a:t>帰還</a:t>
            </a:r>
            <a:r>
              <a:rPr lang="ja-JP" altLang="en-US" u="sng" dirty="0">
                <a:uFill>
                  <a:solidFill>
                    <a:srgbClr val="FFCC00"/>
                  </a:solidFill>
                </a:uFill>
                <a:latin typeface="メイリオ" panose="020B0604030504040204" pitchFamily="50" charset="-128"/>
                <a:ea typeface="メイリオ" panose="020B0604030504040204" pitchFamily="50" charset="-128"/>
              </a:rPr>
              <a:t>後</a:t>
            </a:r>
            <a:r>
              <a:rPr kumimoji="1" lang="ja-JP" altLang="en-US" u="sng" dirty="0">
                <a:uFill>
                  <a:solidFill>
                    <a:srgbClr val="FFCC00"/>
                  </a:solidFill>
                </a:uFill>
                <a:latin typeface="メイリオ" panose="020B0604030504040204" pitchFamily="50" charset="-128"/>
                <a:ea typeface="メイリオ" panose="020B0604030504040204" pitchFamily="50" charset="-128"/>
              </a:rPr>
              <a:t>の起立時には失神を起こす場合も</a:t>
            </a:r>
          </a:p>
        </p:txBody>
      </p:sp>
      <p:sp>
        <p:nvSpPr>
          <p:cNvPr id="3" name="コンテンツ プレースホルダー 2">
            <a:extLst>
              <a:ext uri="{FF2B5EF4-FFF2-40B4-BE49-F238E27FC236}">
                <a16:creationId xmlns:a16="http://schemas.microsoft.com/office/drawing/2014/main" id="{8A6FBC76-D0E3-4E6D-921F-68E6108F257C}"/>
              </a:ext>
            </a:extLst>
          </p:cNvPr>
          <p:cNvSpPr>
            <a:spLocks noGrp="1"/>
          </p:cNvSpPr>
          <p:nvPr>
            <p:ph idx="1"/>
          </p:nvPr>
        </p:nvSpPr>
        <p:spPr>
          <a:xfrm>
            <a:off x="838200" y="1825625"/>
            <a:ext cx="11057878" cy="4351338"/>
          </a:xfrm>
        </p:spPr>
        <p:txBody>
          <a:bodyPr>
            <a:normAutofit/>
          </a:bodyPr>
          <a:lstStyle/>
          <a:p>
            <a:pPr>
              <a:lnSpc>
                <a:spcPct val="150000"/>
              </a:lnSpc>
            </a:pPr>
            <a:r>
              <a:rPr kumimoji="1" lang="ja-JP" altLang="en-US" dirty="0">
                <a:latin typeface="メイリオ" panose="020B0604030504040204" pitchFamily="50" charset="-128"/>
                <a:ea typeface="メイリオ" panose="020B0604030504040204" pitchFamily="50" charset="-128"/>
              </a:rPr>
              <a:t>起立耐性低下</a:t>
            </a:r>
            <a:endParaRPr kumimoji="1" lang="en-US" altLang="ja-JP" dirty="0">
              <a:latin typeface="メイリオ" panose="020B0604030504040204" pitchFamily="50" charset="-128"/>
              <a:ea typeface="メイリオ" panose="020B0604030504040204" pitchFamily="50" charset="-128"/>
            </a:endParaRPr>
          </a:p>
          <a:p>
            <a:pPr marL="457200" lvl="1" indent="0">
              <a:buNone/>
            </a:pPr>
            <a:r>
              <a:rPr kumimoji="1" lang="ja-JP" altLang="en-US" dirty="0">
                <a:latin typeface="メイリオ" panose="020B0604030504040204" pitchFamily="50" charset="-128"/>
                <a:ea typeface="メイリオ" panose="020B0604030504040204" pitchFamily="50" charset="-128"/>
              </a:rPr>
              <a:t>地上へ帰還すると重力の再負荷により、体液の多くが下肢へ急激に移動する。</a:t>
            </a:r>
            <a:endParaRPr kumimoji="1" lang="en-US" altLang="ja-JP" dirty="0">
              <a:latin typeface="メイリオ" panose="020B0604030504040204" pitchFamily="50" charset="-128"/>
              <a:ea typeface="メイリオ" panose="020B0604030504040204" pitchFamily="50" charset="-128"/>
            </a:endParaRPr>
          </a:p>
          <a:p>
            <a:pPr marL="457200" lvl="1" indent="0">
              <a:buNone/>
            </a:pPr>
            <a:r>
              <a:rPr lang="ja-JP" altLang="en-US" dirty="0">
                <a:latin typeface="メイリオ" panose="020B0604030504040204" pitchFamily="50" charset="-128"/>
                <a:ea typeface="メイリオ" panose="020B0604030504040204" pitchFamily="50" charset="-128"/>
              </a:rPr>
              <a:t>これにより</a:t>
            </a:r>
            <a:r>
              <a:rPr kumimoji="1" lang="ja-JP" altLang="en-US" dirty="0">
                <a:latin typeface="メイリオ" panose="020B0604030504040204" pitchFamily="50" charset="-128"/>
                <a:ea typeface="メイリオ" panose="020B0604030504040204" pitchFamily="50" charset="-128"/>
              </a:rPr>
              <a:t>、起立</a:t>
            </a:r>
            <a:r>
              <a:rPr lang="ja-JP" altLang="en-US" dirty="0">
                <a:latin typeface="メイリオ" panose="020B0604030504040204" pitchFamily="50" charset="-128"/>
                <a:ea typeface="メイリオ" panose="020B0604030504040204" pitchFamily="50" charset="-128"/>
              </a:rPr>
              <a:t>時に脳血流や減少して</a:t>
            </a:r>
            <a:r>
              <a:rPr kumimoji="1" lang="ja-JP" altLang="en-US" dirty="0">
                <a:latin typeface="メイリオ" panose="020B0604030504040204" pitchFamily="50" charset="-128"/>
                <a:ea typeface="メイリオ" panose="020B0604030504040204" pitchFamily="50" charset="-128"/>
              </a:rPr>
              <a:t>動悸や立ちくらみ、場合によっては失神を生じることがある。</a:t>
            </a:r>
            <a:endParaRPr kumimoji="1" lang="en-US" altLang="ja-JP" dirty="0">
              <a:latin typeface="メイリオ" panose="020B0604030504040204" pitchFamily="50" charset="-128"/>
              <a:ea typeface="メイリオ" panose="020B0604030504040204" pitchFamily="50" charset="-128"/>
            </a:endParaRPr>
          </a:p>
          <a:p>
            <a:pPr marL="457200" lvl="1" indent="0">
              <a:buNone/>
            </a:pPr>
            <a:endParaRPr kumimoji="1" lang="en-US" altLang="ja-JP" dirty="0">
              <a:latin typeface="メイリオ" panose="020B0604030504040204" pitchFamily="50" charset="-128"/>
              <a:ea typeface="メイリオ" panose="020B0604030504040204" pitchFamily="50" charset="-128"/>
            </a:endParaRPr>
          </a:p>
          <a:p>
            <a:pPr>
              <a:lnSpc>
                <a:spcPct val="100000"/>
              </a:lnSpc>
            </a:pPr>
            <a:r>
              <a:rPr kumimoji="1" lang="en-US" altLang="ja-JP" dirty="0">
                <a:latin typeface="メイリオ" panose="020B0604030504040204" pitchFamily="50" charset="-128"/>
                <a:ea typeface="メイリオ" panose="020B0604030504040204" pitchFamily="50" charset="-128"/>
              </a:rPr>
              <a:t>9</a:t>
            </a:r>
            <a:r>
              <a:rPr lang="en-US" altLang="ja-JP" dirty="0">
                <a:latin typeface="メイリオ" panose="020B0604030504040204" pitchFamily="50" charset="-128"/>
                <a:ea typeface="メイリオ" panose="020B0604030504040204" pitchFamily="50" charset="-128"/>
              </a:rPr>
              <a:t>-</a:t>
            </a:r>
            <a:r>
              <a:rPr kumimoji="1" lang="en-US" altLang="ja-JP" dirty="0">
                <a:latin typeface="メイリオ" panose="020B0604030504040204" pitchFamily="50" charset="-128"/>
                <a:ea typeface="メイリオ" panose="020B0604030504040204" pitchFamily="50" charset="-128"/>
              </a:rPr>
              <a:t>14</a:t>
            </a:r>
            <a:r>
              <a:rPr kumimoji="1" lang="ja-JP" altLang="en-US" dirty="0">
                <a:latin typeface="メイリオ" panose="020B0604030504040204" pitchFamily="50" charset="-128"/>
                <a:ea typeface="メイリオ" panose="020B0604030504040204" pitchFamily="50" charset="-128"/>
              </a:rPr>
              <a:t>日間の宇宙ミッションを終えた宇宙飛行士の</a:t>
            </a:r>
            <a:r>
              <a:rPr kumimoji="1" lang="en-US" altLang="ja-JP" dirty="0">
                <a:latin typeface="メイリオ" panose="020B0604030504040204" pitchFamily="50" charset="-128"/>
                <a:ea typeface="メイリオ" panose="020B0604030504040204" pitchFamily="50" charset="-128"/>
              </a:rPr>
              <a:t>64%</a:t>
            </a:r>
            <a:r>
              <a:rPr kumimoji="1" lang="ja-JP" altLang="en-US" dirty="0">
                <a:latin typeface="メイリオ" panose="020B0604030504040204" pitchFamily="50" charset="-128"/>
                <a:ea typeface="メイリオ" panose="020B0604030504040204" pitchFamily="50" charset="-128"/>
              </a:rPr>
              <a:t>に症状が</a:t>
            </a:r>
            <a:br>
              <a:rPr kumimoji="1" lang="en-US" altLang="ja-JP" dirty="0">
                <a:latin typeface="メイリオ" panose="020B0604030504040204" pitchFamily="50" charset="-128"/>
                <a:ea typeface="メイリオ" panose="020B0604030504040204" pitchFamily="50" charset="-128"/>
              </a:rPr>
            </a:br>
            <a:r>
              <a:rPr kumimoji="1" lang="ja-JP" altLang="en-US" dirty="0">
                <a:latin typeface="メイリオ" panose="020B0604030504040204" pitchFamily="50" charset="-128"/>
                <a:ea typeface="メイリオ" panose="020B0604030504040204" pitchFamily="50" charset="-128"/>
              </a:rPr>
              <a:t>みられる</a:t>
            </a:r>
            <a:endParaRPr kumimoji="1" lang="en-US" altLang="ja-JP" dirty="0">
              <a:latin typeface="メイリオ" panose="020B0604030504040204" pitchFamily="50" charset="-128"/>
              <a:ea typeface="メイリオ" panose="020B0604030504040204" pitchFamily="50" charset="-128"/>
            </a:endParaRPr>
          </a:p>
          <a:p>
            <a:r>
              <a:rPr kumimoji="1" lang="ja-JP" altLang="en-US" dirty="0">
                <a:latin typeface="メイリオ" panose="020B0604030504040204" pitchFamily="50" charset="-128"/>
                <a:ea typeface="メイリオ" panose="020B0604030504040204" pitchFamily="50" charset="-128"/>
              </a:rPr>
              <a:t>また、宇宙ミッションの長期化（</a:t>
            </a:r>
            <a:r>
              <a:rPr kumimoji="1" lang="en-US" altLang="ja-JP" dirty="0">
                <a:latin typeface="メイリオ" panose="020B0604030504040204" pitchFamily="50" charset="-128"/>
                <a:ea typeface="メイリオ" panose="020B0604030504040204" pitchFamily="50" charset="-128"/>
              </a:rPr>
              <a:t>129</a:t>
            </a:r>
            <a:r>
              <a:rPr lang="en-US" altLang="ja-JP" dirty="0">
                <a:latin typeface="メイリオ" panose="020B0604030504040204" pitchFamily="50" charset="-128"/>
                <a:ea typeface="メイリオ" panose="020B0604030504040204" pitchFamily="50" charset="-128"/>
              </a:rPr>
              <a:t>-</a:t>
            </a:r>
            <a:r>
              <a:rPr kumimoji="1" lang="en-US" altLang="ja-JP" dirty="0">
                <a:latin typeface="メイリオ" panose="020B0604030504040204" pitchFamily="50" charset="-128"/>
                <a:ea typeface="メイリオ" panose="020B0604030504040204" pitchFamily="50" charset="-128"/>
              </a:rPr>
              <a:t>190</a:t>
            </a:r>
            <a:r>
              <a:rPr kumimoji="1" lang="ja-JP" altLang="en-US" dirty="0">
                <a:latin typeface="メイリオ" panose="020B0604030504040204" pitchFamily="50" charset="-128"/>
                <a:ea typeface="メイリオ" panose="020B0604030504040204" pitchFamily="50" charset="-128"/>
              </a:rPr>
              <a:t>日間）により発症率が増加することが報告されている</a:t>
            </a:r>
            <a:endParaRPr kumimoji="1" lang="en-US" altLang="ja-JP" dirty="0">
              <a:latin typeface="メイリオ" panose="020B0604030504040204" pitchFamily="50" charset="-128"/>
              <a:ea typeface="メイリオ" panose="020B0604030504040204" pitchFamily="50" charset="-128"/>
            </a:endParaRPr>
          </a:p>
          <a:p>
            <a:endParaRPr kumimoji="1" lang="en-US" altLang="ja-JP" dirty="0">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DE432334-2BF2-43CA-A823-D228595A45E1}"/>
              </a:ext>
            </a:extLst>
          </p:cNvPr>
          <p:cNvSpPr txBox="1"/>
          <p:nvPr/>
        </p:nvSpPr>
        <p:spPr>
          <a:xfrm>
            <a:off x="204186" y="6468291"/>
            <a:ext cx="798991" cy="369332"/>
          </a:xfrm>
          <a:prstGeom prst="rect">
            <a:avLst/>
          </a:prstGeom>
          <a:noFill/>
        </p:spPr>
        <p:txBody>
          <a:bodyPr wrap="square" rtlCol="0">
            <a:spAutoFit/>
          </a:bodyPr>
          <a:lstStyle/>
          <a:p>
            <a:fld id="{663BECE7-468A-4756-BEAC-1E32424108BE}" type="slidenum">
              <a:rPr kumimoji="1" lang="ja-JP" altLang="en-US" smtClean="0">
                <a:solidFill>
                  <a:schemeClr val="bg1">
                    <a:lumMod val="50000"/>
                  </a:schemeClr>
                </a:solidFill>
              </a:rPr>
              <a:t>36</a:t>
            </a:fld>
            <a:endParaRPr kumimoji="1" lang="ja-JP" altLang="en-US" dirty="0">
              <a:solidFill>
                <a:schemeClr val="bg1">
                  <a:lumMod val="50000"/>
                </a:schemeClr>
              </a:solidFill>
            </a:endParaRPr>
          </a:p>
        </p:txBody>
      </p:sp>
    </p:spTree>
    <p:extLst>
      <p:ext uri="{BB962C8B-B14F-4D97-AF65-F5344CB8AC3E}">
        <p14:creationId xmlns:p14="http://schemas.microsoft.com/office/powerpoint/2010/main" val="35415574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1171E67-3344-408E-B6F8-BF5D5387A05E}"/>
              </a:ext>
            </a:extLst>
          </p:cNvPr>
          <p:cNvSpPr>
            <a:spLocks noGrp="1"/>
          </p:cNvSpPr>
          <p:nvPr>
            <p:ph type="title"/>
          </p:nvPr>
        </p:nvSpPr>
        <p:spPr/>
        <p:txBody>
          <a:bodyPr/>
          <a:lstStyle/>
          <a:p>
            <a:r>
              <a:rPr kumimoji="1" lang="ja-JP" altLang="en-US" u="sng" dirty="0">
                <a:uFill>
                  <a:solidFill>
                    <a:srgbClr val="FFCC00"/>
                  </a:solidFill>
                </a:uFill>
                <a:latin typeface="メイリオ" panose="020B0604030504040204" pitchFamily="50" charset="-128"/>
                <a:ea typeface="メイリオ" panose="020B0604030504040204" pitchFamily="50" charset="-128"/>
              </a:rPr>
              <a:t>起立耐性低下は多</a:t>
            </a:r>
            <a:r>
              <a:rPr lang="ja-JP" altLang="en-US" u="sng" dirty="0">
                <a:uFill>
                  <a:solidFill>
                    <a:srgbClr val="FFCC00"/>
                  </a:solidFill>
                </a:uFill>
                <a:latin typeface="メイリオ" panose="020B0604030504040204" pitchFamily="50" charset="-128"/>
                <a:ea typeface="メイリオ" panose="020B0604030504040204" pitchFamily="50" charset="-128"/>
              </a:rPr>
              <a:t>因</a:t>
            </a:r>
            <a:r>
              <a:rPr kumimoji="1" lang="ja-JP" altLang="en-US" u="sng" dirty="0">
                <a:uFill>
                  <a:solidFill>
                    <a:srgbClr val="FFCC00"/>
                  </a:solidFill>
                </a:uFill>
                <a:latin typeface="メイリオ" panose="020B0604030504040204" pitchFamily="50" charset="-128"/>
                <a:ea typeface="メイリオ" panose="020B0604030504040204" pitchFamily="50" charset="-128"/>
              </a:rPr>
              <a:t>性</a:t>
            </a:r>
          </a:p>
        </p:txBody>
      </p:sp>
      <p:sp>
        <p:nvSpPr>
          <p:cNvPr id="3" name="コンテンツ プレースホルダー 2">
            <a:extLst>
              <a:ext uri="{FF2B5EF4-FFF2-40B4-BE49-F238E27FC236}">
                <a16:creationId xmlns:a16="http://schemas.microsoft.com/office/drawing/2014/main" id="{8A6FBC76-D0E3-4E6D-921F-68E6108F257C}"/>
              </a:ext>
            </a:extLst>
          </p:cNvPr>
          <p:cNvSpPr>
            <a:spLocks noGrp="1"/>
          </p:cNvSpPr>
          <p:nvPr>
            <p:ph idx="1"/>
          </p:nvPr>
        </p:nvSpPr>
        <p:spPr>
          <a:xfrm>
            <a:off x="838200" y="1825625"/>
            <a:ext cx="10230853" cy="4351338"/>
          </a:xfrm>
        </p:spPr>
        <p:txBody>
          <a:bodyPr>
            <a:normAutofit/>
          </a:bodyPr>
          <a:lstStyle/>
          <a:p>
            <a:pPr marL="0" indent="0">
              <a:lnSpc>
                <a:spcPct val="200000"/>
              </a:lnSpc>
              <a:buNone/>
            </a:pPr>
            <a:r>
              <a:rPr kumimoji="1" lang="ja-JP" altLang="en-US" dirty="0">
                <a:latin typeface="メイリオ" panose="020B0604030504040204" pitchFamily="50" charset="-128"/>
                <a:ea typeface="メイリオ" panose="020B0604030504040204" pitchFamily="50" charset="-128"/>
              </a:rPr>
              <a:t>循環血液量の減少のほか、</a:t>
            </a:r>
            <a:endParaRPr kumimoji="1" lang="en-US" altLang="ja-JP" dirty="0">
              <a:latin typeface="メイリオ" panose="020B0604030504040204" pitchFamily="50" charset="-128"/>
              <a:ea typeface="メイリオ" panose="020B0604030504040204" pitchFamily="50" charset="-128"/>
            </a:endParaRPr>
          </a:p>
          <a:p>
            <a:pPr>
              <a:lnSpc>
                <a:spcPct val="100000"/>
              </a:lnSpc>
            </a:pPr>
            <a:r>
              <a:rPr kumimoji="1" lang="ja-JP" altLang="en-US" dirty="0">
                <a:latin typeface="メイリオ" panose="020B0604030504040204" pitchFamily="50" charset="-128"/>
                <a:ea typeface="メイリオ" panose="020B0604030504040204" pitchFamily="50" charset="-128"/>
              </a:rPr>
              <a:t>血圧調節反射機能の低下</a:t>
            </a:r>
            <a:endParaRPr kumimoji="1" lang="en-US" altLang="ja-JP" dirty="0">
              <a:latin typeface="メイリオ" panose="020B0604030504040204" pitchFamily="50" charset="-128"/>
              <a:ea typeface="メイリオ" panose="020B0604030504040204" pitchFamily="50" charset="-128"/>
            </a:endParaRPr>
          </a:p>
          <a:p>
            <a:pPr>
              <a:lnSpc>
                <a:spcPct val="100000"/>
              </a:lnSpc>
            </a:pPr>
            <a:r>
              <a:rPr kumimoji="1" lang="ja-JP" altLang="en-US" dirty="0">
                <a:latin typeface="メイリオ" panose="020B0604030504040204" pitchFamily="50" charset="-128"/>
                <a:ea typeface="メイリオ" panose="020B0604030504040204" pitchFamily="50" charset="-128"/>
              </a:rPr>
              <a:t>心筋の萎縮</a:t>
            </a:r>
            <a:endParaRPr kumimoji="1" lang="en-US" altLang="ja-JP" dirty="0">
              <a:latin typeface="メイリオ" panose="020B0604030504040204" pitchFamily="50" charset="-128"/>
              <a:ea typeface="メイリオ" panose="020B0604030504040204" pitchFamily="50" charset="-128"/>
            </a:endParaRPr>
          </a:p>
          <a:p>
            <a:pPr>
              <a:lnSpc>
                <a:spcPct val="100000"/>
              </a:lnSpc>
            </a:pPr>
            <a:r>
              <a:rPr kumimoji="1" lang="ja-JP" altLang="en-US" dirty="0">
                <a:latin typeface="メイリオ" panose="020B0604030504040204" pitchFamily="50" charset="-128"/>
                <a:ea typeface="メイリオ" panose="020B0604030504040204" pitchFamily="50" charset="-128"/>
              </a:rPr>
              <a:t>血管調節機能の減弱</a:t>
            </a:r>
            <a:endParaRPr kumimoji="1" lang="en-US" altLang="ja-JP" dirty="0">
              <a:latin typeface="メイリオ" panose="020B0604030504040204" pitchFamily="50" charset="-128"/>
              <a:ea typeface="メイリオ" panose="020B0604030504040204" pitchFamily="50" charset="-128"/>
            </a:endParaRPr>
          </a:p>
          <a:p>
            <a:pPr>
              <a:lnSpc>
                <a:spcPct val="100000"/>
              </a:lnSpc>
            </a:pPr>
            <a:r>
              <a:rPr lang="ja-JP" altLang="en-US" dirty="0">
                <a:latin typeface="メイリオ" panose="020B0604030504040204" pitchFamily="50" charset="-128"/>
                <a:ea typeface="メイリオ" panose="020B0604030504040204" pitchFamily="50" charset="-128"/>
              </a:rPr>
              <a:t>下肢筋肉の萎縮による筋ポンプ作用の減弱</a:t>
            </a:r>
            <a:endParaRPr lang="en-US" altLang="ja-JP" dirty="0">
              <a:latin typeface="メイリオ" panose="020B0604030504040204" pitchFamily="50" charset="-128"/>
              <a:ea typeface="メイリオ" panose="020B0604030504040204" pitchFamily="50" charset="-128"/>
            </a:endParaRPr>
          </a:p>
          <a:p>
            <a:pPr marL="0" indent="0">
              <a:lnSpc>
                <a:spcPct val="200000"/>
              </a:lnSpc>
              <a:buNone/>
            </a:pPr>
            <a:r>
              <a:rPr kumimoji="1" lang="ja-JP" altLang="en-US" dirty="0">
                <a:latin typeface="メイリオ" panose="020B0604030504040204" pitchFamily="50" charset="-128"/>
                <a:ea typeface="メイリオ" panose="020B0604030504040204" pitchFamily="50" charset="-128"/>
              </a:rPr>
              <a:t>のような血圧調節に関わる変化の関与が示唆されている</a:t>
            </a:r>
            <a:endParaRPr kumimoji="1" lang="en-US" altLang="ja-JP" dirty="0">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1230426F-A050-480D-A31B-7115AFD53E8B}"/>
              </a:ext>
            </a:extLst>
          </p:cNvPr>
          <p:cNvSpPr txBox="1"/>
          <p:nvPr/>
        </p:nvSpPr>
        <p:spPr>
          <a:xfrm>
            <a:off x="204186" y="6468291"/>
            <a:ext cx="798991" cy="369332"/>
          </a:xfrm>
          <a:prstGeom prst="rect">
            <a:avLst/>
          </a:prstGeom>
          <a:noFill/>
        </p:spPr>
        <p:txBody>
          <a:bodyPr wrap="square" rtlCol="0">
            <a:spAutoFit/>
          </a:bodyPr>
          <a:lstStyle/>
          <a:p>
            <a:fld id="{663BECE7-468A-4756-BEAC-1E32424108BE}" type="slidenum">
              <a:rPr kumimoji="1" lang="ja-JP" altLang="en-US" smtClean="0">
                <a:solidFill>
                  <a:schemeClr val="bg1">
                    <a:lumMod val="50000"/>
                  </a:schemeClr>
                </a:solidFill>
              </a:rPr>
              <a:t>37</a:t>
            </a:fld>
            <a:endParaRPr kumimoji="1" lang="ja-JP" altLang="en-US" dirty="0">
              <a:solidFill>
                <a:schemeClr val="bg1">
                  <a:lumMod val="50000"/>
                </a:schemeClr>
              </a:solidFill>
            </a:endParaRPr>
          </a:p>
        </p:txBody>
      </p:sp>
    </p:spTree>
    <p:extLst>
      <p:ext uri="{BB962C8B-B14F-4D97-AF65-F5344CB8AC3E}">
        <p14:creationId xmlns:p14="http://schemas.microsoft.com/office/powerpoint/2010/main" val="33334227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1171E67-3344-408E-B6F8-BF5D5387A05E}"/>
              </a:ext>
            </a:extLst>
          </p:cNvPr>
          <p:cNvSpPr>
            <a:spLocks noGrp="1"/>
          </p:cNvSpPr>
          <p:nvPr>
            <p:ph type="title"/>
          </p:nvPr>
        </p:nvSpPr>
        <p:spPr/>
        <p:txBody>
          <a:bodyPr>
            <a:normAutofit/>
          </a:bodyPr>
          <a:lstStyle/>
          <a:p>
            <a:pPr>
              <a:lnSpc>
                <a:spcPct val="110000"/>
              </a:lnSpc>
            </a:pPr>
            <a:r>
              <a:rPr lang="ja-JP" altLang="en-US" dirty="0">
                <a:latin typeface="メイリオ" panose="020B0604030504040204" pitchFamily="50" charset="-128"/>
                <a:ea typeface="メイリオ" panose="020B0604030504040204" pitchFamily="50" charset="-128"/>
              </a:rPr>
              <a:t>微小重力生理研究の展望</a:t>
            </a:r>
            <a:endParaRPr kumimoji="1" lang="en-US" altLang="ja-JP" dirty="0">
              <a:latin typeface="メイリオ" panose="020B0604030504040204" pitchFamily="50" charset="-128"/>
              <a:ea typeface="メイリオ" panose="020B0604030504040204" pitchFamily="50" charset="-128"/>
            </a:endParaRPr>
          </a:p>
        </p:txBody>
      </p:sp>
      <p:sp>
        <p:nvSpPr>
          <p:cNvPr id="3" name="コンテンツ プレースホルダー 2">
            <a:extLst>
              <a:ext uri="{FF2B5EF4-FFF2-40B4-BE49-F238E27FC236}">
                <a16:creationId xmlns:a16="http://schemas.microsoft.com/office/drawing/2014/main" id="{8A6FBC76-D0E3-4E6D-921F-68E6108F257C}"/>
              </a:ext>
            </a:extLst>
          </p:cNvPr>
          <p:cNvSpPr>
            <a:spLocks noGrp="1"/>
          </p:cNvSpPr>
          <p:nvPr>
            <p:ph idx="1"/>
          </p:nvPr>
        </p:nvSpPr>
        <p:spPr>
          <a:xfrm>
            <a:off x="621437" y="1825625"/>
            <a:ext cx="11372295" cy="4752728"/>
          </a:xfrm>
        </p:spPr>
        <p:txBody>
          <a:bodyPr>
            <a:normAutofit/>
          </a:bodyPr>
          <a:lstStyle/>
          <a:p>
            <a:pPr>
              <a:lnSpc>
                <a:spcPct val="150000"/>
              </a:lnSpc>
            </a:pPr>
            <a:r>
              <a:rPr kumimoji="1" lang="ja-JP" altLang="en-US" dirty="0">
                <a:latin typeface="メイリオ" panose="020B0604030504040204" pitchFamily="50" charset="-128"/>
                <a:ea typeface="メイリオ" panose="020B0604030504040204" pitchFamily="50" charset="-128"/>
              </a:rPr>
              <a:t>有人宇宙飛行の質の向上</a:t>
            </a:r>
            <a:endParaRPr kumimoji="1" lang="en-US" altLang="ja-JP" dirty="0">
              <a:latin typeface="メイリオ" panose="020B0604030504040204" pitchFamily="50" charset="-128"/>
              <a:ea typeface="メイリオ" panose="020B0604030504040204" pitchFamily="50" charset="-128"/>
            </a:endParaRPr>
          </a:p>
          <a:p>
            <a:pPr marL="457200" lvl="1" indent="0">
              <a:lnSpc>
                <a:spcPct val="110000"/>
              </a:lnSpc>
              <a:buNone/>
            </a:pPr>
            <a:r>
              <a:rPr kumimoji="1" lang="ja-JP" altLang="en-US" dirty="0">
                <a:latin typeface="メイリオ" panose="020B0604030504040204" pitchFamily="50" charset="-128"/>
                <a:ea typeface="メイリオ" panose="020B0604030504040204" pitchFamily="50" charset="-128"/>
              </a:rPr>
              <a:t>宇宙飛行士の健康管理の発展により、ヒトが宇宙空間でより安全・快適に過ごせるようになる</a:t>
            </a:r>
            <a:endParaRPr lang="en-US" altLang="ja-JP" dirty="0">
              <a:latin typeface="メイリオ" panose="020B0604030504040204" pitchFamily="50" charset="-128"/>
              <a:ea typeface="メイリオ" panose="020B0604030504040204" pitchFamily="50" charset="-128"/>
            </a:endParaRPr>
          </a:p>
          <a:p>
            <a:pPr>
              <a:lnSpc>
                <a:spcPct val="150000"/>
              </a:lnSpc>
            </a:pPr>
            <a:r>
              <a:rPr lang="ja-JP" altLang="en-US" dirty="0">
                <a:latin typeface="メイリオ" panose="020B0604030504040204" pitchFamily="50" charset="-128"/>
                <a:ea typeface="メイリオ" panose="020B0604030504040204" pitchFamily="50" charset="-128"/>
              </a:rPr>
              <a:t>ヒトの身体の基礎的なシステムの解明</a:t>
            </a:r>
            <a:endParaRPr lang="en-US" altLang="ja-JP" dirty="0">
              <a:latin typeface="メイリオ" panose="020B0604030504040204" pitchFamily="50" charset="-128"/>
              <a:ea typeface="メイリオ" panose="020B0604030504040204" pitchFamily="50" charset="-128"/>
            </a:endParaRPr>
          </a:p>
          <a:p>
            <a:pPr marL="457200" lvl="1" indent="0">
              <a:lnSpc>
                <a:spcPct val="100000"/>
              </a:lnSpc>
              <a:buNone/>
            </a:pPr>
            <a:r>
              <a:rPr lang="ja-JP" altLang="en-US" dirty="0">
                <a:latin typeface="メイリオ" panose="020B0604030504040204" pitchFamily="50" charset="-128"/>
                <a:ea typeface="メイリオ" panose="020B0604030504040204" pitchFamily="50" charset="-128"/>
              </a:rPr>
              <a:t>ヒトの生理機能には未だ計り知れない重力の影響が潜んでおり、宇宙環境下ではそれによる変化が顕著に表れる</a:t>
            </a:r>
            <a:endParaRPr lang="en-US" altLang="ja-JP" dirty="0">
              <a:latin typeface="メイリオ" panose="020B0604030504040204" pitchFamily="50" charset="-128"/>
              <a:ea typeface="メイリオ" panose="020B0604030504040204" pitchFamily="50" charset="-128"/>
            </a:endParaRPr>
          </a:p>
          <a:p>
            <a:pPr>
              <a:lnSpc>
                <a:spcPct val="150000"/>
              </a:lnSpc>
            </a:pPr>
            <a:r>
              <a:rPr kumimoji="1" lang="ja-JP" altLang="en-US" dirty="0">
                <a:latin typeface="メイリオ" panose="020B0604030504040204" pitchFamily="50" charset="-128"/>
                <a:ea typeface="メイリオ" panose="020B0604030504040204" pitchFamily="50" charset="-128"/>
              </a:rPr>
              <a:t>健康寿命を延長させる方法の開発</a:t>
            </a:r>
            <a:endParaRPr kumimoji="1" lang="en-US" altLang="ja-JP" dirty="0">
              <a:latin typeface="メイリオ" panose="020B0604030504040204" pitchFamily="50" charset="-128"/>
              <a:ea typeface="メイリオ" panose="020B0604030504040204" pitchFamily="50" charset="-128"/>
            </a:endParaRPr>
          </a:p>
          <a:p>
            <a:pPr marL="457200" lvl="1" indent="0">
              <a:lnSpc>
                <a:spcPct val="100000"/>
              </a:lnSpc>
              <a:buNone/>
            </a:pPr>
            <a:r>
              <a:rPr kumimoji="1" lang="ja-JP" altLang="en-US" dirty="0">
                <a:latin typeface="メイリオ" panose="020B0604030504040204" pitchFamily="50" charset="-128"/>
                <a:ea typeface="メイリオ" panose="020B0604030504040204" pitchFamily="50" charset="-128"/>
              </a:rPr>
              <a:t>微小重力下における</a:t>
            </a:r>
            <a:r>
              <a:rPr lang="ja-JP" altLang="en-US" dirty="0">
                <a:latin typeface="メイリオ" panose="020B0604030504040204" pitchFamily="50" charset="-128"/>
                <a:ea typeface="メイリオ" panose="020B0604030504040204" pitchFamily="50" charset="-128"/>
              </a:rPr>
              <a:t>生理機能の減弱の一部は地上における老化とよく似ている</a:t>
            </a:r>
            <a:br>
              <a:rPr lang="en-US" altLang="ja-JP" dirty="0">
                <a:latin typeface="メイリオ" panose="020B0604030504040204" pitchFamily="50" charset="-128"/>
                <a:ea typeface="メイリオ" panose="020B0604030504040204" pitchFamily="50" charset="-128"/>
              </a:rPr>
            </a:br>
            <a:r>
              <a:rPr lang="ja-JP" altLang="en-US" dirty="0">
                <a:latin typeface="メイリオ" panose="020B0604030504040204" pitchFamily="50" charset="-128"/>
                <a:ea typeface="メイリオ" panose="020B0604030504040204" pitchFamily="50" charset="-128"/>
              </a:rPr>
              <a:t>加えて地上よりも</a:t>
            </a:r>
            <a:r>
              <a:rPr kumimoji="1" lang="ja-JP" altLang="en-US" dirty="0">
                <a:latin typeface="メイリオ" panose="020B0604030504040204" pitchFamily="50" charset="-128"/>
                <a:ea typeface="メイリオ" panose="020B0604030504040204" pitchFamily="50" charset="-128"/>
              </a:rPr>
              <a:t>迅速に進行するため、短期間での観察が可能</a:t>
            </a:r>
            <a:endParaRPr kumimoji="1" lang="en-US" altLang="ja-JP" dirty="0">
              <a:latin typeface="メイリオ" panose="020B0604030504040204" pitchFamily="50" charset="-128"/>
              <a:ea typeface="メイリオ" panose="020B0604030504040204" pitchFamily="50" charset="-128"/>
            </a:endParaRPr>
          </a:p>
          <a:p>
            <a:pPr>
              <a:lnSpc>
                <a:spcPct val="100000"/>
              </a:lnSpc>
            </a:pPr>
            <a:endParaRPr lang="en-US" altLang="ja-JP" dirty="0">
              <a:latin typeface="メイリオ" panose="020B0604030504040204" pitchFamily="50" charset="-128"/>
              <a:ea typeface="メイリオ" panose="020B0604030504040204" pitchFamily="50" charset="-128"/>
            </a:endParaRPr>
          </a:p>
          <a:p>
            <a:pPr>
              <a:lnSpc>
                <a:spcPct val="100000"/>
              </a:lnSpc>
            </a:pPr>
            <a:endParaRPr kumimoji="1" lang="en-US" altLang="ja-JP" dirty="0">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9FADA6DF-E1A4-4793-819B-443B335EF3BD}"/>
              </a:ext>
            </a:extLst>
          </p:cNvPr>
          <p:cNvSpPr txBox="1"/>
          <p:nvPr/>
        </p:nvSpPr>
        <p:spPr>
          <a:xfrm>
            <a:off x="204186" y="6468291"/>
            <a:ext cx="798991" cy="369332"/>
          </a:xfrm>
          <a:prstGeom prst="rect">
            <a:avLst/>
          </a:prstGeom>
          <a:noFill/>
        </p:spPr>
        <p:txBody>
          <a:bodyPr wrap="square" rtlCol="0">
            <a:spAutoFit/>
          </a:bodyPr>
          <a:lstStyle/>
          <a:p>
            <a:fld id="{663BECE7-468A-4756-BEAC-1E32424108BE}" type="slidenum">
              <a:rPr kumimoji="1" lang="ja-JP" altLang="en-US" smtClean="0">
                <a:solidFill>
                  <a:schemeClr val="bg1">
                    <a:lumMod val="50000"/>
                  </a:schemeClr>
                </a:solidFill>
              </a:rPr>
              <a:t>38</a:t>
            </a:fld>
            <a:endParaRPr kumimoji="1" lang="ja-JP" altLang="en-US" dirty="0">
              <a:solidFill>
                <a:schemeClr val="bg1">
                  <a:lumMod val="50000"/>
                </a:schemeClr>
              </a:solidFill>
            </a:endParaRPr>
          </a:p>
        </p:txBody>
      </p:sp>
    </p:spTree>
    <p:extLst>
      <p:ext uri="{BB962C8B-B14F-4D97-AF65-F5344CB8AC3E}">
        <p14:creationId xmlns:p14="http://schemas.microsoft.com/office/powerpoint/2010/main" val="32356321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1171E67-3344-408E-B6F8-BF5D5387A05E}"/>
              </a:ext>
            </a:extLst>
          </p:cNvPr>
          <p:cNvSpPr>
            <a:spLocks noGrp="1"/>
          </p:cNvSpPr>
          <p:nvPr>
            <p:ph type="title"/>
          </p:nvPr>
        </p:nvSpPr>
        <p:spPr/>
        <p:txBody>
          <a:bodyPr>
            <a:normAutofit/>
          </a:bodyPr>
          <a:lstStyle/>
          <a:p>
            <a:r>
              <a:rPr kumimoji="1" lang="ja-JP" altLang="en-US" sz="3600" dirty="0">
                <a:latin typeface="メイリオ" panose="020B0604030504040204" pitchFamily="50" charset="-128"/>
                <a:ea typeface="メイリオ" panose="020B0604030504040204" pitchFamily="50" charset="-128"/>
              </a:rPr>
              <a:t>参考文献</a:t>
            </a:r>
          </a:p>
        </p:txBody>
      </p:sp>
      <p:sp>
        <p:nvSpPr>
          <p:cNvPr id="3" name="コンテンツ プレースホルダー 2">
            <a:extLst>
              <a:ext uri="{FF2B5EF4-FFF2-40B4-BE49-F238E27FC236}">
                <a16:creationId xmlns:a16="http://schemas.microsoft.com/office/drawing/2014/main" id="{8A6FBC76-D0E3-4E6D-921F-68E6108F257C}"/>
              </a:ext>
            </a:extLst>
          </p:cNvPr>
          <p:cNvSpPr>
            <a:spLocks noGrp="1"/>
          </p:cNvSpPr>
          <p:nvPr>
            <p:ph idx="1"/>
          </p:nvPr>
        </p:nvSpPr>
        <p:spPr>
          <a:xfrm>
            <a:off x="713907" y="1544715"/>
            <a:ext cx="11022373" cy="5033638"/>
          </a:xfrm>
        </p:spPr>
        <p:txBody>
          <a:bodyPr>
            <a:normAutofit fontScale="92500" lnSpcReduction="10000"/>
          </a:bodyPr>
          <a:lstStyle/>
          <a:p>
            <a:pPr marL="0" indent="0">
              <a:lnSpc>
                <a:spcPct val="100000"/>
              </a:lnSpc>
              <a:buNone/>
            </a:pPr>
            <a:r>
              <a:rPr kumimoji="1" lang="ja-JP" altLang="en-US" sz="2200" dirty="0">
                <a:latin typeface="メイリオ" panose="020B0604030504040204" pitchFamily="50" charset="-128"/>
                <a:ea typeface="メイリオ" panose="020B0604030504040204" pitchFamily="50" charset="-128"/>
              </a:rPr>
              <a:t>［</a:t>
            </a:r>
            <a:r>
              <a:rPr kumimoji="1" lang="en-US" altLang="ja-JP" sz="2200" dirty="0">
                <a:latin typeface="メイリオ" panose="020B0604030504040204" pitchFamily="50" charset="-128"/>
                <a:ea typeface="メイリオ" panose="020B0604030504040204" pitchFamily="50" charset="-128"/>
              </a:rPr>
              <a:t>1</a:t>
            </a:r>
            <a:r>
              <a:rPr kumimoji="1" lang="ja-JP" altLang="en-US" sz="2200" dirty="0">
                <a:latin typeface="メイリオ" panose="020B0604030504040204" pitchFamily="50" charset="-128"/>
                <a:ea typeface="メイリオ" panose="020B0604030504040204" pitchFamily="50" charset="-128"/>
              </a:rPr>
              <a:t>］宇宙飛行士は早く老ける？重力と老化の意外な関係</a:t>
            </a:r>
            <a:r>
              <a:rPr kumimoji="1" lang="en-US" altLang="ja-JP" sz="2200" dirty="0">
                <a:latin typeface="メイリオ" panose="020B0604030504040204" pitchFamily="50" charset="-128"/>
                <a:ea typeface="メイリオ" panose="020B0604030504040204" pitchFamily="50" charset="-128"/>
              </a:rPr>
              <a:t>, </a:t>
            </a:r>
            <a:br>
              <a:rPr kumimoji="1" lang="en-US" altLang="ja-JP" sz="2200" dirty="0">
                <a:latin typeface="メイリオ" panose="020B0604030504040204" pitchFamily="50" charset="-128"/>
                <a:ea typeface="メイリオ" panose="020B0604030504040204" pitchFamily="50" charset="-128"/>
              </a:rPr>
            </a:br>
            <a:r>
              <a:rPr kumimoji="1" lang="en-US" altLang="ja-JP" sz="2200" dirty="0">
                <a:latin typeface="メイリオ" panose="020B0604030504040204" pitchFamily="50" charset="-128"/>
                <a:ea typeface="メイリオ" panose="020B0604030504040204" pitchFamily="50" charset="-128"/>
              </a:rPr>
              <a:t>        </a:t>
            </a:r>
            <a:r>
              <a:rPr kumimoji="1" lang="ja-JP" altLang="en-US" sz="2200" dirty="0">
                <a:latin typeface="メイリオ" panose="020B0604030504040204" pitchFamily="50" charset="-128"/>
                <a:ea typeface="メイリオ" panose="020B0604030504040204" pitchFamily="50" charset="-128"/>
              </a:rPr>
              <a:t>ジョーン・ヴァーニカス</a:t>
            </a:r>
            <a:r>
              <a:rPr kumimoji="1" lang="en-US" altLang="ja-JP" sz="2200" dirty="0">
                <a:latin typeface="メイリオ" panose="020B0604030504040204" pitchFamily="50" charset="-128"/>
                <a:ea typeface="メイリオ" panose="020B0604030504040204" pitchFamily="50" charset="-128"/>
              </a:rPr>
              <a:t>, </a:t>
            </a:r>
            <a:r>
              <a:rPr kumimoji="1" lang="ja-JP" altLang="en-US" sz="2200" dirty="0">
                <a:latin typeface="メイリオ" panose="020B0604030504040204" pitchFamily="50" charset="-128"/>
                <a:ea typeface="メイリオ" panose="020B0604030504040204" pitchFamily="50" charset="-128"/>
              </a:rPr>
              <a:t>朝日新聞社</a:t>
            </a:r>
            <a:r>
              <a:rPr kumimoji="1" lang="en-US" altLang="ja-JP" sz="2200" dirty="0">
                <a:latin typeface="メイリオ" panose="020B0604030504040204" pitchFamily="50" charset="-128"/>
                <a:ea typeface="メイリオ" panose="020B0604030504040204" pitchFamily="50" charset="-128"/>
              </a:rPr>
              <a:t>, 2006</a:t>
            </a:r>
          </a:p>
          <a:p>
            <a:pPr marL="0" indent="0">
              <a:lnSpc>
                <a:spcPct val="100000"/>
              </a:lnSpc>
              <a:buNone/>
            </a:pPr>
            <a:r>
              <a:rPr lang="ja-JP" altLang="en-US" sz="2200" dirty="0">
                <a:latin typeface="メイリオ" panose="020B0604030504040204" pitchFamily="50" charset="-128"/>
                <a:ea typeface="メイリオ" panose="020B0604030504040204" pitchFamily="50" charset="-128"/>
              </a:rPr>
              <a:t>［</a:t>
            </a:r>
            <a:r>
              <a:rPr lang="en-US" altLang="ja-JP" sz="2200" dirty="0">
                <a:latin typeface="メイリオ" panose="020B0604030504040204" pitchFamily="50" charset="-128"/>
                <a:ea typeface="メイリオ" panose="020B0604030504040204" pitchFamily="50" charset="-128"/>
              </a:rPr>
              <a:t>2</a:t>
            </a:r>
            <a:r>
              <a:rPr lang="ja-JP" altLang="en-US" sz="2200" dirty="0">
                <a:latin typeface="メイリオ" panose="020B0604030504040204" pitchFamily="50" charset="-128"/>
                <a:ea typeface="メイリオ" panose="020B0604030504040204" pitchFamily="50" charset="-128"/>
              </a:rPr>
              <a:t>］宇宙ステーション・きぼう 広報・情報センター</a:t>
            </a:r>
            <a:r>
              <a:rPr lang="en-US" altLang="ja-JP" sz="2200" dirty="0">
                <a:latin typeface="メイリオ" panose="020B0604030504040204" pitchFamily="50" charset="-128"/>
                <a:ea typeface="メイリオ" panose="020B0604030504040204" pitchFamily="50" charset="-128"/>
              </a:rPr>
              <a:t>, JAXA,</a:t>
            </a:r>
          </a:p>
          <a:p>
            <a:pPr marL="0" indent="0">
              <a:lnSpc>
                <a:spcPct val="100000"/>
              </a:lnSpc>
              <a:buNone/>
            </a:pPr>
            <a:r>
              <a:rPr kumimoji="1" lang="en-US" altLang="ja-JP" sz="2200" dirty="0">
                <a:latin typeface="メイリオ" panose="020B0604030504040204" pitchFamily="50" charset="-128"/>
                <a:ea typeface="メイリオ" panose="020B0604030504040204" pitchFamily="50" charset="-128"/>
              </a:rPr>
              <a:t>        https://iss.jaxa.jp/med/about/</a:t>
            </a:r>
          </a:p>
          <a:p>
            <a:pPr marL="0" indent="0">
              <a:lnSpc>
                <a:spcPct val="100000"/>
              </a:lnSpc>
              <a:buNone/>
            </a:pPr>
            <a:r>
              <a:rPr lang="ja-JP" altLang="en-US" sz="2200" dirty="0">
                <a:latin typeface="メイリオ" panose="020B0604030504040204" pitchFamily="50" charset="-128"/>
                <a:ea typeface="メイリオ" panose="020B0604030504040204" pitchFamily="50" charset="-128"/>
              </a:rPr>
              <a:t>［</a:t>
            </a:r>
            <a:r>
              <a:rPr lang="en-US" altLang="ja-JP" sz="2200" dirty="0">
                <a:latin typeface="メイリオ" panose="020B0604030504040204" pitchFamily="50" charset="-128"/>
                <a:ea typeface="メイリオ" panose="020B0604030504040204" pitchFamily="50" charset="-128"/>
              </a:rPr>
              <a:t>3</a:t>
            </a:r>
            <a:r>
              <a:rPr lang="ja-JP" altLang="en-US" sz="2200" dirty="0">
                <a:latin typeface="メイリオ" panose="020B0604030504040204" pitchFamily="50" charset="-128"/>
                <a:ea typeface="メイリオ" panose="020B0604030504040204" pitchFamily="50" charset="-128"/>
              </a:rPr>
              <a:t>］入門人体解剖学（改訂版第</a:t>
            </a:r>
            <a:r>
              <a:rPr lang="en-US" altLang="ja-JP" sz="2200" dirty="0">
                <a:latin typeface="メイリオ" panose="020B0604030504040204" pitchFamily="50" charset="-128"/>
                <a:ea typeface="メイリオ" panose="020B0604030504040204" pitchFamily="50" charset="-128"/>
              </a:rPr>
              <a:t>5</a:t>
            </a:r>
            <a:r>
              <a:rPr lang="ja-JP" altLang="en-US" sz="2200" dirty="0">
                <a:latin typeface="メイリオ" panose="020B0604030504040204" pitchFamily="50" charset="-128"/>
                <a:ea typeface="メイリオ" panose="020B0604030504040204" pitchFamily="50" charset="-128"/>
              </a:rPr>
              <a:t>版）</a:t>
            </a:r>
            <a:r>
              <a:rPr lang="en-US" altLang="ja-JP" sz="2200" dirty="0">
                <a:latin typeface="メイリオ" panose="020B0604030504040204" pitchFamily="50" charset="-128"/>
                <a:ea typeface="メイリオ" panose="020B0604030504040204" pitchFamily="50" charset="-128"/>
              </a:rPr>
              <a:t>, </a:t>
            </a:r>
            <a:r>
              <a:rPr lang="ja-JP" altLang="en-US" sz="2200" dirty="0">
                <a:latin typeface="メイリオ" panose="020B0604030504040204" pitchFamily="50" charset="-128"/>
                <a:ea typeface="メイリオ" panose="020B0604030504040204" pitchFamily="50" charset="-128"/>
              </a:rPr>
              <a:t>藤田恒夫</a:t>
            </a:r>
            <a:r>
              <a:rPr lang="en-US" altLang="ja-JP" sz="2200" dirty="0">
                <a:latin typeface="メイリオ" panose="020B0604030504040204" pitchFamily="50" charset="-128"/>
                <a:ea typeface="メイリオ" panose="020B0604030504040204" pitchFamily="50" charset="-128"/>
              </a:rPr>
              <a:t>, </a:t>
            </a:r>
            <a:r>
              <a:rPr lang="ja-JP" altLang="en-US" sz="2200" dirty="0">
                <a:latin typeface="メイリオ" panose="020B0604030504040204" pitchFamily="50" charset="-128"/>
                <a:ea typeface="メイリオ" panose="020B0604030504040204" pitchFamily="50" charset="-128"/>
              </a:rPr>
              <a:t>南江堂</a:t>
            </a:r>
            <a:r>
              <a:rPr lang="en-US" altLang="ja-JP" sz="2200" dirty="0">
                <a:latin typeface="メイリオ" panose="020B0604030504040204" pitchFamily="50" charset="-128"/>
                <a:ea typeface="メイリオ" panose="020B0604030504040204" pitchFamily="50" charset="-128"/>
              </a:rPr>
              <a:t>, 2020</a:t>
            </a:r>
          </a:p>
          <a:p>
            <a:pPr marL="0" indent="0">
              <a:lnSpc>
                <a:spcPct val="100000"/>
              </a:lnSpc>
              <a:buNone/>
            </a:pPr>
            <a:r>
              <a:rPr lang="ja-JP" altLang="en-US" sz="2200" dirty="0">
                <a:latin typeface="メイリオ" panose="020B0604030504040204" pitchFamily="50" charset="-128"/>
                <a:ea typeface="メイリオ" panose="020B0604030504040204" pitchFamily="50" charset="-128"/>
              </a:rPr>
              <a:t>［</a:t>
            </a:r>
            <a:r>
              <a:rPr lang="en-US" altLang="ja-JP" sz="2200" dirty="0">
                <a:latin typeface="メイリオ" panose="020B0604030504040204" pitchFamily="50" charset="-128"/>
                <a:ea typeface="メイリオ" panose="020B0604030504040204" pitchFamily="50" charset="-128"/>
              </a:rPr>
              <a:t>4</a:t>
            </a:r>
            <a:r>
              <a:rPr lang="ja-JP" altLang="en-US" sz="2200" dirty="0">
                <a:latin typeface="メイリオ" panose="020B0604030504040204" pitchFamily="50" charset="-128"/>
                <a:ea typeface="メイリオ" panose="020B0604030504040204" pitchFamily="50" charset="-128"/>
              </a:rPr>
              <a:t>］</a:t>
            </a:r>
            <a:r>
              <a:rPr lang="en-US" altLang="ja-JP" sz="2200" dirty="0">
                <a:latin typeface="メイリオ" panose="020B0604030504040204" pitchFamily="50" charset="-128"/>
                <a:ea typeface="メイリオ" panose="020B0604030504040204" pitchFamily="50" charset="-128"/>
              </a:rPr>
              <a:t>Prolonged weightlessness and calcium loss in man, </a:t>
            </a:r>
            <a:r>
              <a:rPr lang="en-US" altLang="ja-JP" sz="2200" dirty="0" err="1">
                <a:latin typeface="メイリオ" panose="020B0604030504040204" pitchFamily="50" charset="-128"/>
                <a:ea typeface="メイリオ" panose="020B0604030504040204" pitchFamily="50" charset="-128"/>
              </a:rPr>
              <a:t>Rambaut</a:t>
            </a:r>
            <a:r>
              <a:rPr lang="en-US" altLang="ja-JP" sz="2200" dirty="0">
                <a:latin typeface="メイリオ" panose="020B0604030504040204" pitchFamily="50" charset="-128"/>
                <a:ea typeface="メイリオ" panose="020B0604030504040204" pitchFamily="50" charset="-128"/>
              </a:rPr>
              <a:t> &amp; Johnston, 1979,</a:t>
            </a:r>
            <a:br>
              <a:rPr lang="en-US" altLang="ja-JP" sz="2200" dirty="0">
                <a:latin typeface="メイリオ" panose="020B0604030504040204" pitchFamily="50" charset="-128"/>
                <a:ea typeface="メイリオ" panose="020B0604030504040204" pitchFamily="50" charset="-128"/>
              </a:rPr>
            </a:br>
            <a:r>
              <a:rPr lang="ja-JP" altLang="en-US" sz="2200" dirty="0">
                <a:latin typeface="メイリオ" panose="020B0604030504040204" pitchFamily="50" charset="-128"/>
                <a:ea typeface="メイリオ" panose="020B0604030504040204" pitchFamily="50" charset="-128"/>
              </a:rPr>
              <a:t>　　  </a:t>
            </a:r>
            <a:r>
              <a:rPr kumimoji="0" lang="en-US" altLang="ja-JP" sz="2200" dirty="0">
                <a:latin typeface="メイリオ" panose="020B0604030504040204" pitchFamily="50" charset="-128"/>
                <a:ea typeface="メイリオ" panose="020B0604030504040204" pitchFamily="50" charset="-128"/>
                <a:cs typeface="Arial" panose="020B0604020202020204" pitchFamily="34" charset="0"/>
              </a:rPr>
              <a:t>https</a:t>
            </a:r>
            <a:r>
              <a:rPr kumimoji="0" lang="ja-JP" altLang="ja-JP" sz="2200" dirty="0">
                <a:latin typeface="メイリオ" panose="020B0604030504040204" pitchFamily="50" charset="-128"/>
                <a:ea typeface="メイリオ" panose="020B0604030504040204" pitchFamily="50" charset="-128"/>
                <a:cs typeface="Arial" panose="020B0604020202020204" pitchFamily="34" charset="0"/>
              </a:rPr>
              <a:t>://www-sciencedirect-</a:t>
            </a:r>
            <a:br>
              <a:rPr kumimoji="0" lang="en-US" altLang="ja-JP" sz="2200" dirty="0">
                <a:latin typeface="メイリオ" panose="020B0604030504040204" pitchFamily="50" charset="-128"/>
                <a:ea typeface="メイリオ" panose="020B0604030504040204" pitchFamily="50" charset="-128"/>
                <a:cs typeface="Arial" panose="020B0604020202020204" pitchFamily="34" charset="0"/>
              </a:rPr>
            </a:br>
            <a:r>
              <a:rPr kumimoji="0" lang="ja-JP" altLang="en-US" sz="2200" dirty="0">
                <a:latin typeface="メイリオ" panose="020B0604030504040204" pitchFamily="50" charset="-128"/>
                <a:ea typeface="メイリオ" panose="020B0604030504040204" pitchFamily="50" charset="-128"/>
                <a:cs typeface="Arial" panose="020B0604020202020204" pitchFamily="34" charset="0"/>
              </a:rPr>
              <a:t>　　  </a:t>
            </a:r>
            <a:r>
              <a:rPr kumimoji="0" lang="ja-JP" altLang="ja-JP" sz="2200" b="0" i="0" u="none" strike="noStrike" cap="none" normalizeH="0" baseline="0" dirty="0">
                <a:ln>
                  <a:noFill/>
                </a:ln>
                <a:effectLst/>
                <a:latin typeface="メイリオ" panose="020B0604030504040204" pitchFamily="50" charset="-128"/>
                <a:ea typeface="メイリオ" panose="020B0604030504040204" pitchFamily="50" charset="-128"/>
                <a:cs typeface="Arial" panose="020B0604020202020204" pitchFamily="34" charset="0"/>
              </a:rPr>
              <a:t>com.ezoris.lib.hokudai.ac.jp/science/article/pii/0094576579900596</a:t>
            </a:r>
            <a:r>
              <a:rPr kumimoji="0" lang="ja-JP" altLang="ja-JP" sz="2200" b="0" i="0" u="none" strike="noStrike" cap="none" normalizeH="0" baseline="0" dirty="0">
                <a:ln>
                  <a:noFill/>
                </a:ln>
                <a:effectLst/>
                <a:latin typeface="メイリオ" panose="020B0604030504040204" pitchFamily="50" charset="-128"/>
                <a:ea typeface="メイリオ" panose="020B0604030504040204" pitchFamily="50" charset="-128"/>
              </a:rPr>
              <a:t> </a:t>
            </a:r>
            <a:endParaRPr lang="en-US" altLang="ja-JP" sz="2200" dirty="0">
              <a:latin typeface="メイリオ" panose="020B0604030504040204" pitchFamily="50" charset="-128"/>
              <a:ea typeface="メイリオ" panose="020B0604030504040204" pitchFamily="50" charset="-128"/>
            </a:endParaRPr>
          </a:p>
          <a:p>
            <a:pPr marL="0" indent="0">
              <a:lnSpc>
                <a:spcPct val="100000"/>
              </a:lnSpc>
              <a:buNone/>
            </a:pPr>
            <a:r>
              <a:rPr lang="ja-JP" altLang="en-US" sz="2200" dirty="0">
                <a:latin typeface="メイリオ" panose="020B0604030504040204" pitchFamily="50" charset="-128"/>
                <a:ea typeface="メイリオ" panose="020B0604030504040204" pitchFamily="50" charset="-128"/>
              </a:rPr>
              <a:t>［</a:t>
            </a:r>
            <a:r>
              <a:rPr lang="en-US" altLang="ja-JP" sz="2200" dirty="0">
                <a:latin typeface="メイリオ" panose="020B0604030504040204" pitchFamily="50" charset="-128"/>
                <a:ea typeface="メイリオ" panose="020B0604030504040204" pitchFamily="50" charset="-128"/>
              </a:rPr>
              <a:t>5</a:t>
            </a:r>
            <a:r>
              <a:rPr lang="ja-JP" altLang="en-US" sz="2200" dirty="0">
                <a:latin typeface="メイリオ" panose="020B0604030504040204" pitchFamily="50" charset="-128"/>
                <a:ea typeface="メイリオ" panose="020B0604030504040204" pitchFamily="50" charset="-128"/>
              </a:rPr>
              <a:t>］骨格筋の構造と機能｜骨格筋の機能</a:t>
            </a:r>
            <a:r>
              <a:rPr lang="en-US" altLang="ja-JP" sz="2200" dirty="0">
                <a:latin typeface="メイリオ" panose="020B0604030504040204" pitchFamily="50" charset="-128"/>
                <a:ea typeface="メイリオ" panose="020B0604030504040204" pitchFamily="50" charset="-128"/>
              </a:rPr>
              <a:t>, </a:t>
            </a:r>
            <a:r>
              <a:rPr lang="ja-JP" altLang="en-US" sz="2200" dirty="0">
                <a:latin typeface="メイリオ" panose="020B0604030504040204" pitchFamily="50" charset="-128"/>
                <a:ea typeface="メイリオ" panose="020B0604030504040204" pitchFamily="50" charset="-128"/>
              </a:rPr>
              <a:t>看護</a:t>
            </a:r>
            <a:r>
              <a:rPr lang="en-US" altLang="ja-JP" sz="2200" dirty="0" err="1">
                <a:latin typeface="メイリオ" panose="020B0604030504040204" pitchFamily="50" charset="-128"/>
                <a:ea typeface="メイリオ" panose="020B0604030504040204" pitchFamily="50" charset="-128"/>
              </a:rPr>
              <a:t>rou</a:t>
            </a:r>
            <a:r>
              <a:rPr lang="en-US" altLang="ja-JP" sz="2200" dirty="0">
                <a:latin typeface="メイリオ" panose="020B0604030504040204" pitchFamily="50" charset="-128"/>
                <a:ea typeface="メイリオ" panose="020B0604030504040204" pitchFamily="50" charset="-128"/>
              </a:rPr>
              <a:t>!, 2016,</a:t>
            </a:r>
          </a:p>
          <a:p>
            <a:pPr marL="0" indent="0">
              <a:lnSpc>
                <a:spcPct val="100000"/>
              </a:lnSpc>
              <a:buNone/>
            </a:pPr>
            <a:r>
              <a:rPr lang="en-US" altLang="ja-JP" sz="2200" dirty="0">
                <a:latin typeface="メイリオ" panose="020B0604030504040204" pitchFamily="50" charset="-128"/>
                <a:ea typeface="メイリオ" panose="020B0604030504040204" pitchFamily="50" charset="-128"/>
              </a:rPr>
              <a:t>        https://www.kango-roo.com/learning/2096/</a:t>
            </a:r>
          </a:p>
          <a:p>
            <a:pPr marL="0" indent="0">
              <a:lnSpc>
                <a:spcPct val="100000"/>
              </a:lnSpc>
              <a:buNone/>
            </a:pPr>
            <a:r>
              <a:rPr lang="ja-JP" altLang="en-US" sz="2200" dirty="0">
                <a:latin typeface="メイリオ" panose="020B0604030504040204" pitchFamily="50" charset="-128"/>
                <a:ea typeface="メイリオ" panose="020B0604030504040204" pitchFamily="50" charset="-128"/>
              </a:rPr>
              <a:t>［</a:t>
            </a:r>
            <a:r>
              <a:rPr lang="en-US" altLang="ja-JP" sz="2200" dirty="0">
                <a:latin typeface="メイリオ" panose="020B0604030504040204" pitchFamily="50" charset="-128"/>
                <a:ea typeface="メイリオ" panose="020B0604030504040204" pitchFamily="50" charset="-128"/>
              </a:rPr>
              <a:t>6</a:t>
            </a:r>
            <a:r>
              <a:rPr lang="ja-JP" altLang="en-US" sz="2200" dirty="0">
                <a:latin typeface="メイリオ" panose="020B0604030504040204" pitchFamily="50" charset="-128"/>
                <a:ea typeface="メイリオ" panose="020B0604030504040204" pitchFamily="50" charset="-128"/>
              </a:rPr>
              <a:t>］後肢テノトミー処置後の模擬無重力下で観られる骨格筋萎縮に伴う組織化学的特性および</a:t>
            </a:r>
            <a:br>
              <a:rPr lang="en-US" altLang="ja-JP" sz="2200" dirty="0">
                <a:latin typeface="メイリオ" panose="020B0604030504040204" pitchFamily="50" charset="-128"/>
                <a:ea typeface="メイリオ" panose="020B0604030504040204" pitchFamily="50" charset="-128"/>
              </a:rPr>
            </a:br>
            <a:r>
              <a:rPr lang="en-US" altLang="ja-JP" sz="2200" dirty="0">
                <a:latin typeface="メイリオ" panose="020B0604030504040204" pitchFamily="50" charset="-128"/>
                <a:ea typeface="メイリオ" panose="020B0604030504040204" pitchFamily="50" charset="-128"/>
              </a:rPr>
              <a:t>        </a:t>
            </a:r>
            <a:r>
              <a:rPr lang="ja-JP" altLang="en-US" sz="2200" dirty="0">
                <a:latin typeface="メイリオ" panose="020B0604030504040204" pitchFamily="50" charset="-128"/>
                <a:ea typeface="メイリオ" panose="020B0604030504040204" pitchFamily="50" charset="-128"/>
              </a:rPr>
              <a:t>ミオシン重鎖アイソフォーム発現の変化</a:t>
            </a:r>
            <a:r>
              <a:rPr lang="en-US" altLang="ja-JP" sz="2200" dirty="0">
                <a:latin typeface="メイリオ" panose="020B0604030504040204" pitchFamily="50" charset="-128"/>
                <a:ea typeface="メイリオ" panose="020B0604030504040204" pitchFamily="50" charset="-128"/>
              </a:rPr>
              <a:t>,</a:t>
            </a:r>
            <a:r>
              <a:rPr lang="ja-JP" altLang="en-US" sz="2200" dirty="0">
                <a:latin typeface="メイリオ" panose="020B0604030504040204" pitchFamily="50" charset="-128"/>
                <a:ea typeface="メイリオ" panose="020B0604030504040204" pitchFamily="50" charset="-128"/>
              </a:rPr>
              <a:t> 橋本健志 他</a:t>
            </a:r>
            <a:r>
              <a:rPr lang="en-US" altLang="ja-JP" sz="2200" dirty="0">
                <a:latin typeface="メイリオ" panose="020B0604030504040204" pitchFamily="50" charset="-128"/>
                <a:ea typeface="メイリオ" panose="020B0604030504040204" pitchFamily="50" charset="-128"/>
              </a:rPr>
              <a:t>, 2001,</a:t>
            </a:r>
          </a:p>
          <a:p>
            <a:pPr marL="0" indent="0">
              <a:lnSpc>
                <a:spcPct val="100000"/>
              </a:lnSpc>
              <a:buNone/>
            </a:pPr>
            <a:r>
              <a:rPr lang="en-US" altLang="ja-JP" sz="2200" dirty="0">
                <a:latin typeface="メイリオ" panose="020B0604030504040204" pitchFamily="50" charset="-128"/>
                <a:ea typeface="メイリオ" panose="020B0604030504040204" pitchFamily="50" charset="-128"/>
              </a:rPr>
              <a:t>        http://physiology.jp/wp-content/uploads/2014/01/063100252.pdf</a:t>
            </a:r>
          </a:p>
          <a:p>
            <a:pPr marL="0" indent="0">
              <a:buNone/>
            </a:pPr>
            <a:endParaRPr kumimoji="1" lang="en-US" altLang="ja-JP" sz="2000" dirty="0">
              <a:latin typeface="メイリオ" panose="020B0604030504040204" pitchFamily="50" charset="-128"/>
              <a:ea typeface="メイリオ" panose="020B0604030504040204" pitchFamily="50" charset="-128"/>
            </a:endParaRPr>
          </a:p>
          <a:p>
            <a:pPr marL="0" indent="0">
              <a:buNone/>
            </a:pPr>
            <a:endParaRPr kumimoji="1" lang="en-US" altLang="ja-JP" sz="2000" dirty="0">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7C1B74A7-97CC-490C-9B53-5D0ECE6B8DAD}"/>
              </a:ext>
            </a:extLst>
          </p:cNvPr>
          <p:cNvSpPr txBox="1"/>
          <p:nvPr/>
        </p:nvSpPr>
        <p:spPr>
          <a:xfrm>
            <a:off x="204186" y="6468291"/>
            <a:ext cx="798991" cy="369332"/>
          </a:xfrm>
          <a:prstGeom prst="rect">
            <a:avLst/>
          </a:prstGeom>
          <a:noFill/>
        </p:spPr>
        <p:txBody>
          <a:bodyPr wrap="square" rtlCol="0">
            <a:spAutoFit/>
          </a:bodyPr>
          <a:lstStyle/>
          <a:p>
            <a:fld id="{663BECE7-468A-4756-BEAC-1E32424108BE}" type="slidenum">
              <a:rPr kumimoji="1" lang="ja-JP" altLang="en-US" smtClean="0">
                <a:solidFill>
                  <a:schemeClr val="bg1">
                    <a:lumMod val="50000"/>
                  </a:schemeClr>
                </a:solidFill>
              </a:rPr>
              <a:t>39</a:t>
            </a:fld>
            <a:endParaRPr kumimoji="1" lang="ja-JP" altLang="en-US" dirty="0">
              <a:solidFill>
                <a:schemeClr val="bg1">
                  <a:lumMod val="50000"/>
                </a:schemeClr>
              </a:solidFill>
            </a:endParaRPr>
          </a:p>
        </p:txBody>
      </p:sp>
    </p:spTree>
    <p:extLst>
      <p:ext uri="{BB962C8B-B14F-4D97-AF65-F5344CB8AC3E}">
        <p14:creationId xmlns:p14="http://schemas.microsoft.com/office/powerpoint/2010/main" val="6571663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文字の書かれた紙&#10;&#10;中程度の精度で自動的に生成された説明">
            <a:extLst>
              <a:ext uri="{FF2B5EF4-FFF2-40B4-BE49-F238E27FC236}">
                <a16:creationId xmlns:a16="http://schemas.microsoft.com/office/drawing/2014/main" id="{6689EE31-5CBD-468C-925E-E1A8A10C2236}"/>
              </a:ext>
            </a:extLst>
          </p:cNvPr>
          <p:cNvPicPr>
            <a:picLocks noChangeAspect="1"/>
          </p:cNvPicPr>
          <p:nvPr/>
        </p:nvPicPr>
        <p:blipFill rotWithShape="1">
          <a:blip r:embed="rId2">
            <a:extLst>
              <a:ext uri="{28A0092B-C50C-407E-A947-70E740481C1C}">
                <a14:useLocalDpi xmlns:a14="http://schemas.microsoft.com/office/drawing/2010/main" val="0"/>
              </a:ext>
            </a:extLst>
          </a:blip>
          <a:srcRect l="6815" t="4567" r="24296" b="4964"/>
          <a:stretch/>
        </p:blipFill>
        <p:spPr>
          <a:xfrm rot="5400000">
            <a:off x="2889797" y="271063"/>
            <a:ext cx="6412405" cy="6315874"/>
          </a:xfrm>
          <a:prstGeom prst="rect">
            <a:avLst/>
          </a:prstGeom>
        </p:spPr>
      </p:pic>
      <p:cxnSp>
        <p:nvCxnSpPr>
          <p:cNvPr id="14" name="直線コネクタ 13">
            <a:extLst>
              <a:ext uri="{FF2B5EF4-FFF2-40B4-BE49-F238E27FC236}">
                <a16:creationId xmlns:a16="http://schemas.microsoft.com/office/drawing/2014/main" id="{CBC6A121-30DF-44F8-A600-89F5977A9E2E}"/>
              </a:ext>
            </a:extLst>
          </p:cNvPr>
          <p:cNvCxnSpPr>
            <a:cxnSpLocks/>
          </p:cNvCxnSpPr>
          <p:nvPr/>
        </p:nvCxnSpPr>
        <p:spPr>
          <a:xfrm>
            <a:off x="6914423" y="1313796"/>
            <a:ext cx="1528537" cy="0"/>
          </a:xfrm>
          <a:prstGeom prst="line">
            <a:avLst/>
          </a:prstGeom>
          <a:ln w="209550">
            <a:solidFill>
              <a:srgbClr val="FF33CC">
                <a:alpha val="30000"/>
              </a:srgbClr>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F6494F9A-2DCB-45C9-ADD9-B52A175D97BF}"/>
              </a:ext>
            </a:extLst>
          </p:cNvPr>
          <p:cNvCxnSpPr>
            <a:cxnSpLocks/>
          </p:cNvCxnSpPr>
          <p:nvPr/>
        </p:nvCxnSpPr>
        <p:spPr>
          <a:xfrm>
            <a:off x="6622940" y="5683089"/>
            <a:ext cx="843674" cy="0"/>
          </a:xfrm>
          <a:prstGeom prst="line">
            <a:avLst/>
          </a:prstGeom>
          <a:ln w="209550">
            <a:solidFill>
              <a:srgbClr val="FF33CC">
                <a:alpha val="30000"/>
              </a:srgbClr>
            </a:solidFill>
          </a:ln>
        </p:spPr>
        <p:style>
          <a:lnRef idx="1">
            <a:schemeClr val="accent1"/>
          </a:lnRef>
          <a:fillRef idx="0">
            <a:schemeClr val="accent1"/>
          </a:fillRef>
          <a:effectRef idx="0">
            <a:schemeClr val="accent1"/>
          </a:effectRef>
          <a:fontRef idx="minor">
            <a:schemeClr val="tx1"/>
          </a:fontRef>
        </p:style>
      </p:cxnSp>
      <p:cxnSp>
        <p:nvCxnSpPr>
          <p:cNvPr id="26" name="直線コネクタ 25">
            <a:extLst>
              <a:ext uri="{FF2B5EF4-FFF2-40B4-BE49-F238E27FC236}">
                <a16:creationId xmlns:a16="http://schemas.microsoft.com/office/drawing/2014/main" id="{338955F3-B87B-4291-9D9F-1B787CC20F0A}"/>
              </a:ext>
            </a:extLst>
          </p:cNvPr>
          <p:cNvCxnSpPr>
            <a:cxnSpLocks/>
          </p:cNvCxnSpPr>
          <p:nvPr/>
        </p:nvCxnSpPr>
        <p:spPr>
          <a:xfrm>
            <a:off x="8243064" y="5551404"/>
            <a:ext cx="565606" cy="0"/>
          </a:xfrm>
          <a:prstGeom prst="line">
            <a:avLst/>
          </a:prstGeom>
          <a:ln w="209550">
            <a:solidFill>
              <a:srgbClr val="FF33CC">
                <a:alpha val="30000"/>
              </a:srgbClr>
            </a:solidFill>
          </a:ln>
        </p:spPr>
        <p:style>
          <a:lnRef idx="1">
            <a:schemeClr val="accent1"/>
          </a:lnRef>
          <a:fillRef idx="0">
            <a:schemeClr val="accent1"/>
          </a:fillRef>
          <a:effectRef idx="0">
            <a:schemeClr val="accent1"/>
          </a:effectRef>
          <a:fontRef idx="minor">
            <a:schemeClr val="tx1"/>
          </a:fontRef>
        </p:style>
      </p:cxnSp>
      <p:cxnSp>
        <p:nvCxnSpPr>
          <p:cNvPr id="27" name="直線コネクタ 26">
            <a:extLst>
              <a:ext uri="{FF2B5EF4-FFF2-40B4-BE49-F238E27FC236}">
                <a16:creationId xmlns:a16="http://schemas.microsoft.com/office/drawing/2014/main" id="{569B4851-F39C-4031-B1C7-00A376841147}"/>
              </a:ext>
            </a:extLst>
          </p:cNvPr>
          <p:cNvCxnSpPr>
            <a:cxnSpLocks/>
          </p:cNvCxnSpPr>
          <p:nvPr/>
        </p:nvCxnSpPr>
        <p:spPr>
          <a:xfrm>
            <a:off x="7158311" y="4230111"/>
            <a:ext cx="1650359" cy="0"/>
          </a:xfrm>
          <a:prstGeom prst="line">
            <a:avLst/>
          </a:prstGeom>
          <a:ln w="209550">
            <a:solidFill>
              <a:srgbClr val="FF33CC">
                <a:alpha val="30000"/>
              </a:srgbClr>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F09DABAE-8CCC-403E-8EF8-B445D62C62FD}"/>
              </a:ext>
            </a:extLst>
          </p:cNvPr>
          <p:cNvCxnSpPr>
            <a:cxnSpLocks/>
          </p:cNvCxnSpPr>
          <p:nvPr/>
        </p:nvCxnSpPr>
        <p:spPr>
          <a:xfrm>
            <a:off x="7515934" y="3769952"/>
            <a:ext cx="1429896" cy="0"/>
          </a:xfrm>
          <a:prstGeom prst="line">
            <a:avLst/>
          </a:prstGeom>
          <a:ln w="209550">
            <a:solidFill>
              <a:srgbClr val="FF33CC">
                <a:alpha val="30000"/>
              </a:srgbClr>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14028F3E-AAD4-4457-9B80-08AB958E4B27}"/>
              </a:ext>
            </a:extLst>
          </p:cNvPr>
          <p:cNvCxnSpPr>
            <a:cxnSpLocks/>
          </p:cNvCxnSpPr>
          <p:nvPr/>
        </p:nvCxnSpPr>
        <p:spPr>
          <a:xfrm>
            <a:off x="7466614" y="2874786"/>
            <a:ext cx="1528537" cy="0"/>
          </a:xfrm>
          <a:prstGeom prst="line">
            <a:avLst/>
          </a:prstGeom>
          <a:ln w="209550">
            <a:solidFill>
              <a:srgbClr val="FF33CC">
                <a:alpha val="30000"/>
              </a:srgbClr>
            </a:solidFill>
          </a:ln>
        </p:spPr>
        <p:style>
          <a:lnRef idx="1">
            <a:schemeClr val="accent1"/>
          </a:lnRef>
          <a:fillRef idx="0">
            <a:schemeClr val="accent1"/>
          </a:fillRef>
          <a:effectRef idx="0">
            <a:schemeClr val="accent1"/>
          </a:effectRef>
          <a:fontRef idx="minor">
            <a:schemeClr val="tx1"/>
          </a:fontRef>
        </p:style>
      </p:cxnSp>
      <p:sp>
        <p:nvSpPr>
          <p:cNvPr id="35" name="吹き出し: 角を丸めた四角形 34">
            <a:extLst>
              <a:ext uri="{FF2B5EF4-FFF2-40B4-BE49-F238E27FC236}">
                <a16:creationId xmlns:a16="http://schemas.microsoft.com/office/drawing/2014/main" id="{421498CD-ACBA-4DB6-AEE6-B7323AA13DA9}"/>
              </a:ext>
            </a:extLst>
          </p:cNvPr>
          <p:cNvSpPr/>
          <p:nvPr/>
        </p:nvSpPr>
        <p:spPr>
          <a:xfrm>
            <a:off x="9382273" y="529389"/>
            <a:ext cx="2630905" cy="1286924"/>
          </a:xfrm>
          <a:prstGeom prst="wedgeRoundRectCallout">
            <a:avLst>
              <a:gd name="adj1" fmla="val -70682"/>
              <a:gd name="adj2" fmla="val 26514"/>
              <a:gd name="adj3" fmla="val 16667"/>
            </a:avLst>
          </a:prstGeom>
          <a:ln w="19050"/>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2000" dirty="0">
                <a:latin typeface="メイリオ" panose="020B0604030504040204" pitchFamily="50" charset="-128"/>
                <a:ea typeface="メイリオ" panose="020B0604030504040204" pitchFamily="50" charset="-128"/>
              </a:rPr>
              <a:t>「地球は青かった」</a:t>
            </a:r>
            <a:br>
              <a:rPr kumimoji="1" lang="en-US" altLang="ja-JP" sz="2000" dirty="0">
                <a:latin typeface="メイリオ" panose="020B0604030504040204" pitchFamily="50" charset="-128"/>
                <a:ea typeface="メイリオ" panose="020B0604030504040204" pitchFamily="50" charset="-128"/>
              </a:rPr>
            </a:br>
            <a:r>
              <a:rPr kumimoji="1" lang="ja-JP" altLang="en-US" sz="2000" dirty="0">
                <a:latin typeface="メイリオ" panose="020B0604030504040204" pitchFamily="50" charset="-128"/>
                <a:ea typeface="メイリオ" panose="020B0604030504040204" pitchFamily="50" charset="-128"/>
              </a:rPr>
              <a:t>ユーリ・ガガーリン</a:t>
            </a:r>
          </a:p>
        </p:txBody>
      </p:sp>
      <p:sp>
        <p:nvSpPr>
          <p:cNvPr id="37" name="吹き出し: 角を丸めた四角形 36">
            <a:extLst>
              <a:ext uri="{FF2B5EF4-FFF2-40B4-BE49-F238E27FC236}">
                <a16:creationId xmlns:a16="http://schemas.microsoft.com/office/drawing/2014/main" id="{86E72F3E-54EE-4067-AEBF-673D6DC9F094}"/>
              </a:ext>
            </a:extLst>
          </p:cNvPr>
          <p:cNvSpPr/>
          <p:nvPr/>
        </p:nvSpPr>
        <p:spPr>
          <a:xfrm>
            <a:off x="9283662" y="2663353"/>
            <a:ext cx="2828127" cy="1338607"/>
          </a:xfrm>
          <a:prstGeom prst="wedgeRoundRectCallout">
            <a:avLst>
              <a:gd name="adj1" fmla="val -65230"/>
              <a:gd name="adj2" fmla="val 115230"/>
              <a:gd name="adj3" fmla="val 16667"/>
            </a:avLst>
          </a:prstGeom>
          <a:ln w="19050"/>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2000" dirty="0">
                <a:latin typeface="メイリオ" panose="020B0604030504040204" pitchFamily="50" charset="-128"/>
                <a:ea typeface="メイリオ" panose="020B0604030504040204" pitchFamily="50" charset="-128"/>
              </a:rPr>
              <a:t>宇宙飛行士</a:t>
            </a:r>
            <a:r>
              <a:rPr kumimoji="1" lang="en-US" altLang="ja-JP" sz="2000" dirty="0">
                <a:latin typeface="メイリオ" panose="020B0604030504040204" pitchFamily="50" charset="-128"/>
                <a:ea typeface="メイリオ" panose="020B0604030504040204" pitchFamily="50" charset="-128"/>
              </a:rPr>
              <a:t>7</a:t>
            </a:r>
            <a:r>
              <a:rPr kumimoji="1" lang="ja-JP" altLang="en-US" sz="2000" dirty="0">
                <a:latin typeface="メイリオ" panose="020B0604030504040204" pitchFamily="50" charset="-128"/>
                <a:ea typeface="メイリオ" panose="020B0604030504040204" pitchFamily="50" charset="-128"/>
              </a:rPr>
              <a:t>人による</a:t>
            </a:r>
            <a:br>
              <a:rPr kumimoji="1" lang="en-US" altLang="ja-JP" sz="2000" dirty="0">
                <a:latin typeface="メイリオ" panose="020B0604030504040204" pitchFamily="50" charset="-128"/>
                <a:ea typeface="メイリオ" panose="020B0604030504040204" pitchFamily="50" charset="-128"/>
              </a:rPr>
            </a:br>
            <a:r>
              <a:rPr kumimoji="1" lang="en-US" altLang="ja-JP" sz="2000" dirty="0">
                <a:latin typeface="メイリオ" panose="020B0604030504040204" pitchFamily="50" charset="-128"/>
                <a:ea typeface="メイリオ" panose="020B0604030504040204" pitchFamily="50" charset="-128"/>
              </a:rPr>
              <a:t>2</a:t>
            </a:r>
            <a:r>
              <a:rPr kumimoji="1" lang="ja-JP" altLang="en-US" sz="2000" dirty="0">
                <a:latin typeface="メイリオ" panose="020B0604030504040204" pitchFamily="50" charset="-128"/>
                <a:ea typeface="メイリオ" panose="020B0604030504040204" pitchFamily="50" charset="-128"/>
              </a:rPr>
              <a:t>週間の宇宙滞在が</a:t>
            </a:r>
            <a:br>
              <a:rPr kumimoji="1" lang="en-US" altLang="ja-JP" sz="2000" dirty="0">
                <a:latin typeface="メイリオ" panose="020B0604030504040204" pitchFamily="50" charset="-128"/>
                <a:ea typeface="メイリオ" panose="020B0604030504040204" pitchFamily="50" charset="-128"/>
              </a:rPr>
            </a:br>
            <a:r>
              <a:rPr kumimoji="1" lang="ja-JP" altLang="en-US" sz="2000" dirty="0">
                <a:latin typeface="メイリオ" panose="020B0604030504040204" pitchFamily="50" charset="-128"/>
                <a:ea typeface="メイリオ" panose="020B0604030504040204" pitchFamily="50" charset="-128"/>
              </a:rPr>
              <a:t>可能に</a:t>
            </a:r>
          </a:p>
        </p:txBody>
      </p:sp>
      <p:sp>
        <p:nvSpPr>
          <p:cNvPr id="38" name="吹き出し: 角を丸めた四角形 37">
            <a:extLst>
              <a:ext uri="{FF2B5EF4-FFF2-40B4-BE49-F238E27FC236}">
                <a16:creationId xmlns:a16="http://schemas.microsoft.com/office/drawing/2014/main" id="{B554CC5B-524C-442A-A8FF-8CCA94EC8CDC}"/>
              </a:ext>
            </a:extLst>
          </p:cNvPr>
          <p:cNvSpPr/>
          <p:nvPr/>
        </p:nvSpPr>
        <p:spPr>
          <a:xfrm>
            <a:off x="9382273" y="4732419"/>
            <a:ext cx="2729518" cy="1338607"/>
          </a:xfrm>
          <a:prstGeom prst="wedgeRoundRectCallout">
            <a:avLst>
              <a:gd name="adj1" fmla="val -70417"/>
              <a:gd name="adj2" fmla="val 18158"/>
              <a:gd name="adj3" fmla="val 16667"/>
            </a:avLst>
          </a:prstGeom>
          <a:ln w="19050"/>
        </p:spPr>
        <p:style>
          <a:lnRef idx="2">
            <a:schemeClr val="accent1"/>
          </a:lnRef>
          <a:fillRef idx="1">
            <a:schemeClr val="lt1"/>
          </a:fillRef>
          <a:effectRef idx="0">
            <a:schemeClr val="accent1"/>
          </a:effectRef>
          <a:fontRef idx="minor">
            <a:schemeClr val="dk1"/>
          </a:fontRef>
        </p:style>
        <p:txBody>
          <a:bodyPr rtlCol="0" anchor="ctr"/>
          <a:lstStyle/>
          <a:p>
            <a:pPr algn="ctr"/>
            <a:r>
              <a:rPr kumimoji="1" lang="en-US" altLang="ja-JP" sz="2000" dirty="0">
                <a:latin typeface="メイリオ" panose="020B0604030504040204" pitchFamily="50" charset="-128"/>
                <a:ea typeface="メイリオ" panose="020B0604030504040204" pitchFamily="50" charset="-128"/>
              </a:rPr>
              <a:t>1995</a:t>
            </a:r>
            <a:r>
              <a:rPr kumimoji="1" lang="ja-JP" altLang="en-US" sz="2000" dirty="0">
                <a:latin typeface="メイリオ" panose="020B0604030504040204" pitchFamily="50" charset="-128"/>
                <a:ea typeface="メイリオ" panose="020B0604030504040204" pitchFamily="50" charset="-128"/>
              </a:rPr>
              <a:t>年 </a:t>
            </a:r>
            <a:r>
              <a:rPr kumimoji="1" lang="en-US" altLang="ja-JP" sz="2000" dirty="0">
                <a:latin typeface="メイリオ" panose="020B0604030504040204" pitchFamily="50" charset="-128"/>
                <a:ea typeface="メイリオ" panose="020B0604030504040204" pitchFamily="50" charset="-128"/>
              </a:rPr>
              <a:t>438</a:t>
            </a:r>
            <a:r>
              <a:rPr kumimoji="1" lang="ja-JP" altLang="en-US" sz="2000" dirty="0">
                <a:latin typeface="メイリオ" panose="020B0604030504040204" pitchFamily="50" charset="-128"/>
                <a:ea typeface="メイリオ" panose="020B0604030504040204" pitchFamily="50" charset="-128"/>
              </a:rPr>
              <a:t>日間のミッション達成</a:t>
            </a:r>
            <a:endParaRPr kumimoji="1" lang="en-US" altLang="ja-JP" sz="2000" dirty="0">
              <a:latin typeface="メイリオ" panose="020B0604030504040204" pitchFamily="50" charset="-128"/>
              <a:ea typeface="メイリオ" panose="020B0604030504040204" pitchFamily="50" charset="-128"/>
            </a:endParaRPr>
          </a:p>
          <a:p>
            <a:pPr algn="ctr"/>
            <a:r>
              <a:rPr lang="ja-JP" altLang="en-US" sz="2000" dirty="0">
                <a:latin typeface="メイリオ" panose="020B0604030504040204" pitchFamily="50" charset="-128"/>
                <a:ea typeface="メイリオ" panose="020B0604030504040204" pitchFamily="50" charset="-128"/>
              </a:rPr>
              <a:t>（</a:t>
            </a:r>
            <a:r>
              <a:rPr kumimoji="1" lang="ja-JP" altLang="en-US" sz="2000" dirty="0">
                <a:latin typeface="メイリオ" panose="020B0604030504040204" pitchFamily="50" charset="-128"/>
                <a:ea typeface="メイリオ" panose="020B0604030504040204" pitchFamily="50" charset="-128"/>
              </a:rPr>
              <a:t>宇宙最長滞在</a:t>
            </a:r>
            <a:br>
              <a:rPr kumimoji="1" lang="en-US" altLang="ja-JP" sz="2000" dirty="0">
                <a:latin typeface="メイリオ" panose="020B0604030504040204" pitchFamily="50" charset="-128"/>
                <a:ea typeface="メイリオ" panose="020B0604030504040204" pitchFamily="50" charset="-128"/>
              </a:rPr>
            </a:br>
            <a:r>
              <a:rPr kumimoji="1" lang="ja-JP" altLang="en-US" sz="2000" dirty="0">
                <a:latin typeface="メイリオ" panose="020B0604030504040204" pitchFamily="50" charset="-128"/>
                <a:ea typeface="メイリオ" panose="020B0604030504040204" pitchFamily="50" charset="-128"/>
              </a:rPr>
              <a:t>記録）</a:t>
            </a:r>
          </a:p>
        </p:txBody>
      </p:sp>
      <p:cxnSp>
        <p:nvCxnSpPr>
          <p:cNvPr id="3" name="直線矢印コネクタ 2">
            <a:extLst>
              <a:ext uri="{FF2B5EF4-FFF2-40B4-BE49-F238E27FC236}">
                <a16:creationId xmlns:a16="http://schemas.microsoft.com/office/drawing/2014/main" id="{0FCD0E85-2673-4850-BE07-F025BFE410DD}"/>
              </a:ext>
            </a:extLst>
          </p:cNvPr>
          <p:cNvCxnSpPr/>
          <p:nvPr/>
        </p:nvCxnSpPr>
        <p:spPr>
          <a:xfrm>
            <a:off x="1395665" y="914400"/>
            <a:ext cx="0" cy="5309937"/>
          </a:xfrm>
          <a:prstGeom prst="straightConnector1">
            <a:avLst/>
          </a:prstGeom>
          <a:ln w="76200">
            <a:solidFill>
              <a:schemeClr val="accent1"/>
            </a:solidFill>
            <a:tailEnd type="triangle"/>
          </a:ln>
        </p:spPr>
        <p:style>
          <a:lnRef idx="3">
            <a:schemeClr val="accent1"/>
          </a:lnRef>
          <a:fillRef idx="0">
            <a:schemeClr val="accent1"/>
          </a:fillRef>
          <a:effectRef idx="2">
            <a:schemeClr val="accent1"/>
          </a:effectRef>
          <a:fontRef idx="minor">
            <a:schemeClr val="tx1"/>
          </a:fontRef>
        </p:style>
      </p:cxnSp>
      <p:sp>
        <p:nvSpPr>
          <p:cNvPr id="4" name="テキスト ボックス 3">
            <a:extLst>
              <a:ext uri="{FF2B5EF4-FFF2-40B4-BE49-F238E27FC236}">
                <a16:creationId xmlns:a16="http://schemas.microsoft.com/office/drawing/2014/main" id="{27EF2B27-F486-442D-A674-4F72BE8DCE6E}"/>
              </a:ext>
            </a:extLst>
          </p:cNvPr>
          <p:cNvSpPr txBox="1"/>
          <p:nvPr/>
        </p:nvSpPr>
        <p:spPr>
          <a:xfrm>
            <a:off x="80211" y="2951946"/>
            <a:ext cx="2759240" cy="954107"/>
          </a:xfrm>
          <a:prstGeom prst="rect">
            <a:avLst/>
          </a:prstGeom>
          <a:solidFill>
            <a:schemeClr val="bg1"/>
          </a:solidFill>
        </p:spPr>
        <p:txBody>
          <a:bodyPr wrap="square" rtlCol="0">
            <a:spAutoFit/>
          </a:bodyPr>
          <a:lstStyle/>
          <a:p>
            <a:pPr algn="ctr"/>
            <a:r>
              <a:rPr kumimoji="1" lang="ja-JP" altLang="en-US" sz="2800" dirty="0">
                <a:latin typeface="メイリオ" panose="020B0604030504040204" pitchFamily="50" charset="-128"/>
                <a:ea typeface="メイリオ" panose="020B0604030504040204" pitchFamily="50" charset="-128"/>
              </a:rPr>
              <a:t>宇宙飛行士の</a:t>
            </a:r>
            <a:br>
              <a:rPr kumimoji="1" lang="en-US" altLang="ja-JP" sz="2800" dirty="0">
                <a:latin typeface="メイリオ" panose="020B0604030504040204" pitchFamily="50" charset="-128"/>
                <a:ea typeface="メイリオ" panose="020B0604030504040204" pitchFamily="50" charset="-128"/>
              </a:rPr>
            </a:br>
            <a:r>
              <a:rPr kumimoji="1" lang="ja-JP" altLang="en-US" sz="2800" dirty="0">
                <a:latin typeface="メイリオ" panose="020B0604030504040204" pitchFamily="50" charset="-128"/>
                <a:ea typeface="メイリオ" panose="020B0604030504040204" pitchFamily="50" charset="-128"/>
              </a:rPr>
              <a:t>宇宙滞在長期化</a:t>
            </a:r>
          </a:p>
        </p:txBody>
      </p:sp>
      <p:sp>
        <p:nvSpPr>
          <p:cNvPr id="17" name="テキスト ボックス 16">
            <a:extLst>
              <a:ext uri="{FF2B5EF4-FFF2-40B4-BE49-F238E27FC236}">
                <a16:creationId xmlns:a16="http://schemas.microsoft.com/office/drawing/2014/main" id="{14BEEA3E-B424-4905-90F2-AD0A912527BA}"/>
              </a:ext>
            </a:extLst>
          </p:cNvPr>
          <p:cNvSpPr txBox="1"/>
          <p:nvPr/>
        </p:nvSpPr>
        <p:spPr>
          <a:xfrm>
            <a:off x="9205812" y="6468291"/>
            <a:ext cx="3210777" cy="369332"/>
          </a:xfrm>
          <a:prstGeom prst="rect">
            <a:avLst/>
          </a:prstGeom>
          <a:noFill/>
        </p:spPr>
        <p:txBody>
          <a:bodyPr wrap="square" rtlCol="0">
            <a:spAutoFit/>
          </a:bodyPr>
          <a:lstStyle/>
          <a:p>
            <a:r>
              <a:rPr kumimoji="1" lang="ja-JP" altLang="en-US" dirty="0">
                <a:latin typeface="メイリオ" panose="020B0604030504040204" pitchFamily="50" charset="-128"/>
                <a:ea typeface="メイリオ" panose="020B0604030504040204" pitchFamily="50" charset="-128"/>
              </a:rPr>
              <a:t>（参考文献［</a:t>
            </a:r>
            <a:r>
              <a:rPr kumimoji="1" lang="en-US" altLang="ja-JP" dirty="0">
                <a:latin typeface="メイリオ" panose="020B0604030504040204" pitchFamily="50" charset="-128"/>
                <a:ea typeface="メイリオ" panose="020B0604030504040204" pitchFamily="50" charset="-128"/>
              </a:rPr>
              <a:t>1</a:t>
            </a:r>
            <a:r>
              <a:rPr kumimoji="1" lang="ja-JP" altLang="en-US" dirty="0">
                <a:latin typeface="メイリオ" panose="020B0604030504040204" pitchFamily="50" charset="-128"/>
                <a:ea typeface="メイリオ" panose="020B0604030504040204" pitchFamily="50" charset="-128"/>
              </a:rPr>
              <a:t>］より引用）</a:t>
            </a:r>
          </a:p>
        </p:txBody>
      </p:sp>
      <p:sp>
        <p:nvSpPr>
          <p:cNvPr id="6" name="テキスト ボックス 5">
            <a:extLst>
              <a:ext uri="{FF2B5EF4-FFF2-40B4-BE49-F238E27FC236}">
                <a16:creationId xmlns:a16="http://schemas.microsoft.com/office/drawing/2014/main" id="{4E8E862E-B225-4A2A-91D3-78235A1114EB}"/>
              </a:ext>
            </a:extLst>
          </p:cNvPr>
          <p:cNvSpPr txBox="1"/>
          <p:nvPr/>
        </p:nvSpPr>
        <p:spPr>
          <a:xfrm>
            <a:off x="204186" y="6468291"/>
            <a:ext cx="798991" cy="369332"/>
          </a:xfrm>
          <a:prstGeom prst="rect">
            <a:avLst/>
          </a:prstGeom>
          <a:noFill/>
        </p:spPr>
        <p:txBody>
          <a:bodyPr wrap="square" rtlCol="0">
            <a:spAutoFit/>
          </a:bodyPr>
          <a:lstStyle/>
          <a:p>
            <a:fld id="{663BECE7-468A-4756-BEAC-1E32424108BE}" type="slidenum">
              <a:rPr kumimoji="1" lang="ja-JP" altLang="en-US" smtClean="0">
                <a:solidFill>
                  <a:schemeClr val="bg1">
                    <a:lumMod val="50000"/>
                  </a:schemeClr>
                </a:solidFill>
              </a:rPr>
              <a:t>4</a:t>
            </a:fld>
            <a:endParaRPr kumimoji="1" lang="ja-JP" altLang="en-US" dirty="0">
              <a:solidFill>
                <a:schemeClr val="bg1">
                  <a:lumMod val="50000"/>
                </a:schemeClr>
              </a:solidFill>
            </a:endParaRPr>
          </a:p>
        </p:txBody>
      </p:sp>
    </p:spTree>
    <p:extLst>
      <p:ext uri="{BB962C8B-B14F-4D97-AF65-F5344CB8AC3E}">
        <p14:creationId xmlns:p14="http://schemas.microsoft.com/office/powerpoint/2010/main" val="17566273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1171E67-3344-408E-B6F8-BF5D5387A05E}"/>
              </a:ext>
            </a:extLst>
          </p:cNvPr>
          <p:cNvSpPr>
            <a:spLocks noGrp="1"/>
          </p:cNvSpPr>
          <p:nvPr>
            <p:ph type="title"/>
          </p:nvPr>
        </p:nvSpPr>
        <p:spPr/>
        <p:txBody>
          <a:bodyPr>
            <a:normAutofit/>
          </a:bodyPr>
          <a:lstStyle/>
          <a:p>
            <a:r>
              <a:rPr kumimoji="1" lang="ja-JP" altLang="en-US" sz="3600" dirty="0">
                <a:latin typeface="メイリオ" panose="020B0604030504040204" pitchFamily="50" charset="-128"/>
                <a:ea typeface="メイリオ" panose="020B0604030504040204" pitchFamily="50" charset="-128"/>
              </a:rPr>
              <a:t>参考文献</a:t>
            </a:r>
          </a:p>
        </p:txBody>
      </p:sp>
      <p:sp>
        <p:nvSpPr>
          <p:cNvPr id="3" name="コンテンツ プレースホルダー 2">
            <a:extLst>
              <a:ext uri="{FF2B5EF4-FFF2-40B4-BE49-F238E27FC236}">
                <a16:creationId xmlns:a16="http://schemas.microsoft.com/office/drawing/2014/main" id="{8A6FBC76-D0E3-4E6D-921F-68E6108F257C}"/>
              </a:ext>
            </a:extLst>
          </p:cNvPr>
          <p:cNvSpPr>
            <a:spLocks noGrp="1"/>
          </p:cNvSpPr>
          <p:nvPr>
            <p:ph idx="1"/>
          </p:nvPr>
        </p:nvSpPr>
        <p:spPr>
          <a:xfrm>
            <a:off x="713907" y="1544715"/>
            <a:ext cx="11022373" cy="4765413"/>
          </a:xfrm>
        </p:spPr>
        <p:txBody>
          <a:bodyPr>
            <a:normAutofit/>
          </a:bodyPr>
          <a:lstStyle/>
          <a:p>
            <a:pPr marL="0" indent="0">
              <a:lnSpc>
                <a:spcPct val="100000"/>
              </a:lnSpc>
              <a:buNone/>
            </a:pPr>
            <a:r>
              <a:rPr lang="ja-JP" altLang="en-US" sz="2000" dirty="0">
                <a:latin typeface="メイリオ" panose="020B0604030504040204" pitchFamily="50" charset="-128"/>
                <a:ea typeface="メイリオ" panose="020B0604030504040204" pitchFamily="50" charset="-128"/>
              </a:rPr>
              <a:t>［</a:t>
            </a:r>
            <a:r>
              <a:rPr lang="en-US" altLang="ja-JP" sz="2000" dirty="0">
                <a:latin typeface="メイリオ" panose="020B0604030504040204" pitchFamily="50" charset="-128"/>
                <a:ea typeface="メイリオ" panose="020B0604030504040204" pitchFamily="50" charset="-128"/>
              </a:rPr>
              <a:t>7</a:t>
            </a:r>
            <a:r>
              <a:rPr lang="ja-JP" altLang="en-US" sz="2000" dirty="0">
                <a:latin typeface="メイリオ" panose="020B0604030504040204" pitchFamily="50" charset="-128"/>
                <a:ea typeface="メイリオ" panose="020B0604030504040204" pitchFamily="50" charset="-128"/>
              </a:rPr>
              <a:t>］後肢懸垂ラットヒラメ筋における筋萎縮経過の加齢による差異－筋線維横断面積の平均値</a:t>
            </a:r>
            <a:br>
              <a:rPr lang="en-US" altLang="ja-JP" sz="2000" dirty="0">
                <a:latin typeface="メイリオ" panose="020B0604030504040204" pitchFamily="50" charset="-128"/>
                <a:ea typeface="メイリオ" panose="020B0604030504040204" pitchFamily="50" charset="-128"/>
              </a:rPr>
            </a:br>
            <a:r>
              <a:rPr lang="en-US" altLang="ja-JP" sz="2000" dirty="0">
                <a:latin typeface="メイリオ" panose="020B0604030504040204" pitchFamily="50" charset="-128"/>
                <a:ea typeface="メイリオ" panose="020B0604030504040204" pitchFamily="50" charset="-128"/>
              </a:rPr>
              <a:t>        </a:t>
            </a:r>
            <a:r>
              <a:rPr lang="ja-JP" altLang="en-US" sz="2000" dirty="0">
                <a:latin typeface="メイリオ" panose="020B0604030504040204" pitchFamily="50" charset="-128"/>
                <a:ea typeface="メイリオ" panose="020B0604030504040204" pitchFamily="50" charset="-128"/>
              </a:rPr>
              <a:t>および度数分布の形状比較による検討－</a:t>
            </a:r>
            <a:r>
              <a:rPr lang="en-US" altLang="ja-JP" sz="2000" dirty="0">
                <a:latin typeface="メイリオ" panose="020B0604030504040204" pitchFamily="50" charset="-128"/>
                <a:ea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rPr>
              <a:t> </a:t>
            </a:r>
            <a:r>
              <a:rPr lang="zh-CN" altLang="en-US" sz="2000" dirty="0">
                <a:latin typeface="メイリオ" panose="020B0604030504040204" pitchFamily="50" charset="-128"/>
                <a:ea typeface="メイリオ" panose="020B0604030504040204" pitchFamily="50" charset="-128"/>
              </a:rPr>
              <a:t>横川正美 </a:t>
            </a:r>
            <a:r>
              <a:rPr lang="ja-JP" altLang="en-US" sz="2000" dirty="0">
                <a:latin typeface="メイリオ" panose="020B0604030504040204" pitchFamily="50" charset="-128"/>
                <a:ea typeface="メイリオ" panose="020B0604030504040204" pitchFamily="50" charset="-128"/>
              </a:rPr>
              <a:t>他</a:t>
            </a:r>
            <a:r>
              <a:rPr lang="en-US" altLang="ja-JP" sz="2000" dirty="0">
                <a:latin typeface="メイリオ" panose="020B0604030504040204" pitchFamily="50" charset="-128"/>
                <a:ea typeface="メイリオ" panose="020B0604030504040204" pitchFamily="50" charset="-128"/>
              </a:rPr>
              <a:t>, 2007,</a:t>
            </a:r>
          </a:p>
          <a:p>
            <a:pPr marL="0" indent="0">
              <a:lnSpc>
                <a:spcPct val="100000"/>
              </a:lnSpc>
              <a:buNone/>
            </a:pPr>
            <a:r>
              <a:rPr lang="en-US" altLang="ja-JP" sz="2000" dirty="0">
                <a:latin typeface="メイリオ" panose="020B0604030504040204" pitchFamily="50" charset="-128"/>
                <a:ea typeface="メイリオ" panose="020B0604030504040204" pitchFamily="50" charset="-128"/>
              </a:rPr>
              <a:t>        https://kanazawa-</a:t>
            </a:r>
            <a:br>
              <a:rPr lang="en-US" altLang="ja-JP" sz="2000" dirty="0">
                <a:latin typeface="メイリオ" panose="020B0604030504040204" pitchFamily="50" charset="-128"/>
                <a:ea typeface="メイリオ" panose="020B0604030504040204" pitchFamily="50" charset="-128"/>
              </a:rPr>
            </a:br>
            <a:r>
              <a:rPr lang="en-US" altLang="ja-JP" sz="2000" dirty="0">
                <a:latin typeface="メイリオ" panose="020B0604030504040204" pitchFamily="50" charset="-128"/>
                <a:ea typeface="メイリオ" panose="020B0604030504040204" pitchFamily="50" charset="-128"/>
              </a:rPr>
              <a:t>        u.repo.nii.ac.jp/?action=repository_uri&amp;item_id=16258&amp;file_id=26&amp;file_no=1 </a:t>
            </a:r>
          </a:p>
          <a:p>
            <a:pPr marL="0" indent="0">
              <a:lnSpc>
                <a:spcPct val="100000"/>
              </a:lnSpc>
              <a:buNone/>
            </a:pPr>
            <a:r>
              <a:rPr lang="ja-JP" altLang="en-US" sz="2000" dirty="0">
                <a:latin typeface="メイリオ" panose="020B0604030504040204" pitchFamily="50" charset="-128"/>
                <a:ea typeface="メイリオ" panose="020B0604030504040204" pitchFamily="50" charset="-128"/>
              </a:rPr>
              <a:t>［</a:t>
            </a:r>
            <a:r>
              <a:rPr lang="en-US" altLang="ja-JP" sz="2000" dirty="0">
                <a:latin typeface="メイリオ" panose="020B0604030504040204" pitchFamily="50" charset="-128"/>
                <a:ea typeface="メイリオ" panose="020B0604030504040204" pitchFamily="50" charset="-128"/>
              </a:rPr>
              <a:t>8</a:t>
            </a:r>
            <a:r>
              <a:rPr lang="ja-JP" altLang="en-US" sz="2000" dirty="0">
                <a:latin typeface="メイリオ" panose="020B0604030504040204" pitchFamily="50" charset="-128"/>
                <a:ea typeface="メイリオ" panose="020B0604030504040204" pitchFamily="50" charset="-128"/>
              </a:rPr>
              <a:t>］別冊・医学のあゆみ 航空・宇宙医学の現在と未来</a:t>
            </a:r>
            <a:r>
              <a:rPr lang="en-US" altLang="ja-JP" sz="2000" dirty="0">
                <a:latin typeface="メイリオ" panose="020B0604030504040204" pitchFamily="50" charset="-128"/>
                <a:ea typeface="メイリオ" panose="020B0604030504040204" pitchFamily="50" charset="-128"/>
              </a:rPr>
              <a:t>, </a:t>
            </a:r>
            <a:r>
              <a:rPr lang="ja-JP" altLang="en-US" sz="2000" dirty="0">
                <a:latin typeface="メイリオ" panose="020B0604030504040204" pitchFamily="50" charset="-128"/>
                <a:ea typeface="メイリオ" panose="020B0604030504040204" pitchFamily="50" charset="-128"/>
              </a:rPr>
              <a:t>関口千春 他</a:t>
            </a:r>
            <a:r>
              <a:rPr lang="en-US" altLang="ja-JP" sz="2000" dirty="0">
                <a:latin typeface="メイリオ" panose="020B0604030504040204" pitchFamily="50" charset="-128"/>
                <a:ea typeface="メイリオ" panose="020B0604030504040204" pitchFamily="50" charset="-128"/>
              </a:rPr>
              <a:t>, </a:t>
            </a:r>
            <a:r>
              <a:rPr lang="ja-JP" altLang="en-US" sz="2000" dirty="0">
                <a:latin typeface="メイリオ" panose="020B0604030504040204" pitchFamily="50" charset="-128"/>
                <a:ea typeface="メイリオ" panose="020B0604030504040204" pitchFamily="50" charset="-128"/>
              </a:rPr>
              <a:t>医歯薬出版</a:t>
            </a:r>
            <a:r>
              <a:rPr lang="en-US" altLang="ja-JP" sz="2000" dirty="0">
                <a:latin typeface="メイリオ" panose="020B0604030504040204" pitchFamily="50" charset="-128"/>
                <a:ea typeface="メイリオ" panose="020B0604030504040204" pitchFamily="50" charset="-128"/>
              </a:rPr>
              <a:t>, 1996</a:t>
            </a:r>
          </a:p>
          <a:p>
            <a:pPr marL="0" indent="0">
              <a:lnSpc>
                <a:spcPct val="100000"/>
              </a:lnSpc>
              <a:buNone/>
            </a:pPr>
            <a:r>
              <a:rPr lang="ja-JP" altLang="en-US" sz="2000" dirty="0">
                <a:latin typeface="メイリオ" panose="020B0604030504040204" pitchFamily="50" charset="-128"/>
                <a:ea typeface="メイリオ" panose="020B0604030504040204" pitchFamily="50" charset="-128"/>
              </a:rPr>
              <a:t>［</a:t>
            </a:r>
            <a:r>
              <a:rPr lang="en-US" altLang="ja-JP" sz="2000" dirty="0">
                <a:latin typeface="メイリオ" panose="020B0604030504040204" pitchFamily="50" charset="-128"/>
                <a:ea typeface="メイリオ" panose="020B0604030504040204" pitchFamily="50" charset="-128"/>
              </a:rPr>
              <a:t>9</a:t>
            </a:r>
            <a:r>
              <a:rPr lang="ja-JP" altLang="en-US" sz="2000" dirty="0">
                <a:latin typeface="メイリオ" panose="020B0604030504040204" pitchFamily="50" charset="-128"/>
                <a:ea typeface="メイリオ" panose="020B0604030504040204" pitchFamily="50" charset="-128"/>
              </a:rPr>
              <a:t>］カラー図解 アメリカ版 大学生物学の教科書 第</a:t>
            </a:r>
            <a:r>
              <a:rPr lang="en-US" altLang="ja-JP" sz="2000" dirty="0">
                <a:latin typeface="メイリオ" panose="020B0604030504040204" pitchFamily="50" charset="-128"/>
                <a:ea typeface="メイリオ" panose="020B0604030504040204" pitchFamily="50" charset="-128"/>
              </a:rPr>
              <a:t>1</a:t>
            </a:r>
            <a:r>
              <a:rPr lang="ja-JP" altLang="en-US" sz="2000" dirty="0">
                <a:latin typeface="メイリオ" panose="020B0604030504040204" pitchFamily="50" charset="-128"/>
                <a:ea typeface="メイリオ" panose="020B0604030504040204" pitchFamily="50" charset="-128"/>
              </a:rPr>
              <a:t>巻 細胞生物学</a:t>
            </a:r>
            <a:r>
              <a:rPr lang="en-US" altLang="ja-JP" sz="2000" dirty="0">
                <a:latin typeface="メイリオ" panose="020B0604030504040204" pitchFamily="50" charset="-128"/>
                <a:ea typeface="メイリオ" panose="020B0604030504040204" pitchFamily="50" charset="-128"/>
              </a:rPr>
              <a:t>, D</a:t>
            </a:r>
            <a:r>
              <a:rPr lang="ja-JP" altLang="en-US" sz="2000" dirty="0">
                <a:latin typeface="メイリオ" panose="020B0604030504040204" pitchFamily="50" charset="-128"/>
                <a:ea typeface="メイリオ" panose="020B0604030504040204" pitchFamily="50" charset="-128"/>
              </a:rPr>
              <a:t>・サダヴァ 他</a:t>
            </a:r>
            <a:r>
              <a:rPr lang="en-US" altLang="ja-JP" sz="2000" dirty="0">
                <a:latin typeface="メイリオ" panose="020B0604030504040204" pitchFamily="50" charset="-128"/>
                <a:ea typeface="メイリオ" panose="020B0604030504040204" pitchFamily="50" charset="-128"/>
              </a:rPr>
              <a:t>, </a:t>
            </a:r>
            <a:r>
              <a:rPr lang="ja-JP" altLang="en-US" sz="2000" dirty="0">
                <a:latin typeface="メイリオ" panose="020B0604030504040204" pitchFamily="50" charset="-128"/>
                <a:ea typeface="メイリオ" panose="020B0604030504040204" pitchFamily="50" charset="-128"/>
              </a:rPr>
              <a:t>講談社</a:t>
            </a:r>
            <a:r>
              <a:rPr lang="en-US" altLang="ja-JP" sz="2000" dirty="0">
                <a:latin typeface="メイリオ" panose="020B0604030504040204" pitchFamily="50" charset="-128"/>
                <a:ea typeface="メイリオ" panose="020B0604030504040204" pitchFamily="50" charset="-128"/>
              </a:rPr>
              <a:t>,</a:t>
            </a:r>
          </a:p>
          <a:p>
            <a:pPr marL="0" indent="0">
              <a:lnSpc>
                <a:spcPct val="100000"/>
              </a:lnSpc>
              <a:buNone/>
            </a:pPr>
            <a:r>
              <a:rPr lang="en-US" altLang="ja-JP" sz="2000" dirty="0">
                <a:latin typeface="メイリオ" panose="020B0604030504040204" pitchFamily="50" charset="-128"/>
                <a:ea typeface="メイリオ" panose="020B0604030504040204" pitchFamily="50" charset="-128"/>
              </a:rPr>
              <a:t>        2019</a:t>
            </a:r>
          </a:p>
          <a:p>
            <a:pPr marL="0" indent="0">
              <a:lnSpc>
                <a:spcPct val="100000"/>
              </a:lnSpc>
              <a:buNone/>
            </a:pPr>
            <a:r>
              <a:rPr kumimoji="1" lang="ja-JP" altLang="en-US" sz="2000" dirty="0">
                <a:latin typeface="メイリオ" panose="020B0604030504040204" pitchFamily="50" charset="-128"/>
                <a:ea typeface="メイリオ" panose="020B0604030504040204" pitchFamily="50" charset="-128"/>
              </a:rPr>
              <a:t>［</a:t>
            </a:r>
            <a:r>
              <a:rPr lang="en-US" altLang="ja-JP" sz="2000" dirty="0">
                <a:latin typeface="メイリオ" panose="020B0604030504040204" pitchFamily="50" charset="-128"/>
                <a:ea typeface="メイリオ" panose="020B0604030504040204" pitchFamily="50" charset="-128"/>
              </a:rPr>
              <a:t>10</a:t>
            </a:r>
            <a:r>
              <a:rPr kumimoji="1" lang="ja-JP" altLang="en-US" sz="2000" dirty="0">
                <a:latin typeface="メイリオ" panose="020B0604030504040204" pitchFamily="50" charset="-128"/>
                <a:ea typeface="メイリオ" panose="020B0604030504040204" pitchFamily="50" charset="-128"/>
              </a:rPr>
              <a:t>］細胞への機械的刺激と分子シャペロン</a:t>
            </a:r>
            <a:r>
              <a:rPr kumimoji="1" lang="en-US" altLang="ja-JP" sz="2000" dirty="0">
                <a:latin typeface="メイリオ" panose="020B0604030504040204" pitchFamily="50" charset="-128"/>
                <a:ea typeface="メイリオ" panose="020B0604030504040204" pitchFamily="50" charset="-128"/>
              </a:rPr>
              <a:t>, </a:t>
            </a:r>
            <a:r>
              <a:rPr kumimoji="1" lang="ja-JP" altLang="en-US" sz="2000" dirty="0">
                <a:latin typeface="メイリオ" panose="020B0604030504040204" pitchFamily="50" charset="-128"/>
                <a:ea typeface="メイリオ" panose="020B0604030504040204" pitchFamily="50" charset="-128"/>
              </a:rPr>
              <a:t>桜井隆史</a:t>
            </a:r>
            <a:r>
              <a:rPr kumimoji="1" lang="en-US" altLang="ja-JP" sz="2000" dirty="0">
                <a:latin typeface="メイリオ" panose="020B0604030504040204" pitchFamily="50" charset="-128"/>
                <a:ea typeface="メイリオ" panose="020B0604030504040204" pitchFamily="50" charset="-128"/>
              </a:rPr>
              <a:t>, 2008,</a:t>
            </a:r>
          </a:p>
          <a:p>
            <a:pPr marL="0" indent="0">
              <a:lnSpc>
                <a:spcPct val="100000"/>
              </a:lnSpc>
              <a:buNone/>
            </a:pPr>
            <a:r>
              <a:rPr kumimoji="1" lang="ja-JP" altLang="en-US" sz="2000" dirty="0">
                <a:latin typeface="メイリオ" panose="020B0604030504040204" pitchFamily="50" charset="-128"/>
                <a:ea typeface="メイリオ" panose="020B0604030504040204" pitchFamily="50" charset="-128"/>
              </a:rPr>
              <a:t>　　    </a:t>
            </a:r>
            <a:r>
              <a:rPr kumimoji="1" lang="en-US" altLang="ja-JP" sz="2000" dirty="0">
                <a:latin typeface="メイリオ" panose="020B0604030504040204" pitchFamily="50" charset="-128"/>
                <a:ea typeface="メイリオ" panose="020B0604030504040204" pitchFamily="50" charset="-128"/>
              </a:rPr>
              <a:t>https://www.jstage.jst.go.jp/article/bss/22/4/22_4_158/_pdf</a:t>
            </a:r>
          </a:p>
          <a:p>
            <a:pPr marL="0" indent="0">
              <a:lnSpc>
                <a:spcPct val="100000"/>
              </a:lnSpc>
              <a:buNone/>
            </a:pPr>
            <a:r>
              <a:rPr lang="ja-JP" altLang="en-US" sz="2000" dirty="0">
                <a:latin typeface="メイリオ" panose="020B0604030504040204" pitchFamily="50" charset="-128"/>
                <a:ea typeface="メイリオ" panose="020B0604030504040204" pitchFamily="50" charset="-128"/>
              </a:rPr>
              <a:t>［</a:t>
            </a:r>
            <a:r>
              <a:rPr lang="en-US" altLang="ja-JP" sz="2000" dirty="0">
                <a:latin typeface="メイリオ" panose="020B0604030504040204" pitchFamily="50" charset="-128"/>
                <a:ea typeface="メイリオ" panose="020B0604030504040204" pitchFamily="50" charset="-128"/>
              </a:rPr>
              <a:t>11</a:t>
            </a:r>
            <a:r>
              <a:rPr lang="ja-JP" altLang="en-US" sz="2000" dirty="0">
                <a:latin typeface="メイリオ" panose="020B0604030504040204" pitchFamily="50" charset="-128"/>
                <a:ea typeface="メイリオ" panose="020B0604030504040204" pitchFamily="50" charset="-128"/>
              </a:rPr>
              <a:t>］小生理学</a:t>
            </a:r>
            <a:r>
              <a:rPr lang="en-US" altLang="ja-JP" sz="2000" dirty="0">
                <a:latin typeface="メイリオ" panose="020B0604030504040204" pitchFamily="50" charset="-128"/>
                <a:ea typeface="メイリオ" panose="020B0604030504040204" pitchFamily="50" charset="-128"/>
              </a:rPr>
              <a:t>, </a:t>
            </a:r>
            <a:r>
              <a:rPr lang="ja-JP" altLang="en-US" sz="2000" dirty="0">
                <a:latin typeface="メイリオ" panose="020B0604030504040204" pitchFamily="50" charset="-128"/>
                <a:ea typeface="メイリオ" panose="020B0604030504040204" pitchFamily="50" charset="-128"/>
              </a:rPr>
              <a:t>本間研一 他</a:t>
            </a:r>
            <a:r>
              <a:rPr lang="en-US" altLang="ja-JP" sz="2000" dirty="0">
                <a:latin typeface="メイリオ" panose="020B0604030504040204" pitchFamily="50" charset="-128"/>
                <a:ea typeface="メイリオ" panose="020B0604030504040204" pitchFamily="50" charset="-128"/>
              </a:rPr>
              <a:t>, </a:t>
            </a:r>
            <a:r>
              <a:rPr lang="ja-JP" altLang="en-US" sz="2000" dirty="0">
                <a:latin typeface="メイリオ" panose="020B0604030504040204" pitchFamily="50" charset="-128"/>
                <a:ea typeface="メイリオ" panose="020B0604030504040204" pitchFamily="50" charset="-128"/>
              </a:rPr>
              <a:t>南山堂</a:t>
            </a:r>
            <a:r>
              <a:rPr lang="en-US" altLang="ja-JP" sz="2000" dirty="0">
                <a:latin typeface="メイリオ" panose="020B0604030504040204" pitchFamily="50" charset="-128"/>
                <a:ea typeface="メイリオ" panose="020B0604030504040204" pitchFamily="50" charset="-128"/>
              </a:rPr>
              <a:t>, 2009</a:t>
            </a:r>
          </a:p>
          <a:p>
            <a:pPr marL="0" indent="0">
              <a:lnSpc>
                <a:spcPct val="100000"/>
              </a:lnSpc>
              <a:buNone/>
            </a:pPr>
            <a:r>
              <a:rPr lang="ja-JP" altLang="en-US" sz="2000" dirty="0">
                <a:latin typeface="メイリオ" panose="020B0604030504040204" pitchFamily="50" charset="-128"/>
                <a:ea typeface="メイリオ" panose="020B0604030504040204" pitchFamily="50" charset="-128"/>
              </a:rPr>
              <a:t>［</a:t>
            </a:r>
            <a:r>
              <a:rPr lang="en-US" altLang="ja-JP" sz="2000" dirty="0">
                <a:latin typeface="メイリオ" panose="020B0604030504040204" pitchFamily="50" charset="-128"/>
                <a:ea typeface="メイリオ" panose="020B0604030504040204" pitchFamily="50" charset="-128"/>
              </a:rPr>
              <a:t>12</a:t>
            </a:r>
            <a:r>
              <a:rPr lang="ja-JP" altLang="en-US" sz="2000" dirty="0">
                <a:latin typeface="メイリオ" panose="020B0604030504040204" pitchFamily="50" charset="-128"/>
                <a:ea typeface="メイリオ" panose="020B0604030504040204" pitchFamily="50" charset="-128"/>
              </a:rPr>
              <a:t>］</a:t>
            </a:r>
            <a:r>
              <a:rPr lang="en-US" altLang="ja-JP" sz="2000" dirty="0">
                <a:latin typeface="メイリオ" panose="020B0604030504040204" pitchFamily="50" charset="-128"/>
                <a:ea typeface="メイリオ" panose="020B0604030504040204" pitchFamily="50" charset="-128"/>
              </a:rPr>
              <a:t>Microgravity-Induced Fluid Shift and Ophthalmic Changes, Nelson</a:t>
            </a:r>
            <a:r>
              <a:rPr lang="ja-JP" altLang="en-US" sz="2000" dirty="0">
                <a:latin typeface="メイリオ" panose="020B0604030504040204" pitchFamily="50" charset="-128"/>
                <a:ea typeface="メイリオ" panose="020B0604030504040204" pitchFamily="50" charset="-128"/>
              </a:rPr>
              <a:t> 他</a:t>
            </a:r>
            <a:r>
              <a:rPr lang="en-US" altLang="ja-JP" sz="2000" dirty="0">
                <a:latin typeface="メイリオ" panose="020B0604030504040204" pitchFamily="50" charset="-128"/>
                <a:ea typeface="メイリオ" panose="020B0604030504040204" pitchFamily="50" charset="-128"/>
              </a:rPr>
              <a:t>, 2014, </a:t>
            </a:r>
            <a:br>
              <a:rPr lang="en-US" altLang="ja-JP" sz="2000" dirty="0">
                <a:latin typeface="メイリオ" panose="020B0604030504040204" pitchFamily="50" charset="-128"/>
                <a:ea typeface="メイリオ" panose="020B0604030504040204" pitchFamily="50" charset="-128"/>
              </a:rPr>
            </a:br>
            <a:r>
              <a:rPr lang="en-US" altLang="ja-JP" sz="2000" dirty="0">
                <a:latin typeface="メイリオ" panose="020B0604030504040204" pitchFamily="50" charset="-128"/>
                <a:ea typeface="メイリオ" panose="020B0604030504040204" pitchFamily="50" charset="-128"/>
              </a:rPr>
              <a:t>          https://www.mdpi.com/2075-1729/4/4/621/htm</a:t>
            </a:r>
          </a:p>
          <a:p>
            <a:pPr marL="0" indent="0">
              <a:buNone/>
            </a:pPr>
            <a:endParaRPr kumimoji="1" lang="en-US" altLang="ja-JP" sz="2000" dirty="0">
              <a:latin typeface="メイリオ" panose="020B0604030504040204" pitchFamily="50" charset="-128"/>
              <a:ea typeface="メイリオ" panose="020B0604030504040204" pitchFamily="50" charset="-128"/>
            </a:endParaRPr>
          </a:p>
          <a:p>
            <a:pPr marL="0" indent="0">
              <a:buNone/>
            </a:pPr>
            <a:endParaRPr kumimoji="1" lang="en-US" altLang="ja-JP" sz="2000" dirty="0">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7C1B74A7-97CC-490C-9B53-5D0ECE6B8DAD}"/>
              </a:ext>
            </a:extLst>
          </p:cNvPr>
          <p:cNvSpPr txBox="1"/>
          <p:nvPr/>
        </p:nvSpPr>
        <p:spPr>
          <a:xfrm>
            <a:off x="204186" y="6468291"/>
            <a:ext cx="798991" cy="369332"/>
          </a:xfrm>
          <a:prstGeom prst="rect">
            <a:avLst/>
          </a:prstGeom>
          <a:noFill/>
        </p:spPr>
        <p:txBody>
          <a:bodyPr wrap="square" rtlCol="0">
            <a:spAutoFit/>
          </a:bodyPr>
          <a:lstStyle/>
          <a:p>
            <a:fld id="{663BECE7-468A-4756-BEAC-1E32424108BE}" type="slidenum">
              <a:rPr kumimoji="1" lang="ja-JP" altLang="en-US" smtClean="0">
                <a:solidFill>
                  <a:schemeClr val="bg1">
                    <a:lumMod val="50000"/>
                  </a:schemeClr>
                </a:solidFill>
              </a:rPr>
              <a:t>40</a:t>
            </a:fld>
            <a:endParaRPr kumimoji="1" lang="ja-JP" altLang="en-US" dirty="0">
              <a:solidFill>
                <a:schemeClr val="bg1">
                  <a:lumMod val="50000"/>
                </a:schemeClr>
              </a:solidFill>
            </a:endParaRPr>
          </a:p>
        </p:txBody>
      </p:sp>
    </p:spTree>
    <p:extLst>
      <p:ext uri="{BB962C8B-B14F-4D97-AF65-F5344CB8AC3E}">
        <p14:creationId xmlns:p14="http://schemas.microsoft.com/office/powerpoint/2010/main" val="22685410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1171E67-3344-408E-B6F8-BF5D5387A05E}"/>
              </a:ext>
            </a:extLst>
          </p:cNvPr>
          <p:cNvSpPr>
            <a:spLocks noGrp="1"/>
          </p:cNvSpPr>
          <p:nvPr>
            <p:ph type="title"/>
          </p:nvPr>
        </p:nvSpPr>
        <p:spPr/>
        <p:txBody>
          <a:bodyPr/>
          <a:lstStyle/>
          <a:p>
            <a:r>
              <a:rPr kumimoji="1" lang="ja-JP" altLang="en-US" dirty="0">
                <a:latin typeface="メイリオ" panose="020B0604030504040204" pitchFamily="50" charset="-128"/>
                <a:ea typeface="メイリオ" panose="020B0604030504040204" pitchFamily="50" charset="-128"/>
              </a:rPr>
              <a:t>宇宙医学とは</a:t>
            </a:r>
          </a:p>
        </p:txBody>
      </p:sp>
      <p:sp>
        <p:nvSpPr>
          <p:cNvPr id="3" name="コンテンツ プレースホルダー 2">
            <a:extLst>
              <a:ext uri="{FF2B5EF4-FFF2-40B4-BE49-F238E27FC236}">
                <a16:creationId xmlns:a16="http://schemas.microsoft.com/office/drawing/2014/main" id="{8A6FBC76-D0E3-4E6D-921F-68E6108F257C}"/>
              </a:ext>
            </a:extLst>
          </p:cNvPr>
          <p:cNvSpPr>
            <a:spLocks noGrp="1"/>
          </p:cNvSpPr>
          <p:nvPr>
            <p:ph idx="1"/>
          </p:nvPr>
        </p:nvSpPr>
        <p:spPr>
          <a:xfrm>
            <a:off x="838200" y="1825625"/>
            <a:ext cx="5418221" cy="4351338"/>
          </a:xfrm>
        </p:spPr>
        <p:txBody>
          <a:bodyPr/>
          <a:lstStyle/>
          <a:p>
            <a:pPr>
              <a:lnSpc>
                <a:spcPct val="100000"/>
              </a:lnSpc>
            </a:pPr>
            <a:r>
              <a:rPr kumimoji="1" lang="ja-JP" altLang="en-US" dirty="0">
                <a:latin typeface="メイリオ" panose="020B0604030504040204" pitchFamily="50" charset="-128"/>
                <a:ea typeface="メイリオ" panose="020B0604030504040204" pitchFamily="50" charset="-128"/>
              </a:rPr>
              <a:t>「人間は宇宙で生存できるか」という問いから始まった学問</a:t>
            </a:r>
            <a:endParaRPr kumimoji="1" lang="en-US" altLang="ja-JP" dirty="0">
              <a:latin typeface="メイリオ" panose="020B0604030504040204" pitchFamily="50" charset="-128"/>
              <a:ea typeface="メイリオ" panose="020B0604030504040204" pitchFamily="50" charset="-128"/>
            </a:endParaRPr>
          </a:p>
          <a:p>
            <a:pPr>
              <a:lnSpc>
                <a:spcPct val="150000"/>
              </a:lnSpc>
            </a:pPr>
            <a:r>
              <a:rPr lang="ja-JP" altLang="en-US" dirty="0">
                <a:latin typeface="メイリオ" panose="020B0604030504040204" pitchFamily="50" charset="-128"/>
                <a:ea typeface="メイリオ" panose="020B0604030504040204" pitchFamily="50" charset="-128"/>
              </a:rPr>
              <a:t>目的</a:t>
            </a:r>
            <a:endParaRPr lang="en-US" altLang="ja-JP" dirty="0">
              <a:latin typeface="メイリオ" panose="020B0604030504040204" pitchFamily="50" charset="-128"/>
              <a:ea typeface="メイリオ" panose="020B0604030504040204" pitchFamily="50" charset="-128"/>
            </a:endParaRPr>
          </a:p>
          <a:p>
            <a:pPr marL="457200" lvl="1" indent="0">
              <a:lnSpc>
                <a:spcPct val="100000"/>
              </a:lnSpc>
              <a:buNone/>
            </a:pPr>
            <a:r>
              <a:rPr lang="ja-JP" altLang="en-US" dirty="0">
                <a:latin typeface="メイリオ" panose="020B0604030504040204" pitchFamily="50" charset="-128"/>
                <a:ea typeface="メイリオ" panose="020B0604030504040204" pitchFamily="50" charset="-128"/>
              </a:rPr>
              <a:t>宇宙の環境による人間の変化を研究し、そのメカニズムをつきとめ、健康と体力を維持するための対策を生み出す</a:t>
            </a:r>
            <a:endParaRPr kumimoji="1" lang="en-US" altLang="ja-JP" dirty="0">
              <a:latin typeface="メイリオ" panose="020B0604030504040204" pitchFamily="50" charset="-128"/>
              <a:ea typeface="メイリオ" panose="020B0604030504040204" pitchFamily="50" charset="-128"/>
            </a:endParaRPr>
          </a:p>
          <a:p>
            <a:endParaRPr kumimoji="1" lang="en-US" altLang="ja-JP" dirty="0"/>
          </a:p>
        </p:txBody>
      </p:sp>
      <p:pic>
        <p:nvPicPr>
          <p:cNvPr id="5" name="図 4" descr="男性の写真のコラージュ&#10;&#10;低い精度で自動的に生成された説明">
            <a:extLst>
              <a:ext uri="{FF2B5EF4-FFF2-40B4-BE49-F238E27FC236}">
                <a16:creationId xmlns:a16="http://schemas.microsoft.com/office/drawing/2014/main" id="{DCDCB601-455E-4D22-8AF9-1066784A91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1219" y="1452374"/>
            <a:ext cx="5133474" cy="4864039"/>
          </a:xfrm>
          <a:prstGeom prst="rect">
            <a:avLst/>
          </a:prstGeom>
        </p:spPr>
      </p:pic>
      <p:sp>
        <p:nvSpPr>
          <p:cNvPr id="6" name="テキスト ボックス 5">
            <a:extLst>
              <a:ext uri="{FF2B5EF4-FFF2-40B4-BE49-F238E27FC236}">
                <a16:creationId xmlns:a16="http://schemas.microsoft.com/office/drawing/2014/main" id="{5606275F-1B9C-4E0E-8132-7DC47FB21789}"/>
              </a:ext>
            </a:extLst>
          </p:cNvPr>
          <p:cNvSpPr txBox="1"/>
          <p:nvPr/>
        </p:nvSpPr>
        <p:spPr>
          <a:xfrm>
            <a:off x="6368715" y="6450536"/>
            <a:ext cx="5759116" cy="369332"/>
          </a:xfrm>
          <a:prstGeom prst="rect">
            <a:avLst/>
          </a:prstGeom>
          <a:noFill/>
        </p:spPr>
        <p:txBody>
          <a:bodyPr wrap="square" rtlCol="0">
            <a:spAutoFit/>
          </a:bodyPr>
          <a:lstStyle/>
          <a:p>
            <a:r>
              <a:rPr kumimoji="1" lang="ja-JP" altLang="en-US" dirty="0">
                <a:latin typeface="メイリオ" panose="020B0604030504040204" pitchFamily="50" charset="-128"/>
                <a:ea typeface="メイリオ" panose="020B0604030504040204" pitchFamily="50" charset="-128"/>
              </a:rPr>
              <a:t>図</a:t>
            </a:r>
            <a:r>
              <a:rPr kumimoji="1" lang="en-US" altLang="ja-JP" dirty="0">
                <a:latin typeface="メイリオ" panose="020B0604030504040204" pitchFamily="50" charset="-128"/>
                <a:ea typeface="メイリオ" panose="020B0604030504040204" pitchFamily="50" charset="-128"/>
              </a:rPr>
              <a:t>. </a:t>
            </a:r>
            <a:r>
              <a:rPr kumimoji="1" lang="ja-JP" altLang="en-US" dirty="0">
                <a:latin typeface="メイリオ" panose="020B0604030504040204" pitchFamily="50" charset="-128"/>
                <a:ea typeface="メイリオ" panose="020B0604030504040204" pitchFamily="50" charset="-128"/>
              </a:rPr>
              <a:t>宇宙医学の</a:t>
            </a:r>
            <a:r>
              <a:rPr lang="ja-JP" altLang="en-US" dirty="0">
                <a:latin typeface="メイリオ" panose="020B0604030504040204" pitchFamily="50" charset="-128"/>
                <a:ea typeface="メイリオ" panose="020B0604030504040204" pitchFamily="50" charset="-128"/>
              </a:rPr>
              <a:t>ふたつ</a:t>
            </a:r>
            <a:r>
              <a:rPr kumimoji="1" lang="ja-JP" altLang="en-US" dirty="0">
                <a:latin typeface="メイリオ" panose="020B0604030504040204" pitchFamily="50" charset="-128"/>
                <a:ea typeface="メイリオ" panose="020B0604030504040204" pitchFamily="50" charset="-128"/>
              </a:rPr>
              <a:t>の柱（参考文献［</a:t>
            </a:r>
            <a:r>
              <a:rPr lang="en-US" altLang="ja-JP" dirty="0">
                <a:latin typeface="メイリオ" panose="020B0604030504040204" pitchFamily="50" charset="-128"/>
                <a:ea typeface="メイリオ" panose="020B0604030504040204" pitchFamily="50" charset="-128"/>
              </a:rPr>
              <a:t>2</a:t>
            </a:r>
            <a:r>
              <a:rPr kumimoji="1" lang="ja-JP" altLang="en-US" dirty="0">
                <a:latin typeface="メイリオ" panose="020B0604030504040204" pitchFamily="50" charset="-128"/>
                <a:ea typeface="メイリオ" panose="020B0604030504040204" pitchFamily="50" charset="-128"/>
              </a:rPr>
              <a:t>］より引用）</a:t>
            </a:r>
          </a:p>
        </p:txBody>
      </p:sp>
      <p:sp>
        <p:nvSpPr>
          <p:cNvPr id="7" name="テキスト ボックス 6">
            <a:extLst>
              <a:ext uri="{FF2B5EF4-FFF2-40B4-BE49-F238E27FC236}">
                <a16:creationId xmlns:a16="http://schemas.microsoft.com/office/drawing/2014/main" id="{5C67D352-B783-4A23-AB90-4D322682BB46}"/>
              </a:ext>
            </a:extLst>
          </p:cNvPr>
          <p:cNvSpPr txBox="1"/>
          <p:nvPr/>
        </p:nvSpPr>
        <p:spPr>
          <a:xfrm>
            <a:off x="204186" y="6468291"/>
            <a:ext cx="798991" cy="369332"/>
          </a:xfrm>
          <a:prstGeom prst="rect">
            <a:avLst/>
          </a:prstGeom>
          <a:noFill/>
        </p:spPr>
        <p:txBody>
          <a:bodyPr wrap="square" rtlCol="0">
            <a:spAutoFit/>
          </a:bodyPr>
          <a:lstStyle/>
          <a:p>
            <a:fld id="{663BECE7-468A-4756-BEAC-1E32424108BE}" type="slidenum">
              <a:rPr kumimoji="1" lang="ja-JP" altLang="en-US" smtClean="0">
                <a:solidFill>
                  <a:schemeClr val="bg1">
                    <a:lumMod val="50000"/>
                  </a:schemeClr>
                </a:solidFill>
              </a:rPr>
              <a:t>5</a:t>
            </a:fld>
            <a:endParaRPr kumimoji="1" lang="ja-JP" altLang="en-US" dirty="0">
              <a:solidFill>
                <a:schemeClr val="bg1">
                  <a:lumMod val="50000"/>
                </a:schemeClr>
              </a:solidFill>
            </a:endParaRPr>
          </a:p>
        </p:txBody>
      </p:sp>
    </p:spTree>
    <p:extLst>
      <p:ext uri="{BB962C8B-B14F-4D97-AF65-F5344CB8AC3E}">
        <p14:creationId xmlns:p14="http://schemas.microsoft.com/office/powerpoint/2010/main" val="28510560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id="{E126264D-EAB4-4D3C-84A4-2D2596F8DEE8}"/>
              </a:ext>
            </a:extLst>
          </p:cNvPr>
          <p:cNvSpPr>
            <a:spLocks noGrp="1"/>
          </p:cNvSpPr>
          <p:nvPr>
            <p:ph type="title"/>
          </p:nvPr>
        </p:nvSpPr>
        <p:spPr>
          <a:xfrm>
            <a:off x="838200" y="365125"/>
            <a:ext cx="10515600" cy="1325563"/>
          </a:xfrm>
        </p:spPr>
        <p:txBody>
          <a:bodyPr/>
          <a:lstStyle/>
          <a:p>
            <a:r>
              <a:rPr kumimoji="1" lang="ja-JP" altLang="en-US" dirty="0">
                <a:latin typeface="メイリオ" panose="020B0604030504040204" pitchFamily="50" charset="-128"/>
                <a:ea typeface="メイリオ" panose="020B0604030504040204" pitchFamily="50" charset="-128"/>
              </a:rPr>
              <a:t>宇宙医学</a:t>
            </a:r>
            <a:r>
              <a:rPr lang="ja-JP" altLang="en-US" dirty="0">
                <a:latin typeface="メイリオ" panose="020B0604030504040204" pitchFamily="50" charset="-128"/>
                <a:ea typeface="メイリオ" panose="020B0604030504040204" pitchFamily="50" charset="-128"/>
              </a:rPr>
              <a:t>における研究領域</a:t>
            </a:r>
            <a:endParaRPr kumimoji="1" lang="ja-JP" altLang="en-US" dirty="0">
              <a:latin typeface="メイリオ" panose="020B0604030504040204" pitchFamily="50" charset="-128"/>
              <a:ea typeface="メイリオ" panose="020B0604030504040204" pitchFamily="50" charset="-128"/>
            </a:endParaRPr>
          </a:p>
        </p:txBody>
      </p:sp>
      <p:sp>
        <p:nvSpPr>
          <p:cNvPr id="6" name="テキスト ボックス 5">
            <a:extLst>
              <a:ext uri="{FF2B5EF4-FFF2-40B4-BE49-F238E27FC236}">
                <a16:creationId xmlns:a16="http://schemas.microsoft.com/office/drawing/2014/main" id="{662886D2-78AD-4C98-91F8-BE89C4500498}"/>
              </a:ext>
            </a:extLst>
          </p:cNvPr>
          <p:cNvSpPr txBox="1"/>
          <p:nvPr/>
        </p:nvSpPr>
        <p:spPr>
          <a:xfrm>
            <a:off x="838199" y="1875289"/>
            <a:ext cx="4844713" cy="1446550"/>
          </a:xfrm>
          <a:prstGeom prst="rect">
            <a:avLst/>
          </a:prstGeom>
          <a:noFill/>
          <a:ln w="28575">
            <a:solidFill>
              <a:schemeClr val="accent1"/>
            </a:solidFill>
          </a:ln>
        </p:spPr>
        <p:txBody>
          <a:bodyPr wrap="square" rtlCol="0">
            <a:spAutoFit/>
          </a:bodyPr>
          <a:lstStyle/>
          <a:p>
            <a:pPr algn="ctr"/>
            <a:r>
              <a:rPr lang="ja-JP" altLang="en-US" sz="3200" b="1" dirty="0">
                <a:latin typeface="メイリオ" panose="020B0604030504040204" pitchFamily="50" charset="-128"/>
                <a:ea typeface="メイリオ" panose="020B0604030504040204" pitchFamily="50" charset="-128"/>
              </a:rPr>
              <a:t>微小重力生理研究</a:t>
            </a:r>
            <a:br>
              <a:rPr lang="en-US" altLang="ja-JP" sz="2800" dirty="0">
                <a:latin typeface="メイリオ" panose="020B0604030504040204" pitchFamily="50" charset="-128"/>
                <a:ea typeface="メイリオ" panose="020B0604030504040204" pitchFamily="50" charset="-128"/>
              </a:rPr>
            </a:br>
            <a:r>
              <a:rPr lang="ja-JP" altLang="en-US" sz="2800" dirty="0">
                <a:latin typeface="メイリオ" panose="020B0604030504040204" pitchFamily="50" charset="-128"/>
                <a:ea typeface="メイリオ" panose="020B0604030504040204" pitchFamily="50" charset="-128"/>
              </a:rPr>
              <a:t>骨脱灰、筋委縮、宇宙酔い</a:t>
            </a:r>
            <a:br>
              <a:rPr lang="en-US" altLang="ja-JP" sz="2800" dirty="0">
                <a:latin typeface="メイリオ" panose="020B0604030504040204" pitchFamily="50" charset="-128"/>
                <a:ea typeface="メイリオ" panose="020B0604030504040204" pitchFamily="50" charset="-128"/>
              </a:rPr>
            </a:br>
            <a:r>
              <a:rPr lang="ja-JP" altLang="en-US" sz="2800" dirty="0">
                <a:latin typeface="メイリオ" panose="020B0604030504040204" pitchFamily="50" charset="-128"/>
                <a:ea typeface="メイリオ" panose="020B0604030504040204" pitchFamily="50" charset="-128"/>
              </a:rPr>
              <a:t>などの評価</a:t>
            </a:r>
            <a:endParaRPr kumimoji="1" lang="ja-JP" altLang="en-US" sz="2800" dirty="0">
              <a:latin typeface="メイリオ" panose="020B0604030504040204" pitchFamily="50" charset="-128"/>
              <a:ea typeface="メイリオ" panose="020B0604030504040204" pitchFamily="50" charset="-128"/>
            </a:endParaRPr>
          </a:p>
        </p:txBody>
      </p:sp>
      <p:sp>
        <p:nvSpPr>
          <p:cNvPr id="7" name="テキスト ボックス 6">
            <a:extLst>
              <a:ext uri="{FF2B5EF4-FFF2-40B4-BE49-F238E27FC236}">
                <a16:creationId xmlns:a16="http://schemas.microsoft.com/office/drawing/2014/main" id="{8FDF595C-B8EB-474D-8EA6-67DE89E20479}"/>
              </a:ext>
            </a:extLst>
          </p:cNvPr>
          <p:cNvSpPr txBox="1"/>
          <p:nvPr/>
        </p:nvSpPr>
        <p:spPr>
          <a:xfrm>
            <a:off x="838198" y="3588411"/>
            <a:ext cx="4844714" cy="1446550"/>
          </a:xfrm>
          <a:prstGeom prst="rect">
            <a:avLst/>
          </a:prstGeom>
          <a:noFill/>
          <a:ln w="28575">
            <a:solidFill>
              <a:schemeClr val="accent1"/>
            </a:solidFill>
          </a:ln>
        </p:spPr>
        <p:txBody>
          <a:bodyPr wrap="square" rtlCol="0">
            <a:spAutoFit/>
          </a:bodyPr>
          <a:lstStyle/>
          <a:p>
            <a:pPr algn="ctr"/>
            <a:r>
              <a:rPr lang="ja-JP" altLang="en-US" sz="3200" b="1" dirty="0">
                <a:latin typeface="メイリオ" panose="020B0604030504040204" pitchFamily="50" charset="-128"/>
                <a:ea typeface="メイリオ" panose="020B0604030504040204" pitchFamily="50" charset="-128"/>
              </a:rPr>
              <a:t>人間科学研究</a:t>
            </a:r>
            <a:br>
              <a:rPr lang="en-US" altLang="ja-JP" sz="2800" dirty="0">
                <a:latin typeface="メイリオ" panose="020B0604030504040204" pitchFamily="50" charset="-128"/>
                <a:ea typeface="メイリオ" panose="020B0604030504040204" pitchFamily="50" charset="-128"/>
              </a:rPr>
            </a:br>
            <a:r>
              <a:rPr lang="ja-JP" altLang="en-US" sz="2800" dirty="0">
                <a:latin typeface="メイリオ" panose="020B0604030504040204" pitchFamily="50" charset="-128"/>
                <a:ea typeface="メイリオ" panose="020B0604030504040204" pitchFamily="50" charset="-128"/>
              </a:rPr>
              <a:t>閉鎖・異文化環境下における精神・心理学的現象の評価</a:t>
            </a:r>
            <a:endParaRPr kumimoji="1" lang="ja-JP" altLang="en-US" sz="2800" dirty="0">
              <a:latin typeface="メイリオ" panose="020B0604030504040204" pitchFamily="50" charset="-128"/>
              <a:ea typeface="メイリオ" panose="020B0604030504040204" pitchFamily="50" charset="-128"/>
            </a:endParaRPr>
          </a:p>
        </p:txBody>
      </p:sp>
      <p:sp>
        <p:nvSpPr>
          <p:cNvPr id="8" name="テキスト ボックス 7">
            <a:extLst>
              <a:ext uri="{FF2B5EF4-FFF2-40B4-BE49-F238E27FC236}">
                <a16:creationId xmlns:a16="http://schemas.microsoft.com/office/drawing/2014/main" id="{2FEC4F04-11C4-445C-B542-5399F17AD6EE}"/>
              </a:ext>
            </a:extLst>
          </p:cNvPr>
          <p:cNvSpPr txBox="1"/>
          <p:nvPr/>
        </p:nvSpPr>
        <p:spPr>
          <a:xfrm>
            <a:off x="838200" y="5301534"/>
            <a:ext cx="4844712" cy="1015663"/>
          </a:xfrm>
          <a:prstGeom prst="rect">
            <a:avLst/>
          </a:prstGeom>
          <a:noFill/>
          <a:ln w="28575">
            <a:solidFill>
              <a:schemeClr val="accent1"/>
            </a:solidFill>
          </a:ln>
        </p:spPr>
        <p:txBody>
          <a:bodyPr wrap="square" rtlCol="0">
            <a:spAutoFit/>
          </a:bodyPr>
          <a:lstStyle/>
          <a:p>
            <a:pPr algn="ctr"/>
            <a:r>
              <a:rPr lang="ja-JP" altLang="en-US" sz="3200" b="1" dirty="0">
                <a:latin typeface="メイリオ" panose="020B0604030504040204" pitchFamily="50" charset="-128"/>
                <a:ea typeface="メイリオ" panose="020B0604030504040204" pitchFamily="50" charset="-128"/>
              </a:rPr>
              <a:t>放射線生物医学研究</a:t>
            </a:r>
            <a:br>
              <a:rPr lang="en-US" altLang="ja-JP" sz="2800" dirty="0">
                <a:latin typeface="メイリオ" panose="020B0604030504040204" pitchFamily="50" charset="-128"/>
                <a:ea typeface="メイリオ" panose="020B0604030504040204" pitchFamily="50" charset="-128"/>
              </a:rPr>
            </a:br>
            <a:r>
              <a:rPr lang="ja-JP" altLang="en-US" sz="2800" dirty="0">
                <a:latin typeface="メイリオ" panose="020B0604030504040204" pitchFamily="50" charset="-128"/>
                <a:ea typeface="メイリオ" panose="020B0604030504040204" pitchFamily="50" charset="-128"/>
              </a:rPr>
              <a:t>宇宙放射線の生物影響評価</a:t>
            </a:r>
            <a:endParaRPr kumimoji="1" lang="ja-JP" altLang="en-US" sz="2800" dirty="0">
              <a:latin typeface="メイリオ" panose="020B0604030504040204" pitchFamily="50" charset="-128"/>
              <a:ea typeface="メイリオ" panose="020B0604030504040204" pitchFamily="50" charset="-128"/>
            </a:endParaRPr>
          </a:p>
        </p:txBody>
      </p:sp>
      <p:sp>
        <p:nvSpPr>
          <p:cNvPr id="9" name="テキスト ボックス 8">
            <a:extLst>
              <a:ext uri="{FF2B5EF4-FFF2-40B4-BE49-F238E27FC236}">
                <a16:creationId xmlns:a16="http://schemas.microsoft.com/office/drawing/2014/main" id="{C268561C-FC24-4D25-BFD4-ED59AD70B596}"/>
              </a:ext>
            </a:extLst>
          </p:cNvPr>
          <p:cNvSpPr txBox="1"/>
          <p:nvPr/>
        </p:nvSpPr>
        <p:spPr>
          <a:xfrm>
            <a:off x="6227527" y="1875289"/>
            <a:ext cx="5494417" cy="1446550"/>
          </a:xfrm>
          <a:prstGeom prst="rect">
            <a:avLst/>
          </a:prstGeom>
          <a:noFill/>
          <a:ln w="28575">
            <a:solidFill>
              <a:schemeClr val="accent1"/>
            </a:solidFill>
          </a:ln>
        </p:spPr>
        <p:txBody>
          <a:bodyPr wrap="square" rtlCol="0">
            <a:spAutoFit/>
          </a:bodyPr>
          <a:lstStyle/>
          <a:p>
            <a:pPr algn="ctr"/>
            <a:r>
              <a:rPr lang="ja-JP" altLang="en-US" sz="3200" b="1" dirty="0">
                <a:latin typeface="メイリオ" panose="020B0604030504040204" pitchFamily="50" charset="-128"/>
                <a:ea typeface="メイリオ" panose="020B0604030504040204" pitchFamily="50" charset="-128"/>
              </a:rPr>
              <a:t>環境衛生研究</a:t>
            </a:r>
            <a:br>
              <a:rPr lang="en-US" altLang="ja-JP" sz="2800" dirty="0">
                <a:latin typeface="メイリオ" panose="020B0604030504040204" pitchFamily="50" charset="-128"/>
                <a:ea typeface="メイリオ" panose="020B0604030504040204" pitchFamily="50" charset="-128"/>
              </a:rPr>
            </a:br>
            <a:r>
              <a:rPr lang="ja-JP" altLang="en-US" sz="2800" dirty="0">
                <a:latin typeface="メイリオ" panose="020B0604030504040204" pitchFamily="50" charset="-128"/>
                <a:ea typeface="メイリオ" panose="020B0604030504040204" pitchFamily="50" charset="-128"/>
              </a:rPr>
              <a:t>宇宙ステーション内のガス、</a:t>
            </a:r>
            <a:br>
              <a:rPr lang="en-US" altLang="ja-JP" sz="2800" dirty="0">
                <a:latin typeface="メイリオ" panose="020B0604030504040204" pitchFamily="50" charset="-128"/>
                <a:ea typeface="メイリオ" panose="020B0604030504040204" pitchFamily="50" charset="-128"/>
              </a:rPr>
            </a:br>
            <a:r>
              <a:rPr lang="ja-JP" altLang="en-US" sz="2800" dirty="0">
                <a:latin typeface="メイリオ" panose="020B0604030504040204" pitchFamily="50" charset="-128"/>
                <a:ea typeface="メイリオ" panose="020B0604030504040204" pitchFamily="50" charset="-128"/>
              </a:rPr>
              <a:t>微生物などの環境モニター</a:t>
            </a:r>
            <a:endParaRPr kumimoji="1" lang="ja-JP" altLang="en-US" sz="2800" dirty="0">
              <a:latin typeface="メイリオ" panose="020B0604030504040204" pitchFamily="50" charset="-128"/>
              <a:ea typeface="メイリオ" panose="020B0604030504040204" pitchFamily="50" charset="-128"/>
            </a:endParaRPr>
          </a:p>
        </p:txBody>
      </p:sp>
      <p:sp>
        <p:nvSpPr>
          <p:cNvPr id="10" name="テキスト ボックス 9">
            <a:extLst>
              <a:ext uri="{FF2B5EF4-FFF2-40B4-BE49-F238E27FC236}">
                <a16:creationId xmlns:a16="http://schemas.microsoft.com/office/drawing/2014/main" id="{2989CA4B-D083-4F56-85A5-C6E4D40B4FDE}"/>
              </a:ext>
            </a:extLst>
          </p:cNvPr>
          <p:cNvSpPr txBox="1"/>
          <p:nvPr/>
        </p:nvSpPr>
        <p:spPr>
          <a:xfrm>
            <a:off x="6227527" y="3588411"/>
            <a:ext cx="5494418" cy="1446550"/>
          </a:xfrm>
          <a:prstGeom prst="rect">
            <a:avLst/>
          </a:prstGeom>
          <a:noFill/>
          <a:ln w="28575">
            <a:solidFill>
              <a:schemeClr val="accent1"/>
            </a:solidFill>
          </a:ln>
        </p:spPr>
        <p:txBody>
          <a:bodyPr wrap="square" rtlCol="0">
            <a:spAutoFit/>
          </a:bodyPr>
          <a:lstStyle/>
          <a:p>
            <a:pPr algn="ctr"/>
            <a:r>
              <a:rPr lang="ja-JP" altLang="en-US" sz="3200" b="1" dirty="0">
                <a:latin typeface="メイリオ" panose="020B0604030504040204" pitchFamily="50" charset="-128"/>
                <a:ea typeface="メイリオ" panose="020B0604030504040204" pitchFamily="50" charset="-128"/>
              </a:rPr>
              <a:t>軌道上健康管理システム研究</a:t>
            </a:r>
            <a:br>
              <a:rPr lang="en-US" altLang="ja-JP" sz="2800" dirty="0">
                <a:latin typeface="メイリオ" panose="020B0604030504040204" pitchFamily="50" charset="-128"/>
                <a:ea typeface="メイリオ" panose="020B0604030504040204" pitchFamily="50" charset="-128"/>
              </a:rPr>
            </a:br>
            <a:r>
              <a:rPr lang="ja-JP" altLang="en-US" sz="2800" dirty="0">
                <a:latin typeface="メイリオ" panose="020B0604030504040204" pitchFamily="50" charset="-128"/>
                <a:ea typeface="メイリオ" panose="020B0604030504040204" pitchFamily="50" charset="-128"/>
              </a:rPr>
              <a:t>地球上から宇宙へ向けた</a:t>
            </a:r>
            <a:br>
              <a:rPr lang="en-US" altLang="ja-JP" sz="2800" dirty="0">
                <a:latin typeface="メイリオ" panose="020B0604030504040204" pitchFamily="50" charset="-128"/>
                <a:ea typeface="メイリオ" panose="020B0604030504040204" pitchFamily="50" charset="-128"/>
              </a:rPr>
            </a:br>
            <a:r>
              <a:rPr lang="ja-JP" altLang="en-US" sz="2800" dirty="0">
                <a:latin typeface="メイリオ" panose="020B0604030504040204" pitchFamily="50" charset="-128"/>
                <a:ea typeface="メイリオ" panose="020B0604030504040204" pitchFamily="50" charset="-128"/>
              </a:rPr>
              <a:t>遠隔医療システムの構築</a:t>
            </a:r>
            <a:endParaRPr kumimoji="1" lang="ja-JP" altLang="en-US" sz="2800" dirty="0">
              <a:latin typeface="メイリオ" panose="020B0604030504040204" pitchFamily="50" charset="-128"/>
              <a:ea typeface="メイリオ" panose="020B0604030504040204" pitchFamily="50" charset="-128"/>
            </a:endParaRPr>
          </a:p>
        </p:txBody>
      </p:sp>
      <p:sp>
        <p:nvSpPr>
          <p:cNvPr id="11" name="テキスト ボックス 10">
            <a:extLst>
              <a:ext uri="{FF2B5EF4-FFF2-40B4-BE49-F238E27FC236}">
                <a16:creationId xmlns:a16="http://schemas.microsoft.com/office/drawing/2014/main" id="{D0E951D3-8E20-4A05-8329-CEB408CCAF64}"/>
              </a:ext>
            </a:extLst>
          </p:cNvPr>
          <p:cNvSpPr txBox="1"/>
          <p:nvPr/>
        </p:nvSpPr>
        <p:spPr>
          <a:xfrm>
            <a:off x="204186" y="6468291"/>
            <a:ext cx="798991" cy="369332"/>
          </a:xfrm>
          <a:prstGeom prst="rect">
            <a:avLst/>
          </a:prstGeom>
          <a:noFill/>
        </p:spPr>
        <p:txBody>
          <a:bodyPr wrap="square" rtlCol="0">
            <a:spAutoFit/>
          </a:bodyPr>
          <a:lstStyle/>
          <a:p>
            <a:fld id="{663BECE7-468A-4756-BEAC-1E32424108BE}" type="slidenum">
              <a:rPr kumimoji="1" lang="ja-JP" altLang="en-US" smtClean="0">
                <a:solidFill>
                  <a:schemeClr val="bg1">
                    <a:lumMod val="50000"/>
                  </a:schemeClr>
                </a:solidFill>
              </a:rPr>
              <a:t>6</a:t>
            </a:fld>
            <a:endParaRPr kumimoji="1" lang="ja-JP" altLang="en-US" dirty="0">
              <a:solidFill>
                <a:schemeClr val="bg1">
                  <a:lumMod val="50000"/>
                </a:schemeClr>
              </a:solidFill>
            </a:endParaRPr>
          </a:p>
        </p:txBody>
      </p:sp>
    </p:spTree>
    <p:extLst>
      <p:ext uri="{BB962C8B-B14F-4D97-AF65-F5344CB8AC3E}">
        <p14:creationId xmlns:p14="http://schemas.microsoft.com/office/powerpoint/2010/main" val="40484755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1171E67-3344-408E-B6F8-BF5D5387A05E}"/>
              </a:ext>
            </a:extLst>
          </p:cNvPr>
          <p:cNvSpPr>
            <a:spLocks noGrp="1"/>
          </p:cNvSpPr>
          <p:nvPr>
            <p:ph type="title"/>
          </p:nvPr>
        </p:nvSpPr>
        <p:spPr/>
        <p:txBody>
          <a:bodyPr/>
          <a:lstStyle/>
          <a:p>
            <a:r>
              <a:rPr lang="ja-JP" altLang="en-US" dirty="0">
                <a:latin typeface="メイリオ" panose="020B0604030504040204" pitchFamily="50" charset="-128"/>
                <a:ea typeface="メイリオ" panose="020B0604030504040204" pitchFamily="50" charset="-128"/>
              </a:rPr>
              <a:t>地球の周回軌道上での</a:t>
            </a:r>
            <a:r>
              <a:rPr kumimoji="1" lang="ja-JP" altLang="en-US" dirty="0">
                <a:latin typeface="メイリオ" panose="020B0604030504040204" pitchFamily="50" charset="-128"/>
                <a:ea typeface="メイリオ" panose="020B0604030504040204" pitchFamily="50" charset="-128"/>
              </a:rPr>
              <a:t>重力は微小</a:t>
            </a:r>
          </a:p>
        </p:txBody>
      </p:sp>
      <p:pic>
        <p:nvPicPr>
          <p:cNvPr id="7" name="コンテンツ プレースホルダー 6" descr="ダイアグラム, 設計図&#10;&#10;自動的に生成された説明">
            <a:extLst>
              <a:ext uri="{FF2B5EF4-FFF2-40B4-BE49-F238E27FC236}">
                <a16:creationId xmlns:a16="http://schemas.microsoft.com/office/drawing/2014/main" id="{144C2170-4CC7-488B-878E-E6A33134E4B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84415" y="2760106"/>
            <a:ext cx="5423170" cy="3892851"/>
          </a:xfrm>
        </p:spPr>
      </p:pic>
      <p:sp>
        <p:nvSpPr>
          <p:cNvPr id="8" name="テキスト ボックス 7">
            <a:extLst>
              <a:ext uri="{FF2B5EF4-FFF2-40B4-BE49-F238E27FC236}">
                <a16:creationId xmlns:a16="http://schemas.microsoft.com/office/drawing/2014/main" id="{81366010-2CFF-4DA9-9994-8710F2E8BE9E}"/>
              </a:ext>
            </a:extLst>
          </p:cNvPr>
          <p:cNvSpPr txBox="1"/>
          <p:nvPr/>
        </p:nvSpPr>
        <p:spPr>
          <a:xfrm>
            <a:off x="9205812" y="6468291"/>
            <a:ext cx="3210777" cy="369332"/>
          </a:xfrm>
          <a:prstGeom prst="rect">
            <a:avLst/>
          </a:prstGeom>
          <a:noFill/>
        </p:spPr>
        <p:txBody>
          <a:bodyPr wrap="square" rtlCol="0">
            <a:spAutoFit/>
          </a:bodyPr>
          <a:lstStyle/>
          <a:p>
            <a:r>
              <a:rPr kumimoji="1" lang="ja-JP" altLang="en-US" dirty="0">
                <a:latin typeface="メイリオ" panose="020B0604030504040204" pitchFamily="50" charset="-128"/>
                <a:ea typeface="メイリオ" panose="020B0604030504040204" pitchFamily="50" charset="-128"/>
              </a:rPr>
              <a:t>（参考文献［</a:t>
            </a:r>
            <a:r>
              <a:rPr kumimoji="1" lang="en-US" altLang="ja-JP" dirty="0">
                <a:latin typeface="メイリオ" panose="020B0604030504040204" pitchFamily="50" charset="-128"/>
                <a:ea typeface="メイリオ" panose="020B0604030504040204" pitchFamily="50" charset="-128"/>
              </a:rPr>
              <a:t>1</a:t>
            </a:r>
            <a:r>
              <a:rPr kumimoji="1" lang="ja-JP" altLang="en-US" dirty="0">
                <a:latin typeface="メイリオ" panose="020B0604030504040204" pitchFamily="50" charset="-128"/>
                <a:ea typeface="メイリオ" panose="020B0604030504040204" pitchFamily="50" charset="-128"/>
              </a:rPr>
              <a:t>］より引用）</a:t>
            </a:r>
          </a:p>
        </p:txBody>
      </p:sp>
      <p:sp>
        <p:nvSpPr>
          <p:cNvPr id="9" name="コンテンツ プレースホルダー 2">
            <a:extLst>
              <a:ext uri="{FF2B5EF4-FFF2-40B4-BE49-F238E27FC236}">
                <a16:creationId xmlns:a16="http://schemas.microsoft.com/office/drawing/2014/main" id="{43567F8E-ABED-4FE3-AC7B-7240BD3B7BB2}"/>
              </a:ext>
            </a:extLst>
          </p:cNvPr>
          <p:cNvSpPr txBox="1">
            <a:spLocks/>
          </p:cNvSpPr>
          <p:nvPr/>
        </p:nvSpPr>
        <p:spPr>
          <a:xfrm>
            <a:off x="838201" y="1825625"/>
            <a:ext cx="1112002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r>
              <a:rPr lang="ja-JP" altLang="en-US" dirty="0">
                <a:latin typeface="メイリオ" panose="020B0604030504040204" pitchFamily="50" charset="-128"/>
                <a:ea typeface="メイリオ" panose="020B0604030504040204" pitchFamily="50" charset="-128"/>
              </a:rPr>
              <a:t>人体を含めた物体にかかる重力と回転運動による遠心力がつりあうため、宇宙飛行士は無重力環境におかれる</a:t>
            </a:r>
            <a:endParaRPr lang="en-US" altLang="ja-JP" dirty="0"/>
          </a:p>
        </p:txBody>
      </p:sp>
      <p:sp>
        <p:nvSpPr>
          <p:cNvPr id="11" name="テキスト ボックス 10">
            <a:extLst>
              <a:ext uri="{FF2B5EF4-FFF2-40B4-BE49-F238E27FC236}">
                <a16:creationId xmlns:a16="http://schemas.microsoft.com/office/drawing/2014/main" id="{32C7F39E-D863-4798-B9F0-28193C3D25F1}"/>
              </a:ext>
            </a:extLst>
          </p:cNvPr>
          <p:cNvSpPr txBox="1"/>
          <p:nvPr/>
        </p:nvSpPr>
        <p:spPr>
          <a:xfrm>
            <a:off x="204186" y="6468291"/>
            <a:ext cx="798991" cy="369332"/>
          </a:xfrm>
          <a:prstGeom prst="rect">
            <a:avLst/>
          </a:prstGeom>
          <a:noFill/>
        </p:spPr>
        <p:txBody>
          <a:bodyPr wrap="square" rtlCol="0">
            <a:spAutoFit/>
          </a:bodyPr>
          <a:lstStyle/>
          <a:p>
            <a:fld id="{663BECE7-468A-4756-BEAC-1E32424108BE}" type="slidenum">
              <a:rPr kumimoji="1" lang="ja-JP" altLang="en-US" smtClean="0">
                <a:solidFill>
                  <a:schemeClr val="bg1">
                    <a:lumMod val="50000"/>
                  </a:schemeClr>
                </a:solidFill>
              </a:rPr>
              <a:t>7</a:t>
            </a:fld>
            <a:endParaRPr kumimoji="1" lang="ja-JP" altLang="en-US" dirty="0">
              <a:solidFill>
                <a:schemeClr val="bg1">
                  <a:lumMod val="50000"/>
                </a:schemeClr>
              </a:solidFill>
            </a:endParaRPr>
          </a:p>
        </p:txBody>
      </p:sp>
    </p:spTree>
    <p:extLst>
      <p:ext uri="{BB962C8B-B14F-4D97-AF65-F5344CB8AC3E}">
        <p14:creationId xmlns:p14="http://schemas.microsoft.com/office/powerpoint/2010/main" val="37566214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1171E67-3344-408E-B6F8-BF5D5387A05E}"/>
              </a:ext>
            </a:extLst>
          </p:cNvPr>
          <p:cNvSpPr>
            <a:spLocks noGrp="1"/>
          </p:cNvSpPr>
          <p:nvPr>
            <p:ph type="title"/>
          </p:nvPr>
        </p:nvSpPr>
        <p:spPr/>
        <p:txBody>
          <a:bodyPr/>
          <a:lstStyle/>
          <a:p>
            <a:r>
              <a:rPr kumimoji="1" lang="ja-JP" altLang="en-US" dirty="0">
                <a:latin typeface="メイリオ" panose="020B0604030504040204" pitchFamily="50" charset="-128"/>
                <a:ea typeface="メイリオ" panose="020B0604030504040204" pitchFamily="50" charset="-128"/>
              </a:rPr>
              <a:t>宇宙飛行士に現れる変化</a:t>
            </a:r>
          </a:p>
        </p:txBody>
      </p:sp>
      <p:sp>
        <p:nvSpPr>
          <p:cNvPr id="6" name="四角形: 角を丸くする 5">
            <a:extLst>
              <a:ext uri="{FF2B5EF4-FFF2-40B4-BE49-F238E27FC236}">
                <a16:creationId xmlns:a16="http://schemas.microsoft.com/office/drawing/2014/main" id="{B2DB9BC4-A826-4911-963B-56D2BF766E22}"/>
              </a:ext>
            </a:extLst>
          </p:cNvPr>
          <p:cNvSpPr/>
          <p:nvPr/>
        </p:nvSpPr>
        <p:spPr>
          <a:xfrm>
            <a:off x="1027460" y="2211349"/>
            <a:ext cx="2672180" cy="1047565"/>
          </a:xfrm>
          <a:prstGeom prst="roundRect">
            <a:avLst/>
          </a:prstGeom>
          <a:ln w="19050"/>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2000" dirty="0">
                <a:latin typeface="メイリオ" panose="020B0604030504040204" pitchFamily="50" charset="-128"/>
                <a:ea typeface="メイリオ" panose="020B0604030504040204" pitchFamily="50" charset="-128"/>
              </a:rPr>
              <a:t>血圧の変動・</a:t>
            </a:r>
            <a:br>
              <a:rPr kumimoji="1" lang="en-US" altLang="ja-JP" sz="2000" dirty="0">
                <a:latin typeface="メイリオ" panose="020B0604030504040204" pitchFamily="50" charset="-128"/>
                <a:ea typeface="メイリオ" panose="020B0604030504040204" pitchFamily="50" charset="-128"/>
              </a:rPr>
            </a:br>
            <a:r>
              <a:rPr kumimoji="1" lang="ja-JP" altLang="en-US" sz="2000" dirty="0">
                <a:latin typeface="メイリオ" panose="020B0604030504040204" pitchFamily="50" charset="-128"/>
                <a:ea typeface="メイリオ" panose="020B0604030504040204" pitchFamily="50" charset="-128"/>
              </a:rPr>
              <a:t>調節能力の低下</a:t>
            </a:r>
          </a:p>
        </p:txBody>
      </p:sp>
      <p:sp>
        <p:nvSpPr>
          <p:cNvPr id="7" name="四角形: 角を丸くする 6">
            <a:extLst>
              <a:ext uri="{FF2B5EF4-FFF2-40B4-BE49-F238E27FC236}">
                <a16:creationId xmlns:a16="http://schemas.microsoft.com/office/drawing/2014/main" id="{17528D34-AF01-40CC-921A-F8EBD79CA2E5}"/>
              </a:ext>
            </a:extLst>
          </p:cNvPr>
          <p:cNvSpPr/>
          <p:nvPr/>
        </p:nvSpPr>
        <p:spPr>
          <a:xfrm>
            <a:off x="3412585" y="4182266"/>
            <a:ext cx="2377736" cy="1047565"/>
          </a:xfrm>
          <a:prstGeom prst="roundRect">
            <a:avLst/>
          </a:prstGeom>
          <a:ln w="19050"/>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2000" dirty="0">
                <a:latin typeface="メイリオ" panose="020B0604030504040204" pitchFamily="50" charset="-128"/>
                <a:ea typeface="メイリオ" panose="020B0604030504040204" pitchFamily="50" charset="-128"/>
              </a:rPr>
              <a:t>体内に蓄えられる酸素量の減少</a:t>
            </a:r>
          </a:p>
        </p:txBody>
      </p:sp>
      <p:sp>
        <p:nvSpPr>
          <p:cNvPr id="12" name="四角形: 角を丸くする 11">
            <a:extLst>
              <a:ext uri="{FF2B5EF4-FFF2-40B4-BE49-F238E27FC236}">
                <a16:creationId xmlns:a16="http://schemas.microsoft.com/office/drawing/2014/main" id="{896AC522-AA12-478B-B87D-8F8F7F0B2005}"/>
              </a:ext>
            </a:extLst>
          </p:cNvPr>
          <p:cNvSpPr/>
          <p:nvPr/>
        </p:nvSpPr>
        <p:spPr>
          <a:xfrm>
            <a:off x="8356236" y="1976141"/>
            <a:ext cx="1913138" cy="1050059"/>
          </a:xfrm>
          <a:prstGeom prst="roundRect">
            <a:avLst/>
          </a:prstGeom>
          <a:ln w="19050"/>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2000" dirty="0">
                <a:latin typeface="メイリオ" panose="020B0604030504040204" pitchFamily="50" charset="-128"/>
                <a:ea typeface="メイリオ" panose="020B0604030504040204" pitchFamily="50" charset="-128"/>
              </a:rPr>
              <a:t>体温調節能力の低下</a:t>
            </a:r>
          </a:p>
        </p:txBody>
      </p:sp>
      <p:sp>
        <p:nvSpPr>
          <p:cNvPr id="14" name="四角形: 角を丸くする 13">
            <a:extLst>
              <a:ext uri="{FF2B5EF4-FFF2-40B4-BE49-F238E27FC236}">
                <a16:creationId xmlns:a16="http://schemas.microsoft.com/office/drawing/2014/main" id="{C547FC90-3336-4235-B5E7-2F1493C5AB1A}"/>
              </a:ext>
            </a:extLst>
          </p:cNvPr>
          <p:cNvSpPr/>
          <p:nvPr/>
        </p:nvSpPr>
        <p:spPr>
          <a:xfrm>
            <a:off x="6979999" y="4116203"/>
            <a:ext cx="2217938" cy="1047565"/>
          </a:xfrm>
          <a:prstGeom prst="roundRect">
            <a:avLst/>
          </a:prstGeom>
          <a:ln w="19050"/>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2000" dirty="0">
                <a:latin typeface="メイリオ" panose="020B0604030504040204" pitchFamily="50" charset="-128"/>
                <a:ea typeface="メイリオ" panose="020B0604030504040204" pitchFamily="50" charset="-128"/>
              </a:rPr>
              <a:t>視力の低下</a:t>
            </a:r>
          </a:p>
        </p:txBody>
      </p:sp>
      <p:sp>
        <p:nvSpPr>
          <p:cNvPr id="10" name="四角形: 角を丸くする 9">
            <a:extLst>
              <a:ext uri="{FF2B5EF4-FFF2-40B4-BE49-F238E27FC236}">
                <a16:creationId xmlns:a16="http://schemas.microsoft.com/office/drawing/2014/main" id="{B35B7C17-ECFC-436F-9027-A89592602ECD}"/>
              </a:ext>
            </a:extLst>
          </p:cNvPr>
          <p:cNvSpPr/>
          <p:nvPr/>
        </p:nvSpPr>
        <p:spPr>
          <a:xfrm>
            <a:off x="5574211" y="3332842"/>
            <a:ext cx="2065538" cy="1047565"/>
          </a:xfrm>
          <a:prstGeom prst="roundRect">
            <a:avLst/>
          </a:prstGeom>
          <a:ln w="19050"/>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2000" dirty="0">
                <a:latin typeface="メイリオ" panose="020B0604030504040204" pitchFamily="50" charset="-128"/>
                <a:ea typeface="メイリオ" panose="020B0604030504040204" pitchFamily="50" charset="-128"/>
              </a:rPr>
              <a:t>腸の働きの低下</a:t>
            </a:r>
          </a:p>
        </p:txBody>
      </p:sp>
      <p:sp>
        <p:nvSpPr>
          <p:cNvPr id="16" name="コンテンツ プレースホルダー 2">
            <a:extLst>
              <a:ext uri="{FF2B5EF4-FFF2-40B4-BE49-F238E27FC236}">
                <a16:creationId xmlns:a16="http://schemas.microsoft.com/office/drawing/2014/main" id="{F69D835D-2F04-442B-808E-03D1E940CD02}"/>
              </a:ext>
            </a:extLst>
          </p:cNvPr>
          <p:cNvSpPr>
            <a:spLocks noGrp="1"/>
          </p:cNvSpPr>
          <p:nvPr>
            <p:ph idx="1"/>
          </p:nvPr>
        </p:nvSpPr>
        <p:spPr>
          <a:xfrm>
            <a:off x="1842668" y="5742892"/>
            <a:ext cx="8801863" cy="945181"/>
          </a:xfrm>
        </p:spPr>
        <p:txBody>
          <a:bodyPr>
            <a:normAutofit fontScale="92500"/>
          </a:bodyPr>
          <a:lstStyle/>
          <a:p>
            <a:pPr marL="0" indent="0">
              <a:lnSpc>
                <a:spcPct val="150000"/>
              </a:lnSpc>
              <a:buNone/>
            </a:pPr>
            <a:r>
              <a:rPr kumimoji="1" lang="ja-JP" altLang="en-US" dirty="0">
                <a:latin typeface="メイリオ" panose="020B0604030504040204" pitchFamily="50" charset="-128"/>
                <a:ea typeface="メイリオ" panose="020B0604030504040204" pitchFamily="50" charset="-128"/>
              </a:rPr>
              <a:t>→ これらの現象の多くは、地球に帰還すると回復する</a:t>
            </a:r>
            <a:endParaRPr kumimoji="1" lang="en-US" altLang="ja-JP" dirty="0"/>
          </a:p>
        </p:txBody>
      </p:sp>
      <p:sp>
        <p:nvSpPr>
          <p:cNvPr id="17" name="テキスト ボックス 16">
            <a:extLst>
              <a:ext uri="{FF2B5EF4-FFF2-40B4-BE49-F238E27FC236}">
                <a16:creationId xmlns:a16="http://schemas.microsoft.com/office/drawing/2014/main" id="{841744BF-44D9-4D00-B38B-86B0A95FC635}"/>
              </a:ext>
            </a:extLst>
          </p:cNvPr>
          <p:cNvSpPr txBox="1"/>
          <p:nvPr/>
        </p:nvSpPr>
        <p:spPr>
          <a:xfrm>
            <a:off x="204186" y="6468291"/>
            <a:ext cx="798991" cy="369332"/>
          </a:xfrm>
          <a:prstGeom prst="rect">
            <a:avLst/>
          </a:prstGeom>
          <a:noFill/>
        </p:spPr>
        <p:txBody>
          <a:bodyPr wrap="square" rtlCol="0">
            <a:spAutoFit/>
          </a:bodyPr>
          <a:lstStyle/>
          <a:p>
            <a:fld id="{663BECE7-468A-4756-BEAC-1E32424108BE}" type="slidenum">
              <a:rPr kumimoji="1" lang="ja-JP" altLang="en-US" smtClean="0">
                <a:solidFill>
                  <a:schemeClr val="bg1">
                    <a:lumMod val="50000"/>
                  </a:schemeClr>
                </a:solidFill>
              </a:rPr>
              <a:t>8</a:t>
            </a:fld>
            <a:endParaRPr kumimoji="1" lang="ja-JP" altLang="en-US" dirty="0">
              <a:solidFill>
                <a:schemeClr val="bg1">
                  <a:lumMod val="50000"/>
                </a:schemeClr>
              </a:solidFill>
            </a:endParaRPr>
          </a:p>
        </p:txBody>
      </p:sp>
      <p:sp>
        <p:nvSpPr>
          <p:cNvPr id="9" name="四角形: 角を丸くする 8">
            <a:extLst>
              <a:ext uri="{FF2B5EF4-FFF2-40B4-BE49-F238E27FC236}">
                <a16:creationId xmlns:a16="http://schemas.microsoft.com/office/drawing/2014/main" id="{4AB23E6A-7343-4BDC-BA5F-FFB8B78F800A}"/>
              </a:ext>
            </a:extLst>
          </p:cNvPr>
          <p:cNvSpPr/>
          <p:nvPr/>
        </p:nvSpPr>
        <p:spPr>
          <a:xfrm>
            <a:off x="6276609" y="2404864"/>
            <a:ext cx="2217938" cy="1047565"/>
          </a:xfrm>
          <a:prstGeom prst="roundRect">
            <a:avLst/>
          </a:prstGeom>
          <a:ln w="19050"/>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2000" dirty="0">
                <a:latin typeface="メイリオ" panose="020B0604030504040204" pitchFamily="50" charset="-128"/>
                <a:ea typeface="メイリオ" panose="020B0604030504040204" pitchFamily="50" charset="-128"/>
              </a:rPr>
              <a:t>貧血</a:t>
            </a:r>
          </a:p>
        </p:txBody>
      </p:sp>
      <p:sp>
        <p:nvSpPr>
          <p:cNvPr id="15" name="四角形: 角を丸くする 14">
            <a:extLst>
              <a:ext uri="{FF2B5EF4-FFF2-40B4-BE49-F238E27FC236}">
                <a16:creationId xmlns:a16="http://schemas.microsoft.com/office/drawing/2014/main" id="{F9FC7FEE-0AC6-45DE-9812-678E91628286}"/>
              </a:ext>
            </a:extLst>
          </p:cNvPr>
          <p:cNvSpPr/>
          <p:nvPr/>
        </p:nvSpPr>
        <p:spPr>
          <a:xfrm>
            <a:off x="4318630" y="2145286"/>
            <a:ext cx="2217937" cy="1047565"/>
          </a:xfrm>
          <a:prstGeom prst="roundRect">
            <a:avLst/>
          </a:prstGeom>
          <a:ln w="19050"/>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2000" dirty="0">
                <a:latin typeface="メイリオ" panose="020B0604030504040204" pitchFamily="50" charset="-128"/>
                <a:ea typeface="メイリオ" panose="020B0604030504040204" pitchFamily="50" charset="-128"/>
              </a:rPr>
              <a:t>姿勢制御能力の低下</a:t>
            </a:r>
          </a:p>
        </p:txBody>
      </p:sp>
      <p:sp>
        <p:nvSpPr>
          <p:cNvPr id="8" name="四角形: 角を丸くする 7">
            <a:extLst>
              <a:ext uri="{FF2B5EF4-FFF2-40B4-BE49-F238E27FC236}">
                <a16:creationId xmlns:a16="http://schemas.microsoft.com/office/drawing/2014/main" id="{42E2CCC3-C608-4687-8928-442BBB44019D}"/>
              </a:ext>
            </a:extLst>
          </p:cNvPr>
          <p:cNvSpPr/>
          <p:nvPr/>
        </p:nvSpPr>
        <p:spPr>
          <a:xfrm>
            <a:off x="3079682" y="3068638"/>
            <a:ext cx="2217938" cy="1047565"/>
          </a:xfrm>
          <a:prstGeom prst="roundRect">
            <a:avLst/>
          </a:prstGeom>
          <a:ln w="19050"/>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2000" dirty="0">
                <a:latin typeface="メイリオ" panose="020B0604030504040204" pitchFamily="50" charset="-128"/>
                <a:ea typeface="メイリオ" panose="020B0604030504040204" pitchFamily="50" charset="-128"/>
              </a:rPr>
              <a:t>骨量の減少</a:t>
            </a:r>
          </a:p>
        </p:txBody>
      </p:sp>
      <p:sp>
        <p:nvSpPr>
          <p:cNvPr id="11" name="四角形: 角を丸くする 10">
            <a:extLst>
              <a:ext uri="{FF2B5EF4-FFF2-40B4-BE49-F238E27FC236}">
                <a16:creationId xmlns:a16="http://schemas.microsoft.com/office/drawing/2014/main" id="{20B7EB7B-4DCB-4B5C-AD00-E2EF6F2322BA}"/>
              </a:ext>
            </a:extLst>
          </p:cNvPr>
          <p:cNvSpPr/>
          <p:nvPr/>
        </p:nvSpPr>
        <p:spPr>
          <a:xfrm>
            <a:off x="1252622" y="3681272"/>
            <a:ext cx="2065537" cy="1047565"/>
          </a:xfrm>
          <a:prstGeom prst="roundRect">
            <a:avLst/>
          </a:prstGeom>
          <a:ln w="19050"/>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2000" dirty="0">
                <a:latin typeface="メイリオ" panose="020B0604030504040204" pitchFamily="50" charset="-128"/>
                <a:ea typeface="メイリオ" panose="020B0604030504040204" pitchFamily="50" charset="-128"/>
              </a:rPr>
              <a:t>免疫系の働きの低下</a:t>
            </a:r>
          </a:p>
        </p:txBody>
      </p:sp>
      <p:sp>
        <p:nvSpPr>
          <p:cNvPr id="13" name="四角形: 角を丸くする 12">
            <a:extLst>
              <a:ext uri="{FF2B5EF4-FFF2-40B4-BE49-F238E27FC236}">
                <a16:creationId xmlns:a16="http://schemas.microsoft.com/office/drawing/2014/main" id="{3F82E824-D59A-483A-AD76-0C707EF5B423}"/>
              </a:ext>
            </a:extLst>
          </p:cNvPr>
          <p:cNvSpPr/>
          <p:nvPr/>
        </p:nvSpPr>
        <p:spPr>
          <a:xfrm>
            <a:off x="8234588" y="3192851"/>
            <a:ext cx="2217938" cy="1047565"/>
          </a:xfrm>
          <a:prstGeom prst="roundRect">
            <a:avLst/>
          </a:prstGeom>
          <a:ln w="19050"/>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2000" dirty="0">
                <a:latin typeface="メイリオ" panose="020B0604030504040204" pitchFamily="50" charset="-128"/>
                <a:ea typeface="メイリオ" panose="020B0604030504040204" pitchFamily="50" charset="-128"/>
              </a:rPr>
              <a:t>眠りが浅くなる</a:t>
            </a:r>
          </a:p>
        </p:txBody>
      </p:sp>
    </p:spTree>
    <p:extLst>
      <p:ext uri="{BB962C8B-B14F-4D97-AF65-F5344CB8AC3E}">
        <p14:creationId xmlns:p14="http://schemas.microsoft.com/office/powerpoint/2010/main" val="35996654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1171E67-3344-408E-B6F8-BF5D5387A05E}"/>
              </a:ext>
            </a:extLst>
          </p:cNvPr>
          <p:cNvSpPr>
            <a:spLocks noGrp="1"/>
          </p:cNvSpPr>
          <p:nvPr>
            <p:ph type="title"/>
          </p:nvPr>
        </p:nvSpPr>
        <p:spPr/>
        <p:txBody>
          <a:bodyPr/>
          <a:lstStyle/>
          <a:p>
            <a:r>
              <a:rPr lang="ja-JP" altLang="en-US" u="sng" dirty="0">
                <a:uFill>
                  <a:solidFill>
                    <a:srgbClr val="669900"/>
                  </a:solidFill>
                </a:uFill>
                <a:latin typeface="メイリオ" panose="020B0604030504040204" pitchFamily="50" charset="-128"/>
                <a:ea typeface="メイリオ" panose="020B0604030504040204" pitchFamily="50" charset="-128"/>
              </a:rPr>
              <a:t>事例</a:t>
            </a:r>
            <a:r>
              <a:rPr lang="en-US" altLang="ja-JP" u="sng" dirty="0">
                <a:uFill>
                  <a:solidFill>
                    <a:srgbClr val="669900"/>
                  </a:solidFill>
                </a:uFill>
                <a:latin typeface="メイリオ" panose="020B0604030504040204" pitchFamily="50" charset="-128"/>
                <a:ea typeface="メイリオ" panose="020B0604030504040204" pitchFamily="50" charset="-128"/>
              </a:rPr>
              <a:t>1. </a:t>
            </a:r>
            <a:r>
              <a:rPr kumimoji="1" lang="ja-JP" altLang="en-US" u="sng" dirty="0">
                <a:uFill>
                  <a:solidFill>
                    <a:srgbClr val="669900"/>
                  </a:solidFill>
                </a:uFill>
                <a:latin typeface="メイリオ" panose="020B0604030504040204" pitchFamily="50" charset="-128"/>
                <a:ea typeface="メイリオ" panose="020B0604030504040204" pitchFamily="50" charset="-128"/>
              </a:rPr>
              <a:t>身長が伸びる</a:t>
            </a:r>
          </a:p>
        </p:txBody>
      </p:sp>
      <p:sp>
        <p:nvSpPr>
          <p:cNvPr id="3" name="コンテンツ プレースホルダー 2">
            <a:extLst>
              <a:ext uri="{FF2B5EF4-FFF2-40B4-BE49-F238E27FC236}">
                <a16:creationId xmlns:a16="http://schemas.microsoft.com/office/drawing/2014/main" id="{8A6FBC76-D0E3-4E6D-921F-68E6108F257C}"/>
              </a:ext>
            </a:extLst>
          </p:cNvPr>
          <p:cNvSpPr>
            <a:spLocks noGrp="1"/>
          </p:cNvSpPr>
          <p:nvPr>
            <p:ph idx="1"/>
          </p:nvPr>
        </p:nvSpPr>
        <p:spPr>
          <a:xfrm>
            <a:off x="838200" y="1690688"/>
            <a:ext cx="10515600" cy="4486275"/>
          </a:xfrm>
        </p:spPr>
        <p:txBody>
          <a:bodyPr/>
          <a:lstStyle/>
          <a:p>
            <a:pPr>
              <a:lnSpc>
                <a:spcPct val="100000"/>
              </a:lnSpc>
            </a:pPr>
            <a:r>
              <a:rPr kumimoji="1" lang="ja-JP" altLang="en-US" dirty="0">
                <a:latin typeface="メイリオ" panose="020B0604030504040204" pitchFamily="50" charset="-128"/>
                <a:ea typeface="メイリオ" panose="020B0604030504040204" pitchFamily="50" charset="-128"/>
              </a:rPr>
              <a:t>宇宙飛行士が</a:t>
            </a:r>
            <a:r>
              <a:rPr kumimoji="1" lang="en-US" altLang="ja-JP" dirty="0">
                <a:latin typeface="メイリオ" panose="020B0604030504040204" pitchFamily="50" charset="-128"/>
                <a:ea typeface="メイリオ" panose="020B0604030504040204" pitchFamily="50" charset="-128"/>
              </a:rPr>
              <a:t>5</a:t>
            </a:r>
            <a:r>
              <a:rPr kumimoji="1" lang="ja-JP" altLang="en-US" dirty="0">
                <a:latin typeface="メイリオ" panose="020B0604030504040204" pitchFamily="50" charset="-128"/>
                <a:ea typeface="メイリオ" panose="020B0604030504040204" pitchFamily="50" charset="-128"/>
              </a:rPr>
              <a:t>日間宇宙にいるだけで、身長は</a:t>
            </a:r>
            <a:r>
              <a:rPr kumimoji="1" lang="en-US" altLang="ja-JP" dirty="0">
                <a:latin typeface="メイリオ" panose="020B0604030504040204" pitchFamily="50" charset="-128"/>
                <a:ea typeface="メイリオ" panose="020B0604030504040204" pitchFamily="50" charset="-128"/>
              </a:rPr>
              <a:t>2-5 cm</a:t>
            </a:r>
            <a:r>
              <a:rPr kumimoji="1" lang="ja-JP" altLang="en-US" dirty="0">
                <a:latin typeface="メイリオ" panose="020B0604030504040204" pitchFamily="50" charset="-128"/>
                <a:ea typeface="メイリオ" panose="020B0604030504040204" pitchFamily="50" charset="-128"/>
              </a:rPr>
              <a:t>伸びる</a:t>
            </a:r>
            <a:endParaRPr kumimoji="1" lang="en-US" altLang="ja-JP" dirty="0">
              <a:latin typeface="メイリオ" panose="020B0604030504040204" pitchFamily="50" charset="-128"/>
              <a:ea typeface="メイリオ" panose="020B0604030504040204" pitchFamily="50" charset="-128"/>
            </a:endParaRPr>
          </a:p>
          <a:p>
            <a:pPr>
              <a:lnSpc>
                <a:spcPct val="100000"/>
              </a:lnSpc>
            </a:pPr>
            <a:r>
              <a:rPr lang="ja-JP" altLang="en-US" dirty="0">
                <a:latin typeface="メイリオ" panose="020B0604030504040204" pitchFamily="50" charset="-128"/>
                <a:ea typeface="メイリオ" panose="020B0604030504040204" pitchFamily="50" charset="-128"/>
              </a:rPr>
              <a:t>理由</a:t>
            </a:r>
            <a:r>
              <a:rPr kumimoji="1" lang="ja-JP" altLang="en-US" sz="2800" dirty="0">
                <a:latin typeface="メイリオ" panose="020B0604030504040204" pitchFamily="50" charset="-128"/>
                <a:ea typeface="メイリオ" panose="020B0604030504040204" pitchFamily="50" charset="-128"/>
              </a:rPr>
              <a:t>：脊髄の椎間</a:t>
            </a:r>
            <a:r>
              <a:rPr lang="ja-JP" altLang="en-US" dirty="0">
                <a:latin typeface="メイリオ" panose="020B0604030504040204" pitchFamily="50" charset="-128"/>
                <a:ea typeface="メイリオ" panose="020B0604030504040204" pitchFamily="50" charset="-128"/>
              </a:rPr>
              <a:t>円</a:t>
            </a:r>
            <a:r>
              <a:rPr kumimoji="1" lang="ja-JP" altLang="en-US" sz="2800" dirty="0">
                <a:latin typeface="メイリオ" panose="020B0604030504040204" pitchFamily="50" charset="-128"/>
                <a:ea typeface="メイリオ" panose="020B0604030504040204" pitchFamily="50" charset="-128"/>
              </a:rPr>
              <a:t>板（軟骨）が微小重力の下で伸びるから</a:t>
            </a:r>
            <a:endParaRPr kumimoji="1" lang="en-US" altLang="ja-JP" sz="2800" dirty="0">
              <a:latin typeface="メイリオ" panose="020B0604030504040204" pitchFamily="50" charset="-128"/>
              <a:ea typeface="メイリオ" panose="020B0604030504040204" pitchFamily="50" charset="-128"/>
            </a:endParaRPr>
          </a:p>
          <a:p>
            <a:pPr>
              <a:lnSpc>
                <a:spcPct val="150000"/>
              </a:lnSpc>
            </a:pPr>
            <a:endParaRPr kumimoji="1" lang="en-US" altLang="ja-JP" sz="2800" dirty="0">
              <a:latin typeface="メイリオ" panose="020B0604030504040204" pitchFamily="50" charset="-128"/>
              <a:ea typeface="メイリオ" panose="020B0604030504040204" pitchFamily="50" charset="-128"/>
            </a:endParaRPr>
          </a:p>
          <a:p>
            <a:pPr>
              <a:lnSpc>
                <a:spcPct val="100000"/>
              </a:lnSpc>
            </a:pPr>
            <a:r>
              <a:rPr lang="ja-JP" altLang="en-US" sz="2800" dirty="0">
                <a:latin typeface="メイリオ" panose="020B0604030504040204" pitchFamily="50" charset="-128"/>
                <a:ea typeface="メイリオ" panose="020B0604030504040204" pitchFamily="50" charset="-128"/>
              </a:rPr>
              <a:t>地上においても、寝る前の身長が</a:t>
            </a:r>
            <a:br>
              <a:rPr lang="en-US" altLang="ja-JP" sz="2800" dirty="0">
                <a:latin typeface="メイリオ" panose="020B0604030504040204" pitchFamily="50" charset="-128"/>
                <a:ea typeface="メイリオ" panose="020B0604030504040204" pitchFamily="50" charset="-128"/>
              </a:rPr>
            </a:br>
            <a:r>
              <a:rPr lang="ja-JP" altLang="en-US" sz="2800" dirty="0">
                <a:latin typeface="メイリオ" panose="020B0604030504040204" pitchFamily="50" charset="-128"/>
                <a:ea typeface="メイリオ" panose="020B0604030504040204" pitchFamily="50" charset="-128"/>
              </a:rPr>
              <a:t>起床時に比べて</a:t>
            </a:r>
            <a:r>
              <a:rPr lang="en-US" altLang="ja-JP" sz="2800" dirty="0">
                <a:latin typeface="メイリオ" panose="020B0604030504040204" pitchFamily="50" charset="-128"/>
                <a:ea typeface="メイリオ" panose="020B0604030504040204" pitchFamily="50" charset="-128"/>
              </a:rPr>
              <a:t>0.5-1.0 cm</a:t>
            </a:r>
            <a:r>
              <a:rPr lang="ja-JP" altLang="en-US" sz="2800" dirty="0">
                <a:latin typeface="メイリオ" panose="020B0604030504040204" pitchFamily="50" charset="-128"/>
                <a:ea typeface="メイリオ" panose="020B0604030504040204" pitchFamily="50" charset="-128"/>
              </a:rPr>
              <a:t>低く</a:t>
            </a:r>
            <a:br>
              <a:rPr lang="en-US" altLang="ja-JP" sz="2800" dirty="0">
                <a:latin typeface="メイリオ" panose="020B0604030504040204" pitchFamily="50" charset="-128"/>
                <a:ea typeface="メイリオ" panose="020B0604030504040204" pitchFamily="50" charset="-128"/>
              </a:rPr>
            </a:br>
            <a:r>
              <a:rPr lang="ja-JP" altLang="en-US" sz="2800" dirty="0">
                <a:latin typeface="メイリオ" panose="020B0604030504040204" pitchFamily="50" charset="-128"/>
                <a:ea typeface="メイリオ" panose="020B0604030504040204" pitchFamily="50" charset="-128"/>
              </a:rPr>
              <a:t>なっていることがある</a:t>
            </a:r>
            <a:endParaRPr kumimoji="1" lang="en-US" altLang="ja-JP" dirty="0">
              <a:latin typeface="メイリオ" panose="020B0604030504040204" pitchFamily="50" charset="-128"/>
              <a:ea typeface="メイリオ" panose="020B0604030504040204" pitchFamily="50" charset="-128"/>
            </a:endParaRPr>
          </a:p>
          <a:p>
            <a:endParaRPr kumimoji="1" lang="en-US" altLang="ja-JP" dirty="0"/>
          </a:p>
        </p:txBody>
      </p:sp>
      <p:sp>
        <p:nvSpPr>
          <p:cNvPr id="8" name="テキスト ボックス 7">
            <a:extLst>
              <a:ext uri="{FF2B5EF4-FFF2-40B4-BE49-F238E27FC236}">
                <a16:creationId xmlns:a16="http://schemas.microsoft.com/office/drawing/2014/main" id="{6554ECF6-5E1F-4011-BD1E-991B3B8C5746}"/>
              </a:ext>
            </a:extLst>
          </p:cNvPr>
          <p:cNvSpPr txBox="1"/>
          <p:nvPr/>
        </p:nvSpPr>
        <p:spPr>
          <a:xfrm>
            <a:off x="204186" y="6468291"/>
            <a:ext cx="798991" cy="369332"/>
          </a:xfrm>
          <a:prstGeom prst="rect">
            <a:avLst/>
          </a:prstGeom>
          <a:noFill/>
        </p:spPr>
        <p:txBody>
          <a:bodyPr wrap="square" rtlCol="0">
            <a:spAutoFit/>
          </a:bodyPr>
          <a:lstStyle/>
          <a:p>
            <a:fld id="{663BECE7-468A-4756-BEAC-1E32424108BE}" type="slidenum">
              <a:rPr kumimoji="1" lang="ja-JP" altLang="en-US" smtClean="0">
                <a:solidFill>
                  <a:schemeClr val="bg1">
                    <a:lumMod val="50000"/>
                  </a:schemeClr>
                </a:solidFill>
              </a:rPr>
              <a:t>9</a:t>
            </a:fld>
            <a:endParaRPr kumimoji="1" lang="ja-JP" altLang="en-US" dirty="0">
              <a:solidFill>
                <a:schemeClr val="bg1">
                  <a:lumMod val="50000"/>
                </a:schemeClr>
              </a:solidFill>
            </a:endParaRPr>
          </a:p>
        </p:txBody>
      </p:sp>
      <p:pic>
        <p:nvPicPr>
          <p:cNvPr id="6" name="図 5" descr="ダイアグラム&#10;&#10;自動的に生成された説明">
            <a:extLst>
              <a:ext uri="{FF2B5EF4-FFF2-40B4-BE49-F238E27FC236}">
                <a16:creationId xmlns:a16="http://schemas.microsoft.com/office/drawing/2014/main" id="{4F921D9D-BF29-4566-BD27-8D4BAA2AD5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3933" y="2910070"/>
            <a:ext cx="4543758" cy="3380226"/>
          </a:xfrm>
          <a:prstGeom prst="rect">
            <a:avLst/>
          </a:prstGeom>
        </p:spPr>
      </p:pic>
      <p:sp>
        <p:nvSpPr>
          <p:cNvPr id="9" name="テキスト ボックス 8">
            <a:extLst>
              <a:ext uri="{FF2B5EF4-FFF2-40B4-BE49-F238E27FC236}">
                <a16:creationId xmlns:a16="http://schemas.microsoft.com/office/drawing/2014/main" id="{88784B4B-2214-437A-9AA8-85879F79ED59}"/>
              </a:ext>
            </a:extLst>
          </p:cNvPr>
          <p:cNvSpPr txBox="1"/>
          <p:nvPr/>
        </p:nvSpPr>
        <p:spPr>
          <a:xfrm>
            <a:off x="9205812" y="6450536"/>
            <a:ext cx="3210777" cy="369332"/>
          </a:xfrm>
          <a:prstGeom prst="rect">
            <a:avLst/>
          </a:prstGeom>
          <a:noFill/>
        </p:spPr>
        <p:txBody>
          <a:bodyPr wrap="square" rtlCol="0">
            <a:spAutoFit/>
          </a:bodyPr>
          <a:lstStyle/>
          <a:p>
            <a:r>
              <a:rPr kumimoji="1" lang="ja-JP" altLang="en-US" dirty="0">
                <a:latin typeface="メイリオ" panose="020B0604030504040204" pitchFamily="50" charset="-128"/>
                <a:ea typeface="メイリオ" panose="020B0604030504040204" pitchFamily="50" charset="-128"/>
              </a:rPr>
              <a:t>（参考文献［</a:t>
            </a:r>
            <a:r>
              <a:rPr kumimoji="1" lang="en-US" altLang="ja-JP" dirty="0">
                <a:latin typeface="メイリオ" panose="020B0604030504040204" pitchFamily="50" charset="-128"/>
                <a:ea typeface="メイリオ" panose="020B0604030504040204" pitchFamily="50" charset="-128"/>
              </a:rPr>
              <a:t>3</a:t>
            </a:r>
            <a:r>
              <a:rPr kumimoji="1" lang="ja-JP" altLang="en-US" dirty="0">
                <a:latin typeface="メイリオ" panose="020B0604030504040204" pitchFamily="50" charset="-128"/>
                <a:ea typeface="メイリオ" panose="020B0604030504040204" pitchFamily="50" charset="-128"/>
              </a:rPr>
              <a:t>］より引用）</a:t>
            </a:r>
          </a:p>
        </p:txBody>
      </p:sp>
    </p:spTree>
    <p:extLst>
      <p:ext uri="{BB962C8B-B14F-4D97-AF65-F5344CB8AC3E}">
        <p14:creationId xmlns:p14="http://schemas.microsoft.com/office/powerpoint/2010/main" val="3375239705"/>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ドキュメント" ma:contentTypeID="0x010100C45542BEB3B45E4FBA7DBB2D9BD428E5" ma:contentTypeVersion="9" ma:contentTypeDescription="新しいドキュメントを作成します。" ma:contentTypeScope="" ma:versionID="1a7439551f43c98f964e0808c3aeeff0">
  <xsd:schema xmlns:xsd="http://www.w3.org/2001/XMLSchema" xmlns:xs="http://www.w3.org/2001/XMLSchema" xmlns:p="http://schemas.microsoft.com/office/2006/metadata/properties" xmlns:ns2="cadf1e68-6fff-413e-94bf-0e77f54ee349" targetNamespace="http://schemas.microsoft.com/office/2006/metadata/properties" ma:root="true" ma:fieldsID="729a7a7a2a6f9847e41e37b8e7ce25ac" ns2:_="">
    <xsd:import namespace="cadf1e68-6fff-413e-94bf-0e77f54ee34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df1e68-6fff-413e-94bf-0e77f54ee34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265F077-3C56-472A-8C62-1D3CEEEF3008}">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71768873-DB09-4E58-9688-7F418415BB0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adf1e68-6fff-413e-94bf-0e77f54ee34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7BF5A5C-A918-4DCE-AFEB-617938207E3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7305</TotalTime>
  <Words>2899</Words>
  <Application>Microsoft Office PowerPoint</Application>
  <PresentationFormat>ワイド画面</PresentationFormat>
  <Paragraphs>338</Paragraphs>
  <Slides>40</Slides>
  <Notes>0</Notes>
  <HiddenSlides>1</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40</vt:i4>
      </vt:variant>
    </vt:vector>
  </HeadingPairs>
  <TitlesOfParts>
    <vt:vector size="46" baseType="lpstr">
      <vt:lpstr>メイリオ</vt:lpstr>
      <vt:lpstr>游ゴシック</vt:lpstr>
      <vt:lpstr>游ゴシック Light</vt:lpstr>
      <vt:lpstr>Arial</vt:lpstr>
      <vt:lpstr>Symbol</vt:lpstr>
      <vt:lpstr>Office テーマ</vt:lpstr>
      <vt:lpstr>宇宙飛行士から学ぶ 重力とヒトの生理機能</vt:lpstr>
      <vt:lpstr>目次</vt:lpstr>
      <vt:lpstr>PowerPoint プレゼンテーション</vt:lpstr>
      <vt:lpstr>PowerPoint プレゼンテーション</vt:lpstr>
      <vt:lpstr>宇宙医学とは</vt:lpstr>
      <vt:lpstr>宇宙医学における研究領域</vt:lpstr>
      <vt:lpstr>地球の周回軌道上での重力は微小</vt:lpstr>
      <vt:lpstr>宇宙飛行士に現れる変化</vt:lpstr>
      <vt:lpstr>事例1. 身長が伸びる</vt:lpstr>
      <vt:lpstr>無重力状態の再現</vt:lpstr>
      <vt:lpstr>事例2. 骨量の減少</vt:lpstr>
      <vt:lpstr>骨塩量のガンマ線吸収測定</vt:lpstr>
      <vt:lpstr>骨量の減少のメカニズム</vt:lpstr>
      <vt:lpstr>骨回転とは</vt:lpstr>
      <vt:lpstr>骨回転とは（骨吸収 ＞ 骨形成）</vt:lpstr>
      <vt:lpstr>カルシウムバランスの変化</vt:lpstr>
      <vt:lpstr>ビタミンDは骨形成を促進する</vt:lpstr>
      <vt:lpstr>ビタミンDの活性化には紫外線が必要</vt:lpstr>
      <vt:lpstr>事例3. 筋肉量の減少</vt:lpstr>
      <vt:lpstr>筋線維とは</vt:lpstr>
      <vt:lpstr>後肢懸垂ラットの筋繊維横断面積の変化</vt:lpstr>
      <vt:lpstr>PowerPoint プレゼンテーション</vt:lpstr>
      <vt:lpstr>後肢懸垂ラットの萎縮筋組織像の変化</vt:lpstr>
      <vt:lpstr>重力は細胞レベルの機能にも関与する</vt:lpstr>
      <vt:lpstr>微小管</vt:lpstr>
      <vt:lpstr>事例4. 宇宙酔い</vt:lpstr>
      <vt:lpstr>宇宙酔いの原因</vt:lpstr>
      <vt:lpstr>前庭器官</vt:lpstr>
      <vt:lpstr>宇宙酔いの発症仮説の一例</vt:lpstr>
      <vt:lpstr>事例5. 体液の頭方移動（体液シフト）</vt:lpstr>
      <vt:lpstr>下肢の体積減少</vt:lpstr>
      <vt:lpstr>重力の有無に伴う体液の移動</vt:lpstr>
      <vt:lpstr>重力の有無に伴う体液の移動</vt:lpstr>
      <vt:lpstr>「血液を頭方に送るメカニズム」とは</vt:lpstr>
      <vt:lpstr>「体液量を減少させる反応」とは</vt:lpstr>
      <vt:lpstr>帰還後の起立時には失神を起こす場合も</vt:lpstr>
      <vt:lpstr>起立耐性低下は多因性</vt:lpstr>
      <vt:lpstr>微小重力生理研究の展望</vt:lpstr>
      <vt:lpstr>参考文献</vt:lpstr>
      <vt:lpstr>参考文献</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宇宙飛行士から知る 重力と生理機能</dc:title>
  <dc:creator>万事屋 銀時</dc:creator>
  <cp:lastModifiedBy>万事屋 銀時</cp:lastModifiedBy>
  <cp:revision>78</cp:revision>
  <dcterms:created xsi:type="dcterms:W3CDTF">2021-02-22T07:51:50Z</dcterms:created>
  <dcterms:modified xsi:type="dcterms:W3CDTF">2021-03-27T15:47:46Z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0x010100C45542BEB3B45E4FBA7DBB2D9BD428E5</vt:lpwstr>
  </property>
</Properties>
</file>