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1"/>
  </p:notesMasterIdLst>
  <p:handoutMasterIdLst>
    <p:handoutMasterId r:id="rId52"/>
  </p:handoutMasterIdLst>
  <p:sldIdLst>
    <p:sldId id="292" r:id="rId5"/>
    <p:sldId id="293" r:id="rId6"/>
    <p:sldId id="298" r:id="rId7"/>
    <p:sldId id="339" r:id="rId8"/>
    <p:sldId id="342" r:id="rId9"/>
    <p:sldId id="294" r:id="rId10"/>
    <p:sldId id="300" r:id="rId11"/>
    <p:sldId id="301" r:id="rId12"/>
    <p:sldId id="346" r:id="rId13"/>
    <p:sldId id="302" r:id="rId14"/>
    <p:sldId id="317" r:id="rId15"/>
    <p:sldId id="318" r:id="rId16"/>
    <p:sldId id="310" r:id="rId17"/>
    <p:sldId id="337" r:id="rId18"/>
    <p:sldId id="311" r:id="rId19"/>
    <p:sldId id="347" r:id="rId20"/>
    <p:sldId id="348" r:id="rId21"/>
    <p:sldId id="312" r:id="rId22"/>
    <p:sldId id="328" r:id="rId23"/>
    <p:sldId id="329" r:id="rId24"/>
    <p:sldId id="320" r:id="rId25"/>
    <p:sldId id="319" r:id="rId26"/>
    <p:sldId id="327" r:id="rId27"/>
    <p:sldId id="303" r:id="rId28"/>
    <p:sldId id="305" r:id="rId29"/>
    <p:sldId id="306" r:id="rId30"/>
    <p:sldId id="330" r:id="rId31"/>
    <p:sldId id="331" r:id="rId32"/>
    <p:sldId id="333" r:id="rId33"/>
    <p:sldId id="343" r:id="rId34"/>
    <p:sldId id="344" r:id="rId35"/>
    <p:sldId id="345" r:id="rId36"/>
    <p:sldId id="307" r:id="rId37"/>
    <p:sldId id="338" r:id="rId38"/>
    <p:sldId id="341" r:id="rId39"/>
    <p:sldId id="324" r:id="rId40"/>
    <p:sldId id="325" r:id="rId41"/>
    <p:sldId id="340" r:id="rId42"/>
    <p:sldId id="334" r:id="rId43"/>
    <p:sldId id="335" r:id="rId44"/>
    <p:sldId id="336" r:id="rId45"/>
    <p:sldId id="313" r:id="rId46"/>
    <p:sldId id="314" r:id="rId47"/>
    <p:sldId id="321" r:id="rId48"/>
    <p:sldId id="322" r:id="rId49"/>
    <p:sldId id="349" r:id="rId50"/>
  </p:sldIdLst>
  <p:sldSz cx="12192000" cy="6858000"/>
  <p:notesSz cx="9945688" cy="6858000"/>
  <p:defaultTextStyle>
    <a:defPPr rtl="0">
      <a:defRPr lang="ja-jp"/>
    </a:defPPr>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521415D9-36F7-43E2-AB2F-B90AF26B5E84}">
      <p14:sectionLst xmlns:p14="http://schemas.microsoft.com/office/powerpoint/2010/main">
        <p14:section name="既定のセクション" id="{43D2E816-5925-4B77-9CD1-09ACBC4250C8}">
          <p14:sldIdLst>
            <p14:sldId id="292"/>
            <p14:sldId id="293"/>
            <p14:sldId id="298"/>
            <p14:sldId id="339"/>
            <p14:sldId id="342"/>
          </p14:sldIdLst>
        </p14:section>
        <p14:section name="０．火星の基礎知識" id="{1FD065FB-EB46-4AEB-B9AA-F6CD97F14502}">
          <p14:sldIdLst>
            <p14:sldId id="294"/>
            <p14:sldId id="300"/>
            <p14:sldId id="301"/>
            <p14:sldId id="346"/>
          </p14:sldIdLst>
        </p14:section>
        <p14:section name="１．宇宙進出の課題" id="{C6EF29C4-0D4F-41E8-8DD0-A11D2AAAA12F}">
          <p14:sldIdLst>
            <p14:sldId id="302"/>
            <p14:sldId id="317"/>
            <p14:sldId id="318"/>
            <p14:sldId id="310"/>
            <p14:sldId id="337"/>
            <p14:sldId id="311"/>
            <p14:sldId id="347"/>
            <p14:sldId id="348"/>
            <p14:sldId id="312"/>
            <p14:sldId id="328"/>
            <p14:sldId id="329"/>
            <p14:sldId id="320"/>
            <p14:sldId id="319"/>
            <p14:sldId id="327"/>
          </p14:sldIdLst>
        </p14:section>
        <p14:section name="２．課題と実績" id="{572BF5B0-2FD1-462A-98DB-BE43BAD68AF5}">
          <p14:sldIdLst>
            <p14:sldId id="303"/>
            <p14:sldId id="305"/>
            <p14:sldId id="306"/>
            <p14:sldId id="330"/>
            <p14:sldId id="331"/>
            <p14:sldId id="333"/>
            <p14:sldId id="343"/>
            <p14:sldId id="344"/>
            <p14:sldId id="345"/>
            <p14:sldId id="307"/>
            <p14:sldId id="338"/>
            <p14:sldId id="341"/>
            <p14:sldId id="324"/>
            <p14:sldId id="325"/>
            <p14:sldId id="340"/>
            <p14:sldId id="334"/>
            <p14:sldId id="335"/>
            <p14:sldId id="336"/>
          </p14:sldIdLst>
        </p14:section>
        <p14:section name="３．宇宙への進出(これから)" id="{EE0A0D10-5C24-47ED-BD00-DAC469FE8A07}">
          <p14:sldIdLst>
            <p14:sldId id="313"/>
            <p14:sldId id="314"/>
            <p14:sldId id="321"/>
            <p14:sldId id="322"/>
            <p14:sldId id="34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aki yuto" initials="sy" lastIdx="23" clrIdx="0">
    <p:extLst>
      <p:ext uri="{19B8F6BF-5375-455C-9EA6-DF929625EA0E}">
        <p15:presenceInfo xmlns:p15="http://schemas.microsoft.com/office/powerpoint/2012/main" userId="12542a222fac63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6600"/>
    <a:srgbClr val="FF9966"/>
    <a:srgbClr val="996600"/>
    <a:srgbClr val="F3D569"/>
    <a:srgbClr val="07AD85"/>
    <a:srgbClr val="13C4D7"/>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1823" autoAdjust="0"/>
  </p:normalViewPr>
  <p:slideViewPr>
    <p:cSldViewPr>
      <p:cViewPr varScale="1">
        <p:scale>
          <a:sx n="62" d="100"/>
          <a:sy n="62" d="100"/>
        </p:scale>
        <p:origin x="684"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80"/>
    </p:cViewPr>
  </p:sorterViewPr>
  <p:notesViewPr>
    <p:cSldViewPr>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認知症にならない確率の比較</a:t>
            </a:r>
            <a:endParaRPr lang="en-US" altLang="ja-JP"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3"/>
            <c:invertIfNegative val="0"/>
            <c:bubble3D val="0"/>
            <c:spPr>
              <a:solidFill>
                <a:schemeClr val="accent6"/>
              </a:solidFill>
              <a:ln>
                <a:noFill/>
              </a:ln>
              <a:effectLst/>
            </c:spPr>
            <c:extLst>
              <c:ext xmlns:c16="http://schemas.microsoft.com/office/drawing/2014/chart" uri="{C3380CC4-5D6E-409C-BE32-E72D297353CC}">
                <c16:uniqueId val="{00000004-DB5E-4126-A957-BD17CDA7442E}"/>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5-DB5E-4126-A957-BD17CDA7442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6-DB5E-4126-A957-BD17CDA7442E}"/>
              </c:ext>
            </c:extLst>
          </c:dPt>
          <c:cat>
            <c:strRef>
              <c:f>Sheet1!$A$2:$A$7</c:f>
              <c:strCache>
                <c:ptCount val="6"/>
                <c:pt idx="0">
                  <c:v>料理をする</c:v>
                </c:pt>
                <c:pt idx="1">
                  <c:v>趣味がある</c:v>
                </c:pt>
                <c:pt idx="2">
                  <c:v>他人の相談に乗る</c:v>
                </c:pt>
                <c:pt idx="3">
                  <c:v>歩行を30分以上する</c:v>
                </c:pt>
                <c:pt idx="4">
                  <c:v>喫煙をしない</c:v>
                </c:pt>
                <c:pt idx="5">
                  <c:v>いずれにも該当しない
(基準＝1とする)</c:v>
                </c:pt>
              </c:strCache>
            </c:strRef>
          </c:cat>
          <c:val>
            <c:numRef>
              <c:f>Sheet1!$B$2:$B$7</c:f>
              <c:numCache>
                <c:formatCode>General</c:formatCode>
                <c:ptCount val="6"/>
                <c:pt idx="0">
                  <c:v>3.3</c:v>
                </c:pt>
                <c:pt idx="1">
                  <c:v>2.2000000000000002</c:v>
                </c:pt>
                <c:pt idx="2">
                  <c:v>2.2000000000000002</c:v>
                </c:pt>
                <c:pt idx="3">
                  <c:v>1.5</c:v>
                </c:pt>
                <c:pt idx="4">
                  <c:v>1.5</c:v>
                </c:pt>
                <c:pt idx="5">
                  <c:v>1</c:v>
                </c:pt>
              </c:numCache>
            </c:numRef>
          </c:val>
          <c:extLst>
            <c:ext xmlns:c16="http://schemas.microsoft.com/office/drawing/2014/chart" uri="{C3380CC4-5D6E-409C-BE32-E72D297353CC}">
              <c16:uniqueId val="{00000000-DB5E-4126-A957-BD17CDA7442E}"/>
            </c:ext>
          </c:extLst>
        </c:ser>
        <c:dLbls>
          <c:showLegendKey val="0"/>
          <c:showVal val="0"/>
          <c:showCatName val="0"/>
          <c:showSerName val="0"/>
          <c:showPercent val="0"/>
          <c:showBubbleSize val="0"/>
        </c:dLbls>
        <c:gapWidth val="219"/>
        <c:overlap val="-27"/>
        <c:axId val="547804136"/>
        <c:axId val="547807088"/>
      </c:barChart>
      <c:catAx>
        <c:axId val="54780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47807088"/>
        <c:crosses val="autoZero"/>
        <c:auto val="1"/>
        <c:lblAlgn val="ctr"/>
        <c:lblOffset val="100"/>
        <c:noMultiLvlLbl val="0"/>
      </c:catAx>
      <c:valAx>
        <c:axId val="547807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ja-JP" altLang="en-US" b="1" dirty="0"/>
                  <a:t>基準と比較したときの比   </a:t>
                </a:r>
                <a:r>
                  <a:rPr lang="en-US" altLang="ja-JP" b="1" dirty="0"/>
                  <a:t>[</a:t>
                </a:r>
                <a:r>
                  <a:rPr lang="ja-JP" altLang="en-US" b="1" dirty="0"/>
                  <a:t>倍</a:t>
                </a:r>
                <a:r>
                  <a:rPr lang="en-US" altLang="ja-JP" b="1" dirty="0"/>
                  <a:t>]</a:t>
                </a:r>
                <a:endParaRPr lang="ja-JP" altLang="en-US" b="1" dirty="0"/>
              </a:p>
            </c:rich>
          </c:tx>
          <c:layout>
            <c:manualLayout>
              <c:xMode val="edge"/>
              <c:yMode val="edge"/>
              <c:x val="2.8227177660078102E-2"/>
              <c:y val="0.12120430556560673"/>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47804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認知症にならない確率の比較</a:t>
            </a:r>
            <a:endParaRPr lang="en-US" altLang="ja-JP"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3"/>
            <c:invertIfNegative val="0"/>
            <c:bubble3D val="0"/>
            <c:spPr>
              <a:solidFill>
                <a:schemeClr val="accent6"/>
              </a:solidFill>
              <a:ln>
                <a:noFill/>
              </a:ln>
              <a:effectLst/>
            </c:spPr>
            <c:extLst>
              <c:ext xmlns:c16="http://schemas.microsoft.com/office/drawing/2014/chart" uri="{C3380CC4-5D6E-409C-BE32-E72D297353CC}">
                <c16:uniqueId val="{00000004-DB5E-4126-A957-BD17CDA7442E}"/>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5-DB5E-4126-A957-BD17CDA7442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6-DB5E-4126-A957-BD17CDA7442E}"/>
              </c:ext>
            </c:extLst>
          </c:dPt>
          <c:cat>
            <c:strRef>
              <c:f>Sheet1!$A$2:$A$7</c:f>
              <c:strCache>
                <c:ptCount val="6"/>
                <c:pt idx="0">
                  <c:v>料理をする</c:v>
                </c:pt>
                <c:pt idx="1">
                  <c:v>趣味がある</c:v>
                </c:pt>
                <c:pt idx="2">
                  <c:v>他人の相談に乗る</c:v>
                </c:pt>
                <c:pt idx="3">
                  <c:v>歩行を30分以上する</c:v>
                </c:pt>
                <c:pt idx="4">
                  <c:v>喫煙をしない</c:v>
                </c:pt>
                <c:pt idx="5">
                  <c:v>いずれにも該当しない
(基準＝1とする)</c:v>
                </c:pt>
              </c:strCache>
            </c:strRef>
          </c:cat>
          <c:val>
            <c:numRef>
              <c:f>Sheet1!$B$2:$B$7</c:f>
              <c:numCache>
                <c:formatCode>General</c:formatCode>
                <c:ptCount val="6"/>
                <c:pt idx="0">
                  <c:v>3.3</c:v>
                </c:pt>
                <c:pt idx="1">
                  <c:v>2.2000000000000002</c:v>
                </c:pt>
                <c:pt idx="2">
                  <c:v>2.2000000000000002</c:v>
                </c:pt>
                <c:pt idx="3">
                  <c:v>1.5</c:v>
                </c:pt>
                <c:pt idx="4">
                  <c:v>1.5</c:v>
                </c:pt>
                <c:pt idx="5">
                  <c:v>1</c:v>
                </c:pt>
              </c:numCache>
            </c:numRef>
          </c:val>
          <c:extLst>
            <c:ext xmlns:c16="http://schemas.microsoft.com/office/drawing/2014/chart" uri="{C3380CC4-5D6E-409C-BE32-E72D297353CC}">
              <c16:uniqueId val="{00000000-DB5E-4126-A957-BD17CDA7442E}"/>
            </c:ext>
          </c:extLst>
        </c:ser>
        <c:dLbls>
          <c:showLegendKey val="0"/>
          <c:showVal val="0"/>
          <c:showCatName val="0"/>
          <c:showSerName val="0"/>
          <c:showPercent val="0"/>
          <c:showBubbleSize val="0"/>
        </c:dLbls>
        <c:gapWidth val="219"/>
        <c:overlap val="-27"/>
        <c:axId val="547804136"/>
        <c:axId val="547807088"/>
      </c:barChart>
      <c:catAx>
        <c:axId val="547804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47807088"/>
        <c:crosses val="autoZero"/>
        <c:auto val="1"/>
        <c:lblAlgn val="ctr"/>
        <c:lblOffset val="100"/>
        <c:noMultiLvlLbl val="0"/>
      </c:catAx>
      <c:valAx>
        <c:axId val="547807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ja-JP" altLang="en-US" b="1" dirty="0"/>
                  <a:t>基準と比較したときの比   </a:t>
                </a:r>
                <a:r>
                  <a:rPr lang="en-US" altLang="ja-JP" b="1" dirty="0"/>
                  <a:t>[</a:t>
                </a:r>
                <a:r>
                  <a:rPr lang="ja-JP" altLang="en-US" b="1" dirty="0"/>
                  <a:t>倍</a:t>
                </a:r>
                <a:r>
                  <a:rPr lang="en-US" altLang="ja-JP" b="1" dirty="0"/>
                  <a:t>]</a:t>
                </a:r>
                <a:endParaRPr lang="ja-JP" altLang="en-US" b="1" dirty="0"/>
              </a:p>
            </c:rich>
          </c:tx>
          <c:layout>
            <c:manualLayout>
              <c:xMode val="edge"/>
              <c:yMode val="edge"/>
              <c:x val="2.8227177660078102E-2"/>
              <c:y val="0.12120430556560673"/>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47804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06B4A3-3143-4C07-A8F0-46A6EAF9A4F6}"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kumimoji="1" lang="ja-JP" altLang="en-US"/>
        </a:p>
      </dgm:t>
    </dgm:pt>
    <dgm:pt modelId="{5978108A-4D40-445F-9044-D1B959E9F183}">
      <dgm:prSet phldrT="[テキスト]"/>
      <dgm:spPr/>
      <dgm:t>
        <a:bodyPr/>
        <a:lstStyle/>
        <a:p>
          <a:r>
            <a:rPr lang="ja-JP" altLang="en-US" dirty="0"/>
            <a:t>宇宙飛行</a:t>
          </a:r>
        </a:p>
      </dgm:t>
    </dgm:pt>
    <dgm:pt modelId="{7B62F777-347F-47C4-AB61-BFF376F0EFC3}" type="parTrans" cxnId="{C96697D6-8435-496E-95A5-260EF471F84D}">
      <dgm:prSet/>
      <dgm:spPr/>
      <dgm:t>
        <a:bodyPr/>
        <a:lstStyle/>
        <a:p>
          <a:endParaRPr lang="ja-JP" altLang="en-US"/>
        </a:p>
      </dgm:t>
    </dgm:pt>
    <dgm:pt modelId="{66B4CF35-AB62-41F6-822D-DDD4E76E7EB7}" type="sibTrans" cxnId="{C96697D6-8435-496E-95A5-260EF471F84D}">
      <dgm:prSet/>
      <dgm:spPr/>
      <dgm:t>
        <a:bodyPr/>
        <a:lstStyle/>
        <a:p>
          <a:endParaRPr lang="ja-JP" altLang="en-US"/>
        </a:p>
      </dgm:t>
    </dgm:pt>
    <dgm:pt modelId="{7D779213-A4ED-4581-B292-613F967324AD}">
      <dgm:prSet phldrT="[テキスト]"/>
      <dgm:spPr/>
      <dgm:t>
        <a:bodyPr/>
        <a:lstStyle/>
        <a:p>
          <a:r>
            <a:rPr lang="ja-JP" altLang="en-US"/>
            <a:t>ライト兄弟のフライヤー</a:t>
          </a:r>
          <a:r>
            <a:rPr lang="en-US" altLang="ja-JP"/>
            <a:t>1</a:t>
          </a:r>
          <a:r>
            <a:rPr lang="ja-JP" altLang="en-US"/>
            <a:t>号</a:t>
          </a:r>
          <a:r>
            <a:rPr lang="ja-JP" altLang="en-US" b="1"/>
            <a:t>より前</a:t>
          </a:r>
          <a:r>
            <a:rPr lang="ja-JP" altLang="en-US"/>
            <a:t>に構想あり</a:t>
          </a:r>
          <a:endParaRPr lang="ja-JP" altLang="en-US" dirty="0"/>
        </a:p>
      </dgm:t>
    </dgm:pt>
    <dgm:pt modelId="{AD24530F-0D06-4874-817B-91CA416C8233}" type="parTrans" cxnId="{48E910BF-7896-42D2-BA51-854E0DEF41C8}">
      <dgm:prSet/>
      <dgm:spPr/>
      <dgm:t>
        <a:bodyPr/>
        <a:lstStyle/>
        <a:p>
          <a:endParaRPr lang="ja-JP" altLang="en-US"/>
        </a:p>
      </dgm:t>
    </dgm:pt>
    <dgm:pt modelId="{999C2D45-DCBA-4992-8C0B-C6B2C60C18B6}" type="sibTrans" cxnId="{48E910BF-7896-42D2-BA51-854E0DEF41C8}">
      <dgm:prSet/>
      <dgm:spPr/>
      <dgm:t>
        <a:bodyPr/>
        <a:lstStyle/>
        <a:p>
          <a:endParaRPr lang="ja-JP" altLang="en-US"/>
        </a:p>
      </dgm:t>
    </dgm:pt>
    <dgm:pt modelId="{971FE98D-9011-42E6-8524-526E9257D57E}">
      <dgm:prSet phldrT="[テキスト]"/>
      <dgm:spPr/>
      <dgm:t>
        <a:bodyPr/>
        <a:lstStyle/>
        <a:p>
          <a:r>
            <a:rPr lang="ja-JP" altLang="en-US" dirty="0"/>
            <a:t>アポロ</a:t>
          </a:r>
          <a:r>
            <a:rPr lang="en-US" altLang="ja-JP" dirty="0"/>
            <a:t>11</a:t>
          </a:r>
          <a:r>
            <a:rPr lang="ja-JP" altLang="en-US" dirty="0"/>
            <a:t>号</a:t>
          </a:r>
        </a:p>
      </dgm:t>
    </dgm:pt>
    <dgm:pt modelId="{73A05DA2-1D92-456B-B7B2-B1ECDDB1A278}" type="parTrans" cxnId="{9FEB0476-4670-4686-A275-EEF01493F8F3}">
      <dgm:prSet/>
      <dgm:spPr/>
      <dgm:t>
        <a:bodyPr/>
        <a:lstStyle/>
        <a:p>
          <a:endParaRPr lang="ja-JP" altLang="en-US"/>
        </a:p>
      </dgm:t>
    </dgm:pt>
    <dgm:pt modelId="{F20FABFF-FE12-4A0D-8DF1-5DC387158669}" type="sibTrans" cxnId="{9FEB0476-4670-4686-A275-EEF01493F8F3}">
      <dgm:prSet/>
      <dgm:spPr/>
      <dgm:t>
        <a:bodyPr/>
        <a:lstStyle/>
        <a:p>
          <a:endParaRPr lang="ja-JP" altLang="en-US"/>
        </a:p>
      </dgm:t>
    </dgm:pt>
    <dgm:pt modelId="{3617917A-E3CA-4491-9064-125BBC89A77F}">
      <dgm:prSet phldrT="[テキスト]"/>
      <dgm:spPr/>
      <dgm:t>
        <a:bodyPr/>
        <a:lstStyle/>
        <a:p>
          <a:r>
            <a:rPr lang="en-US" altLang="ja-JP" dirty="0"/>
            <a:t>1969</a:t>
          </a:r>
          <a:r>
            <a:rPr lang="ja-JP" altLang="en-US" dirty="0"/>
            <a:t>年</a:t>
          </a:r>
          <a:r>
            <a:rPr lang="en-US" altLang="ja-JP" dirty="0"/>
            <a:t>7</a:t>
          </a:r>
          <a:r>
            <a:rPr lang="ja-JP" altLang="en-US" dirty="0"/>
            <a:t>月</a:t>
          </a:r>
          <a:r>
            <a:rPr lang="en-US" altLang="ja-JP" dirty="0"/>
            <a:t>20</a:t>
          </a:r>
          <a:r>
            <a:rPr lang="ja-JP" altLang="en-US" dirty="0"/>
            <a:t>日、初めての月面着陸</a:t>
          </a:r>
        </a:p>
      </dgm:t>
    </dgm:pt>
    <dgm:pt modelId="{8EE90E56-BA10-48BB-9770-355E87A0BCD7}" type="parTrans" cxnId="{CE2455D5-865C-46EA-8D54-4AF58CA5EA1B}">
      <dgm:prSet/>
      <dgm:spPr/>
      <dgm:t>
        <a:bodyPr/>
        <a:lstStyle/>
        <a:p>
          <a:endParaRPr lang="ja-JP" altLang="en-US"/>
        </a:p>
      </dgm:t>
    </dgm:pt>
    <dgm:pt modelId="{F46F857D-014A-495A-81E8-325D9C8E7874}" type="sibTrans" cxnId="{CE2455D5-865C-46EA-8D54-4AF58CA5EA1B}">
      <dgm:prSet/>
      <dgm:spPr/>
      <dgm:t>
        <a:bodyPr/>
        <a:lstStyle/>
        <a:p>
          <a:endParaRPr lang="ja-JP" altLang="en-US"/>
        </a:p>
      </dgm:t>
    </dgm:pt>
    <dgm:pt modelId="{59915C01-D531-44FF-A255-46A727DFB935}">
      <dgm:prSet phldrT="[テキスト]"/>
      <dgm:spPr/>
      <dgm:t>
        <a:bodyPr/>
        <a:lstStyle/>
        <a:p>
          <a:r>
            <a:rPr lang="ja-JP" altLang="en-US" dirty="0"/>
            <a:t>第</a:t>
          </a:r>
          <a:r>
            <a:rPr lang="en-US" altLang="ja-JP" dirty="0"/>
            <a:t>2</a:t>
          </a:r>
          <a:r>
            <a:rPr lang="ja-JP" altLang="en-US" dirty="0"/>
            <a:t>次世界大戦でロケットが格段に進化していた</a:t>
          </a:r>
        </a:p>
      </dgm:t>
    </dgm:pt>
    <dgm:pt modelId="{FE8D0966-59D6-4FC9-B837-74656AAC4E6B}" type="parTrans" cxnId="{C5992E9B-7018-4033-A121-0058AF15FCA8}">
      <dgm:prSet/>
      <dgm:spPr/>
      <dgm:t>
        <a:bodyPr/>
        <a:lstStyle/>
        <a:p>
          <a:endParaRPr lang="ja-JP" altLang="en-US"/>
        </a:p>
      </dgm:t>
    </dgm:pt>
    <dgm:pt modelId="{7C9FDB1E-CF22-469E-9747-6F1D7575FA41}" type="sibTrans" cxnId="{C5992E9B-7018-4033-A121-0058AF15FCA8}">
      <dgm:prSet/>
      <dgm:spPr/>
      <dgm:t>
        <a:bodyPr/>
        <a:lstStyle/>
        <a:p>
          <a:endParaRPr lang="ja-JP" altLang="en-US"/>
        </a:p>
      </dgm:t>
    </dgm:pt>
    <dgm:pt modelId="{C24EE9C6-FF37-4963-965A-1107AC5185F0}">
      <dgm:prSet phldrT="[テキスト]"/>
      <dgm:spPr/>
      <dgm:t>
        <a:bodyPr/>
        <a:lstStyle/>
        <a:p>
          <a:r>
            <a:rPr lang="ja-JP" altLang="en-US" dirty="0"/>
            <a:t>太陽系外</a:t>
          </a:r>
        </a:p>
      </dgm:t>
    </dgm:pt>
    <dgm:pt modelId="{C7B044F3-85E4-42DE-AB84-BFE8028D4B85}" type="parTrans" cxnId="{B5DCAE0E-9A60-45D7-A8EB-2A860A858017}">
      <dgm:prSet/>
      <dgm:spPr/>
      <dgm:t>
        <a:bodyPr/>
        <a:lstStyle/>
        <a:p>
          <a:endParaRPr lang="ja-JP" altLang="en-US"/>
        </a:p>
      </dgm:t>
    </dgm:pt>
    <dgm:pt modelId="{44230CAA-6941-4F6E-9D43-39A30BA9778D}" type="sibTrans" cxnId="{B5DCAE0E-9A60-45D7-A8EB-2A860A858017}">
      <dgm:prSet/>
      <dgm:spPr/>
      <dgm:t>
        <a:bodyPr/>
        <a:lstStyle/>
        <a:p>
          <a:endParaRPr lang="ja-JP" altLang="en-US"/>
        </a:p>
      </dgm:t>
    </dgm:pt>
    <dgm:pt modelId="{8C2D3B6C-AA49-4F42-AFEC-22C8895871C3}">
      <dgm:prSet phldrT="[テキスト]"/>
      <dgm:spPr/>
      <dgm:t>
        <a:bodyPr/>
        <a:lstStyle/>
        <a:p>
          <a:r>
            <a:rPr lang="ja-JP" altLang="en-US" dirty="0"/>
            <a:t>人工衛星の活躍</a:t>
          </a:r>
          <a:r>
            <a:rPr lang="en-US" altLang="ja-JP" dirty="0"/>
            <a:t>…</a:t>
          </a:r>
          <a:r>
            <a:rPr lang="ja-JP" altLang="en-US" dirty="0"/>
            <a:t>長期的な観測が可能</a:t>
          </a:r>
        </a:p>
      </dgm:t>
    </dgm:pt>
    <dgm:pt modelId="{CF597A53-40DF-4981-AFDC-249127F6C878}" type="parTrans" cxnId="{E7EA9E95-04AC-4DDC-AC33-E42E0467AB1D}">
      <dgm:prSet/>
      <dgm:spPr/>
      <dgm:t>
        <a:bodyPr/>
        <a:lstStyle/>
        <a:p>
          <a:endParaRPr lang="ja-JP" altLang="en-US"/>
        </a:p>
      </dgm:t>
    </dgm:pt>
    <dgm:pt modelId="{19485247-BE63-48D4-AD9D-0D6FF6A050F0}" type="sibTrans" cxnId="{E7EA9E95-04AC-4DDC-AC33-E42E0467AB1D}">
      <dgm:prSet/>
      <dgm:spPr/>
      <dgm:t>
        <a:bodyPr/>
        <a:lstStyle/>
        <a:p>
          <a:endParaRPr lang="ja-JP" altLang="en-US"/>
        </a:p>
      </dgm:t>
    </dgm:pt>
    <dgm:pt modelId="{52444423-D446-4B99-B116-2EC0269D7FB4}">
      <dgm:prSet phldrT="[テキスト]"/>
      <dgm:spPr/>
      <dgm:t>
        <a:bodyPr/>
        <a:lstStyle/>
        <a:p>
          <a:r>
            <a:rPr lang="ja-JP" altLang="en-US" dirty="0"/>
            <a:t>はやぶさ</a:t>
          </a:r>
          <a:r>
            <a:rPr lang="en-US" altLang="ja-JP" dirty="0"/>
            <a:t>2</a:t>
          </a:r>
          <a:r>
            <a:rPr lang="ja-JP" altLang="en-US" dirty="0"/>
            <a:t>も歴史的快挙</a:t>
          </a:r>
        </a:p>
      </dgm:t>
    </dgm:pt>
    <dgm:pt modelId="{86C0E84C-6AF0-4C41-9977-B6D2A661B7C2}" type="parTrans" cxnId="{E5B95B84-F3A8-40FC-AB55-A2EF92EB12D1}">
      <dgm:prSet/>
      <dgm:spPr/>
      <dgm:t>
        <a:bodyPr/>
        <a:lstStyle/>
        <a:p>
          <a:endParaRPr lang="ja-JP" altLang="en-US"/>
        </a:p>
      </dgm:t>
    </dgm:pt>
    <dgm:pt modelId="{25E4FC83-D87C-46DD-8E6C-4581472548CF}" type="sibTrans" cxnId="{E5B95B84-F3A8-40FC-AB55-A2EF92EB12D1}">
      <dgm:prSet/>
      <dgm:spPr/>
      <dgm:t>
        <a:bodyPr/>
        <a:lstStyle/>
        <a:p>
          <a:endParaRPr lang="ja-JP" altLang="en-US"/>
        </a:p>
      </dgm:t>
    </dgm:pt>
    <dgm:pt modelId="{25AAC4E4-B278-40B3-A030-35C82D1D79AB}">
      <dgm:prSet/>
      <dgm:spPr/>
      <dgm:t>
        <a:bodyPr/>
        <a:lstStyle/>
        <a:p>
          <a:r>
            <a:rPr kumimoji="1" lang="ja-JP" altLang="en-US" dirty="0"/>
            <a:t>ロシアのチオルコフスキーが着想</a:t>
          </a:r>
        </a:p>
      </dgm:t>
    </dgm:pt>
    <dgm:pt modelId="{29401514-C3A8-400A-9EA5-CE8783A0807D}" type="parTrans" cxnId="{1070B37A-47D2-46D7-B4B0-2A276AD97C0F}">
      <dgm:prSet/>
      <dgm:spPr/>
      <dgm:t>
        <a:bodyPr/>
        <a:lstStyle/>
        <a:p>
          <a:endParaRPr kumimoji="1" lang="ja-JP" altLang="en-US"/>
        </a:p>
      </dgm:t>
    </dgm:pt>
    <dgm:pt modelId="{BEDF3312-8AF9-4373-A700-1781E12018C5}" type="sibTrans" cxnId="{1070B37A-47D2-46D7-B4B0-2A276AD97C0F}">
      <dgm:prSet/>
      <dgm:spPr/>
      <dgm:t>
        <a:bodyPr/>
        <a:lstStyle/>
        <a:p>
          <a:endParaRPr kumimoji="1" lang="ja-JP" altLang="en-US"/>
        </a:p>
      </dgm:t>
    </dgm:pt>
    <dgm:pt modelId="{59FF1676-10A8-4F4A-9557-6F827AA8D6C2}" type="pres">
      <dgm:prSet presAssocID="{A606B4A3-3143-4C07-A8F0-46A6EAF9A4F6}" presName="linearFlow" presStyleCnt="0">
        <dgm:presLayoutVars>
          <dgm:dir/>
          <dgm:animLvl val="lvl"/>
          <dgm:resizeHandles val="exact"/>
        </dgm:presLayoutVars>
      </dgm:prSet>
      <dgm:spPr/>
    </dgm:pt>
    <dgm:pt modelId="{FB8C5AC7-4E65-44C6-861D-CF4198E3AEC8}" type="pres">
      <dgm:prSet presAssocID="{5978108A-4D40-445F-9044-D1B959E9F183}" presName="composite" presStyleCnt="0"/>
      <dgm:spPr/>
    </dgm:pt>
    <dgm:pt modelId="{DE2B58D4-B8CA-43DE-9834-DA2BE7709AA4}" type="pres">
      <dgm:prSet presAssocID="{5978108A-4D40-445F-9044-D1B959E9F183}" presName="parentText" presStyleLbl="alignNode1" presStyleIdx="0" presStyleCnt="3">
        <dgm:presLayoutVars>
          <dgm:chMax val="1"/>
          <dgm:bulletEnabled val="1"/>
        </dgm:presLayoutVars>
      </dgm:prSet>
      <dgm:spPr/>
    </dgm:pt>
    <dgm:pt modelId="{FECBD0D0-BAA0-491E-BB2F-D05F8D5B5F44}" type="pres">
      <dgm:prSet presAssocID="{5978108A-4D40-445F-9044-D1B959E9F183}" presName="descendantText" presStyleLbl="alignAcc1" presStyleIdx="0" presStyleCnt="3">
        <dgm:presLayoutVars>
          <dgm:bulletEnabled val="1"/>
        </dgm:presLayoutVars>
      </dgm:prSet>
      <dgm:spPr/>
    </dgm:pt>
    <dgm:pt modelId="{72FB403C-4709-4389-9783-CDBCFD61F348}" type="pres">
      <dgm:prSet presAssocID="{66B4CF35-AB62-41F6-822D-DDD4E76E7EB7}" presName="sp" presStyleCnt="0"/>
      <dgm:spPr/>
    </dgm:pt>
    <dgm:pt modelId="{6F24117B-2933-4CB8-A5EA-D3690CF55C3F}" type="pres">
      <dgm:prSet presAssocID="{971FE98D-9011-42E6-8524-526E9257D57E}" presName="composite" presStyleCnt="0"/>
      <dgm:spPr/>
    </dgm:pt>
    <dgm:pt modelId="{8EFDE5F3-4447-4B99-84DC-F6A3404C5678}" type="pres">
      <dgm:prSet presAssocID="{971FE98D-9011-42E6-8524-526E9257D57E}" presName="parentText" presStyleLbl="alignNode1" presStyleIdx="1" presStyleCnt="3">
        <dgm:presLayoutVars>
          <dgm:chMax val="1"/>
          <dgm:bulletEnabled val="1"/>
        </dgm:presLayoutVars>
      </dgm:prSet>
      <dgm:spPr/>
    </dgm:pt>
    <dgm:pt modelId="{93DE67C7-80AF-45E4-BC21-72B35E0C9C82}" type="pres">
      <dgm:prSet presAssocID="{971FE98D-9011-42E6-8524-526E9257D57E}" presName="descendantText" presStyleLbl="alignAcc1" presStyleIdx="1" presStyleCnt="3">
        <dgm:presLayoutVars>
          <dgm:bulletEnabled val="1"/>
        </dgm:presLayoutVars>
      </dgm:prSet>
      <dgm:spPr/>
    </dgm:pt>
    <dgm:pt modelId="{4F66D5B0-D380-472D-A68E-3C836D824958}" type="pres">
      <dgm:prSet presAssocID="{F20FABFF-FE12-4A0D-8DF1-5DC387158669}" presName="sp" presStyleCnt="0"/>
      <dgm:spPr/>
    </dgm:pt>
    <dgm:pt modelId="{3187DDD4-2568-448E-81C4-09B87259935B}" type="pres">
      <dgm:prSet presAssocID="{C24EE9C6-FF37-4963-965A-1107AC5185F0}" presName="composite" presStyleCnt="0"/>
      <dgm:spPr/>
    </dgm:pt>
    <dgm:pt modelId="{03E3D035-C5AC-4627-B864-55E7AC7CD012}" type="pres">
      <dgm:prSet presAssocID="{C24EE9C6-FF37-4963-965A-1107AC5185F0}" presName="parentText" presStyleLbl="alignNode1" presStyleIdx="2" presStyleCnt="3">
        <dgm:presLayoutVars>
          <dgm:chMax val="1"/>
          <dgm:bulletEnabled val="1"/>
        </dgm:presLayoutVars>
      </dgm:prSet>
      <dgm:spPr/>
    </dgm:pt>
    <dgm:pt modelId="{2CD6018A-D315-49F7-8C16-427A2583FEA7}" type="pres">
      <dgm:prSet presAssocID="{C24EE9C6-FF37-4963-965A-1107AC5185F0}" presName="descendantText" presStyleLbl="alignAcc1" presStyleIdx="2" presStyleCnt="3">
        <dgm:presLayoutVars>
          <dgm:bulletEnabled val="1"/>
        </dgm:presLayoutVars>
      </dgm:prSet>
      <dgm:spPr/>
    </dgm:pt>
  </dgm:ptLst>
  <dgm:cxnLst>
    <dgm:cxn modelId="{B5DCAE0E-9A60-45D7-A8EB-2A860A858017}" srcId="{A606B4A3-3143-4C07-A8F0-46A6EAF9A4F6}" destId="{C24EE9C6-FF37-4963-965A-1107AC5185F0}" srcOrd="2" destOrd="0" parTransId="{C7B044F3-85E4-42DE-AB84-BFE8028D4B85}" sibTransId="{44230CAA-6941-4F6E-9D43-39A30BA9778D}"/>
    <dgm:cxn modelId="{4044F23A-3EA7-41B9-9174-B56B86361590}" type="presOf" srcId="{59915C01-D531-44FF-A255-46A727DFB935}" destId="{93DE67C7-80AF-45E4-BC21-72B35E0C9C82}" srcOrd="0" destOrd="1" presId="urn:microsoft.com/office/officeart/2005/8/layout/chevron2"/>
    <dgm:cxn modelId="{97C5FC47-6AC8-4603-94AA-B41B96E059A3}" type="presOf" srcId="{3617917A-E3CA-4491-9064-125BBC89A77F}" destId="{93DE67C7-80AF-45E4-BC21-72B35E0C9C82}" srcOrd="0" destOrd="0" presId="urn:microsoft.com/office/officeart/2005/8/layout/chevron2"/>
    <dgm:cxn modelId="{3AA7A169-3D58-48BC-A0CD-9AFCB5BDC9DC}" type="presOf" srcId="{25AAC4E4-B278-40B3-A030-35C82D1D79AB}" destId="{FECBD0D0-BAA0-491E-BB2F-D05F8D5B5F44}" srcOrd="0" destOrd="1" presId="urn:microsoft.com/office/officeart/2005/8/layout/chevron2"/>
    <dgm:cxn modelId="{9FEB0476-4670-4686-A275-EEF01493F8F3}" srcId="{A606B4A3-3143-4C07-A8F0-46A6EAF9A4F6}" destId="{971FE98D-9011-42E6-8524-526E9257D57E}" srcOrd="1" destOrd="0" parTransId="{73A05DA2-1D92-456B-B7B2-B1ECDDB1A278}" sibTransId="{F20FABFF-FE12-4A0D-8DF1-5DC387158669}"/>
    <dgm:cxn modelId="{1070B37A-47D2-46D7-B4B0-2A276AD97C0F}" srcId="{5978108A-4D40-445F-9044-D1B959E9F183}" destId="{25AAC4E4-B278-40B3-A030-35C82D1D79AB}" srcOrd="1" destOrd="0" parTransId="{29401514-C3A8-400A-9EA5-CE8783A0807D}" sibTransId="{BEDF3312-8AF9-4373-A700-1781E12018C5}"/>
    <dgm:cxn modelId="{E5B95B84-F3A8-40FC-AB55-A2EF92EB12D1}" srcId="{C24EE9C6-FF37-4963-965A-1107AC5185F0}" destId="{52444423-D446-4B99-B116-2EC0269D7FB4}" srcOrd="1" destOrd="0" parTransId="{86C0E84C-6AF0-4C41-9977-B6D2A661B7C2}" sibTransId="{25E4FC83-D87C-46DD-8E6C-4581472548CF}"/>
    <dgm:cxn modelId="{A56CD987-3D6E-49A6-9E53-10D550D85C8F}" type="presOf" srcId="{971FE98D-9011-42E6-8524-526E9257D57E}" destId="{8EFDE5F3-4447-4B99-84DC-F6A3404C5678}" srcOrd="0" destOrd="0" presId="urn:microsoft.com/office/officeart/2005/8/layout/chevron2"/>
    <dgm:cxn modelId="{10DBE78A-286A-4BDE-BA75-8C6E69D0AC75}" type="presOf" srcId="{8C2D3B6C-AA49-4F42-AFEC-22C8895871C3}" destId="{2CD6018A-D315-49F7-8C16-427A2583FEA7}" srcOrd="0" destOrd="0" presId="urn:microsoft.com/office/officeart/2005/8/layout/chevron2"/>
    <dgm:cxn modelId="{E7EA9E95-04AC-4DDC-AC33-E42E0467AB1D}" srcId="{C24EE9C6-FF37-4963-965A-1107AC5185F0}" destId="{8C2D3B6C-AA49-4F42-AFEC-22C8895871C3}" srcOrd="0" destOrd="0" parTransId="{CF597A53-40DF-4981-AFDC-249127F6C878}" sibTransId="{19485247-BE63-48D4-AD9D-0D6FF6A050F0}"/>
    <dgm:cxn modelId="{42E6B098-7D42-4A67-A5C7-B7FF3085D131}" type="presOf" srcId="{5978108A-4D40-445F-9044-D1B959E9F183}" destId="{DE2B58D4-B8CA-43DE-9834-DA2BE7709AA4}" srcOrd="0" destOrd="0" presId="urn:microsoft.com/office/officeart/2005/8/layout/chevron2"/>
    <dgm:cxn modelId="{C5992E9B-7018-4033-A121-0058AF15FCA8}" srcId="{971FE98D-9011-42E6-8524-526E9257D57E}" destId="{59915C01-D531-44FF-A255-46A727DFB935}" srcOrd="1" destOrd="0" parTransId="{FE8D0966-59D6-4FC9-B837-74656AAC4E6B}" sibTransId="{7C9FDB1E-CF22-469E-9747-6F1D7575FA41}"/>
    <dgm:cxn modelId="{37C094AA-F45B-41F0-8E80-FB416D663226}" type="presOf" srcId="{C24EE9C6-FF37-4963-965A-1107AC5185F0}" destId="{03E3D035-C5AC-4627-B864-55E7AC7CD012}" srcOrd="0" destOrd="0" presId="urn:microsoft.com/office/officeart/2005/8/layout/chevron2"/>
    <dgm:cxn modelId="{48E910BF-7896-42D2-BA51-854E0DEF41C8}" srcId="{5978108A-4D40-445F-9044-D1B959E9F183}" destId="{7D779213-A4ED-4581-B292-613F967324AD}" srcOrd="0" destOrd="0" parTransId="{AD24530F-0D06-4874-817B-91CA416C8233}" sibTransId="{999C2D45-DCBA-4992-8C0B-C6B2C60C18B6}"/>
    <dgm:cxn modelId="{C95A57D2-5A8B-4F80-A224-F28B932A9E93}" type="presOf" srcId="{7D779213-A4ED-4581-B292-613F967324AD}" destId="{FECBD0D0-BAA0-491E-BB2F-D05F8D5B5F44}" srcOrd="0" destOrd="0" presId="urn:microsoft.com/office/officeart/2005/8/layout/chevron2"/>
    <dgm:cxn modelId="{CE2455D5-865C-46EA-8D54-4AF58CA5EA1B}" srcId="{971FE98D-9011-42E6-8524-526E9257D57E}" destId="{3617917A-E3CA-4491-9064-125BBC89A77F}" srcOrd="0" destOrd="0" parTransId="{8EE90E56-BA10-48BB-9770-355E87A0BCD7}" sibTransId="{F46F857D-014A-495A-81E8-325D9C8E7874}"/>
    <dgm:cxn modelId="{C96697D6-8435-496E-95A5-260EF471F84D}" srcId="{A606B4A3-3143-4C07-A8F0-46A6EAF9A4F6}" destId="{5978108A-4D40-445F-9044-D1B959E9F183}" srcOrd="0" destOrd="0" parTransId="{7B62F777-347F-47C4-AB61-BFF376F0EFC3}" sibTransId="{66B4CF35-AB62-41F6-822D-DDD4E76E7EB7}"/>
    <dgm:cxn modelId="{102269F7-13D2-4701-8794-A8630ED543D5}" type="presOf" srcId="{52444423-D446-4B99-B116-2EC0269D7FB4}" destId="{2CD6018A-D315-49F7-8C16-427A2583FEA7}" srcOrd="0" destOrd="1" presId="urn:microsoft.com/office/officeart/2005/8/layout/chevron2"/>
    <dgm:cxn modelId="{16E95BF8-091B-414B-9034-15C4C8539062}" type="presOf" srcId="{A606B4A3-3143-4C07-A8F0-46A6EAF9A4F6}" destId="{59FF1676-10A8-4F4A-9557-6F827AA8D6C2}" srcOrd="0" destOrd="0" presId="urn:microsoft.com/office/officeart/2005/8/layout/chevron2"/>
    <dgm:cxn modelId="{58651235-E028-41AC-BF55-8DCEC603F416}" type="presParOf" srcId="{59FF1676-10A8-4F4A-9557-6F827AA8D6C2}" destId="{FB8C5AC7-4E65-44C6-861D-CF4198E3AEC8}" srcOrd="0" destOrd="0" presId="urn:microsoft.com/office/officeart/2005/8/layout/chevron2"/>
    <dgm:cxn modelId="{193B1AD2-3BE9-4352-971D-2DB80ECD4B26}" type="presParOf" srcId="{FB8C5AC7-4E65-44C6-861D-CF4198E3AEC8}" destId="{DE2B58D4-B8CA-43DE-9834-DA2BE7709AA4}" srcOrd="0" destOrd="0" presId="urn:microsoft.com/office/officeart/2005/8/layout/chevron2"/>
    <dgm:cxn modelId="{9EE5337B-4A15-4757-91CE-5653464FBBE7}" type="presParOf" srcId="{FB8C5AC7-4E65-44C6-861D-CF4198E3AEC8}" destId="{FECBD0D0-BAA0-491E-BB2F-D05F8D5B5F44}" srcOrd="1" destOrd="0" presId="urn:microsoft.com/office/officeart/2005/8/layout/chevron2"/>
    <dgm:cxn modelId="{9F55EFAF-EDBE-4711-ACAF-1676B7787874}" type="presParOf" srcId="{59FF1676-10A8-4F4A-9557-6F827AA8D6C2}" destId="{72FB403C-4709-4389-9783-CDBCFD61F348}" srcOrd="1" destOrd="0" presId="urn:microsoft.com/office/officeart/2005/8/layout/chevron2"/>
    <dgm:cxn modelId="{3268B95C-E795-4D4E-B3AF-52B6C71C431C}" type="presParOf" srcId="{59FF1676-10A8-4F4A-9557-6F827AA8D6C2}" destId="{6F24117B-2933-4CB8-A5EA-D3690CF55C3F}" srcOrd="2" destOrd="0" presId="urn:microsoft.com/office/officeart/2005/8/layout/chevron2"/>
    <dgm:cxn modelId="{D9A6D5A8-3D6D-44B8-8581-5CBB42C52733}" type="presParOf" srcId="{6F24117B-2933-4CB8-A5EA-D3690CF55C3F}" destId="{8EFDE5F3-4447-4B99-84DC-F6A3404C5678}" srcOrd="0" destOrd="0" presId="urn:microsoft.com/office/officeart/2005/8/layout/chevron2"/>
    <dgm:cxn modelId="{01660E84-48CB-4D2E-A417-EE9131E5F922}" type="presParOf" srcId="{6F24117B-2933-4CB8-A5EA-D3690CF55C3F}" destId="{93DE67C7-80AF-45E4-BC21-72B35E0C9C82}" srcOrd="1" destOrd="0" presId="urn:microsoft.com/office/officeart/2005/8/layout/chevron2"/>
    <dgm:cxn modelId="{2104D1C9-6AD6-405A-97C6-FD248079F2A5}" type="presParOf" srcId="{59FF1676-10A8-4F4A-9557-6F827AA8D6C2}" destId="{4F66D5B0-D380-472D-A68E-3C836D824958}" srcOrd="3" destOrd="0" presId="urn:microsoft.com/office/officeart/2005/8/layout/chevron2"/>
    <dgm:cxn modelId="{EFA13E5E-3C8D-4D1A-B8E7-FC64D2FEC958}" type="presParOf" srcId="{59FF1676-10A8-4F4A-9557-6F827AA8D6C2}" destId="{3187DDD4-2568-448E-81C4-09B87259935B}" srcOrd="4" destOrd="0" presId="urn:microsoft.com/office/officeart/2005/8/layout/chevron2"/>
    <dgm:cxn modelId="{54AA4E84-CE70-45D0-B05D-4D526B642F32}" type="presParOf" srcId="{3187DDD4-2568-448E-81C4-09B87259935B}" destId="{03E3D035-C5AC-4627-B864-55E7AC7CD012}" srcOrd="0" destOrd="0" presId="urn:microsoft.com/office/officeart/2005/8/layout/chevron2"/>
    <dgm:cxn modelId="{F5211812-7833-4EDD-9634-0B9ED7160789}" type="presParOf" srcId="{3187DDD4-2568-448E-81C4-09B87259935B}" destId="{2CD6018A-D315-49F7-8C16-427A2583FE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A06C0-4888-4ADC-BB0C-9E7361168730}" type="doc">
      <dgm:prSet loTypeId="urn:microsoft.com/office/officeart/2005/8/layout/target1" loCatId="relationship" qsTypeId="urn:microsoft.com/office/officeart/2005/8/quickstyle/simple1" qsCatId="simple" csTypeId="urn:microsoft.com/office/officeart/2005/8/colors/accent2_5" csCatId="accent2" phldr="1"/>
      <dgm:spPr/>
      <dgm:t>
        <a:bodyPr rtlCol="0"/>
        <a:lstStyle/>
        <a:p>
          <a:pPr rtl="0"/>
          <a:endParaRPr lang="en-US"/>
        </a:p>
      </dgm:t>
    </dgm:pt>
    <dgm:pt modelId="{566E96CA-8735-4E63-8D54-7B02E452E33D}">
      <dgm:prSet/>
      <dgm:spPr/>
      <dgm:t>
        <a:bodyPr rtlCol="0"/>
        <a:lstStyle/>
        <a:p>
          <a:pPr rtl="0"/>
          <a:r>
            <a:rPr lang="ja-JP" altLang="en-US" noProof="0" dirty="0">
              <a:latin typeface="Meiryo UI" panose="020B0604030504040204" pitchFamily="50" charset="-128"/>
              <a:ea typeface="Meiryo UI" panose="020B0604030504040204" pitchFamily="50" charset="-128"/>
              <a:cs typeface="Arial" pitchFamily="34" charset="0"/>
            </a:rPr>
            <a:t>太陽</a:t>
          </a:r>
        </a:p>
      </dgm:t>
    </dgm:pt>
    <dgm:pt modelId="{A01A9E41-DF95-4BCB-BF9F-376913A77E2E}" type="parTrans" cxnId="{6526A243-8A27-4C04-8B49-6B697ABA410A}">
      <dgm:prSet/>
      <dgm:spPr/>
      <dgm:t>
        <a:bodyPr rtlCol="0"/>
        <a:lstStyle/>
        <a:p>
          <a:pPr rtl="0"/>
          <a:endParaRPr lang="en-US"/>
        </a:p>
      </dgm:t>
    </dgm:pt>
    <dgm:pt modelId="{76AB8D80-F69A-434E-81B9-73FEF72CC578}" type="sibTrans" cxnId="{6526A243-8A27-4C04-8B49-6B697ABA410A}">
      <dgm:prSet/>
      <dgm:spPr/>
      <dgm:t>
        <a:bodyPr rtlCol="0"/>
        <a:lstStyle/>
        <a:p>
          <a:pPr rtl="0"/>
          <a:endParaRPr lang="en-US"/>
        </a:p>
      </dgm:t>
    </dgm:pt>
    <dgm:pt modelId="{062EC279-DBB5-4FB2-A50F-143FC9F6C740}">
      <dgm:prSet/>
      <dgm:spPr/>
      <dgm:t>
        <a:bodyPr rtlCol="0"/>
        <a:lstStyle/>
        <a:p>
          <a:pPr rtl="0"/>
          <a:r>
            <a:rPr lang="ja-JP" altLang="en-US" noProof="0" dirty="0">
              <a:latin typeface="Meiryo UI" panose="020B0604030504040204" pitchFamily="50" charset="-128"/>
              <a:ea typeface="Meiryo UI" panose="020B0604030504040204" pitchFamily="50" charset="-128"/>
              <a:cs typeface="Arial" pitchFamily="34" charset="0"/>
            </a:rPr>
            <a:t>地球型惑星</a:t>
          </a:r>
        </a:p>
      </dgm:t>
    </dgm:pt>
    <dgm:pt modelId="{96F5537F-9F33-4E8D-A843-B0BB93AD5F51}" type="parTrans" cxnId="{02A9E34A-0234-47EA-82F6-490648A5BBDB}">
      <dgm:prSet/>
      <dgm:spPr/>
      <dgm:t>
        <a:bodyPr rtlCol="0"/>
        <a:lstStyle/>
        <a:p>
          <a:pPr rtl="0"/>
          <a:endParaRPr lang="en-US"/>
        </a:p>
      </dgm:t>
    </dgm:pt>
    <dgm:pt modelId="{607C11F1-8A58-4B97-9478-8E41AD02BD07}" type="sibTrans" cxnId="{02A9E34A-0234-47EA-82F6-490648A5BBDB}">
      <dgm:prSet/>
      <dgm:spPr/>
      <dgm:t>
        <a:bodyPr rtlCol="0"/>
        <a:lstStyle/>
        <a:p>
          <a:pPr rtl="0"/>
          <a:endParaRPr lang="en-US"/>
        </a:p>
      </dgm:t>
    </dgm:pt>
    <dgm:pt modelId="{554B6B70-78BF-4B46-9BF4-E86FFF69B0AD}">
      <dgm:prSet/>
      <dgm:spPr/>
      <dgm:t>
        <a:bodyPr rtlCol="0"/>
        <a:lstStyle/>
        <a:p>
          <a:pPr rtl="0"/>
          <a:r>
            <a:rPr lang="ja-JP" altLang="en-US" noProof="0" dirty="0">
              <a:latin typeface="Meiryo UI" panose="020B0604030504040204" pitchFamily="50" charset="-128"/>
              <a:ea typeface="Meiryo UI" panose="020B0604030504040204" pitchFamily="50" charset="-128"/>
              <a:cs typeface="Arial" pitchFamily="34" charset="0"/>
            </a:rPr>
            <a:t>木星型惑星</a:t>
          </a:r>
        </a:p>
      </dgm:t>
    </dgm:pt>
    <dgm:pt modelId="{E505A992-23B5-4A06-BB51-E11F804383FC}" type="parTrans" cxnId="{36B31DB1-1FA1-45E4-8AE5-BA441E41E11D}">
      <dgm:prSet/>
      <dgm:spPr/>
      <dgm:t>
        <a:bodyPr rtlCol="0"/>
        <a:lstStyle/>
        <a:p>
          <a:pPr rtl="0"/>
          <a:endParaRPr lang="en-US"/>
        </a:p>
      </dgm:t>
    </dgm:pt>
    <dgm:pt modelId="{6F81C20C-D97B-4A8B-987A-9EED43F613EE}" type="sibTrans" cxnId="{36B31DB1-1FA1-45E4-8AE5-BA441E41E11D}">
      <dgm:prSet/>
      <dgm:spPr/>
      <dgm:t>
        <a:bodyPr rtlCol="0"/>
        <a:lstStyle/>
        <a:p>
          <a:pPr rtl="0"/>
          <a:endParaRPr lang="en-US"/>
        </a:p>
      </dgm:t>
    </dgm:pt>
    <dgm:pt modelId="{ABFA278F-DCD2-4C63-834D-F32681452B19}">
      <dgm:prSet/>
      <dgm:spPr/>
      <dgm:t>
        <a:bodyPr rtlCol="0"/>
        <a:lstStyle/>
        <a:p>
          <a:pPr rtl="0"/>
          <a:r>
            <a:rPr lang="en-US" altLang="ja-JP" noProof="0" dirty="0">
              <a:latin typeface="Meiryo UI" panose="020B0604030504040204" pitchFamily="50" charset="-128"/>
              <a:ea typeface="Meiryo UI" panose="020B0604030504040204" pitchFamily="50" charset="-128"/>
              <a:cs typeface="Arial" pitchFamily="34" charset="0"/>
            </a:rPr>
            <a:t>(</a:t>
          </a:r>
          <a:r>
            <a:rPr lang="ja-JP" altLang="en-US" noProof="0" dirty="0">
              <a:latin typeface="Meiryo UI" panose="020B0604030504040204" pitchFamily="50" charset="-128"/>
              <a:ea typeface="Meiryo UI" panose="020B0604030504040204" pitchFamily="50" charset="-128"/>
              <a:cs typeface="Arial" pitchFamily="34" charset="0"/>
            </a:rPr>
            <a:t>海王星型惑星</a:t>
          </a:r>
          <a:r>
            <a:rPr lang="en-US" altLang="ja-JP" noProof="0" dirty="0">
              <a:latin typeface="Meiryo UI" panose="020B0604030504040204" pitchFamily="50" charset="-128"/>
              <a:ea typeface="Meiryo UI" panose="020B0604030504040204" pitchFamily="50" charset="-128"/>
              <a:cs typeface="Arial" pitchFamily="34" charset="0"/>
            </a:rPr>
            <a:t>)</a:t>
          </a:r>
          <a:endParaRPr lang="ja-JP" altLang="en-US" noProof="0" dirty="0">
            <a:latin typeface="Meiryo UI" panose="020B0604030504040204" pitchFamily="50" charset="-128"/>
            <a:ea typeface="Meiryo UI" panose="020B0604030504040204" pitchFamily="50" charset="-128"/>
            <a:cs typeface="Arial" pitchFamily="34" charset="0"/>
          </a:endParaRPr>
        </a:p>
      </dgm:t>
    </dgm:pt>
    <dgm:pt modelId="{AFC25EE3-CC08-4039-9499-7994C8D48329}" type="parTrans" cxnId="{E69E8546-F5AA-4091-8ED9-D4A23EF59665}">
      <dgm:prSet/>
      <dgm:spPr/>
      <dgm:t>
        <a:bodyPr/>
        <a:lstStyle/>
        <a:p>
          <a:endParaRPr kumimoji="1" lang="ja-JP" altLang="en-US"/>
        </a:p>
      </dgm:t>
    </dgm:pt>
    <dgm:pt modelId="{B06DC235-B6D1-43B6-89D7-405EC6C22CCD}" type="sibTrans" cxnId="{E69E8546-F5AA-4091-8ED9-D4A23EF59665}">
      <dgm:prSet/>
      <dgm:spPr/>
      <dgm:t>
        <a:bodyPr/>
        <a:lstStyle/>
        <a:p>
          <a:endParaRPr kumimoji="1" lang="ja-JP" altLang="en-US"/>
        </a:p>
      </dgm:t>
    </dgm:pt>
    <dgm:pt modelId="{F83FC547-7C98-4BA1-A525-A388021023AD}" type="pres">
      <dgm:prSet presAssocID="{978A06C0-4888-4ADC-BB0C-9E7361168730}" presName="composite" presStyleCnt="0">
        <dgm:presLayoutVars>
          <dgm:chMax val="5"/>
          <dgm:dir/>
          <dgm:resizeHandles val="exact"/>
        </dgm:presLayoutVars>
      </dgm:prSet>
      <dgm:spPr/>
    </dgm:pt>
    <dgm:pt modelId="{5B2A6C11-B8FD-420B-BE47-355E2F8B3DFC}" type="pres">
      <dgm:prSet presAssocID="{566E96CA-8735-4E63-8D54-7B02E452E33D}" presName="circle1" presStyleLbl="lnNode1" presStyleIdx="0" presStyleCnt="4" custLinFactNeighborX="-2975" custLinFactNeighborY="-2381"/>
      <dgm:spPr>
        <a:solidFill>
          <a:schemeClr val="accent3">
            <a:lumMod val="75000"/>
          </a:schemeClr>
        </a:solidFill>
        <a:ln w="50800">
          <a:solidFill>
            <a:schemeClr val="accent3">
              <a:lumMod val="50000"/>
            </a:schemeClr>
          </a:solidFill>
        </a:ln>
      </dgm:spPr>
    </dgm:pt>
    <dgm:pt modelId="{3D7AB509-6BA0-4C30-9B59-90C18990B40E}" type="pres">
      <dgm:prSet presAssocID="{566E96CA-8735-4E63-8D54-7B02E452E33D}" presName="text1" presStyleLbl="revTx" presStyleIdx="0" presStyleCnt="4">
        <dgm:presLayoutVars>
          <dgm:bulletEnabled val="1"/>
        </dgm:presLayoutVars>
      </dgm:prSet>
      <dgm:spPr/>
    </dgm:pt>
    <dgm:pt modelId="{DC840353-2282-4112-92DE-A3E5E740D83E}" type="pres">
      <dgm:prSet presAssocID="{566E96CA-8735-4E63-8D54-7B02E452E33D}" presName="line1" presStyleLbl="callout" presStyleIdx="0" presStyleCnt="8"/>
      <dgm:spPr>
        <a:ln>
          <a:solidFill>
            <a:schemeClr val="accent3">
              <a:lumMod val="75000"/>
            </a:schemeClr>
          </a:solidFill>
        </a:ln>
        <a:effectLst>
          <a:outerShdw blurRad="25400" dist="25400" algn="l" rotWithShape="0">
            <a:prstClr val="black">
              <a:alpha val="40000"/>
            </a:prstClr>
          </a:outerShdw>
        </a:effectLst>
      </dgm:spPr>
    </dgm:pt>
    <dgm:pt modelId="{8C034039-2DFB-4963-879A-D2FCDCB1BD05}" type="pres">
      <dgm:prSet presAssocID="{566E96CA-8735-4E63-8D54-7B02E452E33D}" presName="d1" presStyleLbl="callout" presStyleIdx="1" presStyleCnt="8"/>
      <dgm:spPr>
        <a:ln>
          <a:solidFill>
            <a:schemeClr val="accent3">
              <a:lumMod val="75000"/>
            </a:schemeClr>
          </a:solidFill>
        </a:ln>
        <a:effectLst>
          <a:outerShdw blurRad="25400" dist="25400" algn="l" rotWithShape="0">
            <a:prstClr val="black">
              <a:alpha val="40000"/>
            </a:prstClr>
          </a:outerShdw>
        </a:effectLst>
      </dgm:spPr>
    </dgm:pt>
    <dgm:pt modelId="{5976F39E-23C6-4254-8ACD-CF7A343AD264}" type="pres">
      <dgm:prSet presAssocID="{062EC279-DBB5-4FB2-A50F-143FC9F6C740}" presName="circle2" presStyleLbl="lnNode1" presStyleIdx="1" presStyleCnt="4"/>
      <dgm:spPr>
        <a:solidFill>
          <a:schemeClr val="accent6">
            <a:alpha val="83333"/>
          </a:schemeClr>
        </a:solidFill>
      </dgm:spPr>
    </dgm:pt>
    <dgm:pt modelId="{41260932-1211-4E83-A081-A33C21351F62}" type="pres">
      <dgm:prSet presAssocID="{062EC279-DBB5-4FB2-A50F-143FC9F6C740}" presName="text2" presStyleLbl="revTx" presStyleIdx="1" presStyleCnt="4">
        <dgm:presLayoutVars>
          <dgm:bulletEnabled val="1"/>
        </dgm:presLayoutVars>
      </dgm:prSet>
      <dgm:spPr/>
    </dgm:pt>
    <dgm:pt modelId="{A66F2203-FCA7-43C4-B16C-9AC8C0F56809}" type="pres">
      <dgm:prSet presAssocID="{062EC279-DBB5-4FB2-A50F-143FC9F6C740}" presName="line2" presStyleLbl="callout" presStyleIdx="2" presStyleCnt="8"/>
      <dgm:spPr>
        <a:ln>
          <a:solidFill>
            <a:schemeClr val="accent6">
              <a:lumMod val="75000"/>
            </a:schemeClr>
          </a:solidFill>
        </a:ln>
      </dgm:spPr>
    </dgm:pt>
    <dgm:pt modelId="{BBDF740C-39A6-4DB3-B48F-E37E631E637A}" type="pres">
      <dgm:prSet presAssocID="{062EC279-DBB5-4FB2-A50F-143FC9F6C740}" presName="d2" presStyleLbl="callout" presStyleIdx="3" presStyleCnt="8"/>
      <dgm:spPr>
        <a:ln>
          <a:solidFill>
            <a:schemeClr val="accent6">
              <a:lumMod val="75000"/>
            </a:schemeClr>
          </a:solidFill>
        </a:ln>
      </dgm:spPr>
    </dgm:pt>
    <dgm:pt modelId="{38DEB551-0F10-4603-85FD-C7E00836ED43}" type="pres">
      <dgm:prSet presAssocID="{554B6B70-78BF-4B46-9BF4-E86FFF69B0AD}" presName="circle3" presStyleLbl="lnNode1" presStyleIdx="2" presStyleCnt="4"/>
      <dgm:spPr>
        <a:solidFill>
          <a:schemeClr val="accent2">
            <a:lumMod val="40000"/>
            <a:lumOff val="60000"/>
            <a:alpha val="66667"/>
          </a:schemeClr>
        </a:solidFill>
      </dgm:spPr>
    </dgm:pt>
    <dgm:pt modelId="{CF078BA9-0922-4D83-84B1-CB7542E92D45}" type="pres">
      <dgm:prSet presAssocID="{554B6B70-78BF-4B46-9BF4-E86FFF69B0AD}" presName="text3" presStyleLbl="revTx" presStyleIdx="2" presStyleCnt="4">
        <dgm:presLayoutVars>
          <dgm:bulletEnabled val="1"/>
        </dgm:presLayoutVars>
      </dgm:prSet>
      <dgm:spPr/>
    </dgm:pt>
    <dgm:pt modelId="{FA712F94-C9CB-4130-91A1-A02A068EEF0C}" type="pres">
      <dgm:prSet presAssocID="{554B6B70-78BF-4B46-9BF4-E86FFF69B0AD}" presName="line3" presStyleLbl="callout" presStyleIdx="4" presStyleCnt="8"/>
      <dgm:spPr>
        <a:ln>
          <a:solidFill>
            <a:schemeClr val="accent2">
              <a:lumMod val="75000"/>
            </a:schemeClr>
          </a:solidFill>
        </a:ln>
      </dgm:spPr>
    </dgm:pt>
    <dgm:pt modelId="{6B5FB03D-FAD4-4543-A49F-3AC01906E35B}" type="pres">
      <dgm:prSet presAssocID="{554B6B70-78BF-4B46-9BF4-E86FFF69B0AD}" presName="d3" presStyleLbl="callout" presStyleIdx="5" presStyleCnt="8"/>
      <dgm:spPr>
        <a:ln>
          <a:solidFill>
            <a:schemeClr val="accent2">
              <a:lumMod val="75000"/>
            </a:schemeClr>
          </a:solidFill>
        </a:ln>
      </dgm:spPr>
    </dgm:pt>
    <dgm:pt modelId="{0A9901D6-69B1-43AE-A4F1-5546E17468FE}" type="pres">
      <dgm:prSet presAssocID="{ABFA278F-DCD2-4C63-834D-F32681452B19}" presName="circle4" presStyleLbl="lnNode1" presStyleIdx="3" presStyleCnt="4"/>
      <dgm:spPr>
        <a:solidFill>
          <a:schemeClr val="bg2">
            <a:lumMod val="40000"/>
            <a:lumOff val="60000"/>
            <a:alpha val="50000"/>
          </a:schemeClr>
        </a:solidFill>
      </dgm:spPr>
    </dgm:pt>
    <dgm:pt modelId="{7859848F-6765-4AA3-9CE7-5386A864A9D4}" type="pres">
      <dgm:prSet presAssocID="{ABFA278F-DCD2-4C63-834D-F32681452B19}" presName="text4" presStyleLbl="revTx" presStyleIdx="3" presStyleCnt="4" custScaleX="118900">
        <dgm:presLayoutVars>
          <dgm:bulletEnabled val="1"/>
        </dgm:presLayoutVars>
      </dgm:prSet>
      <dgm:spPr/>
    </dgm:pt>
    <dgm:pt modelId="{130F4FE3-0C14-4DF6-8884-A72AE29E93A7}" type="pres">
      <dgm:prSet presAssocID="{ABFA278F-DCD2-4C63-834D-F32681452B19}" presName="line4" presStyleLbl="callout" presStyleIdx="6" presStyleCnt="8"/>
      <dgm:spPr>
        <a:ln>
          <a:solidFill>
            <a:schemeClr val="bg2">
              <a:lumMod val="60000"/>
              <a:lumOff val="40000"/>
            </a:schemeClr>
          </a:solidFill>
        </a:ln>
      </dgm:spPr>
    </dgm:pt>
    <dgm:pt modelId="{6EC0EBEF-DC31-4D56-9D91-0960EB18EC51}" type="pres">
      <dgm:prSet presAssocID="{ABFA278F-DCD2-4C63-834D-F32681452B19}" presName="d4" presStyleLbl="callout" presStyleIdx="7" presStyleCnt="8"/>
      <dgm:spPr>
        <a:ln>
          <a:solidFill>
            <a:schemeClr val="bg2">
              <a:lumMod val="60000"/>
              <a:lumOff val="40000"/>
            </a:schemeClr>
          </a:solidFill>
        </a:ln>
      </dgm:spPr>
    </dgm:pt>
  </dgm:ptLst>
  <dgm:cxnLst>
    <dgm:cxn modelId="{B96DAC0F-CB73-411F-92AD-052AAD8AD0E5}" type="presOf" srcId="{978A06C0-4888-4ADC-BB0C-9E7361168730}" destId="{F83FC547-7C98-4BA1-A525-A388021023AD}" srcOrd="0" destOrd="0" presId="urn:microsoft.com/office/officeart/2005/8/layout/target1"/>
    <dgm:cxn modelId="{66DB6C31-96F0-4334-AD0F-CE70084A8431}" type="presOf" srcId="{566E96CA-8735-4E63-8D54-7B02E452E33D}" destId="{3D7AB509-6BA0-4C30-9B59-90C18990B40E}" srcOrd="0" destOrd="0" presId="urn:microsoft.com/office/officeart/2005/8/layout/target1"/>
    <dgm:cxn modelId="{6526A243-8A27-4C04-8B49-6B697ABA410A}" srcId="{978A06C0-4888-4ADC-BB0C-9E7361168730}" destId="{566E96CA-8735-4E63-8D54-7B02E452E33D}" srcOrd="0" destOrd="0" parTransId="{A01A9E41-DF95-4BCB-BF9F-376913A77E2E}" sibTransId="{76AB8D80-F69A-434E-81B9-73FEF72CC578}"/>
    <dgm:cxn modelId="{E69E8546-F5AA-4091-8ED9-D4A23EF59665}" srcId="{978A06C0-4888-4ADC-BB0C-9E7361168730}" destId="{ABFA278F-DCD2-4C63-834D-F32681452B19}" srcOrd="3" destOrd="0" parTransId="{AFC25EE3-CC08-4039-9499-7994C8D48329}" sibTransId="{B06DC235-B6D1-43B6-89D7-405EC6C22CCD}"/>
    <dgm:cxn modelId="{02A9E34A-0234-47EA-82F6-490648A5BBDB}" srcId="{978A06C0-4888-4ADC-BB0C-9E7361168730}" destId="{062EC279-DBB5-4FB2-A50F-143FC9F6C740}" srcOrd="1" destOrd="0" parTransId="{96F5537F-9F33-4E8D-A843-B0BB93AD5F51}" sibTransId="{607C11F1-8A58-4B97-9478-8E41AD02BD07}"/>
    <dgm:cxn modelId="{FCF8BA93-F168-4C1E-99F1-E70D2C8A0D20}" type="presOf" srcId="{062EC279-DBB5-4FB2-A50F-143FC9F6C740}" destId="{41260932-1211-4E83-A081-A33C21351F62}" srcOrd="0" destOrd="0" presId="urn:microsoft.com/office/officeart/2005/8/layout/target1"/>
    <dgm:cxn modelId="{36B31DB1-1FA1-45E4-8AE5-BA441E41E11D}" srcId="{978A06C0-4888-4ADC-BB0C-9E7361168730}" destId="{554B6B70-78BF-4B46-9BF4-E86FFF69B0AD}" srcOrd="2" destOrd="0" parTransId="{E505A992-23B5-4A06-BB51-E11F804383FC}" sibTransId="{6F81C20C-D97B-4A8B-987A-9EED43F613EE}"/>
    <dgm:cxn modelId="{9C8C5BC3-EAD2-4A8E-BC56-921713BE1D6F}" type="presOf" srcId="{ABFA278F-DCD2-4C63-834D-F32681452B19}" destId="{7859848F-6765-4AA3-9CE7-5386A864A9D4}" srcOrd="0" destOrd="0" presId="urn:microsoft.com/office/officeart/2005/8/layout/target1"/>
    <dgm:cxn modelId="{79A681F6-3A54-4D2A-964A-D79C0CEEAC60}" type="presOf" srcId="{554B6B70-78BF-4B46-9BF4-E86FFF69B0AD}" destId="{CF078BA9-0922-4D83-84B1-CB7542E92D45}" srcOrd="0" destOrd="0" presId="urn:microsoft.com/office/officeart/2005/8/layout/target1"/>
    <dgm:cxn modelId="{7AB30518-AEDF-4BB4-90A3-7D27D529C4C3}" type="presParOf" srcId="{F83FC547-7C98-4BA1-A525-A388021023AD}" destId="{5B2A6C11-B8FD-420B-BE47-355E2F8B3DFC}" srcOrd="0" destOrd="0" presId="urn:microsoft.com/office/officeart/2005/8/layout/target1"/>
    <dgm:cxn modelId="{F9A34EC6-2636-4E42-BD58-F7DE83BA8FC8}" type="presParOf" srcId="{F83FC547-7C98-4BA1-A525-A388021023AD}" destId="{3D7AB509-6BA0-4C30-9B59-90C18990B40E}" srcOrd="1" destOrd="0" presId="urn:microsoft.com/office/officeart/2005/8/layout/target1"/>
    <dgm:cxn modelId="{A8960AC4-775E-4D5E-ADEA-9A462D9D0210}" type="presParOf" srcId="{F83FC547-7C98-4BA1-A525-A388021023AD}" destId="{DC840353-2282-4112-92DE-A3E5E740D83E}" srcOrd="2" destOrd="0" presId="urn:microsoft.com/office/officeart/2005/8/layout/target1"/>
    <dgm:cxn modelId="{21D543BF-BB3E-4D21-AA4B-E17DF7FAA8ED}" type="presParOf" srcId="{F83FC547-7C98-4BA1-A525-A388021023AD}" destId="{8C034039-2DFB-4963-879A-D2FCDCB1BD05}" srcOrd="3" destOrd="0" presId="urn:microsoft.com/office/officeart/2005/8/layout/target1"/>
    <dgm:cxn modelId="{50B9C4FB-818A-4565-BF24-B07CF960736E}" type="presParOf" srcId="{F83FC547-7C98-4BA1-A525-A388021023AD}" destId="{5976F39E-23C6-4254-8ACD-CF7A343AD264}" srcOrd="4" destOrd="0" presId="urn:microsoft.com/office/officeart/2005/8/layout/target1"/>
    <dgm:cxn modelId="{615E6DFA-4829-432D-9C16-219CB6068808}" type="presParOf" srcId="{F83FC547-7C98-4BA1-A525-A388021023AD}" destId="{41260932-1211-4E83-A081-A33C21351F62}" srcOrd="5" destOrd="0" presId="urn:microsoft.com/office/officeart/2005/8/layout/target1"/>
    <dgm:cxn modelId="{6BC8004C-2F4B-4278-A16A-CE14452AE53F}" type="presParOf" srcId="{F83FC547-7C98-4BA1-A525-A388021023AD}" destId="{A66F2203-FCA7-43C4-B16C-9AC8C0F56809}" srcOrd="6" destOrd="0" presId="urn:microsoft.com/office/officeart/2005/8/layout/target1"/>
    <dgm:cxn modelId="{CC207D56-C71E-44B9-8BAF-5B69BC3004B3}" type="presParOf" srcId="{F83FC547-7C98-4BA1-A525-A388021023AD}" destId="{BBDF740C-39A6-4DB3-B48F-E37E631E637A}" srcOrd="7" destOrd="0" presId="urn:microsoft.com/office/officeart/2005/8/layout/target1"/>
    <dgm:cxn modelId="{6C6DFF3E-BBD7-4097-A394-1FFE06CB0F64}" type="presParOf" srcId="{F83FC547-7C98-4BA1-A525-A388021023AD}" destId="{38DEB551-0F10-4603-85FD-C7E00836ED43}" srcOrd="8" destOrd="0" presId="urn:microsoft.com/office/officeart/2005/8/layout/target1"/>
    <dgm:cxn modelId="{F5D6E782-0742-4FDA-8002-44B1F9491633}" type="presParOf" srcId="{F83FC547-7C98-4BA1-A525-A388021023AD}" destId="{CF078BA9-0922-4D83-84B1-CB7542E92D45}" srcOrd="9" destOrd="0" presId="urn:microsoft.com/office/officeart/2005/8/layout/target1"/>
    <dgm:cxn modelId="{E1A1FE9F-E357-4A1C-B44A-626715723AE3}" type="presParOf" srcId="{F83FC547-7C98-4BA1-A525-A388021023AD}" destId="{FA712F94-C9CB-4130-91A1-A02A068EEF0C}" srcOrd="10" destOrd="0" presId="urn:microsoft.com/office/officeart/2005/8/layout/target1"/>
    <dgm:cxn modelId="{5343EC4C-2415-42CD-8E95-C9E9E9FBFB09}" type="presParOf" srcId="{F83FC547-7C98-4BA1-A525-A388021023AD}" destId="{6B5FB03D-FAD4-4543-A49F-3AC01906E35B}" srcOrd="11" destOrd="0" presId="urn:microsoft.com/office/officeart/2005/8/layout/target1"/>
    <dgm:cxn modelId="{4B9C77B8-92B8-4F17-BF6A-FE684F8DAFD9}" type="presParOf" srcId="{F83FC547-7C98-4BA1-A525-A388021023AD}" destId="{0A9901D6-69B1-43AE-A4F1-5546E17468FE}" srcOrd="12" destOrd="0" presId="urn:microsoft.com/office/officeart/2005/8/layout/target1"/>
    <dgm:cxn modelId="{693483E2-A879-42D7-935D-BFB3584A665C}" type="presParOf" srcId="{F83FC547-7C98-4BA1-A525-A388021023AD}" destId="{7859848F-6765-4AA3-9CE7-5386A864A9D4}" srcOrd="13" destOrd="0" presId="urn:microsoft.com/office/officeart/2005/8/layout/target1"/>
    <dgm:cxn modelId="{572EC93F-AC49-4D64-B042-D1FAE8A4E474}" type="presParOf" srcId="{F83FC547-7C98-4BA1-A525-A388021023AD}" destId="{130F4FE3-0C14-4DF6-8884-A72AE29E93A7}" srcOrd="14" destOrd="0" presId="urn:microsoft.com/office/officeart/2005/8/layout/target1"/>
    <dgm:cxn modelId="{80EF98B6-FC8D-4C7D-88B9-FAB6BCE9425F}" type="presParOf" srcId="{F83FC547-7C98-4BA1-A525-A388021023AD}" destId="{6EC0EBEF-DC31-4D56-9D91-0960EB18EC51}" srcOrd="15"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14DCE-B0D8-461A-9245-8E32A1504306}"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kumimoji="1" lang="ja-JP" altLang="en-US"/>
        </a:p>
      </dgm:t>
    </dgm:pt>
    <dgm:pt modelId="{A3F3428B-7985-4886-AAA8-A19DEA9BA37C}">
      <dgm:prSet phldrT="[テキスト]" custT="1"/>
      <dgm:spPr/>
      <dgm:t>
        <a:bodyPr/>
        <a:lstStyle/>
        <a:p>
          <a:r>
            <a:rPr kumimoji="1" lang="ja-JP" altLang="en-US" sz="2000" dirty="0"/>
            <a:t>水への溶解</a:t>
          </a:r>
        </a:p>
      </dgm:t>
    </dgm:pt>
    <dgm:pt modelId="{6A64BDBA-05F3-47CB-910F-B72B65E23B3F}" type="parTrans" cxnId="{6433A032-5DAA-4084-869F-12992AB70784}">
      <dgm:prSet/>
      <dgm:spPr/>
      <dgm:t>
        <a:bodyPr/>
        <a:lstStyle/>
        <a:p>
          <a:endParaRPr kumimoji="1" lang="ja-JP" altLang="en-US"/>
        </a:p>
      </dgm:t>
    </dgm:pt>
    <dgm:pt modelId="{F8777EC5-AB8D-42DF-A7D2-D2556CB85057}" type="sibTrans" cxnId="{6433A032-5DAA-4084-869F-12992AB70784}">
      <dgm:prSet/>
      <dgm:spPr/>
      <dgm:t>
        <a:bodyPr/>
        <a:lstStyle/>
        <a:p>
          <a:endParaRPr kumimoji="1" lang="ja-JP" altLang="en-US"/>
        </a:p>
      </dgm:t>
    </dgm:pt>
    <dgm:pt modelId="{1FBC962D-8327-4E9B-8B07-40BDDB183600}">
      <dgm:prSet phldrT="[テキスト]" custT="1"/>
      <dgm:spPr/>
      <dgm:t>
        <a:bodyPr/>
        <a:lstStyle/>
        <a:p>
          <a:r>
            <a:rPr kumimoji="1" lang="ja-JP" altLang="en-US" sz="2000" dirty="0"/>
            <a:t>沈殿</a:t>
          </a:r>
        </a:p>
      </dgm:t>
    </dgm:pt>
    <dgm:pt modelId="{21BC682E-BCA9-40E6-A4C7-BE85BE0AA45D}" type="parTrans" cxnId="{D99DC326-AFC3-4A38-A9FF-0CECE0E7B6F1}">
      <dgm:prSet/>
      <dgm:spPr/>
      <dgm:t>
        <a:bodyPr/>
        <a:lstStyle/>
        <a:p>
          <a:endParaRPr kumimoji="1" lang="ja-JP" altLang="en-US"/>
        </a:p>
      </dgm:t>
    </dgm:pt>
    <dgm:pt modelId="{501368D3-BDDD-45B0-9364-AD2CC73EE420}" type="sibTrans" cxnId="{D99DC326-AFC3-4A38-A9FF-0CECE0E7B6F1}">
      <dgm:prSet/>
      <dgm:spPr/>
      <dgm:t>
        <a:bodyPr/>
        <a:lstStyle/>
        <a:p>
          <a:endParaRPr kumimoji="1" lang="ja-JP" altLang="en-US"/>
        </a:p>
      </dgm:t>
    </dgm:pt>
    <dgm:pt modelId="{9656720F-7D2A-4433-8034-95ABB0661B48}">
      <dgm:prSet phldrT="[テキスト]" custT="1"/>
      <dgm:spPr/>
      <dgm:t>
        <a:bodyPr/>
        <a:lstStyle/>
        <a:p>
          <a:r>
            <a:rPr kumimoji="1" lang="ja-JP" altLang="en-US" sz="2000" dirty="0"/>
            <a:t>地球内部へ引き込み</a:t>
          </a:r>
        </a:p>
      </dgm:t>
    </dgm:pt>
    <dgm:pt modelId="{323728F8-DD73-4F70-82FA-D580F17F9DCF}" type="parTrans" cxnId="{D75FE7CD-8FB8-4FDC-9EC8-EDFBC0D45118}">
      <dgm:prSet/>
      <dgm:spPr/>
      <dgm:t>
        <a:bodyPr/>
        <a:lstStyle/>
        <a:p>
          <a:endParaRPr kumimoji="1" lang="ja-JP" altLang="en-US"/>
        </a:p>
      </dgm:t>
    </dgm:pt>
    <dgm:pt modelId="{5760D243-A631-4FDB-81EE-CFAD54CB272E}" type="sibTrans" cxnId="{D75FE7CD-8FB8-4FDC-9EC8-EDFBC0D45118}">
      <dgm:prSet/>
      <dgm:spPr/>
      <dgm:t>
        <a:bodyPr/>
        <a:lstStyle/>
        <a:p>
          <a:endParaRPr kumimoji="1" lang="ja-JP" altLang="en-US"/>
        </a:p>
      </dgm:t>
    </dgm:pt>
    <dgm:pt modelId="{1F464B2C-039B-47F4-9547-D3C32F75B2B8}">
      <dgm:prSet phldrT="[テキスト]" custT="1"/>
      <dgm:spPr/>
      <dgm:t>
        <a:bodyPr/>
        <a:lstStyle/>
        <a:p>
          <a:r>
            <a:rPr kumimoji="1" lang="ja-JP" altLang="en-US" sz="2000" dirty="0"/>
            <a:t>火山ガスで放出</a:t>
          </a:r>
        </a:p>
      </dgm:t>
    </dgm:pt>
    <dgm:pt modelId="{F8A7C7A4-F661-468E-8DF1-DAF94639F36E}" type="parTrans" cxnId="{1BFB358F-F71A-4AD1-9E76-6A50FA22FCE5}">
      <dgm:prSet/>
      <dgm:spPr/>
      <dgm:t>
        <a:bodyPr/>
        <a:lstStyle/>
        <a:p>
          <a:endParaRPr kumimoji="1" lang="ja-JP" altLang="en-US"/>
        </a:p>
      </dgm:t>
    </dgm:pt>
    <dgm:pt modelId="{A794E5DA-6221-4E67-A1ED-D9F49CF5517D}" type="sibTrans" cxnId="{1BFB358F-F71A-4AD1-9E76-6A50FA22FCE5}">
      <dgm:prSet/>
      <dgm:spPr/>
      <dgm:t>
        <a:bodyPr/>
        <a:lstStyle/>
        <a:p>
          <a:endParaRPr kumimoji="1" lang="ja-JP" altLang="en-US"/>
        </a:p>
      </dgm:t>
    </dgm:pt>
    <dgm:pt modelId="{988C9E55-B907-46AE-BFA5-E882045B0A65}">
      <dgm:prSet phldrT="[テキスト]" custT="1"/>
      <dgm:spPr/>
      <dgm:t>
        <a:bodyPr/>
        <a:lstStyle/>
        <a:p>
          <a:r>
            <a:rPr kumimoji="1" lang="ja-JP" altLang="en-US" sz="2000" dirty="0"/>
            <a:t>空気中に</a:t>
          </a:r>
          <a:br>
            <a:rPr kumimoji="1" lang="en-US" altLang="ja-JP" sz="2000" dirty="0"/>
          </a:br>
          <a:r>
            <a:rPr kumimoji="1" lang="ja-JP" altLang="en-US" sz="2000" dirty="0"/>
            <a:t>存在</a:t>
          </a:r>
        </a:p>
      </dgm:t>
    </dgm:pt>
    <dgm:pt modelId="{8068B964-AADC-45AF-AEE4-7584D49D5253}" type="parTrans" cxnId="{3C769ED6-3605-4308-B92E-4B469C4A7171}">
      <dgm:prSet/>
      <dgm:spPr/>
      <dgm:t>
        <a:bodyPr/>
        <a:lstStyle/>
        <a:p>
          <a:endParaRPr kumimoji="1" lang="ja-JP" altLang="en-US"/>
        </a:p>
      </dgm:t>
    </dgm:pt>
    <dgm:pt modelId="{081D9019-6FC2-494C-A60C-0C8ECA0FF001}" type="sibTrans" cxnId="{3C769ED6-3605-4308-B92E-4B469C4A7171}">
      <dgm:prSet/>
      <dgm:spPr/>
      <dgm:t>
        <a:bodyPr/>
        <a:lstStyle/>
        <a:p>
          <a:endParaRPr kumimoji="1" lang="ja-JP" altLang="en-US"/>
        </a:p>
      </dgm:t>
    </dgm:pt>
    <dgm:pt modelId="{9FBC3845-49F2-4032-84E3-9C6B5C7307A4}" type="pres">
      <dgm:prSet presAssocID="{35914DCE-B0D8-461A-9245-8E32A1504306}" presName="cycle" presStyleCnt="0">
        <dgm:presLayoutVars>
          <dgm:dir/>
          <dgm:resizeHandles val="exact"/>
        </dgm:presLayoutVars>
      </dgm:prSet>
      <dgm:spPr/>
    </dgm:pt>
    <dgm:pt modelId="{D26BCEFA-9840-4B04-8B26-3F0473A950D6}" type="pres">
      <dgm:prSet presAssocID="{A3F3428B-7985-4886-AAA8-A19DEA9BA37C}" presName="node" presStyleLbl="node1" presStyleIdx="0" presStyleCnt="5">
        <dgm:presLayoutVars>
          <dgm:bulletEnabled val="1"/>
        </dgm:presLayoutVars>
      </dgm:prSet>
      <dgm:spPr/>
    </dgm:pt>
    <dgm:pt modelId="{F5D8A804-260A-4827-B82C-25FB7E59C76D}" type="pres">
      <dgm:prSet presAssocID="{A3F3428B-7985-4886-AAA8-A19DEA9BA37C}" presName="spNode" presStyleCnt="0"/>
      <dgm:spPr/>
    </dgm:pt>
    <dgm:pt modelId="{6EDEDC87-177A-4A61-9A43-8E1E9947BD03}" type="pres">
      <dgm:prSet presAssocID="{F8777EC5-AB8D-42DF-A7D2-D2556CB85057}" presName="sibTrans" presStyleLbl="sibTrans1D1" presStyleIdx="0" presStyleCnt="5"/>
      <dgm:spPr/>
    </dgm:pt>
    <dgm:pt modelId="{F9188F7E-ECEF-4711-A03B-3717529CF73B}" type="pres">
      <dgm:prSet presAssocID="{1FBC962D-8327-4E9B-8B07-40BDDB183600}" presName="node" presStyleLbl="node1" presStyleIdx="1" presStyleCnt="5">
        <dgm:presLayoutVars>
          <dgm:bulletEnabled val="1"/>
        </dgm:presLayoutVars>
      </dgm:prSet>
      <dgm:spPr/>
    </dgm:pt>
    <dgm:pt modelId="{FD50930A-FBAB-4109-AB07-4ACD0F3AE4B3}" type="pres">
      <dgm:prSet presAssocID="{1FBC962D-8327-4E9B-8B07-40BDDB183600}" presName="spNode" presStyleCnt="0"/>
      <dgm:spPr/>
    </dgm:pt>
    <dgm:pt modelId="{B8A8EC7C-8B78-4EA9-B360-D0B5F5C4C80D}" type="pres">
      <dgm:prSet presAssocID="{501368D3-BDDD-45B0-9364-AD2CC73EE420}" presName="sibTrans" presStyleLbl="sibTrans1D1" presStyleIdx="1" presStyleCnt="5"/>
      <dgm:spPr/>
    </dgm:pt>
    <dgm:pt modelId="{337D7698-E496-465D-B2A0-B519AEBD93C6}" type="pres">
      <dgm:prSet presAssocID="{9656720F-7D2A-4433-8034-95ABB0661B48}" presName="node" presStyleLbl="node1" presStyleIdx="2" presStyleCnt="5">
        <dgm:presLayoutVars>
          <dgm:bulletEnabled val="1"/>
        </dgm:presLayoutVars>
      </dgm:prSet>
      <dgm:spPr/>
    </dgm:pt>
    <dgm:pt modelId="{9D69254B-BBF9-4B69-99EB-0174BC3FC3A7}" type="pres">
      <dgm:prSet presAssocID="{9656720F-7D2A-4433-8034-95ABB0661B48}" presName="spNode" presStyleCnt="0"/>
      <dgm:spPr/>
    </dgm:pt>
    <dgm:pt modelId="{096BAFD2-06A8-42F4-A697-A20879106418}" type="pres">
      <dgm:prSet presAssocID="{5760D243-A631-4FDB-81EE-CFAD54CB272E}" presName="sibTrans" presStyleLbl="sibTrans1D1" presStyleIdx="2" presStyleCnt="5"/>
      <dgm:spPr/>
    </dgm:pt>
    <dgm:pt modelId="{4EBDC652-046A-495A-BD19-CAF1140AD8C9}" type="pres">
      <dgm:prSet presAssocID="{1F464B2C-039B-47F4-9547-D3C32F75B2B8}" presName="node" presStyleLbl="node1" presStyleIdx="3" presStyleCnt="5">
        <dgm:presLayoutVars>
          <dgm:bulletEnabled val="1"/>
        </dgm:presLayoutVars>
      </dgm:prSet>
      <dgm:spPr/>
    </dgm:pt>
    <dgm:pt modelId="{A450C229-4146-4FD6-B04C-7114B5B10605}" type="pres">
      <dgm:prSet presAssocID="{1F464B2C-039B-47F4-9547-D3C32F75B2B8}" presName="spNode" presStyleCnt="0"/>
      <dgm:spPr/>
    </dgm:pt>
    <dgm:pt modelId="{766AB2B4-FB9E-4337-96E2-4F53FD4A8C75}" type="pres">
      <dgm:prSet presAssocID="{A794E5DA-6221-4E67-A1ED-D9F49CF5517D}" presName="sibTrans" presStyleLbl="sibTrans1D1" presStyleIdx="3" presStyleCnt="5"/>
      <dgm:spPr/>
    </dgm:pt>
    <dgm:pt modelId="{674393EC-9546-47B7-8596-34F1794FADAF}" type="pres">
      <dgm:prSet presAssocID="{988C9E55-B907-46AE-BFA5-E882045B0A65}" presName="node" presStyleLbl="node1" presStyleIdx="4" presStyleCnt="5">
        <dgm:presLayoutVars>
          <dgm:bulletEnabled val="1"/>
        </dgm:presLayoutVars>
      </dgm:prSet>
      <dgm:spPr/>
    </dgm:pt>
    <dgm:pt modelId="{EB92B9C1-E8F8-40B6-928D-915AB56086BD}" type="pres">
      <dgm:prSet presAssocID="{988C9E55-B907-46AE-BFA5-E882045B0A65}" presName="spNode" presStyleCnt="0"/>
      <dgm:spPr/>
    </dgm:pt>
    <dgm:pt modelId="{BA64F392-8677-4043-8EF1-9FD2E953B280}" type="pres">
      <dgm:prSet presAssocID="{081D9019-6FC2-494C-A60C-0C8ECA0FF001}" presName="sibTrans" presStyleLbl="sibTrans1D1" presStyleIdx="4" presStyleCnt="5"/>
      <dgm:spPr/>
    </dgm:pt>
  </dgm:ptLst>
  <dgm:cxnLst>
    <dgm:cxn modelId="{AD904413-3E97-4FA4-9D32-3AE4EB481C7C}" type="presOf" srcId="{9656720F-7D2A-4433-8034-95ABB0661B48}" destId="{337D7698-E496-465D-B2A0-B519AEBD93C6}" srcOrd="0" destOrd="0" presId="urn:microsoft.com/office/officeart/2005/8/layout/cycle5"/>
    <dgm:cxn modelId="{2F398B1D-5DF4-4923-BF91-E9C56FDC089D}" type="presOf" srcId="{5760D243-A631-4FDB-81EE-CFAD54CB272E}" destId="{096BAFD2-06A8-42F4-A697-A20879106418}" srcOrd="0" destOrd="0" presId="urn:microsoft.com/office/officeart/2005/8/layout/cycle5"/>
    <dgm:cxn modelId="{BBEB741E-806E-430D-A29C-F365C4563B57}" type="presOf" srcId="{988C9E55-B907-46AE-BFA5-E882045B0A65}" destId="{674393EC-9546-47B7-8596-34F1794FADAF}" srcOrd="0" destOrd="0" presId="urn:microsoft.com/office/officeart/2005/8/layout/cycle5"/>
    <dgm:cxn modelId="{AE39DD23-C482-4D80-93DD-C9BB8E4AF80A}" type="presOf" srcId="{081D9019-6FC2-494C-A60C-0C8ECA0FF001}" destId="{BA64F392-8677-4043-8EF1-9FD2E953B280}" srcOrd="0" destOrd="0" presId="urn:microsoft.com/office/officeart/2005/8/layout/cycle5"/>
    <dgm:cxn modelId="{D99DC326-AFC3-4A38-A9FF-0CECE0E7B6F1}" srcId="{35914DCE-B0D8-461A-9245-8E32A1504306}" destId="{1FBC962D-8327-4E9B-8B07-40BDDB183600}" srcOrd="1" destOrd="0" parTransId="{21BC682E-BCA9-40E6-A4C7-BE85BE0AA45D}" sibTransId="{501368D3-BDDD-45B0-9364-AD2CC73EE420}"/>
    <dgm:cxn modelId="{DA8CFF2A-61E1-42EA-B9A8-A70041AD2C86}" type="presOf" srcId="{A3F3428B-7985-4886-AAA8-A19DEA9BA37C}" destId="{D26BCEFA-9840-4B04-8B26-3F0473A950D6}" srcOrd="0" destOrd="0" presId="urn:microsoft.com/office/officeart/2005/8/layout/cycle5"/>
    <dgm:cxn modelId="{6433A032-5DAA-4084-869F-12992AB70784}" srcId="{35914DCE-B0D8-461A-9245-8E32A1504306}" destId="{A3F3428B-7985-4886-AAA8-A19DEA9BA37C}" srcOrd="0" destOrd="0" parTransId="{6A64BDBA-05F3-47CB-910F-B72B65E23B3F}" sibTransId="{F8777EC5-AB8D-42DF-A7D2-D2556CB85057}"/>
    <dgm:cxn modelId="{A7AD2447-0D0F-49D8-9BB2-88E0CAE1E8A4}" type="presOf" srcId="{A794E5DA-6221-4E67-A1ED-D9F49CF5517D}" destId="{766AB2B4-FB9E-4337-96E2-4F53FD4A8C75}" srcOrd="0" destOrd="0" presId="urn:microsoft.com/office/officeart/2005/8/layout/cycle5"/>
    <dgm:cxn modelId="{B45C006C-C004-4DAC-BDBA-365CD005B9AE}" type="presOf" srcId="{1FBC962D-8327-4E9B-8B07-40BDDB183600}" destId="{F9188F7E-ECEF-4711-A03B-3717529CF73B}" srcOrd="0" destOrd="0" presId="urn:microsoft.com/office/officeart/2005/8/layout/cycle5"/>
    <dgm:cxn modelId="{D9FC6057-5341-450C-B84C-115CC24EAFD5}" type="presOf" srcId="{1F464B2C-039B-47F4-9547-D3C32F75B2B8}" destId="{4EBDC652-046A-495A-BD19-CAF1140AD8C9}" srcOrd="0" destOrd="0" presId="urn:microsoft.com/office/officeart/2005/8/layout/cycle5"/>
    <dgm:cxn modelId="{FE6FE18C-BB54-4A6B-BEA6-3970A4410A53}" type="presOf" srcId="{F8777EC5-AB8D-42DF-A7D2-D2556CB85057}" destId="{6EDEDC87-177A-4A61-9A43-8E1E9947BD03}" srcOrd="0" destOrd="0" presId="urn:microsoft.com/office/officeart/2005/8/layout/cycle5"/>
    <dgm:cxn modelId="{1BFB358F-F71A-4AD1-9E76-6A50FA22FCE5}" srcId="{35914DCE-B0D8-461A-9245-8E32A1504306}" destId="{1F464B2C-039B-47F4-9547-D3C32F75B2B8}" srcOrd="3" destOrd="0" parTransId="{F8A7C7A4-F661-468E-8DF1-DAF94639F36E}" sibTransId="{A794E5DA-6221-4E67-A1ED-D9F49CF5517D}"/>
    <dgm:cxn modelId="{A075479A-4764-4F8B-87D9-4A996F9E388F}" type="presOf" srcId="{35914DCE-B0D8-461A-9245-8E32A1504306}" destId="{9FBC3845-49F2-4032-84E3-9C6B5C7307A4}" srcOrd="0" destOrd="0" presId="urn:microsoft.com/office/officeart/2005/8/layout/cycle5"/>
    <dgm:cxn modelId="{D75FE7CD-8FB8-4FDC-9EC8-EDFBC0D45118}" srcId="{35914DCE-B0D8-461A-9245-8E32A1504306}" destId="{9656720F-7D2A-4433-8034-95ABB0661B48}" srcOrd="2" destOrd="0" parTransId="{323728F8-DD73-4F70-82FA-D580F17F9DCF}" sibTransId="{5760D243-A631-4FDB-81EE-CFAD54CB272E}"/>
    <dgm:cxn modelId="{3C769ED6-3605-4308-B92E-4B469C4A7171}" srcId="{35914DCE-B0D8-461A-9245-8E32A1504306}" destId="{988C9E55-B907-46AE-BFA5-E882045B0A65}" srcOrd="4" destOrd="0" parTransId="{8068B964-AADC-45AF-AEE4-7584D49D5253}" sibTransId="{081D9019-6FC2-494C-A60C-0C8ECA0FF001}"/>
    <dgm:cxn modelId="{19E1A0DC-87EA-4580-AFB0-A28EC1B5D0D4}" type="presOf" srcId="{501368D3-BDDD-45B0-9364-AD2CC73EE420}" destId="{B8A8EC7C-8B78-4EA9-B360-D0B5F5C4C80D}" srcOrd="0" destOrd="0" presId="urn:microsoft.com/office/officeart/2005/8/layout/cycle5"/>
    <dgm:cxn modelId="{1CCF2695-0930-4E14-9364-CCAF9EDC309C}" type="presParOf" srcId="{9FBC3845-49F2-4032-84E3-9C6B5C7307A4}" destId="{D26BCEFA-9840-4B04-8B26-3F0473A950D6}" srcOrd="0" destOrd="0" presId="urn:microsoft.com/office/officeart/2005/8/layout/cycle5"/>
    <dgm:cxn modelId="{32BE684C-5508-4EA4-96B7-CB7DFEADD6C2}" type="presParOf" srcId="{9FBC3845-49F2-4032-84E3-9C6B5C7307A4}" destId="{F5D8A804-260A-4827-B82C-25FB7E59C76D}" srcOrd="1" destOrd="0" presId="urn:microsoft.com/office/officeart/2005/8/layout/cycle5"/>
    <dgm:cxn modelId="{396FD4B7-4E06-441C-AAB0-D4E0A687D0F1}" type="presParOf" srcId="{9FBC3845-49F2-4032-84E3-9C6B5C7307A4}" destId="{6EDEDC87-177A-4A61-9A43-8E1E9947BD03}" srcOrd="2" destOrd="0" presId="urn:microsoft.com/office/officeart/2005/8/layout/cycle5"/>
    <dgm:cxn modelId="{732876A6-2073-45FD-9B9C-D933E06362EE}" type="presParOf" srcId="{9FBC3845-49F2-4032-84E3-9C6B5C7307A4}" destId="{F9188F7E-ECEF-4711-A03B-3717529CF73B}" srcOrd="3" destOrd="0" presId="urn:microsoft.com/office/officeart/2005/8/layout/cycle5"/>
    <dgm:cxn modelId="{DA9524A6-B536-4945-8A10-441D65F66DCE}" type="presParOf" srcId="{9FBC3845-49F2-4032-84E3-9C6B5C7307A4}" destId="{FD50930A-FBAB-4109-AB07-4ACD0F3AE4B3}" srcOrd="4" destOrd="0" presId="urn:microsoft.com/office/officeart/2005/8/layout/cycle5"/>
    <dgm:cxn modelId="{AD5C50CC-87B9-4562-9F6E-5CFFBAB2BA6E}" type="presParOf" srcId="{9FBC3845-49F2-4032-84E3-9C6B5C7307A4}" destId="{B8A8EC7C-8B78-4EA9-B360-D0B5F5C4C80D}" srcOrd="5" destOrd="0" presId="urn:microsoft.com/office/officeart/2005/8/layout/cycle5"/>
    <dgm:cxn modelId="{8DD66E70-DC14-435B-8860-6F302179292F}" type="presParOf" srcId="{9FBC3845-49F2-4032-84E3-9C6B5C7307A4}" destId="{337D7698-E496-465D-B2A0-B519AEBD93C6}" srcOrd="6" destOrd="0" presId="urn:microsoft.com/office/officeart/2005/8/layout/cycle5"/>
    <dgm:cxn modelId="{3EB98032-E8A2-4F13-9EA6-649701E3F6D8}" type="presParOf" srcId="{9FBC3845-49F2-4032-84E3-9C6B5C7307A4}" destId="{9D69254B-BBF9-4B69-99EB-0174BC3FC3A7}" srcOrd="7" destOrd="0" presId="urn:microsoft.com/office/officeart/2005/8/layout/cycle5"/>
    <dgm:cxn modelId="{079E1D47-3D20-425F-BFDA-46D39AAE2E35}" type="presParOf" srcId="{9FBC3845-49F2-4032-84E3-9C6B5C7307A4}" destId="{096BAFD2-06A8-42F4-A697-A20879106418}" srcOrd="8" destOrd="0" presId="urn:microsoft.com/office/officeart/2005/8/layout/cycle5"/>
    <dgm:cxn modelId="{F50700F8-B5D8-4774-A330-9F2D0CB94486}" type="presParOf" srcId="{9FBC3845-49F2-4032-84E3-9C6B5C7307A4}" destId="{4EBDC652-046A-495A-BD19-CAF1140AD8C9}" srcOrd="9" destOrd="0" presId="urn:microsoft.com/office/officeart/2005/8/layout/cycle5"/>
    <dgm:cxn modelId="{E542439F-802A-49A9-B723-5285FABB4609}" type="presParOf" srcId="{9FBC3845-49F2-4032-84E3-9C6B5C7307A4}" destId="{A450C229-4146-4FD6-B04C-7114B5B10605}" srcOrd="10" destOrd="0" presId="urn:microsoft.com/office/officeart/2005/8/layout/cycle5"/>
    <dgm:cxn modelId="{0101F743-B175-4310-9DC0-57A8B0FEE3E5}" type="presParOf" srcId="{9FBC3845-49F2-4032-84E3-9C6B5C7307A4}" destId="{766AB2B4-FB9E-4337-96E2-4F53FD4A8C75}" srcOrd="11" destOrd="0" presId="urn:microsoft.com/office/officeart/2005/8/layout/cycle5"/>
    <dgm:cxn modelId="{C556D5C4-4984-4ACA-8B9A-BA32E445AEA0}" type="presParOf" srcId="{9FBC3845-49F2-4032-84E3-9C6B5C7307A4}" destId="{674393EC-9546-47B7-8596-34F1794FADAF}" srcOrd="12" destOrd="0" presId="urn:microsoft.com/office/officeart/2005/8/layout/cycle5"/>
    <dgm:cxn modelId="{C746F863-80E7-4D3E-B8E9-76AD06E7ABD5}" type="presParOf" srcId="{9FBC3845-49F2-4032-84E3-9C6B5C7307A4}" destId="{EB92B9C1-E8F8-40B6-928D-915AB56086BD}" srcOrd="13" destOrd="0" presId="urn:microsoft.com/office/officeart/2005/8/layout/cycle5"/>
    <dgm:cxn modelId="{907D946E-D039-4A34-A9AD-631FDB3CA60E}" type="presParOf" srcId="{9FBC3845-49F2-4032-84E3-9C6B5C7307A4}" destId="{BA64F392-8677-4043-8EF1-9FD2E953B280}" srcOrd="14" destOrd="0" presId="urn:microsoft.com/office/officeart/2005/8/layout/cycle5"/>
  </dgm:cxnLst>
  <dgm:bg>
    <a:solidFill>
      <a:srgbClr val="FFFFFF">
        <a:alpha val="94902"/>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1C97AB-DF2F-4954-989C-54E097340BD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kumimoji="1" lang="ja-JP" altLang="en-US"/>
        </a:p>
      </dgm:t>
    </dgm:pt>
    <dgm:pt modelId="{31BC5DCE-4119-4E43-AC33-97320972A055}">
      <dgm:prSet phldrT="[テキスト]" custT="1"/>
      <dgm:spPr/>
      <dgm:t>
        <a:bodyPr/>
        <a:lstStyle/>
        <a:p>
          <a:r>
            <a:rPr kumimoji="1" lang="ja-JP" altLang="en-US" sz="2400" dirty="0"/>
            <a:t>進化の総合説</a:t>
          </a:r>
        </a:p>
      </dgm:t>
    </dgm:pt>
    <dgm:pt modelId="{D6CBDE0B-2C1D-4E48-B9B9-1CECE57C68A7}" type="parTrans" cxnId="{B52E99D6-A1EB-4005-AFDD-591B36C25A0A}">
      <dgm:prSet/>
      <dgm:spPr/>
      <dgm:t>
        <a:bodyPr/>
        <a:lstStyle/>
        <a:p>
          <a:endParaRPr kumimoji="1" lang="ja-JP" altLang="en-US"/>
        </a:p>
      </dgm:t>
    </dgm:pt>
    <dgm:pt modelId="{E9A133AF-3BFD-496E-9FF7-B4D025D02A91}" type="sibTrans" cxnId="{B52E99D6-A1EB-4005-AFDD-591B36C25A0A}">
      <dgm:prSet/>
      <dgm:spPr/>
      <dgm:t>
        <a:bodyPr/>
        <a:lstStyle/>
        <a:p>
          <a:endParaRPr kumimoji="1" lang="ja-JP" altLang="en-US"/>
        </a:p>
      </dgm:t>
    </dgm:pt>
    <dgm:pt modelId="{26CB0D21-3A30-4E1B-AAB8-B9BEA3E120CF}">
      <dgm:prSet phldrT="[テキスト]" custT="1"/>
      <dgm:spPr/>
      <dgm:t>
        <a:bodyPr/>
        <a:lstStyle/>
        <a:p>
          <a:r>
            <a:rPr kumimoji="1" lang="ja-JP" altLang="en-US" sz="1800" dirty="0"/>
            <a:t>ダーウィン「進化論」＋メンデルによって基礎が築かれた遺伝学</a:t>
          </a:r>
        </a:p>
      </dgm:t>
    </dgm:pt>
    <dgm:pt modelId="{7D3575DD-7E6A-4C51-BD63-30E20B1CC5DC}" type="parTrans" cxnId="{D22A147D-801D-47C9-AA36-74EF38ED0816}">
      <dgm:prSet/>
      <dgm:spPr/>
      <dgm:t>
        <a:bodyPr/>
        <a:lstStyle/>
        <a:p>
          <a:endParaRPr kumimoji="1" lang="ja-JP" altLang="en-US"/>
        </a:p>
      </dgm:t>
    </dgm:pt>
    <dgm:pt modelId="{DFDABCDB-4699-42AB-A0AD-5A9B25851B5D}" type="sibTrans" cxnId="{D22A147D-801D-47C9-AA36-74EF38ED0816}">
      <dgm:prSet/>
      <dgm:spPr/>
      <dgm:t>
        <a:bodyPr/>
        <a:lstStyle/>
        <a:p>
          <a:endParaRPr kumimoji="1" lang="ja-JP" altLang="en-US"/>
        </a:p>
      </dgm:t>
    </dgm:pt>
    <dgm:pt modelId="{464CBB32-8A45-4FDA-8C0B-A17ACCE69DE7}">
      <dgm:prSet phldrT="[テキスト]" custT="1"/>
      <dgm:spPr/>
      <dgm:t>
        <a:bodyPr/>
        <a:lstStyle/>
        <a:p>
          <a:r>
            <a:rPr kumimoji="1" lang="ja-JP" altLang="en-US" sz="2400" dirty="0"/>
            <a:t>用不用の法則</a:t>
          </a:r>
        </a:p>
      </dgm:t>
    </dgm:pt>
    <dgm:pt modelId="{5FD5BB6C-4523-42F4-90F5-167F483DB176}" type="parTrans" cxnId="{0B227545-B1CB-452A-A850-DA6B1C8C02F0}">
      <dgm:prSet/>
      <dgm:spPr/>
      <dgm:t>
        <a:bodyPr/>
        <a:lstStyle/>
        <a:p>
          <a:endParaRPr kumimoji="1" lang="ja-JP" altLang="en-US"/>
        </a:p>
      </dgm:t>
    </dgm:pt>
    <dgm:pt modelId="{9892675A-71C6-4DB9-A04E-7FDF17BB43E2}" type="sibTrans" cxnId="{0B227545-B1CB-452A-A850-DA6B1C8C02F0}">
      <dgm:prSet/>
      <dgm:spPr/>
      <dgm:t>
        <a:bodyPr/>
        <a:lstStyle/>
        <a:p>
          <a:endParaRPr kumimoji="1" lang="ja-JP" altLang="en-US"/>
        </a:p>
      </dgm:t>
    </dgm:pt>
    <dgm:pt modelId="{EBF0847E-80A4-4B0E-AD41-A68D2063F0FF}">
      <dgm:prSet phldrT="[テキスト]" custT="1"/>
      <dgm:spPr/>
      <dgm:t>
        <a:bodyPr/>
        <a:lstStyle/>
        <a:p>
          <a:r>
            <a:rPr kumimoji="1" lang="en-US" altLang="ja-JP" sz="1800" dirty="0"/>
            <a:t>1809</a:t>
          </a:r>
          <a:r>
            <a:rPr kumimoji="1" lang="ja-JP" altLang="en-US" sz="1800" dirty="0"/>
            <a:t>年</a:t>
          </a:r>
          <a:r>
            <a:rPr kumimoji="1" lang="en-US" altLang="ja-JP" sz="1800" dirty="0"/>
            <a:t>『</a:t>
          </a:r>
          <a:r>
            <a:rPr kumimoji="1" lang="ja-JP" altLang="en-US" sz="1800" dirty="0"/>
            <a:t>動物哲学</a:t>
          </a:r>
          <a:r>
            <a:rPr kumimoji="1" lang="en-US" altLang="ja-JP" sz="1800" dirty="0"/>
            <a:t>』(</a:t>
          </a:r>
          <a:r>
            <a:rPr kumimoji="1" lang="ja-JP" altLang="en-US" sz="1800" dirty="0"/>
            <a:t>ラマルク</a:t>
          </a:r>
          <a:r>
            <a:rPr kumimoji="1" lang="en-US" altLang="ja-JP" sz="1800" dirty="0"/>
            <a:t>)</a:t>
          </a:r>
          <a:endParaRPr kumimoji="1" lang="ja-JP" altLang="en-US" sz="1800" dirty="0"/>
        </a:p>
      </dgm:t>
    </dgm:pt>
    <dgm:pt modelId="{C42BA20A-3072-4F1B-A019-D130CDF4040F}" type="parTrans" cxnId="{EC30D79A-6DCB-40EE-855E-F6B6C11A9B8D}">
      <dgm:prSet/>
      <dgm:spPr/>
      <dgm:t>
        <a:bodyPr/>
        <a:lstStyle/>
        <a:p>
          <a:endParaRPr kumimoji="1" lang="ja-JP" altLang="en-US"/>
        </a:p>
      </dgm:t>
    </dgm:pt>
    <dgm:pt modelId="{A87D4101-178B-4F67-B1D9-812A400A6370}" type="sibTrans" cxnId="{EC30D79A-6DCB-40EE-855E-F6B6C11A9B8D}">
      <dgm:prSet/>
      <dgm:spPr/>
      <dgm:t>
        <a:bodyPr/>
        <a:lstStyle/>
        <a:p>
          <a:endParaRPr kumimoji="1" lang="ja-JP" altLang="en-US"/>
        </a:p>
      </dgm:t>
    </dgm:pt>
    <dgm:pt modelId="{823156C5-93BE-4267-99DC-D644A2F01956}">
      <dgm:prSet phldrT="[テキスト]" custT="1"/>
      <dgm:spPr/>
      <dgm:t>
        <a:bodyPr/>
        <a:lstStyle/>
        <a:p>
          <a:r>
            <a:rPr kumimoji="1" lang="ja-JP" altLang="en-US" sz="1800" dirty="0"/>
            <a:t>ある器官を全く使用しないと、この器官はいつのまにか弱まって役に立たなくなり、最終的には消滅する。</a:t>
          </a:r>
        </a:p>
      </dgm:t>
    </dgm:pt>
    <dgm:pt modelId="{3D322625-BC10-4EDD-9020-2173D4A3DD2F}" type="parTrans" cxnId="{5E9F884E-66AB-4026-A77F-D58D18910800}">
      <dgm:prSet/>
      <dgm:spPr/>
      <dgm:t>
        <a:bodyPr/>
        <a:lstStyle/>
        <a:p>
          <a:endParaRPr kumimoji="1" lang="ja-JP" altLang="en-US"/>
        </a:p>
      </dgm:t>
    </dgm:pt>
    <dgm:pt modelId="{076B2868-9B58-4E78-AEC0-D822CB388F79}" type="sibTrans" cxnId="{5E9F884E-66AB-4026-A77F-D58D18910800}">
      <dgm:prSet/>
      <dgm:spPr/>
      <dgm:t>
        <a:bodyPr/>
        <a:lstStyle/>
        <a:p>
          <a:endParaRPr kumimoji="1" lang="ja-JP" altLang="en-US"/>
        </a:p>
      </dgm:t>
    </dgm:pt>
    <dgm:pt modelId="{C5C38933-CC4C-4E87-AB7A-0C9C95B4DC30}" type="pres">
      <dgm:prSet presAssocID="{B21C97AB-DF2F-4954-989C-54E097340BDD}" presName="linear" presStyleCnt="0">
        <dgm:presLayoutVars>
          <dgm:animLvl val="lvl"/>
          <dgm:resizeHandles val="exact"/>
        </dgm:presLayoutVars>
      </dgm:prSet>
      <dgm:spPr/>
    </dgm:pt>
    <dgm:pt modelId="{CF4924F4-95E9-48A2-845E-4A76EC09F77D}" type="pres">
      <dgm:prSet presAssocID="{31BC5DCE-4119-4E43-AC33-97320972A055}" presName="parentText" presStyleLbl="node1" presStyleIdx="0" presStyleCnt="2">
        <dgm:presLayoutVars>
          <dgm:chMax val="0"/>
          <dgm:bulletEnabled val="1"/>
        </dgm:presLayoutVars>
      </dgm:prSet>
      <dgm:spPr/>
    </dgm:pt>
    <dgm:pt modelId="{490E9518-E665-46E9-9BD4-6A082486C5B4}" type="pres">
      <dgm:prSet presAssocID="{31BC5DCE-4119-4E43-AC33-97320972A055}" presName="childText" presStyleLbl="revTx" presStyleIdx="0" presStyleCnt="2">
        <dgm:presLayoutVars>
          <dgm:bulletEnabled val="1"/>
        </dgm:presLayoutVars>
      </dgm:prSet>
      <dgm:spPr/>
    </dgm:pt>
    <dgm:pt modelId="{651CE998-6001-4F50-8847-C0EA038CA8B9}" type="pres">
      <dgm:prSet presAssocID="{464CBB32-8A45-4FDA-8C0B-A17ACCE69DE7}" presName="parentText" presStyleLbl="node1" presStyleIdx="1" presStyleCnt="2">
        <dgm:presLayoutVars>
          <dgm:chMax val="0"/>
          <dgm:bulletEnabled val="1"/>
        </dgm:presLayoutVars>
      </dgm:prSet>
      <dgm:spPr/>
    </dgm:pt>
    <dgm:pt modelId="{745AE33E-77F7-4A6A-B6BB-4DE19E059196}" type="pres">
      <dgm:prSet presAssocID="{464CBB32-8A45-4FDA-8C0B-A17ACCE69DE7}" presName="childText" presStyleLbl="revTx" presStyleIdx="1" presStyleCnt="2">
        <dgm:presLayoutVars>
          <dgm:bulletEnabled val="1"/>
        </dgm:presLayoutVars>
      </dgm:prSet>
      <dgm:spPr/>
    </dgm:pt>
  </dgm:ptLst>
  <dgm:cxnLst>
    <dgm:cxn modelId="{CEA2CC00-D4C8-4F5F-A179-DFF26AEF4A96}" type="presOf" srcId="{823156C5-93BE-4267-99DC-D644A2F01956}" destId="{745AE33E-77F7-4A6A-B6BB-4DE19E059196}" srcOrd="0" destOrd="1" presId="urn:microsoft.com/office/officeart/2005/8/layout/vList2"/>
    <dgm:cxn modelId="{ECD4E100-6531-4389-97E3-476EF0D9194F}" type="presOf" srcId="{31BC5DCE-4119-4E43-AC33-97320972A055}" destId="{CF4924F4-95E9-48A2-845E-4A76EC09F77D}" srcOrd="0" destOrd="0" presId="urn:microsoft.com/office/officeart/2005/8/layout/vList2"/>
    <dgm:cxn modelId="{0B227545-B1CB-452A-A850-DA6B1C8C02F0}" srcId="{B21C97AB-DF2F-4954-989C-54E097340BDD}" destId="{464CBB32-8A45-4FDA-8C0B-A17ACCE69DE7}" srcOrd="1" destOrd="0" parTransId="{5FD5BB6C-4523-42F4-90F5-167F483DB176}" sibTransId="{9892675A-71C6-4DB9-A04E-7FDF17BB43E2}"/>
    <dgm:cxn modelId="{13AE5F67-7ECD-4ED8-8B8E-E796F5F9106B}" type="presOf" srcId="{464CBB32-8A45-4FDA-8C0B-A17ACCE69DE7}" destId="{651CE998-6001-4F50-8847-C0EA038CA8B9}" srcOrd="0" destOrd="0" presId="urn:microsoft.com/office/officeart/2005/8/layout/vList2"/>
    <dgm:cxn modelId="{5E9F884E-66AB-4026-A77F-D58D18910800}" srcId="{464CBB32-8A45-4FDA-8C0B-A17ACCE69DE7}" destId="{823156C5-93BE-4267-99DC-D644A2F01956}" srcOrd="1" destOrd="0" parTransId="{3D322625-BC10-4EDD-9020-2173D4A3DD2F}" sibTransId="{076B2868-9B58-4E78-AEC0-D822CB388F79}"/>
    <dgm:cxn modelId="{C6868B74-C2BA-4B8B-A005-AAC047730C48}" type="presOf" srcId="{26CB0D21-3A30-4E1B-AAB8-B9BEA3E120CF}" destId="{490E9518-E665-46E9-9BD4-6A082486C5B4}" srcOrd="0" destOrd="0" presId="urn:microsoft.com/office/officeart/2005/8/layout/vList2"/>
    <dgm:cxn modelId="{D22A147D-801D-47C9-AA36-74EF38ED0816}" srcId="{31BC5DCE-4119-4E43-AC33-97320972A055}" destId="{26CB0D21-3A30-4E1B-AAB8-B9BEA3E120CF}" srcOrd="0" destOrd="0" parTransId="{7D3575DD-7E6A-4C51-BD63-30E20B1CC5DC}" sibTransId="{DFDABCDB-4699-42AB-A0AD-5A9B25851B5D}"/>
    <dgm:cxn modelId="{EC30D79A-6DCB-40EE-855E-F6B6C11A9B8D}" srcId="{464CBB32-8A45-4FDA-8C0B-A17ACCE69DE7}" destId="{EBF0847E-80A4-4B0E-AD41-A68D2063F0FF}" srcOrd="0" destOrd="0" parTransId="{C42BA20A-3072-4F1B-A019-D130CDF4040F}" sibTransId="{A87D4101-178B-4F67-B1D9-812A400A6370}"/>
    <dgm:cxn modelId="{011C5A9C-F21C-46A6-B99C-F691E5BD847D}" type="presOf" srcId="{EBF0847E-80A4-4B0E-AD41-A68D2063F0FF}" destId="{745AE33E-77F7-4A6A-B6BB-4DE19E059196}" srcOrd="0" destOrd="0" presId="urn:microsoft.com/office/officeart/2005/8/layout/vList2"/>
    <dgm:cxn modelId="{B52E99D6-A1EB-4005-AFDD-591B36C25A0A}" srcId="{B21C97AB-DF2F-4954-989C-54E097340BDD}" destId="{31BC5DCE-4119-4E43-AC33-97320972A055}" srcOrd="0" destOrd="0" parTransId="{D6CBDE0B-2C1D-4E48-B9B9-1CECE57C68A7}" sibTransId="{E9A133AF-3BFD-496E-9FF7-B4D025D02A91}"/>
    <dgm:cxn modelId="{9DAE54F1-249C-4DEA-80D1-6DB4777523B9}" type="presOf" srcId="{B21C97AB-DF2F-4954-989C-54E097340BDD}" destId="{C5C38933-CC4C-4E87-AB7A-0C9C95B4DC30}" srcOrd="0" destOrd="0" presId="urn:microsoft.com/office/officeart/2005/8/layout/vList2"/>
    <dgm:cxn modelId="{9905AF0B-9028-41F6-A546-55775D3336A2}" type="presParOf" srcId="{C5C38933-CC4C-4E87-AB7A-0C9C95B4DC30}" destId="{CF4924F4-95E9-48A2-845E-4A76EC09F77D}" srcOrd="0" destOrd="0" presId="urn:microsoft.com/office/officeart/2005/8/layout/vList2"/>
    <dgm:cxn modelId="{D0C70AE3-7E1D-4F19-A749-3DA5525858F0}" type="presParOf" srcId="{C5C38933-CC4C-4E87-AB7A-0C9C95B4DC30}" destId="{490E9518-E665-46E9-9BD4-6A082486C5B4}" srcOrd="1" destOrd="0" presId="urn:microsoft.com/office/officeart/2005/8/layout/vList2"/>
    <dgm:cxn modelId="{DA9AE0F7-44F3-499E-A061-3C0FC3918827}" type="presParOf" srcId="{C5C38933-CC4C-4E87-AB7A-0C9C95B4DC30}" destId="{651CE998-6001-4F50-8847-C0EA038CA8B9}" srcOrd="2" destOrd="0" presId="urn:microsoft.com/office/officeart/2005/8/layout/vList2"/>
    <dgm:cxn modelId="{CB2B108B-E521-442F-ADA8-0BD16E6BA4FD}" type="presParOf" srcId="{C5C38933-CC4C-4E87-AB7A-0C9C95B4DC30}" destId="{745AE33E-77F7-4A6A-B6BB-4DE19E05919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B58D4-B8CA-43DE-9834-DA2BE7709AA4}">
      <dsp:nvSpPr>
        <dsp:cNvPr id="0" name=""/>
        <dsp:cNvSpPr/>
      </dsp:nvSpPr>
      <dsp:spPr>
        <a:xfrm rot="5400000">
          <a:off x="-247798" y="249366"/>
          <a:ext cx="1651992" cy="1156394"/>
        </a:xfrm>
        <a:prstGeom prst="chevron">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ja-JP" altLang="en-US" sz="1700" kern="1200" dirty="0"/>
            <a:t>宇宙飛行</a:t>
          </a:r>
        </a:p>
      </dsp:txBody>
      <dsp:txXfrm rot="-5400000">
        <a:off x="1" y="579764"/>
        <a:ext cx="1156394" cy="495598"/>
      </dsp:txXfrm>
    </dsp:sp>
    <dsp:sp modelId="{FECBD0D0-BAA0-491E-BB2F-D05F8D5B5F44}">
      <dsp:nvSpPr>
        <dsp:cNvPr id="0" name=""/>
        <dsp:cNvSpPr/>
      </dsp:nvSpPr>
      <dsp:spPr>
        <a:xfrm rot="5400000">
          <a:off x="5222899" y="-4064937"/>
          <a:ext cx="1073794" cy="9206805"/>
        </a:xfrm>
        <a:prstGeom prst="round2Same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ja-JP" altLang="en-US" sz="2800" kern="1200"/>
            <a:t>ライト兄弟のフライヤー</a:t>
          </a:r>
          <a:r>
            <a:rPr lang="en-US" altLang="ja-JP" sz="2800" kern="1200"/>
            <a:t>1</a:t>
          </a:r>
          <a:r>
            <a:rPr lang="ja-JP" altLang="en-US" sz="2800" kern="1200"/>
            <a:t>号</a:t>
          </a:r>
          <a:r>
            <a:rPr lang="ja-JP" altLang="en-US" sz="2800" b="1" kern="1200"/>
            <a:t>より前</a:t>
          </a:r>
          <a:r>
            <a:rPr lang="ja-JP" altLang="en-US" sz="2800" kern="1200"/>
            <a:t>に構想あり</a:t>
          </a:r>
          <a:endParaRPr lang="ja-JP" altLang="en-US" sz="2800" kern="1200" dirty="0"/>
        </a:p>
        <a:p>
          <a:pPr marL="285750" lvl="1" indent="-285750" algn="l" defTabSz="1244600">
            <a:lnSpc>
              <a:spcPct val="90000"/>
            </a:lnSpc>
            <a:spcBef>
              <a:spcPct val="0"/>
            </a:spcBef>
            <a:spcAft>
              <a:spcPct val="15000"/>
            </a:spcAft>
            <a:buChar char="•"/>
          </a:pPr>
          <a:r>
            <a:rPr kumimoji="1" lang="ja-JP" altLang="en-US" sz="2800" kern="1200" dirty="0"/>
            <a:t>ロシアのチオルコフスキーが着想</a:t>
          </a:r>
        </a:p>
      </dsp:txBody>
      <dsp:txXfrm rot="-5400000">
        <a:off x="1156394" y="53986"/>
        <a:ext cx="9154387" cy="968958"/>
      </dsp:txXfrm>
    </dsp:sp>
    <dsp:sp modelId="{8EFDE5F3-4447-4B99-84DC-F6A3404C5678}">
      <dsp:nvSpPr>
        <dsp:cNvPr id="0" name=""/>
        <dsp:cNvSpPr/>
      </dsp:nvSpPr>
      <dsp:spPr>
        <a:xfrm rot="5400000">
          <a:off x="-247798" y="1707802"/>
          <a:ext cx="1651992" cy="1156394"/>
        </a:xfrm>
        <a:prstGeom prst="chevron">
          <a:avLst/>
        </a:prstGeom>
        <a:solidFill>
          <a:schemeClr val="accent4">
            <a:hueOff val="-1025574"/>
            <a:satOff val="18288"/>
            <a:lumOff val="5489"/>
            <a:alphaOff val="0"/>
          </a:schemeClr>
        </a:solidFill>
        <a:ln w="19050" cap="flat" cmpd="sng" algn="ctr">
          <a:solidFill>
            <a:schemeClr val="accent4">
              <a:hueOff val="-1025574"/>
              <a:satOff val="18288"/>
              <a:lumOff val="54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ja-JP" altLang="en-US" sz="1700" kern="1200" dirty="0"/>
            <a:t>アポロ</a:t>
          </a:r>
          <a:r>
            <a:rPr lang="en-US" altLang="ja-JP" sz="1700" kern="1200" dirty="0"/>
            <a:t>11</a:t>
          </a:r>
          <a:r>
            <a:rPr lang="ja-JP" altLang="en-US" sz="1700" kern="1200" dirty="0"/>
            <a:t>号</a:t>
          </a:r>
        </a:p>
      </dsp:txBody>
      <dsp:txXfrm rot="-5400000">
        <a:off x="1" y="2038200"/>
        <a:ext cx="1156394" cy="495598"/>
      </dsp:txXfrm>
    </dsp:sp>
    <dsp:sp modelId="{93DE67C7-80AF-45E4-BC21-72B35E0C9C82}">
      <dsp:nvSpPr>
        <dsp:cNvPr id="0" name=""/>
        <dsp:cNvSpPr/>
      </dsp:nvSpPr>
      <dsp:spPr>
        <a:xfrm rot="5400000">
          <a:off x="5222899" y="-2606501"/>
          <a:ext cx="1073794" cy="9206805"/>
        </a:xfrm>
        <a:prstGeom prst="round2SameRect">
          <a:avLst/>
        </a:prstGeom>
        <a:solidFill>
          <a:schemeClr val="lt1">
            <a:alpha val="90000"/>
            <a:hueOff val="0"/>
            <a:satOff val="0"/>
            <a:lumOff val="0"/>
            <a:alphaOff val="0"/>
          </a:schemeClr>
        </a:solidFill>
        <a:ln w="19050" cap="flat" cmpd="sng" algn="ctr">
          <a:solidFill>
            <a:schemeClr val="accent4">
              <a:hueOff val="-1025574"/>
              <a:satOff val="18288"/>
              <a:lumOff val="54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altLang="ja-JP" sz="2800" kern="1200" dirty="0"/>
            <a:t>1969</a:t>
          </a:r>
          <a:r>
            <a:rPr lang="ja-JP" altLang="en-US" sz="2800" kern="1200" dirty="0"/>
            <a:t>年</a:t>
          </a:r>
          <a:r>
            <a:rPr lang="en-US" altLang="ja-JP" sz="2800" kern="1200" dirty="0"/>
            <a:t>7</a:t>
          </a:r>
          <a:r>
            <a:rPr lang="ja-JP" altLang="en-US" sz="2800" kern="1200" dirty="0"/>
            <a:t>月</a:t>
          </a:r>
          <a:r>
            <a:rPr lang="en-US" altLang="ja-JP" sz="2800" kern="1200" dirty="0"/>
            <a:t>20</a:t>
          </a:r>
          <a:r>
            <a:rPr lang="ja-JP" altLang="en-US" sz="2800" kern="1200" dirty="0"/>
            <a:t>日、初めての月面着陸</a:t>
          </a:r>
        </a:p>
        <a:p>
          <a:pPr marL="285750" lvl="1" indent="-285750" algn="l" defTabSz="1244600">
            <a:lnSpc>
              <a:spcPct val="90000"/>
            </a:lnSpc>
            <a:spcBef>
              <a:spcPct val="0"/>
            </a:spcBef>
            <a:spcAft>
              <a:spcPct val="15000"/>
            </a:spcAft>
            <a:buChar char="•"/>
          </a:pPr>
          <a:r>
            <a:rPr lang="ja-JP" altLang="en-US" sz="2800" kern="1200" dirty="0"/>
            <a:t>第</a:t>
          </a:r>
          <a:r>
            <a:rPr lang="en-US" altLang="ja-JP" sz="2800" kern="1200" dirty="0"/>
            <a:t>2</a:t>
          </a:r>
          <a:r>
            <a:rPr lang="ja-JP" altLang="en-US" sz="2800" kern="1200" dirty="0"/>
            <a:t>次世界大戦でロケットが格段に進化していた</a:t>
          </a:r>
        </a:p>
      </dsp:txBody>
      <dsp:txXfrm rot="-5400000">
        <a:off x="1156394" y="1512422"/>
        <a:ext cx="9154387" cy="968958"/>
      </dsp:txXfrm>
    </dsp:sp>
    <dsp:sp modelId="{03E3D035-C5AC-4627-B864-55E7AC7CD012}">
      <dsp:nvSpPr>
        <dsp:cNvPr id="0" name=""/>
        <dsp:cNvSpPr/>
      </dsp:nvSpPr>
      <dsp:spPr>
        <a:xfrm rot="5400000">
          <a:off x="-247798" y="3166238"/>
          <a:ext cx="1651992" cy="1156394"/>
        </a:xfrm>
        <a:prstGeom prst="chevron">
          <a:avLst/>
        </a:prstGeom>
        <a:solidFill>
          <a:schemeClr val="accent4">
            <a:hueOff val="-2051148"/>
            <a:satOff val="36576"/>
            <a:lumOff val="10978"/>
            <a:alphaOff val="0"/>
          </a:schemeClr>
        </a:solidFill>
        <a:ln w="19050" cap="flat" cmpd="sng" algn="ctr">
          <a:solidFill>
            <a:schemeClr val="accent4">
              <a:hueOff val="-2051148"/>
              <a:satOff val="36576"/>
              <a:lumOff val="109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ja-JP" altLang="en-US" sz="1700" kern="1200" dirty="0"/>
            <a:t>太陽系外</a:t>
          </a:r>
        </a:p>
      </dsp:txBody>
      <dsp:txXfrm rot="-5400000">
        <a:off x="1" y="3496636"/>
        <a:ext cx="1156394" cy="495598"/>
      </dsp:txXfrm>
    </dsp:sp>
    <dsp:sp modelId="{2CD6018A-D315-49F7-8C16-427A2583FEA7}">
      <dsp:nvSpPr>
        <dsp:cNvPr id="0" name=""/>
        <dsp:cNvSpPr/>
      </dsp:nvSpPr>
      <dsp:spPr>
        <a:xfrm rot="5400000">
          <a:off x="5222899" y="-1148065"/>
          <a:ext cx="1073794" cy="9206805"/>
        </a:xfrm>
        <a:prstGeom prst="round2SameRect">
          <a:avLst/>
        </a:prstGeom>
        <a:solidFill>
          <a:schemeClr val="lt1">
            <a:alpha val="90000"/>
            <a:hueOff val="0"/>
            <a:satOff val="0"/>
            <a:lumOff val="0"/>
            <a:alphaOff val="0"/>
          </a:schemeClr>
        </a:solidFill>
        <a:ln w="19050" cap="flat" cmpd="sng" algn="ctr">
          <a:solidFill>
            <a:schemeClr val="accent4">
              <a:hueOff val="-2051148"/>
              <a:satOff val="36576"/>
              <a:lumOff val="109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ja-JP" altLang="en-US" sz="2800" kern="1200" dirty="0"/>
            <a:t>人工衛星の活躍</a:t>
          </a:r>
          <a:r>
            <a:rPr lang="en-US" altLang="ja-JP" sz="2800" kern="1200" dirty="0"/>
            <a:t>…</a:t>
          </a:r>
          <a:r>
            <a:rPr lang="ja-JP" altLang="en-US" sz="2800" kern="1200" dirty="0"/>
            <a:t>長期的な観測が可能</a:t>
          </a:r>
        </a:p>
        <a:p>
          <a:pPr marL="285750" lvl="1" indent="-285750" algn="l" defTabSz="1244600">
            <a:lnSpc>
              <a:spcPct val="90000"/>
            </a:lnSpc>
            <a:spcBef>
              <a:spcPct val="0"/>
            </a:spcBef>
            <a:spcAft>
              <a:spcPct val="15000"/>
            </a:spcAft>
            <a:buChar char="•"/>
          </a:pPr>
          <a:r>
            <a:rPr lang="ja-JP" altLang="en-US" sz="2800" kern="1200" dirty="0"/>
            <a:t>はやぶさ</a:t>
          </a:r>
          <a:r>
            <a:rPr lang="en-US" altLang="ja-JP" sz="2800" kern="1200" dirty="0"/>
            <a:t>2</a:t>
          </a:r>
          <a:r>
            <a:rPr lang="ja-JP" altLang="en-US" sz="2800" kern="1200" dirty="0"/>
            <a:t>も歴史的快挙</a:t>
          </a:r>
        </a:p>
      </dsp:txBody>
      <dsp:txXfrm rot="-5400000">
        <a:off x="1156394" y="2970858"/>
        <a:ext cx="9154387" cy="968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01D6-69B1-43AE-A4F1-5546E17468FE}">
      <dsp:nvSpPr>
        <dsp:cNvPr id="0" name=""/>
        <dsp:cNvSpPr/>
      </dsp:nvSpPr>
      <dsp:spPr>
        <a:xfrm>
          <a:off x="-40222" y="1082674"/>
          <a:ext cx="3248025" cy="3248025"/>
        </a:xfrm>
        <a:prstGeom prst="ellipse">
          <a:avLst/>
        </a:prstGeom>
        <a:solidFill>
          <a:schemeClr val="bg2">
            <a:lumMod val="40000"/>
            <a:lumOff val="60000"/>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DEB551-0F10-4603-85FD-C7E00836ED43}">
      <dsp:nvSpPr>
        <dsp:cNvPr id="0" name=""/>
        <dsp:cNvSpPr/>
      </dsp:nvSpPr>
      <dsp:spPr>
        <a:xfrm>
          <a:off x="423974" y="1546871"/>
          <a:ext cx="2319631" cy="2319631"/>
        </a:xfrm>
        <a:prstGeom prst="ellipse">
          <a:avLst/>
        </a:prstGeom>
        <a:solidFill>
          <a:schemeClr val="accent2">
            <a:lumMod val="40000"/>
            <a:lumOff val="60000"/>
            <a:alpha val="6666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76F39E-23C6-4254-8ACD-CF7A343AD264}">
      <dsp:nvSpPr>
        <dsp:cNvPr id="0" name=""/>
        <dsp:cNvSpPr/>
      </dsp:nvSpPr>
      <dsp:spPr>
        <a:xfrm>
          <a:off x="887901" y="2010798"/>
          <a:ext cx="1391778" cy="1391778"/>
        </a:xfrm>
        <a:prstGeom prst="ellipse">
          <a:avLst/>
        </a:prstGeom>
        <a:solidFill>
          <a:schemeClr val="accent6">
            <a:alpha val="8333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2A6C11-B8FD-420B-BE47-355E2F8B3DFC}">
      <dsp:nvSpPr>
        <dsp:cNvPr id="0" name=""/>
        <dsp:cNvSpPr/>
      </dsp:nvSpPr>
      <dsp:spPr>
        <a:xfrm>
          <a:off x="1338025" y="2463678"/>
          <a:ext cx="463926" cy="463926"/>
        </a:xfrm>
        <a:prstGeom prst="ellipse">
          <a:avLst/>
        </a:prstGeom>
        <a:solidFill>
          <a:schemeClr val="accent3">
            <a:lumMod val="75000"/>
          </a:schemeClr>
        </a:solidFill>
        <a:ln w="508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3D7AB509-6BA0-4C30-9B59-90C18990B40E}">
      <dsp:nvSpPr>
        <dsp:cNvPr id="0" name=""/>
        <dsp:cNvSpPr/>
      </dsp:nvSpPr>
      <dsp:spPr>
        <a:xfrm>
          <a:off x="3749140" y="0"/>
          <a:ext cx="1624012" cy="77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rtlCol="0" anchor="ctr" anchorCtr="0">
          <a:noAutofit/>
        </a:bodyPr>
        <a:lstStyle/>
        <a:p>
          <a:pPr marL="0" lvl="0" indent="0" algn="l" defTabSz="889000" rtl="0">
            <a:lnSpc>
              <a:spcPct val="90000"/>
            </a:lnSpc>
            <a:spcBef>
              <a:spcPct val="0"/>
            </a:spcBef>
            <a:spcAft>
              <a:spcPct val="35000"/>
            </a:spcAft>
            <a:buNone/>
          </a:pPr>
          <a:r>
            <a:rPr lang="ja-JP" altLang="en-US" sz="2000" kern="1200" noProof="0" dirty="0">
              <a:latin typeface="Meiryo UI" panose="020B0604030504040204" pitchFamily="50" charset="-128"/>
              <a:ea typeface="Meiryo UI" panose="020B0604030504040204" pitchFamily="50" charset="-128"/>
              <a:cs typeface="Arial" pitchFamily="34" charset="0"/>
            </a:rPr>
            <a:t>太陽</a:t>
          </a:r>
        </a:p>
      </dsp:txBody>
      <dsp:txXfrm>
        <a:off x="3749140" y="0"/>
        <a:ext cx="1624012" cy="776819"/>
      </dsp:txXfrm>
    </dsp:sp>
    <dsp:sp modelId="{DC840353-2282-4112-92DE-A3E5E740D83E}">
      <dsp:nvSpPr>
        <dsp:cNvPr id="0" name=""/>
        <dsp:cNvSpPr/>
      </dsp:nvSpPr>
      <dsp:spPr>
        <a:xfrm>
          <a:off x="3343137" y="388409"/>
          <a:ext cx="406003" cy="0"/>
        </a:xfrm>
        <a:prstGeom prst="line">
          <a:avLst/>
        </a:prstGeom>
        <a:solidFill>
          <a:schemeClr val="accent2">
            <a:hueOff val="0"/>
            <a:satOff val="0"/>
            <a:lumOff val="0"/>
            <a:alphaOff val="0"/>
          </a:schemeClr>
        </a:solidFill>
        <a:ln w="19050" cap="flat" cmpd="sng" algn="ctr">
          <a:solidFill>
            <a:schemeClr val="accent3">
              <a:lumMod val="75000"/>
            </a:schemeClr>
          </a:solidFill>
          <a:prstDash val="solid"/>
        </a:ln>
        <a:effectLst>
          <a:outerShdw blurRad="25400" dist="25400" algn="l" rotWithShape="0">
            <a:prstClr val="black">
              <a:alpha val="40000"/>
            </a:prstClr>
          </a:outerShdw>
        </a:effectLst>
      </dsp:spPr>
      <dsp:style>
        <a:lnRef idx="2">
          <a:scrgbClr r="0" g="0" b="0"/>
        </a:lnRef>
        <a:fillRef idx="1">
          <a:scrgbClr r="0" g="0" b="0"/>
        </a:fillRef>
        <a:effectRef idx="0">
          <a:scrgbClr r="0" g="0" b="0"/>
        </a:effectRef>
        <a:fontRef idx="minor"/>
      </dsp:style>
    </dsp:sp>
    <dsp:sp modelId="{8C034039-2DFB-4963-879A-D2FCDCB1BD05}">
      <dsp:nvSpPr>
        <dsp:cNvPr id="0" name=""/>
        <dsp:cNvSpPr/>
      </dsp:nvSpPr>
      <dsp:spPr>
        <a:xfrm rot="5400000">
          <a:off x="1302294" y="644191"/>
          <a:ext cx="2295271" cy="1786413"/>
        </a:xfrm>
        <a:prstGeom prst="line">
          <a:avLst/>
        </a:prstGeom>
        <a:solidFill>
          <a:schemeClr val="accent2">
            <a:hueOff val="0"/>
            <a:satOff val="0"/>
            <a:lumOff val="0"/>
            <a:alphaOff val="0"/>
          </a:schemeClr>
        </a:solidFill>
        <a:ln w="19050" cap="flat" cmpd="sng" algn="ctr">
          <a:solidFill>
            <a:schemeClr val="accent3">
              <a:lumMod val="75000"/>
            </a:schemeClr>
          </a:solidFill>
          <a:prstDash val="solid"/>
        </a:ln>
        <a:effectLst>
          <a:outerShdw blurRad="25400" dist="25400" algn="l" rotWithShape="0">
            <a:prstClr val="black">
              <a:alpha val="40000"/>
            </a:prstClr>
          </a:outerShdw>
        </a:effectLst>
      </dsp:spPr>
      <dsp:style>
        <a:lnRef idx="2">
          <a:scrgbClr r="0" g="0" b="0"/>
        </a:lnRef>
        <a:fillRef idx="1">
          <a:scrgbClr r="0" g="0" b="0"/>
        </a:fillRef>
        <a:effectRef idx="0">
          <a:scrgbClr r="0" g="0" b="0"/>
        </a:effectRef>
        <a:fontRef idx="minor"/>
      </dsp:style>
    </dsp:sp>
    <dsp:sp modelId="{41260932-1211-4E83-A081-A33C21351F62}">
      <dsp:nvSpPr>
        <dsp:cNvPr id="0" name=""/>
        <dsp:cNvSpPr/>
      </dsp:nvSpPr>
      <dsp:spPr>
        <a:xfrm>
          <a:off x="3749140" y="776819"/>
          <a:ext cx="1624012" cy="77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rtlCol="0" anchor="ctr" anchorCtr="0">
          <a:noAutofit/>
        </a:bodyPr>
        <a:lstStyle/>
        <a:p>
          <a:pPr marL="0" lvl="0" indent="0" algn="l" defTabSz="889000" rtl="0">
            <a:lnSpc>
              <a:spcPct val="90000"/>
            </a:lnSpc>
            <a:spcBef>
              <a:spcPct val="0"/>
            </a:spcBef>
            <a:spcAft>
              <a:spcPct val="35000"/>
            </a:spcAft>
            <a:buNone/>
          </a:pPr>
          <a:r>
            <a:rPr lang="ja-JP" altLang="en-US" sz="2000" kern="1200" noProof="0" dirty="0">
              <a:latin typeface="Meiryo UI" panose="020B0604030504040204" pitchFamily="50" charset="-128"/>
              <a:ea typeface="Meiryo UI" panose="020B0604030504040204" pitchFamily="50" charset="-128"/>
              <a:cs typeface="Arial" pitchFamily="34" charset="0"/>
            </a:rPr>
            <a:t>地球型惑星</a:t>
          </a:r>
        </a:p>
      </dsp:txBody>
      <dsp:txXfrm>
        <a:off x="3749140" y="776819"/>
        <a:ext cx="1624012" cy="776819"/>
      </dsp:txXfrm>
    </dsp:sp>
    <dsp:sp modelId="{A66F2203-FCA7-43C4-B16C-9AC8C0F56809}">
      <dsp:nvSpPr>
        <dsp:cNvPr id="0" name=""/>
        <dsp:cNvSpPr/>
      </dsp:nvSpPr>
      <dsp:spPr>
        <a:xfrm>
          <a:off x="3343137" y="1165228"/>
          <a:ext cx="406003" cy="0"/>
        </a:xfrm>
        <a:prstGeom prst="line">
          <a:avLst/>
        </a:prstGeom>
        <a:solidFill>
          <a:schemeClr val="accent2">
            <a:hueOff val="0"/>
            <a:satOff val="0"/>
            <a:lumOff val="0"/>
            <a:alphaOff val="0"/>
          </a:schemeClr>
        </a:solidFill>
        <a:ln w="1905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BBDF740C-39A6-4DB3-B48F-E37E631E637A}">
      <dsp:nvSpPr>
        <dsp:cNvPr id="0" name=""/>
        <dsp:cNvSpPr/>
      </dsp:nvSpPr>
      <dsp:spPr>
        <a:xfrm rot="5400000">
          <a:off x="1699636" y="1408289"/>
          <a:ext cx="1884937" cy="1399357"/>
        </a:xfrm>
        <a:prstGeom prst="line">
          <a:avLst/>
        </a:prstGeom>
        <a:solidFill>
          <a:schemeClr val="accent2">
            <a:hueOff val="0"/>
            <a:satOff val="0"/>
            <a:lumOff val="0"/>
            <a:alphaOff val="0"/>
          </a:schemeClr>
        </a:solidFill>
        <a:ln w="1905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CF078BA9-0922-4D83-84B1-CB7542E92D45}">
      <dsp:nvSpPr>
        <dsp:cNvPr id="0" name=""/>
        <dsp:cNvSpPr/>
      </dsp:nvSpPr>
      <dsp:spPr>
        <a:xfrm>
          <a:off x="3749140" y="1553638"/>
          <a:ext cx="1624012" cy="77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rtlCol="0" anchor="ctr" anchorCtr="0">
          <a:noAutofit/>
        </a:bodyPr>
        <a:lstStyle/>
        <a:p>
          <a:pPr marL="0" lvl="0" indent="0" algn="l" defTabSz="889000" rtl="0">
            <a:lnSpc>
              <a:spcPct val="90000"/>
            </a:lnSpc>
            <a:spcBef>
              <a:spcPct val="0"/>
            </a:spcBef>
            <a:spcAft>
              <a:spcPct val="35000"/>
            </a:spcAft>
            <a:buNone/>
          </a:pPr>
          <a:r>
            <a:rPr lang="ja-JP" altLang="en-US" sz="2000" kern="1200" noProof="0" dirty="0">
              <a:latin typeface="Meiryo UI" panose="020B0604030504040204" pitchFamily="50" charset="-128"/>
              <a:ea typeface="Meiryo UI" panose="020B0604030504040204" pitchFamily="50" charset="-128"/>
              <a:cs typeface="Arial" pitchFamily="34" charset="0"/>
            </a:rPr>
            <a:t>木星型惑星</a:t>
          </a:r>
        </a:p>
      </dsp:txBody>
      <dsp:txXfrm>
        <a:off x="3749140" y="1553638"/>
        <a:ext cx="1624012" cy="776819"/>
      </dsp:txXfrm>
    </dsp:sp>
    <dsp:sp modelId="{FA712F94-C9CB-4130-91A1-A02A068EEF0C}">
      <dsp:nvSpPr>
        <dsp:cNvPr id="0" name=""/>
        <dsp:cNvSpPr/>
      </dsp:nvSpPr>
      <dsp:spPr>
        <a:xfrm>
          <a:off x="3343137" y="1942048"/>
          <a:ext cx="406003" cy="0"/>
        </a:xfrm>
        <a:prstGeom prst="line">
          <a:avLst/>
        </a:prstGeom>
        <a:solidFill>
          <a:schemeClr val="accent2">
            <a:hueOff val="0"/>
            <a:satOff val="0"/>
            <a:lumOff val="0"/>
            <a:alphaOff val="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6B5FB03D-FAD4-4543-A49F-3AC01906E35B}">
      <dsp:nvSpPr>
        <dsp:cNvPr id="0" name=""/>
        <dsp:cNvSpPr/>
      </dsp:nvSpPr>
      <dsp:spPr>
        <a:xfrm rot="5400000">
          <a:off x="2084256" y="2120418"/>
          <a:ext cx="1437792" cy="1079968"/>
        </a:xfrm>
        <a:prstGeom prst="line">
          <a:avLst/>
        </a:prstGeom>
        <a:solidFill>
          <a:schemeClr val="accent2">
            <a:hueOff val="0"/>
            <a:satOff val="0"/>
            <a:lumOff val="0"/>
            <a:alphaOff val="0"/>
          </a:schemeClr>
        </a:solidFill>
        <a:ln w="1905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sp>
    <dsp:sp modelId="{7859848F-6765-4AA3-9CE7-5386A864A9D4}">
      <dsp:nvSpPr>
        <dsp:cNvPr id="0" name=""/>
        <dsp:cNvSpPr/>
      </dsp:nvSpPr>
      <dsp:spPr>
        <a:xfrm>
          <a:off x="3595671" y="2330457"/>
          <a:ext cx="1930950" cy="77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rtlCol="0" anchor="ctr" anchorCtr="0">
          <a:noAutofit/>
        </a:bodyPr>
        <a:lstStyle/>
        <a:p>
          <a:pPr marL="0" lvl="0" indent="0" algn="l" defTabSz="889000" rtl="0">
            <a:lnSpc>
              <a:spcPct val="90000"/>
            </a:lnSpc>
            <a:spcBef>
              <a:spcPct val="0"/>
            </a:spcBef>
            <a:spcAft>
              <a:spcPct val="35000"/>
            </a:spcAft>
            <a:buNone/>
          </a:pPr>
          <a:r>
            <a:rPr lang="en-US" altLang="ja-JP" sz="2000" kern="1200" noProof="0" dirty="0">
              <a:latin typeface="Meiryo UI" panose="020B0604030504040204" pitchFamily="50" charset="-128"/>
              <a:ea typeface="Meiryo UI" panose="020B0604030504040204" pitchFamily="50" charset="-128"/>
              <a:cs typeface="Arial" pitchFamily="34" charset="0"/>
            </a:rPr>
            <a:t>(</a:t>
          </a:r>
          <a:r>
            <a:rPr lang="ja-JP" altLang="en-US" sz="2000" kern="1200" noProof="0" dirty="0">
              <a:latin typeface="Meiryo UI" panose="020B0604030504040204" pitchFamily="50" charset="-128"/>
              <a:ea typeface="Meiryo UI" panose="020B0604030504040204" pitchFamily="50" charset="-128"/>
              <a:cs typeface="Arial" pitchFamily="34" charset="0"/>
            </a:rPr>
            <a:t>海王星型惑星</a:t>
          </a:r>
          <a:r>
            <a:rPr lang="en-US" altLang="ja-JP" sz="2000" kern="1200" noProof="0" dirty="0">
              <a:latin typeface="Meiryo UI" panose="020B0604030504040204" pitchFamily="50" charset="-128"/>
              <a:ea typeface="Meiryo UI" panose="020B0604030504040204" pitchFamily="50" charset="-128"/>
              <a:cs typeface="Arial" pitchFamily="34" charset="0"/>
            </a:rPr>
            <a:t>)</a:t>
          </a:r>
          <a:endParaRPr lang="ja-JP" altLang="en-US" sz="2000" kern="1200" noProof="0" dirty="0">
            <a:latin typeface="Meiryo UI" panose="020B0604030504040204" pitchFamily="50" charset="-128"/>
            <a:ea typeface="Meiryo UI" panose="020B0604030504040204" pitchFamily="50" charset="-128"/>
            <a:cs typeface="Arial" pitchFamily="34" charset="0"/>
          </a:endParaRPr>
        </a:p>
      </dsp:txBody>
      <dsp:txXfrm>
        <a:off x="3595671" y="2330457"/>
        <a:ext cx="1930950" cy="776819"/>
      </dsp:txXfrm>
    </dsp:sp>
    <dsp:sp modelId="{130F4FE3-0C14-4DF6-8884-A72AE29E93A7}">
      <dsp:nvSpPr>
        <dsp:cNvPr id="0" name=""/>
        <dsp:cNvSpPr/>
      </dsp:nvSpPr>
      <dsp:spPr>
        <a:xfrm>
          <a:off x="3343137" y="2718867"/>
          <a:ext cx="406003" cy="0"/>
        </a:xfrm>
        <a:prstGeom prst="line">
          <a:avLst/>
        </a:prstGeom>
        <a:solidFill>
          <a:schemeClr val="accent2">
            <a:hueOff val="0"/>
            <a:satOff val="0"/>
            <a:lumOff val="0"/>
            <a:alphaOff val="0"/>
          </a:schemeClr>
        </a:solidFill>
        <a:ln w="1905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6EC0EBEF-DC31-4D56-9D91-0960EB18EC51}">
      <dsp:nvSpPr>
        <dsp:cNvPr id="0" name=""/>
        <dsp:cNvSpPr/>
      </dsp:nvSpPr>
      <dsp:spPr>
        <a:xfrm rot="5400000">
          <a:off x="2469797" y="2835363"/>
          <a:ext cx="988265" cy="754624"/>
        </a:xfrm>
        <a:prstGeom prst="line">
          <a:avLst/>
        </a:prstGeom>
        <a:solidFill>
          <a:schemeClr val="accent2">
            <a:hueOff val="0"/>
            <a:satOff val="0"/>
            <a:lumOff val="0"/>
            <a:alphaOff val="0"/>
          </a:schemeClr>
        </a:solidFill>
        <a:ln w="1905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BCEFA-9840-4B04-8B26-3F0473A950D6}">
      <dsp:nvSpPr>
        <dsp:cNvPr id="0" name=""/>
        <dsp:cNvSpPr/>
      </dsp:nvSpPr>
      <dsp:spPr>
        <a:xfrm>
          <a:off x="3112921" y="1587"/>
          <a:ext cx="1654581" cy="1075477"/>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水への溶解</a:t>
          </a:r>
        </a:p>
      </dsp:txBody>
      <dsp:txXfrm>
        <a:off x="3165421" y="54087"/>
        <a:ext cx="1549581" cy="970477"/>
      </dsp:txXfrm>
    </dsp:sp>
    <dsp:sp modelId="{6EDEDC87-177A-4A61-9A43-8E1E9947BD03}">
      <dsp:nvSpPr>
        <dsp:cNvPr id="0" name=""/>
        <dsp:cNvSpPr/>
      </dsp:nvSpPr>
      <dsp:spPr>
        <a:xfrm>
          <a:off x="1789663" y="539326"/>
          <a:ext cx="4301096" cy="4301096"/>
        </a:xfrm>
        <a:custGeom>
          <a:avLst/>
          <a:gdLst/>
          <a:ahLst/>
          <a:cxnLst/>
          <a:rect l="0" t="0" r="0" b="0"/>
          <a:pathLst>
            <a:path>
              <a:moveTo>
                <a:pt x="3199950" y="273419"/>
              </a:moveTo>
              <a:arcTo wR="2150548" hR="2150548" stAng="17952434" swAng="1213128"/>
            </a:path>
          </a:pathLst>
        </a:custGeom>
        <a:noFill/>
        <a:ln w="120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9188F7E-ECEF-4711-A03B-3717529CF73B}">
      <dsp:nvSpPr>
        <dsp:cNvPr id="0" name=""/>
        <dsp:cNvSpPr/>
      </dsp:nvSpPr>
      <dsp:spPr>
        <a:xfrm>
          <a:off x="5158214" y="1487579"/>
          <a:ext cx="1654581" cy="1075477"/>
        </a:xfrm>
        <a:prstGeom prst="roundRect">
          <a:avLst/>
        </a:prstGeom>
        <a:solidFill>
          <a:schemeClr val="accent4">
            <a:hueOff val="-512787"/>
            <a:satOff val="9144"/>
            <a:lumOff val="27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沈殿</a:t>
          </a:r>
        </a:p>
      </dsp:txBody>
      <dsp:txXfrm>
        <a:off x="5210714" y="1540079"/>
        <a:ext cx="1549581" cy="970477"/>
      </dsp:txXfrm>
    </dsp:sp>
    <dsp:sp modelId="{B8A8EC7C-8B78-4EA9-B360-D0B5F5C4C80D}">
      <dsp:nvSpPr>
        <dsp:cNvPr id="0" name=""/>
        <dsp:cNvSpPr/>
      </dsp:nvSpPr>
      <dsp:spPr>
        <a:xfrm>
          <a:off x="1789663" y="539326"/>
          <a:ext cx="4301096" cy="4301096"/>
        </a:xfrm>
        <a:custGeom>
          <a:avLst/>
          <a:gdLst/>
          <a:ahLst/>
          <a:cxnLst/>
          <a:rect l="0" t="0" r="0" b="0"/>
          <a:pathLst>
            <a:path>
              <a:moveTo>
                <a:pt x="4295960" y="2299089"/>
              </a:moveTo>
              <a:arcTo wR="2150548" hR="2150548" stAng="21837639" swAng="1360956"/>
            </a:path>
          </a:pathLst>
        </a:custGeom>
        <a:noFill/>
        <a:ln w="12000" cap="flat" cmpd="sng" algn="ctr">
          <a:solidFill>
            <a:schemeClr val="accent4">
              <a:hueOff val="-512787"/>
              <a:satOff val="9144"/>
              <a:lumOff val="274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7D7698-E496-465D-B2A0-B519AEBD93C6}">
      <dsp:nvSpPr>
        <dsp:cNvPr id="0" name=""/>
        <dsp:cNvSpPr/>
      </dsp:nvSpPr>
      <dsp:spPr>
        <a:xfrm>
          <a:off x="4376981" y="3891965"/>
          <a:ext cx="1654581" cy="1075477"/>
        </a:xfrm>
        <a:prstGeom prst="roundRect">
          <a:avLst/>
        </a:prstGeom>
        <a:solidFill>
          <a:schemeClr val="accent4">
            <a:hueOff val="-1025574"/>
            <a:satOff val="18288"/>
            <a:lumOff val="54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地球内部へ引き込み</a:t>
          </a:r>
        </a:p>
      </dsp:txBody>
      <dsp:txXfrm>
        <a:off x="4429481" y="3944465"/>
        <a:ext cx="1549581" cy="970477"/>
      </dsp:txXfrm>
    </dsp:sp>
    <dsp:sp modelId="{096BAFD2-06A8-42F4-A697-A20879106418}">
      <dsp:nvSpPr>
        <dsp:cNvPr id="0" name=""/>
        <dsp:cNvSpPr/>
      </dsp:nvSpPr>
      <dsp:spPr>
        <a:xfrm>
          <a:off x="1789663" y="539326"/>
          <a:ext cx="4301096" cy="4301096"/>
        </a:xfrm>
        <a:custGeom>
          <a:avLst/>
          <a:gdLst/>
          <a:ahLst/>
          <a:cxnLst/>
          <a:rect l="0" t="0" r="0" b="0"/>
          <a:pathLst>
            <a:path>
              <a:moveTo>
                <a:pt x="2414998" y="4284774"/>
              </a:moveTo>
              <a:arcTo wR="2150548" hR="2150548" stAng="4976191" swAng="847618"/>
            </a:path>
          </a:pathLst>
        </a:custGeom>
        <a:noFill/>
        <a:ln w="12000" cap="flat" cmpd="sng" algn="ctr">
          <a:solidFill>
            <a:schemeClr val="accent4">
              <a:hueOff val="-1025574"/>
              <a:satOff val="18288"/>
              <a:lumOff val="5489"/>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BDC652-046A-495A-BD19-CAF1140AD8C9}">
      <dsp:nvSpPr>
        <dsp:cNvPr id="0" name=""/>
        <dsp:cNvSpPr/>
      </dsp:nvSpPr>
      <dsp:spPr>
        <a:xfrm>
          <a:off x="1848860" y="3891965"/>
          <a:ext cx="1654581" cy="1075477"/>
        </a:xfrm>
        <a:prstGeom prst="roundRect">
          <a:avLst/>
        </a:prstGeom>
        <a:solidFill>
          <a:schemeClr val="accent4">
            <a:hueOff val="-1538361"/>
            <a:satOff val="27432"/>
            <a:lumOff val="823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火山ガスで放出</a:t>
          </a:r>
        </a:p>
      </dsp:txBody>
      <dsp:txXfrm>
        <a:off x="1901360" y="3944465"/>
        <a:ext cx="1549581" cy="970477"/>
      </dsp:txXfrm>
    </dsp:sp>
    <dsp:sp modelId="{766AB2B4-FB9E-4337-96E2-4F53FD4A8C75}">
      <dsp:nvSpPr>
        <dsp:cNvPr id="0" name=""/>
        <dsp:cNvSpPr/>
      </dsp:nvSpPr>
      <dsp:spPr>
        <a:xfrm>
          <a:off x="1789663" y="539326"/>
          <a:ext cx="4301096" cy="4301096"/>
        </a:xfrm>
        <a:custGeom>
          <a:avLst/>
          <a:gdLst/>
          <a:ahLst/>
          <a:cxnLst/>
          <a:rect l="0" t="0" r="0" b="0"/>
          <a:pathLst>
            <a:path>
              <a:moveTo>
                <a:pt x="228353" y="3114926"/>
              </a:moveTo>
              <a:arcTo wR="2150548" hR="2150548" stAng="9201405" swAng="1360956"/>
            </a:path>
          </a:pathLst>
        </a:custGeom>
        <a:noFill/>
        <a:ln w="12000" cap="flat" cmpd="sng" algn="ctr">
          <a:solidFill>
            <a:schemeClr val="accent4">
              <a:hueOff val="-1538361"/>
              <a:satOff val="27432"/>
              <a:lumOff val="823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74393EC-9546-47B7-8596-34F1794FADAF}">
      <dsp:nvSpPr>
        <dsp:cNvPr id="0" name=""/>
        <dsp:cNvSpPr/>
      </dsp:nvSpPr>
      <dsp:spPr>
        <a:xfrm>
          <a:off x="1067628" y="1487579"/>
          <a:ext cx="1654581" cy="1075477"/>
        </a:xfrm>
        <a:prstGeom prst="roundRect">
          <a:avLst/>
        </a:prstGeom>
        <a:solidFill>
          <a:schemeClr val="accent4">
            <a:hueOff val="-2051148"/>
            <a:satOff val="36576"/>
            <a:lumOff val="109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空気中に</a:t>
          </a:r>
          <a:br>
            <a:rPr kumimoji="1" lang="en-US" altLang="ja-JP" sz="2000" kern="1200" dirty="0"/>
          </a:br>
          <a:r>
            <a:rPr kumimoji="1" lang="ja-JP" altLang="en-US" sz="2000" kern="1200" dirty="0"/>
            <a:t>存在</a:t>
          </a:r>
        </a:p>
      </dsp:txBody>
      <dsp:txXfrm>
        <a:off x="1120128" y="1540079"/>
        <a:ext cx="1549581" cy="970477"/>
      </dsp:txXfrm>
    </dsp:sp>
    <dsp:sp modelId="{BA64F392-8677-4043-8EF1-9FD2E953B280}">
      <dsp:nvSpPr>
        <dsp:cNvPr id="0" name=""/>
        <dsp:cNvSpPr/>
      </dsp:nvSpPr>
      <dsp:spPr>
        <a:xfrm>
          <a:off x="1789663" y="539326"/>
          <a:ext cx="4301096" cy="4301096"/>
        </a:xfrm>
        <a:custGeom>
          <a:avLst/>
          <a:gdLst/>
          <a:ahLst/>
          <a:cxnLst/>
          <a:rect l="0" t="0" r="0" b="0"/>
          <a:pathLst>
            <a:path>
              <a:moveTo>
                <a:pt x="517062" y="751768"/>
              </a:moveTo>
              <a:arcTo wR="2150548" hR="2150548" stAng="13234438" swAng="1213128"/>
            </a:path>
          </a:pathLst>
        </a:custGeom>
        <a:noFill/>
        <a:ln w="12000" cap="flat" cmpd="sng" algn="ctr">
          <a:solidFill>
            <a:schemeClr val="accent4">
              <a:hueOff val="-2051148"/>
              <a:satOff val="36576"/>
              <a:lumOff val="10978"/>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924F4-95E9-48A2-845E-4A76EC09F77D}">
      <dsp:nvSpPr>
        <dsp:cNvPr id="0" name=""/>
        <dsp:cNvSpPr/>
      </dsp:nvSpPr>
      <dsp:spPr>
        <a:xfrm>
          <a:off x="0" y="2573"/>
          <a:ext cx="7344816" cy="6177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進化の総合説</a:t>
          </a:r>
        </a:p>
      </dsp:txBody>
      <dsp:txXfrm>
        <a:off x="30157" y="32730"/>
        <a:ext cx="7284502" cy="557446"/>
      </dsp:txXfrm>
    </dsp:sp>
    <dsp:sp modelId="{490E9518-E665-46E9-9BD4-6A082486C5B4}">
      <dsp:nvSpPr>
        <dsp:cNvPr id="0" name=""/>
        <dsp:cNvSpPr/>
      </dsp:nvSpPr>
      <dsp:spPr>
        <a:xfrm>
          <a:off x="0" y="620333"/>
          <a:ext cx="7344816"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198" tIns="22860" rIns="128016" bIns="22860" numCol="1" spcCol="1270" anchor="t" anchorCtr="0">
          <a:noAutofit/>
        </a:bodyPr>
        <a:lstStyle/>
        <a:p>
          <a:pPr marL="171450" lvl="1" indent="-171450" algn="l" defTabSz="800100">
            <a:lnSpc>
              <a:spcPct val="90000"/>
            </a:lnSpc>
            <a:spcBef>
              <a:spcPct val="0"/>
            </a:spcBef>
            <a:spcAft>
              <a:spcPct val="20000"/>
            </a:spcAft>
            <a:buChar char="•"/>
          </a:pPr>
          <a:r>
            <a:rPr kumimoji="1" lang="ja-JP" altLang="en-US" sz="1800" kern="1200" dirty="0"/>
            <a:t>ダーウィン「進化論」＋メンデルによって基礎が築かれた遺伝学</a:t>
          </a:r>
        </a:p>
      </dsp:txBody>
      <dsp:txXfrm>
        <a:off x="0" y="620333"/>
        <a:ext cx="7344816" cy="546480"/>
      </dsp:txXfrm>
    </dsp:sp>
    <dsp:sp modelId="{651CE998-6001-4F50-8847-C0EA038CA8B9}">
      <dsp:nvSpPr>
        <dsp:cNvPr id="0" name=""/>
        <dsp:cNvSpPr/>
      </dsp:nvSpPr>
      <dsp:spPr>
        <a:xfrm>
          <a:off x="0" y="1166813"/>
          <a:ext cx="7344816" cy="617760"/>
        </a:xfrm>
        <a:prstGeom prst="roundRect">
          <a:avLst/>
        </a:prstGeom>
        <a:solidFill>
          <a:schemeClr val="accent4">
            <a:hueOff val="-2051148"/>
            <a:satOff val="36576"/>
            <a:lumOff val="109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用不用の法則</a:t>
          </a:r>
        </a:p>
      </dsp:txBody>
      <dsp:txXfrm>
        <a:off x="30157" y="1196970"/>
        <a:ext cx="7284502" cy="557446"/>
      </dsp:txXfrm>
    </dsp:sp>
    <dsp:sp modelId="{745AE33E-77F7-4A6A-B6BB-4DE19E059196}">
      <dsp:nvSpPr>
        <dsp:cNvPr id="0" name=""/>
        <dsp:cNvSpPr/>
      </dsp:nvSpPr>
      <dsp:spPr>
        <a:xfrm>
          <a:off x="0" y="1784573"/>
          <a:ext cx="7344816" cy="92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198" tIns="22860" rIns="128016" bIns="22860" numCol="1" spcCol="1270" anchor="t" anchorCtr="0">
          <a:noAutofit/>
        </a:bodyPr>
        <a:lstStyle/>
        <a:p>
          <a:pPr marL="171450" lvl="1" indent="-171450" algn="l" defTabSz="800100">
            <a:lnSpc>
              <a:spcPct val="90000"/>
            </a:lnSpc>
            <a:spcBef>
              <a:spcPct val="0"/>
            </a:spcBef>
            <a:spcAft>
              <a:spcPct val="20000"/>
            </a:spcAft>
            <a:buChar char="•"/>
          </a:pPr>
          <a:r>
            <a:rPr kumimoji="1" lang="en-US" altLang="ja-JP" sz="1800" kern="1200" dirty="0"/>
            <a:t>1809</a:t>
          </a:r>
          <a:r>
            <a:rPr kumimoji="1" lang="ja-JP" altLang="en-US" sz="1800" kern="1200" dirty="0"/>
            <a:t>年</a:t>
          </a:r>
          <a:r>
            <a:rPr kumimoji="1" lang="en-US" altLang="ja-JP" sz="1800" kern="1200" dirty="0"/>
            <a:t>『</a:t>
          </a:r>
          <a:r>
            <a:rPr kumimoji="1" lang="ja-JP" altLang="en-US" sz="1800" kern="1200" dirty="0"/>
            <a:t>動物哲学</a:t>
          </a:r>
          <a:r>
            <a:rPr kumimoji="1" lang="en-US" altLang="ja-JP" sz="1800" kern="1200" dirty="0"/>
            <a:t>』(</a:t>
          </a:r>
          <a:r>
            <a:rPr kumimoji="1" lang="ja-JP" altLang="en-US" sz="1800" kern="1200" dirty="0"/>
            <a:t>ラマルク</a:t>
          </a:r>
          <a:r>
            <a:rPr kumimoji="1" lang="en-US" altLang="ja-JP" sz="1800" kern="1200" dirty="0"/>
            <a:t>)</a:t>
          </a:r>
          <a:endParaRPr kumimoji="1" lang="ja-JP" altLang="en-US" sz="1800" kern="1200" dirty="0"/>
        </a:p>
        <a:p>
          <a:pPr marL="171450" lvl="1" indent="-171450" algn="l" defTabSz="800100">
            <a:lnSpc>
              <a:spcPct val="90000"/>
            </a:lnSpc>
            <a:spcBef>
              <a:spcPct val="0"/>
            </a:spcBef>
            <a:spcAft>
              <a:spcPct val="20000"/>
            </a:spcAft>
            <a:buChar char="•"/>
          </a:pPr>
          <a:r>
            <a:rPr kumimoji="1" lang="ja-JP" altLang="en-US" sz="1800" kern="1200" dirty="0"/>
            <a:t>ある器官を全く使用しないと、この器官はいつのまにか弱まって役に立たなくなり、最終的には消滅する。</a:t>
          </a:r>
        </a:p>
      </dsp:txBody>
      <dsp:txXfrm>
        <a:off x="0" y="1784573"/>
        <a:ext cx="7344816" cy="9221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7491C41-FA13-4AE2-A1EB-DBEDC1E6E837}"/>
              </a:ext>
            </a:extLst>
          </p:cNvPr>
          <p:cNvSpPr>
            <a:spLocks noGrp="1"/>
          </p:cNvSpPr>
          <p:nvPr>
            <p:ph type="hdr" sz="quarter"/>
          </p:nvPr>
        </p:nvSpPr>
        <p:spPr>
          <a:xfrm>
            <a:off x="0" y="1"/>
            <a:ext cx="4309798" cy="344091"/>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EC4BB7BE-6FDD-4A1B-89EF-5CEA750F7D02}"/>
              </a:ext>
            </a:extLst>
          </p:cNvPr>
          <p:cNvSpPr>
            <a:spLocks noGrp="1"/>
          </p:cNvSpPr>
          <p:nvPr>
            <p:ph type="dt" sz="quarter" idx="1"/>
          </p:nvPr>
        </p:nvSpPr>
        <p:spPr>
          <a:xfrm>
            <a:off x="5633588" y="1"/>
            <a:ext cx="4309798" cy="344091"/>
          </a:xfrm>
          <a:prstGeom prst="rect">
            <a:avLst/>
          </a:prstGeom>
        </p:spPr>
        <p:txBody>
          <a:bodyPr vert="horz" lIns="91440" tIns="45720" rIns="91440" bIns="45720" rtlCol="0"/>
          <a:lstStyle>
            <a:lvl1pPr algn="r">
              <a:defRPr sz="1200"/>
            </a:lvl1pPr>
          </a:lstStyle>
          <a:p>
            <a:pPr rtl="0"/>
            <a:fld id="{2129E8FD-0669-4200-8AB0-4EBF0ACD587C}" type="datetime1">
              <a:rPr lang="ja-JP" altLang="en-US" smtClean="0">
                <a:latin typeface="Meiryo UI" panose="020B0604030504040204" pitchFamily="50" charset="-128"/>
                <a:ea typeface="Meiryo UI" panose="020B0604030504040204" pitchFamily="50" charset="-128"/>
              </a:rPr>
              <a:t>2021/8/26</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D5312DAD-8F63-48FE-BA14-6EC54042D0CC}"/>
              </a:ext>
            </a:extLst>
          </p:cNvPr>
          <p:cNvSpPr>
            <a:spLocks noGrp="1"/>
          </p:cNvSpPr>
          <p:nvPr>
            <p:ph type="ftr" sz="quarter" idx="2"/>
          </p:nvPr>
        </p:nvSpPr>
        <p:spPr>
          <a:xfrm>
            <a:off x="0" y="6513910"/>
            <a:ext cx="4309798" cy="344090"/>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3315EEF-F52A-4033-886F-6129CBF4AF0D}"/>
              </a:ext>
            </a:extLst>
          </p:cNvPr>
          <p:cNvSpPr>
            <a:spLocks noGrp="1"/>
          </p:cNvSpPr>
          <p:nvPr>
            <p:ph type="sldNum" sz="quarter" idx="3"/>
          </p:nvPr>
        </p:nvSpPr>
        <p:spPr>
          <a:xfrm>
            <a:off x="5633588" y="6513910"/>
            <a:ext cx="4309798" cy="344090"/>
          </a:xfrm>
          <a:prstGeom prst="rect">
            <a:avLst/>
          </a:prstGeom>
        </p:spPr>
        <p:txBody>
          <a:bodyPr vert="horz" lIns="91440" tIns="45720" rIns="91440" bIns="45720" rtlCol="0" anchor="b"/>
          <a:lstStyle>
            <a:lvl1pPr algn="r">
              <a:defRPr sz="1200"/>
            </a:lvl1pPr>
          </a:lstStyle>
          <a:p>
            <a:pPr rtl="0"/>
            <a:fld id="{D94ED236-93D1-4074-ADBA-531A625F6D23}"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478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9798" cy="342900"/>
          </a:xfrm>
          <a:prstGeom prst="rect">
            <a:avLst/>
          </a:prstGeom>
        </p:spPr>
        <p:txBody>
          <a:bodyPr vert="horz" rtlCol="0"/>
          <a:lstStyle>
            <a:lvl1pPr algn="l">
              <a:defRPr sz="1200">
                <a:latin typeface="Meiryo UI" panose="020B0604030504040204" pitchFamily="50" charset="-128"/>
                <a:ea typeface="Meiryo UI" panose="020B0604030504040204" pitchFamily="50" charset="-128"/>
              </a:defRPr>
            </a:lvl1pPr>
            <a:extLst/>
          </a:lstStyle>
          <a:p>
            <a:endParaRPr lang="ja-JP" altLang="en-US" dirty="0"/>
          </a:p>
        </p:txBody>
      </p:sp>
      <p:sp>
        <p:nvSpPr>
          <p:cNvPr id="3" name="日付プレースホルダー 2"/>
          <p:cNvSpPr>
            <a:spLocks noGrp="1"/>
          </p:cNvSpPr>
          <p:nvPr>
            <p:ph type="dt" idx="1"/>
          </p:nvPr>
        </p:nvSpPr>
        <p:spPr>
          <a:xfrm>
            <a:off x="5633588" y="0"/>
            <a:ext cx="4309798" cy="342900"/>
          </a:xfrm>
          <a:prstGeom prst="rect">
            <a:avLst/>
          </a:prstGeom>
        </p:spPr>
        <p:txBody>
          <a:bodyPr vert="horz" rtlCol="0"/>
          <a:lstStyle>
            <a:lvl1pPr algn="r">
              <a:defRPr sz="1200">
                <a:latin typeface="Meiryo UI" panose="020B0604030504040204" pitchFamily="50" charset="-128"/>
                <a:ea typeface="Meiryo UI" panose="020B0604030504040204" pitchFamily="50" charset="-128"/>
              </a:defRPr>
            </a:lvl1pPr>
            <a:extLst/>
          </a:lstStyle>
          <a:p>
            <a:fld id="{3E3317AE-C5FB-4B30-B51A-E6AAD9883931}" type="datetime1">
              <a:rPr lang="ja-JP" altLang="en-US" smtClean="0"/>
              <a:pPr/>
              <a:t>2021/8/26</a:t>
            </a:fld>
            <a:endParaRPr lang="ja-JP" altLang="en-US" dirty="0"/>
          </a:p>
        </p:txBody>
      </p:sp>
      <p:sp>
        <p:nvSpPr>
          <p:cNvPr id="4" name="スライド イメージ プレースホルダー 3"/>
          <p:cNvSpPr>
            <a:spLocks noGrp="1" noRot="1" noChangeAspect="1"/>
          </p:cNvSpPr>
          <p:nvPr>
            <p:ph type="sldImg" idx="2"/>
          </p:nvPr>
        </p:nvSpPr>
        <p:spPr>
          <a:xfrm>
            <a:off x="2686050" y="514350"/>
            <a:ext cx="4573588" cy="2571750"/>
          </a:xfrm>
          <a:prstGeom prst="rect">
            <a:avLst/>
          </a:prstGeom>
          <a:noFill/>
          <a:ln w="12700">
            <a:solidFill>
              <a:prstClr val="black"/>
            </a:solidFill>
          </a:ln>
        </p:spPr>
        <p:txBody>
          <a:bodyPr vert="horz" rtlCol="0" anchor="ctr"/>
          <a:lstStyle/>
          <a:p>
            <a:pPr rtl="0"/>
            <a:endParaRPr lang="ja-JP" altLang="en-US" noProof="0" dirty="0"/>
          </a:p>
        </p:txBody>
      </p:sp>
      <p:sp>
        <p:nvSpPr>
          <p:cNvPr id="5" name="ノート プレースホルダー 4"/>
          <p:cNvSpPr>
            <a:spLocks noGrp="1"/>
          </p:cNvSpPr>
          <p:nvPr>
            <p:ph type="body" sz="quarter" idx="3"/>
          </p:nvPr>
        </p:nvSpPr>
        <p:spPr>
          <a:xfrm>
            <a:off x="994569" y="3257550"/>
            <a:ext cx="7956550" cy="3086100"/>
          </a:xfrm>
          <a:prstGeom prst="rect">
            <a:avLst/>
          </a:prstGeom>
        </p:spPr>
        <p:txBody>
          <a:bodyPr vert="horz"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6513910"/>
            <a:ext cx="4309798" cy="342900"/>
          </a:xfrm>
          <a:prstGeom prst="rect">
            <a:avLst/>
          </a:prstGeom>
        </p:spPr>
        <p:txBody>
          <a:bodyPr vert="horz" rtlCol="0" anchor="b"/>
          <a:lstStyle>
            <a:lvl1pPr algn="l">
              <a:defRPr sz="1200">
                <a:latin typeface="Meiryo UI" panose="020B0604030504040204" pitchFamily="50" charset="-128"/>
                <a:ea typeface="Meiryo UI" panose="020B0604030504040204" pitchFamily="50" charset="-128"/>
              </a:defRPr>
            </a:lvl1pPr>
            <a:extLst/>
          </a:lstStyle>
          <a:p>
            <a:endParaRPr lang="ja-JP" altLang="en-US" dirty="0"/>
          </a:p>
        </p:txBody>
      </p:sp>
      <p:sp>
        <p:nvSpPr>
          <p:cNvPr id="7" name="スライド番号プレースホルダー 6"/>
          <p:cNvSpPr>
            <a:spLocks noGrp="1"/>
          </p:cNvSpPr>
          <p:nvPr>
            <p:ph type="sldNum" sz="quarter" idx="5"/>
          </p:nvPr>
        </p:nvSpPr>
        <p:spPr>
          <a:xfrm>
            <a:off x="5633588" y="6513910"/>
            <a:ext cx="4309798" cy="342900"/>
          </a:xfrm>
          <a:prstGeom prst="rect">
            <a:avLst/>
          </a:prstGeom>
        </p:spPr>
        <p:txBody>
          <a:bodyPr vert="horz" rtlCol="0" anchor="b"/>
          <a:lstStyle>
            <a:lvl1pPr algn="r">
              <a:defRPr sz="1200">
                <a:latin typeface="Meiryo UI" panose="020B0604030504040204" pitchFamily="50" charset="-128"/>
                <a:ea typeface="Meiryo UI" panose="020B0604030504040204" pitchFamily="50" charset="-128"/>
              </a:defRPr>
            </a:lvl1pPr>
            <a:extLst/>
          </a:lstStyle>
          <a:p>
            <a:fld id="{87D77045-401A-4D5E-BFE3-54C21A8A6634}" type="slidenum">
              <a:rPr lang="en-US" altLang="ja-JP" smtClean="0"/>
              <a:pPr/>
              <a:t>‹#›</a:t>
            </a:fld>
            <a:endParaRPr lang="ja-JP" altLang="en-US" dirty="0"/>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eiryo UI" panose="020B0604030504040204" pitchFamily="50" charset="-128"/>
        <a:ea typeface="Meiryo UI" panose="020B0604030504040204" pitchFamily="50" charset="-128"/>
        <a:cs typeface="+mn-cs"/>
      </a:defRPr>
    </a:lvl1pPr>
    <a:lvl2pPr marL="457200" algn="l" rtl="0">
      <a:defRPr sz="1200" kern="1200">
        <a:solidFill>
          <a:schemeClr val="tx1"/>
        </a:solidFill>
        <a:latin typeface="Meiryo UI" panose="020B0604030504040204" pitchFamily="50" charset="-128"/>
        <a:ea typeface="Meiryo UI" panose="020B0604030504040204" pitchFamily="50" charset="-128"/>
        <a:cs typeface="+mn-cs"/>
      </a:defRPr>
    </a:lvl2pPr>
    <a:lvl3pPr marL="914400" algn="l" rtl="0">
      <a:defRPr sz="1200" kern="1200">
        <a:solidFill>
          <a:schemeClr val="tx1"/>
        </a:solidFill>
        <a:latin typeface="Meiryo UI" panose="020B0604030504040204" pitchFamily="50" charset="-128"/>
        <a:ea typeface="Meiryo UI" panose="020B0604030504040204" pitchFamily="50" charset="-128"/>
        <a:cs typeface="+mn-cs"/>
      </a:defRPr>
    </a:lvl3pPr>
    <a:lvl4pPr marL="1371600" algn="l" rtl="0">
      <a:defRPr sz="1200" kern="1200">
        <a:solidFill>
          <a:schemeClr val="tx1"/>
        </a:solidFill>
        <a:latin typeface="Meiryo UI" panose="020B0604030504040204" pitchFamily="50" charset="-128"/>
        <a:ea typeface="Meiryo UI" panose="020B0604030504040204" pitchFamily="50" charset="-128"/>
        <a:cs typeface="+mn-cs"/>
      </a:defRPr>
    </a:lvl4pPr>
    <a:lvl5pPr marL="1828800" algn="l" rtl="0">
      <a:defRPr sz="1200" kern="1200">
        <a:solidFill>
          <a:schemeClr val="tx1"/>
        </a:solidFill>
        <a:latin typeface="Meiryo UI" panose="020B0604030504040204" pitchFamily="50" charset="-128"/>
        <a:ea typeface="Meiryo UI" panose="020B0604030504040204" pitchFamily="50" charset="-128"/>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960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0141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246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1830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77045-401A-4D5E-BFE3-54C21A8A6634}" type="slidenum">
              <a:rPr lang="en-US" altLang="ja-JP" smtClean="0"/>
              <a:pPr/>
              <a:t>14</a:t>
            </a:fld>
            <a:endParaRPr lang="ja-JP" altLang="en-US" dirty="0"/>
          </a:p>
        </p:txBody>
      </p:sp>
    </p:spTree>
    <p:extLst>
      <p:ext uri="{BB962C8B-B14F-4D97-AF65-F5344CB8AC3E}">
        <p14:creationId xmlns:p14="http://schemas.microsoft.com/office/powerpoint/2010/main" val="122433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44</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0085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45</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538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14350"/>
            <a:ext cx="4573588"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87D77045-401A-4D5E-BFE3-54C21A8A6634}" type="slidenum">
              <a:rPr lang="en-US" altLang="ja-JP" smtClean="0">
                <a:latin typeface="Meiryo UI" panose="020B0604030504040204" pitchFamily="50" charset="-128"/>
                <a:ea typeface="Meiryo UI" panose="020B0604030504040204" pitchFamily="50" charset="-128"/>
              </a:rPr>
              <a:pPr rtl="0"/>
              <a:t>46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0656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長方形 1">
            <a:extLst>
              <a:ext uri="{FF2B5EF4-FFF2-40B4-BE49-F238E27FC236}">
                <a16:creationId xmlns:a16="http://schemas.microsoft.com/office/drawing/2014/main" id="{82312C91-A626-44BD-9D80-3624C0792878}"/>
              </a:ext>
            </a:extLst>
          </p:cNvPr>
          <p:cNvSpPr/>
          <p:nvPr userDrawn="1"/>
        </p:nvSpPr>
        <p:spPr>
          <a:xfrm>
            <a:off x="0" y="2372264"/>
            <a:ext cx="12192000" cy="2113472"/>
          </a:xfrm>
          <a:prstGeom prst="rect">
            <a:avLst/>
          </a:prstGeom>
          <a:solidFill>
            <a:schemeClr val="bg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8" name="日付プレースホルダー 27"/>
          <p:cNvSpPr>
            <a:spLocks noGrp="1"/>
          </p:cNvSpPr>
          <p:nvPr>
            <p:ph type="dt" sz="half" idx="10"/>
          </p:nvPr>
        </p:nvSpPr>
        <p:spPr>
          <a:xfrm>
            <a:off x="8636000" y="6416676"/>
            <a:ext cx="2844800" cy="365125"/>
          </a:xfrm>
        </p:spPr>
        <p:txBody>
          <a:bodyPr rtlCol="0"/>
          <a:lstStyle>
            <a:lvl1pPr>
              <a:defRPr>
                <a:latin typeface="Meiryo UI" panose="020B0604030504040204" pitchFamily="50" charset="-128"/>
                <a:ea typeface="Meiryo UI" panose="020B0604030504040204" pitchFamily="50" charset="-128"/>
                <a:cs typeface="Arial" pitchFamily="34" charset="0"/>
              </a:defRPr>
            </a:lvl1pPr>
            <a:extLst/>
          </a:lstStyle>
          <a:p>
            <a:r>
              <a:rPr lang="en-US" altLang="ja-JP"/>
              <a:t>2021/8/23</a:t>
            </a:r>
            <a:endParaRPr lang="ja-JP" altLang="en-US" dirty="0"/>
          </a:p>
        </p:txBody>
      </p:sp>
      <p:sp>
        <p:nvSpPr>
          <p:cNvPr id="17" name="フッター プレースホルダー 16"/>
          <p:cNvSpPr>
            <a:spLocks noGrp="1"/>
          </p:cNvSpPr>
          <p:nvPr>
            <p:ph type="ftr" sz="quarter" idx="11"/>
          </p:nvPr>
        </p:nvSpPr>
        <p:spPr>
          <a:xfrm>
            <a:off x="1219200" y="6416676"/>
            <a:ext cx="7416800" cy="365125"/>
          </a:xfrm>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29" name="スライド番号プレースホルダー 28"/>
          <p:cNvSpPr>
            <a:spLocks noGrp="1"/>
          </p:cNvSpPr>
          <p:nvPr>
            <p:ph type="sldNum" sz="quarter" idx="12"/>
          </p:nvPr>
        </p:nvSpPr>
        <p:spPr>
          <a:xfrm>
            <a:off x="11480800" y="6416676"/>
            <a:ext cx="609600" cy="365125"/>
          </a:xfrm>
        </p:spPr>
        <p:txBody>
          <a:bodyPr rtlCol="0"/>
          <a:lstStyle>
            <a:lvl1pPr>
              <a:defRPr>
                <a:latin typeface="Meiryo UI" panose="020B0604030504040204" pitchFamily="50" charset="-128"/>
                <a:ea typeface="Meiryo UI" panose="020B0604030504040204" pitchFamily="50" charset="-128"/>
              </a:defRPr>
            </a:lvl1pPr>
          </a:lstStyle>
          <a:p>
            <a:fld id="{72AC53DF-4216-466D-99A7-94400E6C2A25}" type="slidenum">
              <a:rPr lang="en-US" altLang="ja-JP" smtClean="0"/>
              <a:pPr/>
              <a:t>‹#›</a:t>
            </a:fld>
            <a:endParaRPr lang="ja-JP" altLang="en-US" dirty="0"/>
          </a:p>
        </p:txBody>
      </p:sp>
      <p:sp>
        <p:nvSpPr>
          <p:cNvPr id="8" name="タイトル 7"/>
          <p:cNvSpPr>
            <a:spLocks noGrp="1"/>
          </p:cNvSpPr>
          <p:nvPr>
            <p:ph type="ctrTitle" hasCustomPrompt="1"/>
          </p:nvPr>
        </p:nvSpPr>
        <p:spPr>
          <a:xfrm>
            <a:off x="609600" y="2819400"/>
            <a:ext cx="10972800" cy="691896"/>
          </a:xfrm>
        </p:spPr>
        <p:txBody>
          <a:bodyPr rtlCol="0"/>
          <a:lstStyle>
            <a:lvl1pPr marR="9144" algn="ctr">
              <a:defRPr sz="3800" cap="all" spc="0" baseline="0">
                <a:solidFill>
                  <a:schemeClr val="tx1"/>
                </a:solidFill>
                <a:latin typeface="Meiryo UI" panose="020B0604030504040204" pitchFamily="50" charset="-128"/>
                <a:ea typeface="Meiryo UI" panose="020B0604030504040204" pitchFamily="50" charset="-128"/>
                <a:cs typeface="Arial" pitchFamily="34" charset="0"/>
              </a:defRPr>
            </a:lvl1pPr>
            <a:extLst/>
          </a:lstStyle>
          <a:p>
            <a:pPr rtl="0"/>
            <a:r>
              <a:rPr lang="ja-JP" altLang="en-US" noProof="0" dirty="0"/>
              <a:t>クリックしてタイトル スタイルを編集する</a:t>
            </a:r>
          </a:p>
        </p:txBody>
      </p:sp>
      <p:sp>
        <p:nvSpPr>
          <p:cNvPr id="18" name="テキスト プレースホルダー 2">
            <a:extLst>
              <a:ext uri="{FF2B5EF4-FFF2-40B4-BE49-F238E27FC236}">
                <a16:creationId xmlns:a16="http://schemas.microsoft.com/office/drawing/2014/main" id="{38821DBD-8C89-4419-93B6-FC276602F951}"/>
              </a:ext>
            </a:extLst>
          </p:cNvPr>
          <p:cNvSpPr>
            <a:spLocks noGrp="1"/>
          </p:cNvSpPr>
          <p:nvPr>
            <p:ph type="body" idx="1" hasCustomPrompt="1"/>
          </p:nvPr>
        </p:nvSpPr>
        <p:spPr>
          <a:xfrm>
            <a:off x="609600" y="3638551"/>
            <a:ext cx="10972800" cy="639762"/>
          </a:xfrm>
        </p:spPr>
        <p:txBody>
          <a:bodyPr rtlCol="0" anchor="ctr"/>
          <a:lstStyle>
            <a:lvl1pPr marL="0" indent="0" algn="ctr" rtl="0">
              <a:spcBef>
                <a:spcPts val="0"/>
              </a:spcBef>
              <a:buNone/>
              <a:defRPr sz="2400" b="0">
                <a:solidFill>
                  <a:schemeClr val="accent2"/>
                </a:solidFill>
                <a:latin typeface="Meiryo UI" panose="020B0604030504040204" pitchFamily="50" charset="-128"/>
                <a:ea typeface="Meiryo UI" panose="020B0604030504040204" pitchFamily="50" charset="-128"/>
              </a:defRPr>
            </a:lvl1pPr>
            <a:lvl2pPr>
              <a:buNone/>
              <a:defRPr sz="2000" b="1"/>
            </a:lvl2pPr>
            <a:lvl3pPr>
              <a:buNone/>
              <a:defRPr sz="1800" b="1"/>
            </a:lvl3pPr>
            <a:lvl4pPr>
              <a:buNone/>
              <a:defRPr sz="1600" b="1"/>
            </a:lvl4pPr>
            <a:lvl5pPr>
              <a:buNone/>
              <a:defRPr sz="1600" b="1"/>
            </a:lvl5pPr>
            <a:extLst/>
          </a:lstStyle>
          <a:p>
            <a:pPr marL="0" rtl="0">
              <a:spcBef>
                <a:spcPts val="0"/>
              </a:spcBef>
            </a:pPr>
            <a:r>
              <a:rPr lang="ja-JP" altLang="en-US" noProof="0" dirty="0"/>
              <a:t>自分の名前、教師の名前</a:t>
            </a:r>
          </a:p>
          <a:p>
            <a:pPr marL="0" rtl="0">
              <a:spcBef>
                <a:spcPts val="0"/>
              </a:spcBef>
            </a:pPr>
            <a:r>
              <a:rPr lang="ja-JP" altLang="en-US" noProof="0" dirty="0"/>
              <a:t>学校</a:t>
            </a: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609600"/>
          </a:xfrm>
        </p:spPr>
        <p:txBody>
          <a:bodyPr rtlCol="0"/>
          <a:lstStyle>
            <a:lvl1pPr algn="ctr">
              <a:defRPr b="0" cap="all" baseline="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Arial" pitchFamily="34" charset="0"/>
              </a:defRPr>
            </a:lvl1pPr>
            <a:extLst/>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914400" y="1600200"/>
            <a:ext cx="10363200" cy="4572000"/>
          </a:xfrm>
        </p:spPr>
        <p:txBody>
          <a:bodyPr rtlCol="0"/>
          <a:lstStyle>
            <a:lvl1pPr algn="ctr">
              <a:defRPr>
                <a:latin typeface="Meiryo UI" panose="020B0604030504040204" pitchFamily="50" charset="-128"/>
                <a:ea typeface="Meiryo UI" panose="020B0604030504040204" pitchFamily="50" charset="-128"/>
              </a:defRPr>
            </a:lvl1pPr>
            <a:lvl2pPr algn="ctr">
              <a:defRPr>
                <a:latin typeface="Meiryo UI" panose="020B0604030504040204" pitchFamily="50" charset="-128"/>
                <a:ea typeface="Meiryo UI" panose="020B0604030504040204" pitchFamily="50" charset="-128"/>
              </a:defRPr>
            </a:lvl2pPr>
            <a:lvl3pPr algn="ctr">
              <a:defRPr>
                <a:latin typeface="Meiryo UI" panose="020B0604030504040204" pitchFamily="50" charset="-128"/>
                <a:ea typeface="Meiryo UI" panose="020B0604030504040204" pitchFamily="50" charset="-128"/>
              </a:defRPr>
            </a:lvl3pPr>
            <a:lvl4pPr algn="ctr">
              <a:defRPr>
                <a:latin typeface="Meiryo UI" panose="020B0604030504040204" pitchFamily="50" charset="-128"/>
                <a:ea typeface="Meiryo UI" panose="020B0604030504040204" pitchFamily="50" charset="-128"/>
              </a:defRPr>
            </a:lvl4pPr>
            <a:lvl5pPr algn="ctr">
              <a:defRPr>
                <a:latin typeface="Meiryo UI" panose="020B0604030504040204" pitchFamily="50" charset="-128"/>
                <a:ea typeface="Meiryo UI" panose="020B0604030504040204" pitchFamily="50" charset="-128"/>
              </a:defRPr>
            </a:lvl5pPr>
            <a:extLst/>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3352801"/>
            <a:ext cx="10363200" cy="1974059"/>
          </a:xfrm>
          <a:effectLst/>
        </p:spPr>
        <p:txBody>
          <a:bodyPr rtlCol="0"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3800" b="1" cap="all" dirty="0">
                <a:ln/>
                <a:solidFill>
                  <a:schemeClr val="tx1"/>
                </a:solidFill>
                <a:effectLst/>
                <a:latin typeface="Meiryo UI" panose="020B0604030504040204" pitchFamily="50" charset="-128"/>
                <a:ea typeface="Meiryo UI" panose="020B0604030504040204" pitchFamily="50" charset="-128"/>
              </a:defRPr>
            </a:lvl1pPr>
            <a:extLst/>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219200" y="5334000"/>
            <a:ext cx="10363200" cy="1052512"/>
          </a:xfrm>
        </p:spPr>
        <p:txBody>
          <a:bodyPr rtlCol="0" anchor="t"/>
          <a:lstStyle>
            <a:lvl1pPr marL="374904">
              <a:buNone/>
              <a:defRPr sz="2000">
                <a:solidFill>
                  <a:schemeClr val="tx2"/>
                </a:solidFill>
                <a:latin typeface="Meiryo UI" panose="020B0604030504040204" pitchFamily="50" charset="-128"/>
                <a:ea typeface="Meiryo UI" panose="020B0604030504040204" pitchFamily="50" charset="-128"/>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a:r>
              <a:rPr lang="ja-JP" altLang="en-US" noProof="0"/>
              <a:t>マスター テキストの書式設定</a:t>
            </a:r>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5" name="フッター プレースホルダー 4"/>
          <p:cNvSpPr>
            <a:spLocks noGrp="1"/>
          </p:cNvSpPr>
          <p:nvPr>
            <p:ph type="ftr" sz="quarter" idx="11"/>
          </p:nvPr>
        </p:nvSpPr>
        <p:spPr>
          <a:xfrm>
            <a:off x="1219200" y="6416676"/>
            <a:ext cx="7416800" cy="365125"/>
          </a:xfrm>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118D2517-69F4-4EEB-BA9B-124035414E72}"/>
              </a:ext>
            </a:extLst>
          </p:cNvPr>
          <p:cNvSpPr/>
          <p:nvPr userDrawn="1"/>
        </p:nvSpPr>
        <p:spPr>
          <a:xfrm>
            <a:off x="0" y="0"/>
            <a:ext cx="12192000" cy="6858000"/>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cap="all" baseline="0" noProof="0"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sz="half" idx="1"/>
          </p:nvPr>
        </p:nvSpPr>
        <p:spPr>
          <a:xfrm>
            <a:off x="619125" y="1371601"/>
            <a:ext cx="5384800" cy="4525963"/>
          </a:xfrm>
        </p:spPr>
        <p:txBody>
          <a:bodyPr rtlCol="0"/>
          <a:lstStyle>
            <a:lvl1pPr marL="0" indent="0">
              <a:buFontTx/>
              <a:buNone/>
              <a:defRPr sz="2000">
                <a:solidFill>
                  <a:schemeClr val="bg1"/>
                </a:solidFill>
                <a:latin typeface="Meiryo UI" panose="020B0604030504040204" pitchFamily="50" charset="-128"/>
                <a:ea typeface="Meiryo UI" panose="020B0604030504040204" pitchFamily="50" charset="-128"/>
              </a:defRPr>
            </a:lvl1pPr>
            <a:lvl2pPr>
              <a:defRPr sz="2400"/>
            </a:lvl2pPr>
            <a:lvl3pPr>
              <a:defRPr sz="2000"/>
            </a:lvl3pPr>
            <a:lvl4pPr>
              <a:defRPr sz="1800"/>
            </a:lvl4pPr>
            <a:lvl5pPr>
              <a:defRPr sz="1800"/>
            </a:lvl5pPr>
            <a:extLst/>
          </a:lstStyle>
          <a:p>
            <a:pPr lvl="0" rtl="0"/>
            <a:r>
              <a:rPr lang="ja-JP" altLang="en-US" noProof="0" dirty="0"/>
              <a:t>マスター テキストの書式設定</a:t>
            </a:r>
          </a:p>
        </p:txBody>
      </p:sp>
      <p:sp>
        <p:nvSpPr>
          <p:cNvPr id="4" name="コンテンツ プレースホルダー 3"/>
          <p:cNvSpPr>
            <a:spLocks noGrp="1"/>
          </p:cNvSpPr>
          <p:nvPr>
            <p:ph sz="half" idx="2"/>
          </p:nvPr>
        </p:nvSpPr>
        <p:spPr>
          <a:xfrm>
            <a:off x="6207125" y="1371601"/>
            <a:ext cx="5384800" cy="4525963"/>
          </a:xfrm>
        </p:spPr>
        <p:txBody>
          <a:bodyPr rtlCol="0"/>
          <a:lstStyle>
            <a:lvl1pPr>
              <a:defRPr sz="2800">
                <a:solidFill>
                  <a:schemeClr val="bg1"/>
                </a:solidFill>
                <a:latin typeface="Meiryo UI" panose="020B0604030504040204" pitchFamily="50" charset="-128"/>
                <a:ea typeface="Meiryo UI" panose="020B0604030504040204" pitchFamily="50" charset="-128"/>
              </a:defRPr>
            </a:lvl1pPr>
            <a:lvl2pPr>
              <a:defRPr sz="2400">
                <a:solidFill>
                  <a:schemeClr val="bg1"/>
                </a:solidFill>
                <a:latin typeface="Meiryo UI" panose="020B0604030504040204" pitchFamily="50" charset="-128"/>
                <a:ea typeface="Meiryo UI" panose="020B0604030504040204" pitchFamily="50" charset="-128"/>
              </a:defRPr>
            </a:lvl2pPr>
            <a:lvl3pPr>
              <a:defRPr sz="2000">
                <a:solidFill>
                  <a:schemeClr val="bg1"/>
                </a:solidFill>
                <a:latin typeface="Meiryo UI" panose="020B0604030504040204" pitchFamily="50" charset="-128"/>
                <a:ea typeface="Meiryo UI" panose="020B0604030504040204" pitchFamily="50" charset="-128"/>
              </a:defRPr>
            </a:lvl3pPr>
            <a:lvl4pPr>
              <a:defRPr sz="1800">
                <a:solidFill>
                  <a:schemeClr val="bg1"/>
                </a:solidFill>
                <a:latin typeface="Meiryo UI" panose="020B0604030504040204" pitchFamily="50" charset="-128"/>
                <a:ea typeface="Meiryo UI" panose="020B0604030504040204" pitchFamily="50" charset="-128"/>
              </a:defRPr>
            </a:lvl4pPr>
            <a:lvl5pPr>
              <a:defRPr sz="1800">
                <a:solidFill>
                  <a:schemeClr val="bg1"/>
                </a:solidFill>
                <a:latin typeface="Meiryo UI" panose="020B0604030504040204" pitchFamily="50" charset="-128"/>
                <a:ea typeface="Meiryo UI" panose="020B0604030504040204" pitchFamily="50" charset="-128"/>
              </a:defRPr>
            </a:lvl5pPr>
            <a:extLst/>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日付プレースホルダー 4"/>
          <p:cNvSpPr>
            <a:spLocks noGrp="1"/>
          </p:cNvSpPr>
          <p:nvPr>
            <p:ph type="dt" sz="half" idx="10"/>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extLst/>
          </a:lstStyle>
          <a:p>
            <a:r>
              <a:rPr lang="en-US" altLang="ja-JP" noProof="0"/>
              <a:t>2021/8/23</a:t>
            </a:r>
            <a:endParaRPr lang="ja-JP" altLang="en-US" noProof="0" dirty="0"/>
          </a:p>
        </p:txBody>
      </p:sp>
      <p:sp>
        <p:nvSpPr>
          <p:cNvPr id="6" name="フッター プレースホルダー 5"/>
          <p:cNvSpPr>
            <a:spLocks noGrp="1"/>
          </p:cNvSpPr>
          <p:nvPr>
            <p:ph type="ftr" sz="quarter" idx="11"/>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extLst/>
          </a:lstStyle>
          <a:p>
            <a:r>
              <a:rPr lang="en-US" altLang="ja-JP" noProof="0"/>
              <a:t>【SOU】</a:t>
            </a:r>
            <a:r>
              <a:rPr lang="ja-JP" altLang="en-US" noProof="0"/>
              <a:t>人間は地球の外に住めるのか？</a:t>
            </a:r>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extLst/>
          </a:lstStyle>
          <a:p>
            <a:fld id="{1AD93096-5B34-4342-9326-69289CEAE4C2}" type="slidenum">
              <a:rPr lang="en-US" altLang="ja-JP" noProof="0" smtClean="0"/>
              <a:pPr/>
              <a:t>‹#›</a:t>
            </a:fld>
            <a:endParaRPr lang="ja-JP" altLang="en-US" noProof="0" dirty="0"/>
          </a:p>
        </p:txBody>
      </p:sp>
      <p:sp>
        <p:nvSpPr>
          <p:cNvPr id="8" name="タイトル 7">
            <a:extLst>
              <a:ext uri="{FF2B5EF4-FFF2-40B4-BE49-F238E27FC236}">
                <a16:creationId xmlns:a16="http://schemas.microsoft.com/office/drawing/2014/main" id="{E77D2D04-D600-459B-9F6A-C192EF58357A}"/>
              </a:ext>
            </a:extLst>
          </p:cNvPr>
          <p:cNvSpPr>
            <a:spLocks noGrp="1"/>
          </p:cNvSpPr>
          <p:nvPr>
            <p:ph type="title"/>
          </p:nvPr>
        </p:nvSpPr>
        <p:spPr>
          <a:xfrm>
            <a:off x="619125" y="684306"/>
            <a:ext cx="10972800" cy="534894"/>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10" name="直角三角形 9">
            <a:extLst>
              <a:ext uri="{FF2B5EF4-FFF2-40B4-BE49-F238E27FC236}">
                <a16:creationId xmlns:a16="http://schemas.microsoft.com/office/drawing/2014/main" id="{88F3833C-6B00-4B29-9546-C3427E555BA0}"/>
              </a:ext>
            </a:extLst>
          </p:cNvPr>
          <p:cNvSpPr/>
          <p:nvPr userDrawn="1"/>
        </p:nvSpPr>
        <p:spPr>
          <a:xfrm flipV="1">
            <a:off x="496" y="0"/>
            <a:ext cx="3600000" cy="2160000"/>
          </a:xfrm>
          <a:prstGeom prst="rtTriangle">
            <a:avLst/>
          </a:prstGeom>
          <a:solidFill>
            <a:srgbClr val="13C4D7">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1" name="直角三角形 10">
            <a:extLst>
              <a:ext uri="{FF2B5EF4-FFF2-40B4-BE49-F238E27FC236}">
                <a16:creationId xmlns:a16="http://schemas.microsoft.com/office/drawing/2014/main" id="{AC0B6DFC-C977-4531-9AE4-1EF79C30683C}"/>
              </a:ext>
            </a:extLst>
          </p:cNvPr>
          <p:cNvSpPr/>
          <p:nvPr userDrawn="1"/>
        </p:nvSpPr>
        <p:spPr>
          <a:xfrm flipH="1">
            <a:off x="8592000" y="4698000"/>
            <a:ext cx="3600000" cy="2160000"/>
          </a:xfrm>
          <a:prstGeom prst="rtTriangle">
            <a:avLst/>
          </a:prstGeom>
          <a:solidFill>
            <a:srgbClr val="13C4D7">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809750"/>
            <a:ext cx="5386917" cy="639762"/>
          </a:xfrm>
        </p:spPr>
        <p:txBody>
          <a:bodyPr rtlCol="0" anchor="ctr"/>
          <a:lstStyle>
            <a:lvl1pPr marL="73152" indent="0" algn="l">
              <a:buNone/>
              <a:defRPr sz="2400" b="1">
                <a:solidFill>
                  <a:schemeClr val="accent2"/>
                </a:solidFill>
                <a:latin typeface="Meiryo UI" panose="020B0604030504040204" pitchFamily="50" charset="-128"/>
                <a:ea typeface="Meiryo UI" panose="020B0604030504040204" pitchFamily="50" charset="-128"/>
              </a:defRPr>
            </a:lvl1pPr>
            <a:lvl2pPr>
              <a:buNone/>
              <a:defRPr sz="2000" b="1"/>
            </a:lvl2pPr>
            <a:lvl3pPr>
              <a:buNone/>
              <a:defRPr sz="1800" b="1"/>
            </a:lvl3pPr>
            <a:lvl4pPr>
              <a:buNone/>
              <a:defRPr sz="1600" b="1"/>
            </a:lvl4pPr>
            <a:lvl5pPr>
              <a:buNone/>
              <a:defRPr sz="1600" b="1"/>
            </a:lvl5pPr>
            <a:extLst/>
          </a:lstStyle>
          <a:p>
            <a:pPr lvl="0" rtl="0"/>
            <a:r>
              <a:rPr lang="ja-JP" altLang="en-US" noProof="0"/>
              <a:t>マスター テキストの書式設定</a:t>
            </a:r>
          </a:p>
        </p:txBody>
      </p:sp>
      <p:sp>
        <p:nvSpPr>
          <p:cNvPr id="4" name="テキスト プレースホルダー 3"/>
          <p:cNvSpPr>
            <a:spLocks noGrp="1"/>
          </p:cNvSpPr>
          <p:nvPr>
            <p:ph type="body" sz="half" idx="2"/>
          </p:nvPr>
        </p:nvSpPr>
        <p:spPr>
          <a:xfrm>
            <a:off x="6193368" y="1809750"/>
            <a:ext cx="5389033" cy="639762"/>
          </a:xfrm>
        </p:spPr>
        <p:txBody>
          <a:bodyPr rtlCol="0" anchor="ctr"/>
          <a:lstStyle>
            <a:lvl1pPr marL="73152" indent="0">
              <a:buNone/>
              <a:defRPr sz="2400" b="1">
                <a:solidFill>
                  <a:schemeClr val="accent2"/>
                </a:solidFill>
                <a:latin typeface="Meiryo UI" panose="020B0604030504040204" pitchFamily="50" charset="-128"/>
                <a:ea typeface="Meiryo UI" panose="020B0604030504040204" pitchFamily="50" charset="-128"/>
              </a:defRPr>
            </a:lvl1pPr>
            <a:lvl2pPr>
              <a:buNone/>
              <a:defRPr sz="2000" b="1"/>
            </a:lvl2pPr>
            <a:lvl3pPr>
              <a:buNone/>
              <a:defRPr sz="1800" b="1"/>
            </a:lvl3pPr>
            <a:lvl4pPr>
              <a:buNone/>
              <a:defRPr sz="1600" b="1"/>
            </a:lvl4pPr>
            <a:lvl5pPr>
              <a:buNone/>
              <a:defRPr sz="1600" b="1"/>
            </a:lvl5pPr>
            <a:extLst/>
          </a:lstStyle>
          <a:p>
            <a:pPr lvl="0" rtl="0"/>
            <a:r>
              <a:rPr lang="ja-JP" altLang="en-US" noProof="0"/>
              <a:t>マスター テキストの書式設定</a:t>
            </a:r>
          </a:p>
        </p:txBody>
      </p:sp>
      <p:sp>
        <p:nvSpPr>
          <p:cNvPr id="5" name="コンテンツ プレースホルダー 4"/>
          <p:cNvSpPr>
            <a:spLocks noGrp="1"/>
          </p:cNvSpPr>
          <p:nvPr>
            <p:ph sz="quarter" idx="3"/>
          </p:nvPr>
        </p:nvSpPr>
        <p:spPr>
          <a:xfrm>
            <a:off x="609600" y="2459037"/>
            <a:ext cx="5386917" cy="3959352"/>
          </a:xfrm>
        </p:spPr>
        <p:txBody>
          <a:bodyPr rtlCol="0"/>
          <a:lstStyle>
            <a:lvl1pPr>
              <a:defRPr sz="2400">
                <a:solidFill>
                  <a:schemeClr val="tx1"/>
                </a:solidFill>
                <a:latin typeface="Meiryo UI" panose="020B0604030504040204" pitchFamily="50" charset="-128"/>
                <a:ea typeface="Meiryo UI" panose="020B0604030504040204" pitchFamily="50" charset="-128"/>
              </a:defRPr>
            </a:lvl1pPr>
            <a:lvl2pPr>
              <a:defRPr sz="2000">
                <a:solidFill>
                  <a:schemeClr val="tx1"/>
                </a:solidFill>
                <a:latin typeface="Meiryo UI" panose="020B0604030504040204" pitchFamily="50" charset="-128"/>
                <a:ea typeface="Meiryo UI" panose="020B0604030504040204" pitchFamily="50" charset="-128"/>
              </a:defRPr>
            </a:lvl2pPr>
            <a:lvl3pPr>
              <a:defRPr sz="1800">
                <a:solidFill>
                  <a:schemeClr val="tx1"/>
                </a:solidFill>
                <a:latin typeface="Meiryo UI" panose="020B0604030504040204" pitchFamily="50" charset="-128"/>
                <a:ea typeface="Meiryo UI" panose="020B0604030504040204" pitchFamily="50" charset="-128"/>
              </a:defRPr>
            </a:lvl3pPr>
            <a:lvl4pPr>
              <a:defRPr sz="1600">
                <a:solidFill>
                  <a:schemeClr val="tx1"/>
                </a:solidFill>
                <a:latin typeface="Meiryo UI" panose="020B0604030504040204" pitchFamily="50" charset="-128"/>
                <a:ea typeface="Meiryo UI" panose="020B0604030504040204" pitchFamily="50" charset="-128"/>
              </a:defRPr>
            </a:lvl4pPr>
            <a:lvl5pPr>
              <a:defRPr sz="1600">
                <a:solidFill>
                  <a:schemeClr val="tx1"/>
                </a:solidFill>
                <a:latin typeface="Meiryo UI" panose="020B0604030504040204" pitchFamily="50" charset="-128"/>
                <a:ea typeface="Meiryo UI" panose="020B0604030504040204" pitchFamily="50" charset="-128"/>
              </a:defRPr>
            </a:lvl5pPr>
            <a:extLst/>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コンテンツ プレースホルダー 5"/>
          <p:cNvSpPr>
            <a:spLocks noGrp="1"/>
          </p:cNvSpPr>
          <p:nvPr>
            <p:ph sz="quarter" idx="4"/>
          </p:nvPr>
        </p:nvSpPr>
        <p:spPr>
          <a:xfrm>
            <a:off x="6193368" y="2459037"/>
            <a:ext cx="5389033" cy="3959352"/>
          </a:xfrm>
        </p:spPr>
        <p:txBody>
          <a:bodyPr rtlCol="0"/>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extLst/>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8"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9"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
        <p:nvSpPr>
          <p:cNvPr id="10" name="タイトル 9">
            <a:extLst>
              <a:ext uri="{FF2B5EF4-FFF2-40B4-BE49-F238E27FC236}">
                <a16:creationId xmlns:a16="http://schemas.microsoft.com/office/drawing/2014/main" id="{803F32D9-F201-4186-8FF1-887330D70E09}"/>
              </a:ext>
            </a:extLst>
          </p:cNvPr>
          <p:cNvSpPr>
            <a:spLocks noGrp="1"/>
          </p:cNvSpPr>
          <p:nvPr>
            <p:ph type="title"/>
          </p:nvPr>
        </p:nvSpPr>
        <p:spPr>
          <a:xfrm>
            <a:off x="609600" y="684306"/>
            <a:ext cx="10972800" cy="53489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4" name="フッター プレースホルダー 3"/>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5" name="スライド番号プレースホルダー 4"/>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
        <p:nvSpPr>
          <p:cNvPr id="6" name="タイトル 5">
            <a:extLst>
              <a:ext uri="{FF2B5EF4-FFF2-40B4-BE49-F238E27FC236}">
                <a16:creationId xmlns:a16="http://schemas.microsoft.com/office/drawing/2014/main" id="{7BB1C106-1615-4E06-A823-0509AD3E5D26}"/>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3"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4"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キャプション付きのコンテンツ">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914400" y="1676400"/>
            <a:ext cx="3352800" cy="4330700"/>
          </a:xfrm>
        </p:spPr>
        <p:txBody>
          <a:bodyPr rtlCol="0"/>
          <a:lstStyle>
            <a:lvl1pPr marL="54864" indent="0">
              <a:buNone/>
              <a:defRPr sz="1800">
                <a:latin typeface="Meiryo UI" panose="020B0604030504040204" pitchFamily="50" charset="-128"/>
                <a:ea typeface="Meiryo UI" panose="020B0604030504040204" pitchFamily="50" charset="-128"/>
              </a:defRPr>
            </a:lvl1pPr>
            <a:lvl2pPr>
              <a:buNone/>
              <a:defRPr sz="1200"/>
            </a:lvl2pPr>
            <a:lvl3pPr>
              <a:buNone/>
              <a:defRPr sz="1000"/>
            </a:lvl3pPr>
            <a:lvl4pPr>
              <a:buNone/>
              <a:defRPr sz="900"/>
            </a:lvl4pPr>
            <a:lvl5pPr>
              <a:buNone/>
              <a:defRPr sz="900"/>
            </a:lvl5pPr>
            <a:extLst/>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4572000" y="1676400"/>
            <a:ext cx="7315200" cy="4330700"/>
          </a:xfrm>
        </p:spPr>
        <p:txBody>
          <a:bodyPr rtlCol="0"/>
          <a:lstStyle>
            <a:lvl1pPr>
              <a:defRPr sz="3200">
                <a:latin typeface="Meiryo UI" panose="020B0604030504040204" pitchFamily="50" charset="-128"/>
                <a:ea typeface="Meiryo UI" panose="020B0604030504040204" pitchFamily="50" charset="-128"/>
              </a:defRPr>
            </a:lvl1pPr>
            <a:lvl2pPr>
              <a:defRPr sz="2800">
                <a:latin typeface="Meiryo UI" panose="020B0604030504040204" pitchFamily="50" charset="-128"/>
                <a:ea typeface="Meiryo UI" panose="020B0604030504040204" pitchFamily="50" charset="-128"/>
              </a:defRPr>
            </a:lvl2pPr>
            <a:lvl3pPr>
              <a:defRPr sz="2400">
                <a:latin typeface="Meiryo UI" panose="020B0604030504040204" pitchFamily="50" charset="-128"/>
                <a:ea typeface="Meiryo UI" panose="020B0604030504040204" pitchFamily="50" charset="-128"/>
              </a:defRPr>
            </a:lvl3pPr>
            <a:lvl4pPr>
              <a:defRPr sz="2000">
                <a:latin typeface="Meiryo UI" panose="020B0604030504040204" pitchFamily="50" charset="-128"/>
                <a:ea typeface="Meiryo UI" panose="020B0604030504040204" pitchFamily="50" charset="-128"/>
              </a:defRPr>
            </a:lvl4pPr>
            <a:lvl5pPr>
              <a:defRPr sz="2000">
                <a:latin typeface="Meiryo UI" panose="020B0604030504040204" pitchFamily="50" charset="-128"/>
                <a:ea typeface="Meiryo UI" panose="020B0604030504040204" pitchFamily="50" charset="-128"/>
              </a:defRPr>
            </a:lvl5pPr>
            <a:extLst/>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2021/8/23</a:t>
            </a:r>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en-US" altLang="ja-JP"/>
              <a:t>【SOU】</a:t>
            </a:r>
            <a:r>
              <a:rPr lang="ja-JP" altLang="en-US"/>
              <a:t>人間は地球の外に住めるのか？</a:t>
            </a:r>
            <a:endParaRPr lang="ja-JP" altLang="en-US"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1AD93096-5B34-4342-9326-69289CEAE4C2}" type="slidenum">
              <a:rPr lang="en-US" altLang="ja-JP" smtClean="0"/>
              <a:pPr/>
              <a:t>‹#›</a:t>
            </a:fld>
            <a:endParaRPr lang="ja-JP" altLang="en-US" dirty="0"/>
          </a:p>
        </p:txBody>
      </p:sp>
      <p:sp>
        <p:nvSpPr>
          <p:cNvPr id="8" name="タイトル 7">
            <a:extLst>
              <a:ext uri="{FF2B5EF4-FFF2-40B4-BE49-F238E27FC236}">
                <a16:creationId xmlns:a16="http://schemas.microsoft.com/office/drawing/2014/main" id="{86AFC381-8884-4AE0-8F31-E6B5C86A8B13}"/>
              </a:ext>
            </a:extLst>
          </p:cNvPr>
          <p:cNvSpPr>
            <a:spLocks noGrp="1"/>
          </p:cNvSpPr>
          <p:nvPr>
            <p:ph type="title"/>
          </p:nvPr>
        </p:nvSpPr>
        <p:spPr>
          <a:xfrm>
            <a:off x="914400" y="684306"/>
            <a:ext cx="10972800" cy="53489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6000" r="-6000"/>
          </a:stretch>
        </a:blipFill>
        <a:effectLst/>
      </p:bgPr>
    </p:bg>
    <p:spTree>
      <p:nvGrpSpPr>
        <p:cNvPr id="1" name=""/>
        <p:cNvGrpSpPr/>
        <p:nvPr/>
      </p:nvGrpSpPr>
      <p:grpSpPr>
        <a:xfrm>
          <a:off x="0" y="0"/>
          <a:ext cx="0" cy="0"/>
          <a:chOff x="0" y="0"/>
          <a:chExt cx="0" cy="0"/>
        </a:xfrm>
      </p:grpSpPr>
      <p:sp>
        <p:nvSpPr>
          <p:cNvPr id="2" name="長方形 1">
            <a:extLst>
              <a:ext uri="{FF2B5EF4-FFF2-40B4-BE49-F238E27FC236}">
                <a16:creationId xmlns:a16="http://schemas.microsoft.com/office/drawing/2014/main" id="{3CEE1EBC-E51B-4190-8159-3AE4D1D4E97F}"/>
              </a:ext>
            </a:extLst>
          </p:cNvPr>
          <p:cNvSpPr/>
          <p:nvPr userDrawn="1"/>
        </p:nvSpPr>
        <p:spPr>
          <a:xfrm>
            <a:off x="0" y="0"/>
            <a:ext cx="12192000" cy="6858000"/>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cap="all" baseline="0" noProof="0" dirty="0">
              <a:latin typeface="Meiryo UI" panose="020B0604030504040204" pitchFamily="50" charset="-128"/>
              <a:ea typeface="Meiryo UI" panose="020B0604030504040204" pitchFamily="50" charset="-128"/>
            </a:endParaRPr>
          </a:p>
        </p:txBody>
      </p:sp>
      <p:sp>
        <p:nvSpPr>
          <p:cNvPr id="22" name="タイトル プレースホルダー 21"/>
          <p:cNvSpPr>
            <a:spLocks noGrp="1"/>
          </p:cNvSpPr>
          <p:nvPr>
            <p:ph type="title"/>
          </p:nvPr>
        </p:nvSpPr>
        <p:spPr>
          <a:xfrm>
            <a:off x="914400" y="684306"/>
            <a:ext cx="10363200" cy="534894"/>
          </a:xfrm>
          <a:prstGeom prst="rect">
            <a:avLst/>
          </a:prstGeom>
        </p:spPr>
        <p:txBody>
          <a:bodyPr vert="horz" rtlCol="0" anchor="t">
            <a:noAutofit/>
          </a:bodyPr>
          <a:lstStyle/>
          <a:p>
            <a:pPr rtl="0"/>
            <a:r>
              <a:rPr lang="ja-JP" altLang="en-US" noProof="0" dirty="0"/>
              <a:t>マスター タイトルの書式設定</a:t>
            </a:r>
          </a:p>
        </p:txBody>
      </p:sp>
      <p:sp>
        <p:nvSpPr>
          <p:cNvPr id="13" name="テキスト プレースホルダー 12"/>
          <p:cNvSpPr>
            <a:spLocks noGrp="1"/>
          </p:cNvSpPr>
          <p:nvPr>
            <p:ph type="body" idx="1"/>
          </p:nvPr>
        </p:nvSpPr>
        <p:spPr>
          <a:xfrm>
            <a:off x="914400" y="1582777"/>
            <a:ext cx="10363200" cy="4572000"/>
          </a:xfrm>
          <a:prstGeom prst="rect">
            <a:avLst/>
          </a:prstGeom>
        </p:spPr>
        <p:txBody>
          <a:bodyPr vert="horz"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4" name="日付プレースホルダー 13"/>
          <p:cNvSpPr>
            <a:spLocks noGrp="1"/>
          </p:cNvSpPr>
          <p:nvPr>
            <p:ph type="dt" sz="half" idx="2"/>
          </p:nvPr>
        </p:nvSpPr>
        <p:spPr>
          <a:xfrm>
            <a:off x="8636000" y="6416676"/>
            <a:ext cx="2844800" cy="365125"/>
          </a:xfrm>
          <a:prstGeom prst="rect">
            <a:avLst/>
          </a:prstGeom>
        </p:spPr>
        <p:txBody>
          <a:bodyPr vert="horz" rtlCol="0" anchor="b"/>
          <a:lstStyle>
            <a:lvl1pPr algn="l">
              <a:defRPr sz="1100">
                <a:solidFill>
                  <a:schemeClr val="tx2"/>
                </a:solidFill>
                <a:latin typeface="Meiryo UI" panose="020B0604030504040204" pitchFamily="50" charset="-128"/>
                <a:ea typeface="Meiryo UI" panose="020B0604030504040204" pitchFamily="50" charset="-128"/>
              </a:defRPr>
            </a:lvl1pPr>
            <a:extLst/>
          </a:lstStyle>
          <a:p>
            <a:r>
              <a:rPr lang="en-US" altLang="ja-JP"/>
              <a:t>2021/8/23</a:t>
            </a:r>
            <a:endParaRPr lang="ja-JP" altLang="en-US" dirty="0"/>
          </a:p>
        </p:txBody>
      </p:sp>
      <p:sp>
        <p:nvSpPr>
          <p:cNvPr id="3" name="フッター プレースホルダー 2"/>
          <p:cNvSpPr>
            <a:spLocks noGrp="1"/>
          </p:cNvSpPr>
          <p:nvPr>
            <p:ph type="ftr" sz="quarter" idx="3"/>
          </p:nvPr>
        </p:nvSpPr>
        <p:spPr>
          <a:xfrm>
            <a:off x="1219200" y="6416676"/>
            <a:ext cx="7416800" cy="365125"/>
          </a:xfrm>
          <a:prstGeom prst="rect">
            <a:avLst/>
          </a:prstGeom>
        </p:spPr>
        <p:txBody>
          <a:bodyPr vert="horz" rtlCol="0" anchor="b"/>
          <a:lstStyle>
            <a:lvl1pPr algn="r">
              <a:defRPr sz="1100">
                <a:solidFill>
                  <a:schemeClr val="tx2"/>
                </a:solidFill>
                <a:latin typeface="Meiryo UI" panose="020B0604030504040204" pitchFamily="50" charset="-128"/>
                <a:ea typeface="Meiryo UI" panose="020B0604030504040204" pitchFamily="50" charset="-128"/>
              </a:defRPr>
            </a:lvl1pPr>
            <a:extLst/>
          </a:lstStyle>
          <a:p>
            <a:r>
              <a:rPr lang="en-US" altLang="ja-JP"/>
              <a:t>【SOU】</a:t>
            </a:r>
            <a:r>
              <a:rPr lang="ja-JP" altLang="en-US"/>
              <a:t>人間は地球の外に住めるのか？</a:t>
            </a:r>
            <a:endParaRPr lang="ja-JP" altLang="en-US" dirty="0"/>
          </a:p>
        </p:txBody>
      </p:sp>
      <p:sp>
        <p:nvSpPr>
          <p:cNvPr id="23" name="スライド番号プレースホルダー 22"/>
          <p:cNvSpPr>
            <a:spLocks noGrp="1"/>
          </p:cNvSpPr>
          <p:nvPr>
            <p:ph type="sldNum" sz="quarter" idx="4"/>
          </p:nvPr>
        </p:nvSpPr>
        <p:spPr>
          <a:xfrm>
            <a:off x="11480800" y="6416676"/>
            <a:ext cx="609600" cy="365125"/>
          </a:xfrm>
          <a:prstGeom prst="rect">
            <a:avLst/>
          </a:prstGeom>
        </p:spPr>
        <p:txBody>
          <a:bodyPr vert="horz" rtlCol="0" anchor="b"/>
          <a:lstStyle>
            <a:lvl1pPr algn="l">
              <a:defRPr sz="1200">
                <a:solidFill>
                  <a:schemeClr val="tx2"/>
                </a:solidFill>
                <a:latin typeface="Meiryo UI" panose="020B0604030504040204" pitchFamily="50" charset="-128"/>
                <a:ea typeface="Meiryo UI" panose="020B0604030504040204" pitchFamily="50" charset="-128"/>
              </a:defRPr>
            </a:lvl1pPr>
            <a:extLst/>
          </a:lstStyle>
          <a:p>
            <a:fld id="{72AC53DF-4216-466D-99A7-94400E6C2A25}" type="slidenum">
              <a:rPr lang="en-US" altLang="ja-JP" smtClean="0"/>
              <a:pPr/>
              <a:t>‹#›</a:t>
            </a:fld>
            <a:endParaRPr lang="ja-JP" altLang="en-US" dirty="0"/>
          </a:p>
        </p:txBody>
      </p:sp>
      <p:cxnSp>
        <p:nvCxnSpPr>
          <p:cNvPr id="20" name="直線​​コネクタ(S) 19">
            <a:extLst>
              <a:ext uri="{FF2B5EF4-FFF2-40B4-BE49-F238E27FC236}">
                <a16:creationId xmlns:a16="http://schemas.microsoft.com/office/drawing/2014/main" id="{30315360-7115-4341-8A2E-EB70634BF6AE}"/>
              </a:ext>
            </a:extLst>
          </p:cNvPr>
          <p:cNvCxnSpPr/>
          <p:nvPr userDrawn="1"/>
        </p:nvCxnSpPr>
        <p:spPr>
          <a:xfrm>
            <a:off x="5435600" y="1371600"/>
            <a:ext cx="1320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直角三角形 11">
            <a:extLst>
              <a:ext uri="{FF2B5EF4-FFF2-40B4-BE49-F238E27FC236}">
                <a16:creationId xmlns:a16="http://schemas.microsoft.com/office/drawing/2014/main" id="{CED82099-FA84-4A76-ACD6-ADEFE1CCBDCA}"/>
              </a:ext>
            </a:extLst>
          </p:cNvPr>
          <p:cNvSpPr/>
          <p:nvPr userDrawn="1"/>
        </p:nvSpPr>
        <p:spPr>
          <a:xfrm flipV="1">
            <a:off x="496" y="0"/>
            <a:ext cx="3600000" cy="2160000"/>
          </a:xfrm>
          <a:prstGeom prst="rtTriangle">
            <a:avLst/>
          </a:prstGeom>
          <a:solidFill>
            <a:srgbClr val="13C4D7">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5" name="直角三角形 14">
            <a:extLst>
              <a:ext uri="{FF2B5EF4-FFF2-40B4-BE49-F238E27FC236}">
                <a16:creationId xmlns:a16="http://schemas.microsoft.com/office/drawing/2014/main" id="{6D189CE0-6E37-41CB-9CE0-18F81082D0F2}"/>
              </a:ext>
            </a:extLst>
          </p:cNvPr>
          <p:cNvSpPr/>
          <p:nvPr userDrawn="1"/>
        </p:nvSpPr>
        <p:spPr>
          <a:xfrm flipH="1">
            <a:off x="8592000" y="4698000"/>
            <a:ext cx="3600000" cy="2160000"/>
          </a:xfrm>
          <a:prstGeom prst="rtTriangle">
            <a:avLst/>
          </a:prstGeom>
          <a:solidFill>
            <a:srgbClr val="13C4D7">
              <a:alpha val="50196"/>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ctr" rtl="0" eaLnBrk="1" latinLnBrk="0" hangingPunct="1">
        <a:spcBef>
          <a:spcPct val="0"/>
        </a:spcBef>
        <a:buNone/>
        <a:defRPr kumimoji="1" sz="3200" kern="1200" cap="all" spc="-150" baseline="0">
          <a:solidFill>
            <a:schemeClr val="tx1"/>
          </a:solidFill>
          <a:effectLst>
            <a:outerShdw blurRad="50800" dist="50800" dir="2700000" algn="tl" rotWithShape="0">
              <a:srgbClr val="000000">
                <a:alpha val="43137"/>
              </a:srgbClr>
            </a:outerShdw>
          </a:effectLst>
          <a:latin typeface="Meiryo UI" panose="020B0604030504040204" pitchFamily="50" charset="-128"/>
          <a:ea typeface="Meiryo UI" panose="020B0604030504040204" pitchFamily="50" charset="-128"/>
          <a:cs typeface="Arial" pitchFamily="34" charset="0"/>
        </a:defRPr>
      </a:lvl1pPr>
      <a:extLst/>
    </p:titleStyle>
    <p:bodyStyle>
      <a:lvl1pPr marL="411480" indent="-342900" algn="l" rtl="0" eaLnBrk="1" latinLnBrk="0" hangingPunct="1">
        <a:spcBef>
          <a:spcPts val="700"/>
        </a:spcBef>
        <a:buSzPct val="95000"/>
        <a:buFont typeface="Wingdings"/>
        <a:buChar char=""/>
        <a:defRPr kumimoji="1" sz="2000" kern="1200">
          <a:solidFill>
            <a:schemeClr val="tx1"/>
          </a:solidFill>
          <a:latin typeface="Meiryo UI" panose="020B0604030504040204" pitchFamily="50" charset="-128"/>
          <a:ea typeface="Meiryo UI" panose="020B0604030504040204" pitchFamily="50" charset="-128"/>
          <a:cs typeface="Arial" pitchFamily="34" charset="0"/>
        </a:defRPr>
      </a:lvl1pPr>
      <a:lvl2pPr marL="740664" indent="-285750" algn="l" rtl="0" eaLnBrk="1" latinLnBrk="0" hangingPunct="1">
        <a:spcBef>
          <a:spcPct val="20000"/>
        </a:spcBef>
        <a:buClr>
          <a:schemeClr val="accent2"/>
        </a:buClr>
        <a:buSzPct val="90000"/>
        <a:buFont typeface="Wingdings"/>
        <a:buChar char=""/>
        <a:defRPr kumimoji="1" sz="1800" kern="1200">
          <a:solidFill>
            <a:schemeClr val="tx1"/>
          </a:solidFill>
          <a:latin typeface="Meiryo UI" panose="020B0604030504040204" pitchFamily="50" charset="-128"/>
          <a:ea typeface="Meiryo UI" panose="020B0604030504040204" pitchFamily="50" charset="-128"/>
          <a:cs typeface="Arial" pitchFamily="34" charset="0"/>
        </a:defRPr>
      </a:lvl2pPr>
      <a:lvl3pPr marL="996696" indent="-228600" algn="l" rtl="0" eaLnBrk="1" latinLnBrk="0" hangingPunct="1">
        <a:spcBef>
          <a:spcPct val="20000"/>
        </a:spcBef>
        <a:buClr>
          <a:schemeClr val="accent2"/>
        </a:buClr>
        <a:buFont typeface="Wingdings 2"/>
        <a:buChar char=""/>
        <a:defRPr kumimoji="1" sz="1600" kern="1200">
          <a:solidFill>
            <a:schemeClr val="tx1"/>
          </a:solidFill>
          <a:latin typeface="Meiryo UI" panose="020B0604030504040204" pitchFamily="50" charset="-128"/>
          <a:ea typeface="Meiryo UI" panose="020B0604030504040204" pitchFamily="50" charset="-128"/>
          <a:cs typeface="Arial" pitchFamily="34" charset="0"/>
        </a:defRPr>
      </a:lvl3pPr>
      <a:lvl4pPr marL="1261872" indent="-228600" algn="l" rtl="0" eaLnBrk="1" latinLnBrk="0" hangingPunct="1">
        <a:spcBef>
          <a:spcPct val="20000"/>
        </a:spcBef>
        <a:buClr>
          <a:schemeClr val="accent3"/>
        </a:buClr>
        <a:buFont typeface="Wingdings 3"/>
        <a:buChar char=""/>
        <a:defRPr kumimoji="1" sz="1600" kern="1200">
          <a:solidFill>
            <a:schemeClr val="tx1"/>
          </a:solidFill>
          <a:latin typeface="Meiryo UI" panose="020B0604030504040204" pitchFamily="50" charset="-128"/>
          <a:ea typeface="Meiryo UI" panose="020B0604030504040204" pitchFamily="50" charset="-128"/>
          <a:cs typeface="Arial" pitchFamily="34" charset="0"/>
        </a:defRPr>
      </a:lvl4pPr>
      <a:lvl5pPr marL="1481328" indent="-210312" algn="l" rtl="0" eaLnBrk="1" latinLnBrk="0" hangingPunct="1">
        <a:spcBef>
          <a:spcPct val="20000"/>
        </a:spcBef>
        <a:buClr>
          <a:schemeClr val="accent3"/>
        </a:buClr>
        <a:buFont typeface="Wingdings 2"/>
        <a:buChar char=""/>
        <a:defRPr kumimoji="1" sz="1400" kern="1200">
          <a:solidFill>
            <a:schemeClr val="tx1"/>
          </a:solidFill>
          <a:latin typeface="Meiryo UI" panose="020B0604030504040204" pitchFamily="50" charset="-128"/>
          <a:ea typeface="Meiryo UI" panose="020B0604030504040204" pitchFamily="50" charset="-128"/>
          <a:cs typeface="Arial" pitchFamily="34" charset="0"/>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hangingPunct="1">
        <a:defRPr kumimoji="1" kern="1200">
          <a:solidFill>
            <a:schemeClr val="tx1"/>
          </a:solidFill>
          <a:latin typeface="+mn-lt"/>
          <a:ea typeface="+mn-ea"/>
          <a:cs typeface="+mn-cs"/>
        </a:defRPr>
      </a:lvl1pPr>
      <a:lvl2pPr marL="457200" algn="l" rtl="0" eaLnBrk="1" hangingPunct="1">
        <a:defRPr kumimoji="1" kern="1200">
          <a:solidFill>
            <a:schemeClr val="tx1"/>
          </a:solidFill>
          <a:latin typeface="+mn-lt"/>
          <a:ea typeface="+mn-ea"/>
          <a:cs typeface="+mn-cs"/>
        </a:defRPr>
      </a:lvl2pPr>
      <a:lvl3pPr marL="914400" algn="l" rtl="0" eaLnBrk="1" hangingPunct="1">
        <a:defRPr kumimoji="1" kern="1200">
          <a:solidFill>
            <a:schemeClr val="tx1"/>
          </a:solidFill>
          <a:latin typeface="+mn-lt"/>
          <a:ea typeface="+mn-ea"/>
          <a:cs typeface="+mn-cs"/>
        </a:defRPr>
      </a:lvl3pPr>
      <a:lvl4pPr marL="1371600" algn="l" rtl="0" eaLnBrk="1" hangingPunct="1">
        <a:defRPr kumimoji="1" kern="1200">
          <a:solidFill>
            <a:schemeClr val="tx1"/>
          </a:solidFill>
          <a:latin typeface="+mn-lt"/>
          <a:ea typeface="+mn-ea"/>
          <a:cs typeface="+mn-cs"/>
        </a:defRPr>
      </a:lvl4pPr>
      <a:lvl5pPr marL="1828800" algn="l" rtl="0" eaLnBrk="1" hangingPunct="1">
        <a:defRPr kumimoji="1" kern="1200">
          <a:solidFill>
            <a:schemeClr val="tx1"/>
          </a:solidFill>
          <a:latin typeface="+mn-lt"/>
          <a:ea typeface="+mn-ea"/>
          <a:cs typeface="+mn-cs"/>
        </a:defRPr>
      </a:lvl5pPr>
      <a:lvl6pPr marL="2286000" algn="l" rtl="0" eaLnBrk="1" hangingPunct="1">
        <a:defRPr kumimoji="1" kern="1200">
          <a:solidFill>
            <a:schemeClr val="tx1"/>
          </a:solidFill>
          <a:latin typeface="+mn-lt"/>
          <a:ea typeface="+mn-ea"/>
          <a:cs typeface="+mn-cs"/>
        </a:defRPr>
      </a:lvl6pPr>
      <a:lvl7pPr marL="2743200" algn="l" rtl="0" eaLnBrk="1" hangingPunct="1">
        <a:defRPr kumimoji="1" kern="1200">
          <a:solidFill>
            <a:schemeClr val="tx1"/>
          </a:solidFill>
          <a:latin typeface="+mn-lt"/>
          <a:ea typeface="+mn-ea"/>
          <a:cs typeface="+mn-cs"/>
        </a:defRPr>
      </a:lvl7pPr>
      <a:lvl8pPr marL="3200400" algn="l" rtl="0" eaLnBrk="1" hangingPunct="1">
        <a:defRPr kumimoji="1" kern="1200">
          <a:solidFill>
            <a:schemeClr val="tx1"/>
          </a:solidFill>
          <a:latin typeface="+mn-lt"/>
          <a:ea typeface="+mn-ea"/>
          <a:cs typeface="+mn-cs"/>
        </a:defRPr>
      </a:lvl8pPr>
      <a:lvl9pPr marL="3657600" algn="l" rtl="0" eaLnBrk="1"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hyperlink" Target="http://air.city.sapporo.jp/" TargetMode="External"/><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hyperlink" Target="https://www.env.go.jp/kijun/taiki.html"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www.env.go.jp/chemi/rhm/h29kisoshiryo/h29kiso-03-01-03.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iss.jaxa.jp/med/research/menta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hvl1MW7IL2g"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youtu.be/hvl1MW7IL2g" TargetMode="Externa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video" Target="https://www.youtube.com/embed/iAAV4miS0dE?feature=oembed" TargetMode="External"/><Relationship Id="rId4" Type="http://schemas.openxmlformats.org/officeDocument/2006/relationships/hyperlink" Target="https://youtu.be/iAAV4miS0d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asa.gov/feature/nasa-is-recruiting-for-yearlong-simulated-mars-missio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ncsm.city.nagoya.j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seikatsusyukanbyo.com/prevention/isolation.php" TargetMode="External"/><Relationship Id="rId5" Type="http://schemas.openxmlformats.org/officeDocument/2006/relationships/hyperlink" Target="https://gendai.ismedia.jp/articles/-/85828" TargetMode="External"/><Relationship Id="rId4" Type="http://schemas.openxmlformats.org/officeDocument/2006/relationships/hyperlink" Target="https://www.tsm.toyama.toyama.jp/"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asa.gov/feature/nasa-is-recruiting-for-yearlong-simulated-mars-missi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rtlCol="0"/>
          <a:lstStyle/>
          <a:p>
            <a:pPr rtl="0"/>
            <a:r>
              <a:rPr lang="ja-JP" altLang="en-US" dirty="0">
                <a:solidFill>
                  <a:schemeClr val="tx1"/>
                </a:solidFill>
                <a:latin typeface="Meiryo UI" panose="020B0604030504040204" pitchFamily="50" charset="-128"/>
                <a:ea typeface="Meiryo UI" panose="020B0604030504040204" pitchFamily="50" charset="-128"/>
              </a:rPr>
              <a:t>人間は地球の外に住めるのか？</a:t>
            </a:r>
          </a:p>
        </p:txBody>
      </p:sp>
      <p:sp>
        <p:nvSpPr>
          <p:cNvPr id="4" name="テキスト プレースホルダー 3">
            <a:extLst>
              <a:ext uri="{FF2B5EF4-FFF2-40B4-BE49-F238E27FC236}">
                <a16:creationId xmlns:a16="http://schemas.microsoft.com/office/drawing/2014/main" id="{FB84735A-F5BB-4C4D-93E0-8DCF8CEA9FB1}"/>
              </a:ext>
            </a:extLst>
          </p:cNvPr>
          <p:cNvSpPr>
            <a:spLocks noGrp="1"/>
          </p:cNvSpPr>
          <p:nvPr>
            <p:ph type="body" idx="1"/>
          </p:nvPr>
        </p:nvSpPr>
        <p:spPr>
          <a:xfrm>
            <a:off x="1981200" y="3638551"/>
            <a:ext cx="8229600" cy="704849"/>
          </a:xfrm>
        </p:spPr>
        <p:txBody>
          <a:bodyPr vert="horz" wrap="square" tIns="0" rtlCol="0" anchor="ctr">
            <a:normAutofit lnSpcReduction="10000"/>
          </a:bodyPr>
          <a:lstStyle/>
          <a:p>
            <a:r>
              <a:rPr lang="ja-JP" altLang="en-US" dirty="0">
                <a:latin typeface="Meiryo UI" panose="020B0604030504040204" pitchFamily="50" charset="-128"/>
                <a:ea typeface="Meiryo UI" panose="020B0604030504040204" pitchFamily="50" charset="-128"/>
              </a:rPr>
              <a:t>北海道大学　理学部</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生物科学科</a:t>
            </a:r>
            <a:r>
              <a:rPr lang="ja-JP" altLang="en-US" dirty="0"/>
              <a:t>　</a:t>
            </a:r>
            <a:r>
              <a:rPr lang="en-US" altLang="ja-JP" dirty="0"/>
              <a:t>2</a:t>
            </a:r>
            <a:r>
              <a:rPr lang="ja-JP" altLang="en-US" dirty="0"/>
              <a:t>年</a:t>
            </a:r>
            <a:endParaRPr lang="en-US" altLang="ja-JP" dirty="0"/>
          </a:p>
          <a:p>
            <a:r>
              <a:rPr lang="ja-JP" altLang="en-US" dirty="0">
                <a:latin typeface="Meiryo UI" panose="020B0604030504040204" pitchFamily="50" charset="-128"/>
                <a:ea typeface="Meiryo UI" panose="020B0604030504040204" pitchFamily="50" charset="-128"/>
              </a:rPr>
              <a:t>　　　　　　　　　　　　　　　　　 佐々木悠斗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53A399-7189-47AE-84EF-E4C89678046F}"/>
              </a:ext>
            </a:extLst>
          </p:cNvPr>
          <p:cNvSpPr>
            <a:spLocks noGrp="1"/>
          </p:cNvSpPr>
          <p:nvPr>
            <p:ph type="title"/>
          </p:nvPr>
        </p:nvSpPr>
        <p:spPr/>
        <p:txBody>
          <a:bodyPr/>
          <a:lstStyle/>
          <a:p>
            <a:r>
              <a:rPr kumimoji="1" lang="ja-JP" altLang="en-US" dirty="0"/>
              <a:t>人間が生活する上で何が必要か？</a:t>
            </a:r>
          </a:p>
        </p:txBody>
      </p:sp>
      <p:sp>
        <p:nvSpPr>
          <p:cNvPr id="3" name="テキスト プレースホルダー 2">
            <a:extLst>
              <a:ext uri="{FF2B5EF4-FFF2-40B4-BE49-F238E27FC236}">
                <a16:creationId xmlns:a16="http://schemas.microsoft.com/office/drawing/2014/main" id="{8C1F713C-5FF0-4EBB-BBA6-CC8BC1CD2407}"/>
              </a:ext>
            </a:extLst>
          </p:cNvPr>
          <p:cNvSpPr>
            <a:spLocks noGrp="1"/>
          </p:cNvSpPr>
          <p:nvPr>
            <p:ph type="body" idx="1"/>
          </p:nvPr>
        </p:nvSpPr>
        <p:spPr/>
        <p:txBody>
          <a:bodyPr/>
          <a:lstStyle/>
          <a:p>
            <a:r>
              <a:rPr kumimoji="1" lang="ja-JP" altLang="en-US" dirty="0"/>
              <a:t>「宇宙」という特殊な環境で、何が問題になるのだろうか？</a:t>
            </a:r>
          </a:p>
        </p:txBody>
      </p:sp>
      <p:sp>
        <p:nvSpPr>
          <p:cNvPr id="4" name="日付プレースホルダー 3">
            <a:extLst>
              <a:ext uri="{FF2B5EF4-FFF2-40B4-BE49-F238E27FC236}">
                <a16:creationId xmlns:a16="http://schemas.microsoft.com/office/drawing/2014/main" id="{772BB834-508B-419D-B4A7-DBB917FE64A6}"/>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B46B5883-9529-47C7-85D6-7CCBE210FD49}"/>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85B87439-F946-4D88-9370-5CDE32703CAB}"/>
              </a:ext>
            </a:extLst>
          </p:cNvPr>
          <p:cNvSpPr>
            <a:spLocks noGrp="1"/>
          </p:cNvSpPr>
          <p:nvPr>
            <p:ph type="sldNum" sz="quarter" idx="12"/>
          </p:nvPr>
        </p:nvSpPr>
        <p:spPr/>
        <p:txBody>
          <a:bodyPr/>
          <a:lstStyle/>
          <a:p>
            <a:fld id="{1AD93096-5B34-4342-9326-69289CEAE4C2}" type="slidenum">
              <a:rPr lang="en-US" altLang="ja-JP" smtClean="0"/>
              <a:pPr/>
              <a:t>10</a:t>
            </a:fld>
            <a:endParaRPr lang="ja-JP" altLang="en-US" dirty="0"/>
          </a:p>
        </p:txBody>
      </p:sp>
    </p:spTree>
    <p:extLst>
      <p:ext uri="{BB962C8B-B14F-4D97-AF65-F5344CB8AC3E}">
        <p14:creationId xmlns:p14="http://schemas.microsoft.com/office/powerpoint/2010/main" val="168547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195F4-3883-4A74-8519-06235D437057}"/>
              </a:ext>
            </a:extLst>
          </p:cNvPr>
          <p:cNvSpPr>
            <a:spLocks noGrp="1"/>
          </p:cNvSpPr>
          <p:nvPr>
            <p:ph type="title"/>
          </p:nvPr>
        </p:nvSpPr>
        <p:spPr/>
        <p:txBody>
          <a:bodyPr/>
          <a:lstStyle/>
          <a:p>
            <a:r>
              <a:rPr kumimoji="1" lang="en-US" altLang="ja-JP" dirty="0"/>
              <a:t>NASA</a:t>
            </a:r>
            <a:r>
              <a:rPr kumimoji="1" lang="ja-JP" altLang="en-US" dirty="0"/>
              <a:t>が示す「</a:t>
            </a:r>
            <a:r>
              <a:rPr kumimoji="1" lang="en-US" altLang="ja-JP" dirty="0"/>
              <a:t>5</a:t>
            </a:r>
            <a:r>
              <a:rPr kumimoji="1" lang="ja-JP" altLang="en-US" dirty="0" err="1"/>
              <a:t>つの</a:t>
            </a:r>
            <a:r>
              <a:rPr kumimoji="1" lang="ja-JP" altLang="en-US" dirty="0"/>
              <a:t>課題」</a:t>
            </a:r>
          </a:p>
        </p:txBody>
      </p:sp>
      <p:sp>
        <p:nvSpPr>
          <p:cNvPr id="3" name="コンテンツ プレースホルダー 2">
            <a:extLst>
              <a:ext uri="{FF2B5EF4-FFF2-40B4-BE49-F238E27FC236}">
                <a16:creationId xmlns:a16="http://schemas.microsoft.com/office/drawing/2014/main" id="{675584C9-DF00-4E7B-9F67-018089DB22B7}"/>
              </a:ext>
            </a:extLst>
          </p:cNvPr>
          <p:cNvSpPr>
            <a:spLocks noGrp="1"/>
          </p:cNvSpPr>
          <p:nvPr>
            <p:ph idx="1"/>
          </p:nvPr>
        </p:nvSpPr>
        <p:spPr/>
        <p:txBody>
          <a:bodyPr/>
          <a:lstStyle/>
          <a:p>
            <a:pPr marL="525780" indent="-457200" algn="l">
              <a:buFont typeface="+mj-lt"/>
              <a:buAutoNum type="arabicPeriod"/>
            </a:pPr>
            <a:r>
              <a:rPr lang="ja-JP" altLang="en-US" sz="2800" dirty="0"/>
              <a:t>「重力場（</a:t>
            </a:r>
            <a:r>
              <a:rPr lang="en-US" altLang="ja-JP" sz="2800" dirty="0"/>
              <a:t>Gravity fields</a:t>
            </a:r>
            <a:r>
              <a:rPr lang="ja-JP" altLang="en-US" sz="2800" dirty="0"/>
              <a:t>）」</a:t>
            </a:r>
            <a:br>
              <a:rPr lang="en-US" altLang="ja-JP" sz="2800" dirty="0"/>
            </a:br>
            <a:r>
              <a:rPr lang="ja-JP" altLang="en-US" dirty="0">
                <a:solidFill>
                  <a:schemeClr val="accent4">
                    <a:lumMod val="40000"/>
                    <a:lumOff val="60000"/>
                  </a:schemeClr>
                </a:solidFill>
              </a:rPr>
              <a:t>長期間低重力の状態が続くことによる心肺機能と筋骨格系への影響</a:t>
            </a:r>
          </a:p>
          <a:p>
            <a:pPr marL="525780" indent="-457200" algn="l">
              <a:buFont typeface="+mj-lt"/>
              <a:buAutoNum type="arabicPeriod"/>
            </a:pPr>
            <a:r>
              <a:rPr lang="ja-JP" altLang="en-US" sz="2800" dirty="0"/>
              <a:t>「孤立（</a:t>
            </a:r>
            <a:r>
              <a:rPr lang="en-US" altLang="ja-JP" sz="2800" dirty="0"/>
              <a:t>Isolation</a:t>
            </a:r>
            <a:r>
              <a:rPr lang="ja-JP" altLang="en-US" sz="2800" dirty="0"/>
              <a:t>）／幽閉（</a:t>
            </a:r>
            <a:r>
              <a:rPr lang="en-US" altLang="ja-JP" sz="2800" dirty="0"/>
              <a:t>Confinement</a:t>
            </a:r>
            <a:r>
              <a:rPr lang="ja-JP" altLang="en-US" sz="2800" dirty="0"/>
              <a:t>）」</a:t>
            </a:r>
            <a:br>
              <a:rPr lang="en-US" altLang="ja-JP" sz="2800" dirty="0"/>
            </a:br>
            <a:r>
              <a:rPr lang="ja-JP" altLang="en-US" dirty="0">
                <a:solidFill>
                  <a:schemeClr val="accent4">
                    <a:lumMod val="40000"/>
                    <a:lumOff val="60000"/>
                  </a:schemeClr>
                </a:solidFill>
              </a:rPr>
              <a:t>長期間孤立状態が継続することに対する肉体面・精神面を含めた影響</a:t>
            </a:r>
          </a:p>
          <a:p>
            <a:pPr marL="525780" indent="-457200" algn="l">
              <a:buFont typeface="+mj-lt"/>
              <a:buAutoNum type="arabicPeriod"/>
            </a:pPr>
            <a:r>
              <a:rPr lang="ja-JP" altLang="en-US" sz="2800" dirty="0"/>
              <a:t>「不適合（</a:t>
            </a:r>
            <a:r>
              <a:rPr lang="en-US" altLang="ja-JP" sz="2800" dirty="0"/>
              <a:t>Hostile</a:t>
            </a:r>
            <a:r>
              <a:rPr lang="ja-JP" altLang="en-US" sz="2800" dirty="0"/>
              <a:t>）／閉鎖環境（</a:t>
            </a:r>
            <a:r>
              <a:rPr lang="en-US" altLang="ja-JP" sz="2800" dirty="0"/>
              <a:t>Closed Environments</a:t>
            </a:r>
            <a:r>
              <a:rPr lang="ja-JP" altLang="en-US" sz="2800" dirty="0"/>
              <a:t>）」</a:t>
            </a:r>
            <a:br>
              <a:rPr lang="en-US" altLang="ja-JP" sz="2800" dirty="0"/>
            </a:br>
            <a:r>
              <a:rPr lang="ja-JP" altLang="en-US" dirty="0">
                <a:solidFill>
                  <a:schemeClr val="accent4">
                    <a:lumMod val="40000"/>
                    <a:lumOff val="60000"/>
                  </a:schemeClr>
                </a:solidFill>
              </a:rPr>
              <a:t>長期間にわたる船内環境の維持と有害な細菌やウイルスなどの繁殖の抑制</a:t>
            </a:r>
          </a:p>
          <a:p>
            <a:pPr marL="525780" indent="-457200" algn="l">
              <a:buFont typeface="+mj-lt"/>
              <a:buAutoNum type="arabicPeriod"/>
            </a:pPr>
            <a:r>
              <a:rPr lang="ja-JP" altLang="en-US" sz="2800" dirty="0"/>
              <a:t>「宇宙放射線（</a:t>
            </a:r>
            <a:r>
              <a:rPr lang="en-US" altLang="ja-JP" sz="2800" dirty="0"/>
              <a:t>Space Radiation</a:t>
            </a:r>
            <a:r>
              <a:rPr lang="ja-JP" altLang="en-US" sz="2800" dirty="0"/>
              <a:t>）」</a:t>
            </a:r>
            <a:br>
              <a:rPr lang="en-US" altLang="ja-JP" sz="2800" dirty="0"/>
            </a:br>
            <a:r>
              <a:rPr lang="ja-JP" altLang="en-US" dirty="0">
                <a:solidFill>
                  <a:schemeClr val="accent4">
                    <a:lumMod val="40000"/>
                    <a:lumOff val="60000"/>
                  </a:schemeClr>
                </a:solidFill>
              </a:rPr>
              <a:t>長期間宇宙放射線に曝されることによる影響</a:t>
            </a:r>
          </a:p>
          <a:p>
            <a:pPr marL="525780" indent="-457200" algn="l">
              <a:buFont typeface="+mj-lt"/>
              <a:buAutoNum type="arabicPeriod"/>
            </a:pPr>
            <a:r>
              <a:rPr lang="ja-JP" altLang="en-US" sz="2800" dirty="0"/>
              <a:t>「地球との距離（</a:t>
            </a:r>
            <a:r>
              <a:rPr lang="en-US" altLang="ja-JP" sz="2800" dirty="0"/>
              <a:t>Distance from Earth</a:t>
            </a:r>
            <a:r>
              <a:rPr lang="ja-JP" altLang="en-US" sz="2800" dirty="0"/>
              <a:t>）」</a:t>
            </a:r>
            <a:br>
              <a:rPr lang="en-US" altLang="ja-JP" sz="2800" dirty="0"/>
            </a:br>
            <a:r>
              <a:rPr lang="ja-JP" altLang="en-US" dirty="0">
                <a:solidFill>
                  <a:schemeClr val="accent4">
                    <a:lumMod val="40000"/>
                    <a:lumOff val="60000"/>
                  </a:schemeClr>
                </a:solidFill>
              </a:rPr>
              <a:t>長期間地球との行き来が難しい環境で生活するための、食料や物資などの生産循環の実現</a:t>
            </a:r>
            <a:endParaRPr kumimoji="1" lang="ja-JP" altLang="en-US" dirty="0">
              <a:solidFill>
                <a:schemeClr val="accent4">
                  <a:lumMod val="40000"/>
                  <a:lumOff val="60000"/>
                </a:schemeClr>
              </a:solidFill>
            </a:endParaRPr>
          </a:p>
        </p:txBody>
      </p:sp>
      <p:sp>
        <p:nvSpPr>
          <p:cNvPr id="4" name="日付プレースホルダー 3">
            <a:extLst>
              <a:ext uri="{FF2B5EF4-FFF2-40B4-BE49-F238E27FC236}">
                <a16:creationId xmlns:a16="http://schemas.microsoft.com/office/drawing/2014/main" id="{476AF734-F458-4C14-83E9-835931EF96E3}"/>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734170AA-D2AE-4ABD-8CCF-844810362BEE}"/>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89F54957-197F-47ED-92FF-475FF92EB60A}"/>
              </a:ext>
            </a:extLst>
          </p:cNvPr>
          <p:cNvSpPr>
            <a:spLocks noGrp="1"/>
          </p:cNvSpPr>
          <p:nvPr>
            <p:ph type="sldNum" sz="quarter" idx="12"/>
          </p:nvPr>
        </p:nvSpPr>
        <p:spPr/>
        <p:txBody>
          <a:bodyPr/>
          <a:lstStyle/>
          <a:p>
            <a:fld id="{1AD93096-5B34-4342-9326-69289CEAE4C2}" type="slidenum">
              <a:rPr lang="en-US" altLang="ja-JP" smtClean="0"/>
              <a:pPr/>
              <a:t>11</a:t>
            </a:fld>
            <a:endParaRPr lang="ja-JP" altLang="en-US" dirty="0"/>
          </a:p>
        </p:txBody>
      </p:sp>
    </p:spTree>
    <p:extLst>
      <p:ext uri="{BB962C8B-B14F-4D97-AF65-F5344CB8AC3E}">
        <p14:creationId xmlns:p14="http://schemas.microsoft.com/office/powerpoint/2010/main" val="394734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195F4-3883-4A74-8519-06235D437057}"/>
              </a:ext>
            </a:extLst>
          </p:cNvPr>
          <p:cNvSpPr>
            <a:spLocks noGrp="1"/>
          </p:cNvSpPr>
          <p:nvPr>
            <p:ph type="title"/>
          </p:nvPr>
        </p:nvSpPr>
        <p:spPr/>
        <p:txBody>
          <a:bodyPr/>
          <a:lstStyle/>
          <a:p>
            <a:r>
              <a:rPr kumimoji="1" lang="en-US" altLang="ja-JP" dirty="0"/>
              <a:t>NASA</a:t>
            </a:r>
            <a:r>
              <a:rPr kumimoji="1" lang="ja-JP" altLang="en-US" dirty="0"/>
              <a:t>が示す「</a:t>
            </a:r>
            <a:r>
              <a:rPr kumimoji="1" lang="en-US" altLang="ja-JP" dirty="0"/>
              <a:t>5</a:t>
            </a:r>
            <a:r>
              <a:rPr kumimoji="1" lang="ja-JP" altLang="en-US" dirty="0" err="1"/>
              <a:t>つの</a:t>
            </a:r>
            <a:r>
              <a:rPr kumimoji="1" lang="ja-JP" altLang="en-US" dirty="0"/>
              <a:t>課題」</a:t>
            </a:r>
          </a:p>
        </p:txBody>
      </p:sp>
      <p:sp>
        <p:nvSpPr>
          <p:cNvPr id="3" name="コンテンツ プレースホルダー 2">
            <a:extLst>
              <a:ext uri="{FF2B5EF4-FFF2-40B4-BE49-F238E27FC236}">
                <a16:creationId xmlns:a16="http://schemas.microsoft.com/office/drawing/2014/main" id="{675584C9-DF00-4E7B-9F67-018089DB22B7}"/>
              </a:ext>
            </a:extLst>
          </p:cNvPr>
          <p:cNvSpPr>
            <a:spLocks noGrp="1"/>
          </p:cNvSpPr>
          <p:nvPr>
            <p:ph idx="1"/>
          </p:nvPr>
        </p:nvSpPr>
        <p:spPr/>
        <p:txBody>
          <a:bodyPr/>
          <a:lstStyle/>
          <a:p>
            <a:pPr marL="525780" indent="-457200" algn="l">
              <a:buFont typeface="+mj-lt"/>
              <a:buAutoNum type="arabicPeriod"/>
            </a:pPr>
            <a:r>
              <a:rPr lang="ja-JP" altLang="en-US" sz="2800" dirty="0"/>
              <a:t>「重力場（</a:t>
            </a:r>
            <a:r>
              <a:rPr lang="en-US" altLang="ja-JP" sz="2800" dirty="0"/>
              <a:t>Gravity fields</a:t>
            </a:r>
            <a:r>
              <a:rPr lang="ja-JP" altLang="en-US" sz="2800" dirty="0"/>
              <a:t>）」</a:t>
            </a:r>
            <a:br>
              <a:rPr lang="en-US" altLang="ja-JP" sz="2800" dirty="0"/>
            </a:br>
            <a:r>
              <a:rPr lang="ja-JP" altLang="en-US" dirty="0">
                <a:solidFill>
                  <a:schemeClr val="accent4">
                    <a:lumMod val="40000"/>
                    <a:lumOff val="60000"/>
                  </a:schemeClr>
                </a:solidFill>
              </a:rPr>
              <a:t>長期間低重力の状態が続くことによる心肺機能と筋骨格系への影響</a:t>
            </a:r>
          </a:p>
          <a:p>
            <a:pPr marL="525780" indent="-457200" algn="l">
              <a:buFont typeface="+mj-lt"/>
              <a:buAutoNum type="arabicPeriod"/>
            </a:pPr>
            <a:r>
              <a:rPr lang="ja-JP" altLang="en-US" sz="2800" dirty="0"/>
              <a:t>「孤立（</a:t>
            </a:r>
            <a:r>
              <a:rPr lang="en-US" altLang="ja-JP" sz="2800" dirty="0"/>
              <a:t>Isolation</a:t>
            </a:r>
            <a:r>
              <a:rPr lang="ja-JP" altLang="en-US" sz="2800" dirty="0"/>
              <a:t>）／幽閉（</a:t>
            </a:r>
            <a:r>
              <a:rPr lang="en-US" altLang="ja-JP" sz="2800" dirty="0"/>
              <a:t>Confinement</a:t>
            </a:r>
            <a:r>
              <a:rPr lang="ja-JP" altLang="en-US" sz="2800" dirty="0"/>
              <a:t>）」</a:t>
            </a:r>
            <a:br>
              <a:rPr lang="en-US" altLang="ja-JP" sz="2800" dirty="0"/>
            </a:br>
            <a:r>
              <a:rPr lang="ja-JP" altLang="en-US" dirty="0">
                <a:solidFill>
                  <a:schemeClr val="accent4">
                    <a:lumMod val="40000"/>
                    <a:lumOff val="60000"/>
                  </a:schemeClr>
                </a:solidFill>
              </a:rPr>
              <a:t>長期間孤立状態が継続することに対する肉体面・精神面を含めた影響</a:t>
            </a:r>
          </a:p>
          <a:p>
            <a:pPr marL="525780" indent="-457200" algn="l">
              <a:buFont typeface="+mj-lt"/>
              <a:buAutoNum type="arabicPeriod"/>
            </a:pPr>
            <a:r>
              <a:rPr lang="ja-JP" altLang="en-US" sz="2800" dirty="0"/>
              <a:t>「不適合（</a:t>
            </a:r>
            <a:r>
              <a:rPr lang="en-US" altLang="ja-JP" sz="2800" dirty="0"/>
              <a:t>Hostile</a:t>
            </a:r>
            <a:r>
              <a:rPr lang="ja-JP" altLang="en-US" sz="2800" dirty="0"/>
              <a:t>）／閉鎖環境（</a:t>
            </a:r>
            <a:r>
              <a:rPr lang="en-US" altLang="ja-JP" sz="2800" dirty="0"/>
              <a:t>Closed Environments</a:t>
            </a:r>
            <a:r>
              <a:rPr lang="ja-JP" altLang="en-US" sz="2800" dirty="0"/>
              <a:t>）」</a:t>
            </a:r>
            <a:br>
              <a:rPr lang="en-US" altLang="ja-JP" sz="2800" dirty="0"/>
            </a:br>
            <a:r>
              <a:rPr lang="ja-JP" altLang="en-US" dirty="0">
                <a:solidFill>
                  <a:schemeClr val="accent4">
                    <a:lumMod val="40000"/>
                    <a:lumOff val="60000"/>
                  </a:schemeClr>
                </a:solidFill>
              </a:rPr>
              <a:t>長期間にわたる船内環境の維持と有害な細菌やウイルスなどの繁殖の抑制</a:t>
            </a:r>
          </a:p>
          <a:p>
            <a:pPr marL="525780" indent="-457200" algn="l">
              <a:buFont typeface="+mj-lt"/>
              <a:buAutoNum type="arabicPeriod"/>
            </a:pPr>
            <a:r>
              <a:rPr lang="ja-JP" altLang="en-US" sz="2800" dirty="0"/>
              <a:t>「宇宙放射線（</a:t>
            </a:r>
            <a:r>
              <a:rPr lang="en-US" altLang="ja-JP" sz="2800" dirty="0"/>
              <a:t>Space Radiation</a:t>
            </a:r>
            <a:r>
              <a:rPr lang="ja-JP" altLang="en-US" sz="2800" dirty="0"/>
              <a:t>）」</a:t>
            </a:r>
            <a:br>
              <a:rPr lang="en-US" altLang="ja-JP" sz="2800" dirty="0"/>
            </a:br>
            <a:r>
              <a:rPr lang="ja-JP" altLang="en-US" dirty="0">
                <a:solidFill>
                  <a:schemeClr val="accent4">
                    <a:lumMod val="40000"/>
                    <a:lumOff val="60000"/>
                  </a:schemeClr>
                </a:solidFill>
              </a:rPr>
              <a:t>長期間宇宙放射線に曝されることによる影響</a:t>
            </a:r>
          </a:p>
          <a:p>
            <a:pPr marL="525780" indent="-457200" algn="l">
              <a:buFont typeface="+mj-lt"/>
              <a:buAutoNum type="arabicPeriod"/>
            </a:pPr>
            <a:r>
              <a:rPr lang="ja-JP" altLang="en-US" sz="2800" dirty="0"/>
              <a:t>「地球との距離（</a:t>
            </a:r>
            <a:r>
              <a:rPr lang="en-US" altLang="ja-JP" sz="2800" dirty="0"/>
              <a:t>Distance from</a:t>
            </a:r>
            <a:r>
              <a:rPr lang="ja-JP" altLang="en-US" sz="2800" dirty="0"/>
              <a:t> </a:t>
            </a:r>
            <a:r>
              <a:rPr lang="en-US" altLang="ja-JP" sz="2800" dirty="0"/>
              <a:t>Earth</a:t>
            </a:r>
            <a:r>
              <a:rPr lang="ja-JP" altLang="en-US" sz="2800" dirty="0"/>
              <a:t>）」</a:t>
            </a:r>
            <a:br>
              <a:rPr lang="en-US" altLang="ja-JP" sz="2800" dirty="0"/>
            </a:br>
            <a:r>
              <a:rPr lang="ja-JP" altLang="en-US" dirty="0">
                <a:solidFill>
                  <a:schemeClr val="accent4">
                    <a:lumMod val="40000"/>
                    <a:lumOff val="60000"/>
                  </a:schemeClr>
                </a:solidFill>
              </a:rPr>
              <a:t>長期間地球との行き来が難しい環境で生活するための、食料や物資などの生産循環の実現</a:t>
            </a:r>
            <a:endParaRPr kumimoji="1" lang="ja-JP" altLang="en-US" dirty="0">
              <a:solidFill>
                <a:schemeClr val="accent4">
                  <a:lumMod val="40000"/>
                  <a:lumOff val="60000"/>
                </a:schemeClr>
              </a:solidFill>
            </a:endParaRPr>
          </a:p>
        </p:txBody>
      </p:sp>
      <p:sp>
        <p:nvSpPr>
          <p:cNvPr id="4" name="日付プレースホルダー 3">
            <a:extLst>
              <a:ext uri="{FF2B5EF4-FFF2-40B4-BE49-F238E27FC236}">
                <a16:creationId xmlns:a16="http://schemas.microsoft.com/office/drawing/2014/main" id="{476AF734-F458-4C14-83E9-835931EF96E3}"/>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734170AA-D2AE-4ABD-8CCF-844810362BEE}"/>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89F54957-197F-47ED-92FF-475FF92EB60A}"/>
              </a:ext>
            </a:extLst>
          </p:cNvPr>
          <p:cNvSpPr>
            <a:spLocks noGrp="1"/>
          </p:cNvSpPr>
          <p:nvPr>
            <p:ph type="sldNum" sz="quarter" idx="12"/>
          </p:nvPr>
        </p:nvSpPr>
        <p:spPr/>
        <p:txBody>
          <a:bodyPr/>
          <a:lstStyle/>
          <a:p>
            <a:fld id="{1AD93096-5B34-4342-9326-69289CEAE4C2}" type="slidenum">
              <a:rPr lang="en-US" altLang="ja-JP" smtClean="0"/>
              <a:pPr/>
              <a:t>12</a:t>
            </a:fld>
            <a:endParaRPr lang="ja-JP" altLang="en-US" dirty="0"/>
          </a:p>
        </p:txBody>
      </p:sp>
      <p:sp>
        <p:nvSpPr>
          <p:cNvPr id="7" name="テキスト ボックス 6">
            <a:extLst>
              <a:ext uri="{FF2B5EF4-FFF2-40B4-BE49-F238E27FC236}">
                <a16:creationId xmlns:a16="http://schemas.microsoft.com/office/drawing/2014/main" id="{5114C11A-A336-474A-8DAC-9D7B68CA3E6F}"/>
              </a:ext>
            </a:extLst>
          </p:cNvPr>
          <p:cNvSpPr txBox="1"/>
          <p:nvPr/>
        </p:nvSpPr>
        <p:spPr>
          <a:xfrm rot="20500792">
            <a:off x="1541298" y="3013501"/>
            <a:ext cx="871296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4800" dirty="0"/>
              <a:t>もう少し具体的に見てみたい</a:t>
            </a:r>
          </a:p>
        </p:txBody>
      </p:sp>
    </p:spTree>
    <p:extLst>
      <p:ext uri="{BB962C8B-B14F-4D97-AF65-F5344CB8AC3E}">
        <p14:creationId xmlns:p14="http://schemas.microsoft.com/office/powerpoint/2010/main" val="2104245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894BF2-6C76-4AB7-ADC7-B8C25D16359A}"/>
              </a:ext>
            </a:extLst>
          </p:cNvPr>
          <p:cNvSpPr>
            <a:spLocks noGrp="1"/>
          </p:cNvSpPr>
          <p:nvPr>
            <p:ph type="title"/>
          </p:nvPr>
        </p:nvSpPr>
        <p:spPr/>
        <p:txBody>
          <a:bodyPr/>
          <a:lstStyle/>
          <a:p>
            <a:r>
              <a:rPr kumimoji="1" lang="ja-JP" altLang="en-US" dirty="0"/>
              <a:t>条件</a:t>
            </a:r>
            <a:r>
              <a:rPr lang="ja-JP" altLang="en-US" dirty="0"/>
              <a:t>１：重力場</a:t>
            </a:r>
            <a:endParaRPr kumimoji="1" lang="ja-JP" altLang="en-US" dirty="0"/>
          </a:p>
        </p:txBody>
      </p:sp>
      <p:sp>
        <p:nvSpPr>
          <p:cNvPr id="3" name="コンテンツ プレースホルダー 2">
            <a:extLst>
              <a:ext uri="{FF2B5EF4-FFF2-40B4-BE49-F238E27FC236}">
                <a16:creationId xmlns:a16="http://schemas.microsoft.com/office/drawing/2014/main" id="{FBE937E6-7098-4AD2-9005-EFFA491B812B}"/>
              </a:ext>
            </a:extLst>
          </p:cNvPr>
          <p:cNvSpPr>
            <a:spLocks noGrp="1"/>
          </p:cNvSpPr>
          <p:nvPr>
            <p:ph idx="1"/>
          </p:nvPr>
        </p:nvSpPr>
        <p:spPr>
          <a:xfrm>
            <a:off x="914400" y="1600200"/>
            <a:ext cx="10363200" cy="460648"/>
          </a:xfrm>
        </p:spPr>
        <p:txBody>
          <a:bodyPr>
            <a:normAutofit/>
          </a:bodyPr>
          <a:lstStyle/>
          <a:p>
            <a:pPr algn="l"/>
            <a:r>
              <a:rPr kumimoji="1" lang="ja-JP" altLang="en-US" sz="2400" dirty="0"/>
              <a:t>地球と異なる重力場に耐えなければならない</a:t>
            </a:r>
          </a:p>
        </p:txBody>
      </p:sp>
      <p:sp>
        <p:nvSpPr>
          <p:cNvPr id="4" name="日付プレースホルダー 3">
            <a:extLst>
              <a:ext uri="{FF2B5EF4-FFF2-40B4-BE49-F238E27FC236}">
                <a16:creationId xmlns:a16="http://schemas.microsoft.com/office/drawing/2014/main" id="{A0760EBB-CE0E-43A9-B5C7-65F9F0D4B898}"/>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81FF17B1-CA91-4110-A264-2E205BFD8CAD}"/>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53D53CFC-9DC4-4C4C-BABE-2CA615BE4373}"/>
              </a:ext>
            </a:extLst>
          </p:cNvPr>
          <p:cNvSpPr>
            <a:spLocks noGrp="1"/>
          </p:cNvSpPr>
          <p:nvPr>
            <p:ph type="sldNum" sz="quarter" idx="12"/>
          </p:nvPr>
        </p:nvSpPr>
        <p:spPr/>
        <p:txBody>
          <a:bodyPr/>
          <a:lstStyle/>
          <a:p>
            <a:fld id="{1AD93096-5B34-4342-9326-69289CEAE4C2}" type="slidenum">
              <a:rPr lang="en-US" altLang="ja-JP" smtClean="0"/>
              <a:pPr/>
              <a:t>13</a:t>
            </a:fld>
            <a:endParaRPr lang="ja-JP" altLang="en-US" dirty="0"/>
          </a:p>
        </p:txBody>
      </p:sp>
      <p:sp>
        <p:nvSpPr>
          <p:cNvPr id="11" name="テキスト ボックス 10">
            <a:extLst>
              <a:ext uri="{FF2B5EF4-FFF2-40B4-BE49-F238E27FC236}">
                <a16:creationId xmlns:a16="http://schemas.microsoft.com/office/drawing/2014/main" id="{011DA134-38F9-426A-A961-1B5DBEB29BA6}"/>
              </a:ext>
            </a:extLst>
          </p:cNvPr>
          <p:cNvSpPr txBox="1"/>
          <p:nvPr/>
        </p:nvSpPr>
        <p:spPr>
          <a:xfrm>
            <a:off x="914400" y="2441848"/>
            <a:ext cx="10363200" cy="538609"/>
          </a:xfrm>
          <a:prstGeom prst="rect">
            <a:avLst/>
          </a:prstGeom>
          <a:noFill/>
        </p:spPr>
        <p:txBody>
          <a:bodyPr wrap="square" rtlCol="0">
            <a:spAutoFit/>
          </a:bodyPr>
          <a:lstStyle/>
          <a:p>
            <a:r>
              <a:rPr kumimoji="1" lang="ja-JP" altLang="en-US" dirty="0"/>
              <a:t>＜生物にとって重力は大きな影響を持っている＞</a:t>
            </a:r>
            <a:endParaRPr kumimoji="1" lang="en-US" altLang="ja-JP" dirty="0"/>
          </a:p>
          <a:p>
            <a:r>
              <a:rPr kumimoji="1" lang="en-US" altLang="ja-JP" sz="1100" dirty="0"/>
              <a:t>(</a:t>
            </a:r>
            <a:r>
              <a:rPr kumimoji="1" lang="ja-JP" altLang="en-US" sz="1100" dirty="0"/>
              <a:t>当たり前といえばそこまで？</a:t>
            </a:r>
            <a:r>
              <a:rPr kumimoji="1" lang="en-US" altLang="ja-JP" sz="1100" dirty="0"/>
              <a:t>)</a:t>
            </a:r>
          </a:p>
        </p:txBody>
      </p:sp>
      <p:graphicFrame>
        <p:nvGraphicFramePr>
          <p:cNvPr id="12" name="図表 11">
            <a:extLst>
              <a:ext uri="{FF2B5EF4-FFF2-40B4-BE49-F238E27FC236}">
                <a16:creationId xmlns:a16="http://schemas.microsoft.com/office/drawing/2014/main" id="{2C0F29A3-14B1-45B9-A86B-A8D68C95C14F}"/>
              </a:ext>
            </a:extLst>
          </p:cNvPr>
          <p:cNvGraphicFramePr/>
          <p:nvPr>
            <p:extLst>
              <p:ext uri="{D42A27DB-BD31-4B8C-83A1-F6EECF244321}">
                <p14:modId xmlns:p14="http://schemas.microsoft.com/office/powerpoint/2010/main" val="4247855095"/>
              </p:ext>
            </p:extLst>
          </p:nvPr>
        </p:nvGraphicFramePr>
        <p:xfrm>
          <a:off x="914400" y="3068960"/>
          <a:ext cx="7344816"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矢印: 左 12">
            <a:extLst>
              <a:ext uri="{FF2B5EF4-FFF2-40B4-BE49-F238E27FC236}">
                <a16:creationId xmlns:a16="http://schemas.microsoft.com/office/drawing/2014/main" id="{648437A3-3274-46B4-A8A3-A64BEDB7139D}"/>
              </a:ext>
            </a:extLst>
          </p:cNvPr>
          <p:cNvSpPr/>
          <p:nvPr/>
        </p:nvSpPr>
        <p:spPr>
          <a:xfrm>
            <a:off x="7968208" y="4440125"/>
            <a:ext cx="792088" cy="936831"/>
          </a:xfrm>
          <a:prstGeom prst="leftArrow">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A93E5DB-4E57-45A3-BECB-16B2FD792678}"/>
              </a:ext>
            </a:extLst>
          </p:cNvPr>
          <p:cNvSpPr txBox="1"/>
          <p:nvPr/>
        </p:nvSpPr>
        <p:spPr>
          <a:xfrm>
            <a:off x="8734745" y="4608128"/>
            <a:ext cx="3457255" cy="646331"/>
          </a:xfrm>
          <a:prstGeom prst="rect">
            <a:avLst/>
          </a:prstGeom>
          <a:noFill/>
        </p:spPr>
        <p:txBody>
          <a:bodyPr wrap="square" rtlCol="0">
            <a:spAutoFit/>
          </a:bodyPr>
          <a:lstStyle/>
          <a:p>
            <a:r>
              <a:rPr kumimoji="1" lang="ja-JP" altLang="en-US" dirty="0"/>
              <a:t>「ある一定重力下で生活しているからこそ現在の姿になった」</a:t>
            </a:r>
          </a:p>
        </p:txBody>
      </p:sp>
    </p:spTree>
    <p:extLst>
      <p:ext uri="{BB962C8B-B14F-4D97-AF65-F5344CB8AC3E}">
        <p14:creationId xmlns:p14="http://schemas.microsoft.com/office/powerpoint/2010/main" val="163725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0CA5F-45B9-46C4-9C3D-C869099EB394}"/>
              </a:ext>
            </a:extLst>
          </p:cNvPr>
          <p:cNvSpPr>
            <a:spLocks noGrp="1"/>
          </p:cNvSpPr>
          <p:nvPr>
            <p:ph type="title"/>
          </p:nvPr>
        </p:nvSpPr>
        <p:spPr/>
        <p:txBody>
          <a:bodyPr/>
          <a:lstStyle/>
          <a:p>
            <a:r>
              <a:rPr kumimoji="1" lang="ja-JP" altLang="en-US" dirty="0"/>
              <a:t>条件１：重力場</a:t>
            </a:r>
          </a:p>
        </p:txBody>
      </p:sp>
      <p:sp>
        <p:nvSpPr>
          <p:cNvPr id="3" name="コンテンツ プレースホルダー 2">
            <a:extLst>
              <a:ext uri="{FF2B5EF4-FFF2-40B4-BE49-F238E27FC236}">
                <a16:creationId xmlns:a16="http://schemas.microsoft.com/office/drawing/2014/main" id="{71816092-8622-4E54-A1D3-F2BB2DF6B7CE}"/>
              </a:ext>
            </a:extLst>
          </p:cNvPr>
          <p:cNvSpPr>
            <a:spLocks noGrp="1"/>
          </p:cNvSpPr>
          <p:nvPr>
            <p:ph idx="1"/>
          </p:nvPr>
        </p:nvSpPr>
        <p:spPr/>
        <p:txBody>
          <a:bodyPr/>
          <a:lstStyle/>
          <a:p>
            <a:pPr algn="l"/>
            <a:r>
              <a:rPr kumimoji="1" lang="ja-JP" altLang="en-US" dirty="0"/>
              <a:t>用不用の法則とは</a:t>
            </a:r>
            <a:endParaRPr kumimoji="1" lang="en-US" altLang="ja-JP" dirty="0"/>
          </a:p>
          <a:p>
            <a:pPr lvl="1" algn="l"/>
            <a:r>
              <a:rPr lang="ja-JP" altLang="en-US" dirty="0"/>
              <a:t>「</a:t>
            </a:r>
            <a:r>
              <a:rPr kumimoji="1" lang="ja-JP" altLang="en-US" sz="1800" dirty="0"/>
              <a:t>ある器官を全く使用しないと、この器官はいつのまにか弱まって役に立たなくなり、最終的には消滅する。</a:t>
            </a:r>
            <a:r>
              <a:rPr lang="ja-JP" altLang="en-US" dirty="0"/>
              <a:t>」</a:t>
            </a:r>
            <a:endParaRPr lang="en-US" altLang="ja-JP" dirty="0"/>
          </a:p>
          <a:p>
            <a:pPr lvl="1" algn="l"/>
            <a:r>
              <a:rPr lang="ja-JP" altLang="en-US" dirty="0"/>
              <a:t>「外的要因・内的要因によって獲得された形質は、その外的要因・内的要因を伝えるという条件の下で生殖を介して次代に伝わる」</a:t>
            </a:r>
            <a:endParaRPr lang="en-US" altLang="ja-JP" dirty="0"/>
          </a:p>
          <a:p>
            <a:pPr algn="l">
              <a:spcBef>
                <a:spcPts val="1400"/>
              </a:spcBef>
            </a:pPr>
            <a:r>
              <a:rPr kumimoji="1" lang="ja-JP" altLang="en-US" dirty="0"/>
              <a:t>具体的な例</a:t>
            </a:r>
            <a:endParaRPr kumimoji="1" lang="en-US" altLang="ja-JP" dirty="0"/>
          </a:p>
          <a:p>
            <a:pPr lvl="1" algn="l"/>
            <a:r>
              <a:rPr lang="ja-JP" altLang="en-US" dirty="0"/>
              <a:t>魚が陸地へ進出した際の変化</a:t>
            </a:r>
            <a:endParaRPr lang="en-US" altLang="ja-JP" dirty="0"/>
          </a:p>
          <a:p>
            <a:pPr lvl="2" algn="l"/>
            <a:r>
              <a:rPr lang="ja-JP" altLang="en-US" dirty="0"/>
              <a:t>実質の重力が大きくなった</a:t>
            </a:r>
            <a:endParaRPr lang="en-US" altLang="ja-JP" dirty="0"/>
          </a:p>
          <a:p>
            <a:pPr lvl="2" algn="l"/>
            <a:r>
              <a:rPr lang="ja-JP" altLang="en-US" dirty="0"/>
              <a:t>周囲が水から空気になった</a:t>
            </a:r>
            <a:endParaRPr lang="en-US" altLang="ja-JP" dirty="0"/>
          </a:p>
          <a:p>
            <a:pPr lvl="1" algn="l"/>
            <a:r>
              <a:rPr kumimoji="1" lang="ja-JP" altLang="en-US" dirty="0">
                <a:solidFill>
                  <a:schemeClr val="accent6">
                    <a:lumMod val="60000"/>
                    <a:lumOff val="40000"/>
                  </a:schemeClr>
                </a:solidFill>
              </a:rPr>
              <a:t>重力が大きいと、自重でつぶれてしまう恐れがある</a:t>
            </a:r>
            <a:endParaRPr kumimoji="1" lang="en-US" altLang="ja-JP" dirty="0">
              <a:solidFill>
                <a:schemeClr val="accent6">
                  <a:lumMod val="60000"/>
                  <a:lumOff val="40000"/>
                </a:schemeClr>
              </a:solidFill>
            </a:endParaRPr>
          </a:p>
          <a:p>
            <a:pPr lvl="1" algn="l"/>
            <a:r>
              <a:rPr lang="ja-JP" altLang="en-US" dirty="0">
                <a:solidFill>
                  <a:schemeClr val="accent6">
                    <a:lumMod val="60000"/>
                    <a:lumOff val="40000"/>
                  </a:schemeClr>
                </a:solidFill>
              </a:rPr>
              <a:t>血液を体全体に運ぶのも大変になる</a:t>
            </a:r>
            <a:endParaRPr lang="en-US" altLang="ja-JP" dirty="0">
              <a:solidFill>
                <a:schemeClr val="accent6">
                  <a:lumMod val="60000"/>
                  <a:lumOff val="40000"/>
                </a:schemeClr>
              </a:solidFill>
            </a:endParaRPr>
          </a:p>
          <a:p>
            <a:pPr lvl="1" algn="l"/>
            <a:r>
              <a:rPr kumimoji="1" lang="ja-JP" altLang="en-US" dirty="0">
                <a:solidFill>
                  <a:schemeClr val="accent6">
                    <a:lumMod val="60000"/>
                    <a:lumOff val="40000"/>
                  </a:schemeClr>
                </a:solidFill>
              </a:rPr>
              <a:t>そもそも鰓呼吸では酸素を取り入れられない</a:t>
            </a:r>
            <a:endParaRPr kumimoji="1" lang="en-US" altLang="ja-JP" dirty="0">
              <a:solidFill>
                <a:schemeClr val="accent6">
                  <a:lumMod val="60000"/>
                  <a:lumOff val="40000"/>
                </a:schemeClr>
              </a:solidFill>
            </a:endParaRPr>
          </a:p>
          <a:p>
            <a:pPr marL="454914" lvl="1" indent="0" algn="l">
              <a:buNone/>
            </a:pPr>
            <a:r>
              <a:rPr kumimoji="1" lang="ja-JP" altLang="en-US" dirty="0"/>
              <a:t>→これらは、「血圧を上げる」ことで解決された</a:t>
            </a:r>
            <a:endParaRPr lang="en-US" altLang="ja-JP" dirty="0"/>
          </a:p>
          <a:p>
            <a:pPr marL="454914" lvl="1" indent="0" algn="l">
              <a:buNone/>
            </a:pPr>
            <a:endParaRPr kumimoji="1" lang="en-US" altLang="ja-JP" dirty="0"/>
          </a:p>
        </p:txBody>
      </p:sp>
      <p:sp>
        <p:nvSpPr>
          <p:cNvPr id="4" name="日付プレースホルダー 3">
            <a:extLst>
              <a:ext uri="{FF2B5EF4-FFF2-40B4-BE49-F238E27FC236}">
                <a16:creationId xmlns:a16="http://schemas.microsoft.com/office/drawing/2014/main" id="{9CBB6988-026E-42AD-BB14-20F98C9C2B9A}"/>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B12B652C-A645-4BE6-A907-BCDEB348DA0A}"/>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3A7C4EA7-DAD8-4E74-92A3-AB31B2E35A37}"/>
              </a:ext>
            </a:extLst>
          </p:cNvPr>
          <p:cNvSpPr>
            <a:spLocks noGrp="1"/>
          </p:cNvSpPr>
          <p:nvPr>
            <p:ph type="sldNum" sz="quarter" idx="12"/>
          </p:nvPr>
        </p:nvSpPr>
        <p:spPr/>
        <p:txBody>
          <a:bodyPr/>
          <a:lstStyle/>
          <a:p>
            <a:fld id="{1AD93096-5B34-4342-9326-69289CEAE4C2}" type="slidenum">
              <a:rPr lang="en-US" altLang="ja-JP" smtClean="0"/>
              <a:pPr/>
              <a:t>14</a:t>
            </a:fld>
            <a:endParaRPr lang="ja-JP" altLang="en-US" dirty="0"/>
          </a:p>
        </p:txBody>
      </p:sp>
      <p:grpSp>
        <p:nvGrpSpPr>
          <p:cNvPr id="19" name="グループ化 18">
            <a:extLst>
              <a:ext uri="{FF2B5EF4-FFF2-40B4-BE49-F238E27FC236}">
                <a16:creationId xmlns:a16="http://schemas.microsoft.com/office/drawing/2014/main" id="{B472E3E7-F78E-4518-9A70-43F7DC0256DA}"/>
              </a:ext>
            </a:extLst>
          </p:cNvPr>
          <p:cNvGrpSpPr/>
          <p:nvPr/>
        </p:nvGrpSpPr>
        <p:grpSpPr>
          <a:xfrm>
            <a:off x="6672064" y="4149080"/>
            <a:ext cx="1728192" cy="1584176"/>
            <a:chOff x="7248128" y="4221088"/>
            <a:chExt cx="1728192" cy="1584176"/>
          </a:xfrm>
        </p:grpSpPr>
        <p:sp>
          <p:nvSpPr>
            <p:cNvPr id="7" name="正方形/長方形 6">
              <a:extLst>
                <a:ext uri="{FF2B5EF4-FFF2-40B4-BE49-F238E27FC236}">
                  <a16:creationId xmlns:a16="http://schemas.microsoft.com/office/drawing/2014/main" id="{05A8F65D-6A60-4D01-BADD-561D059D7CF9}"/>
                </a:ext>
              </a:extLst>
            </p:cNvPr>
            <p:cNvSpPr/>
            <p:nvPr/>
          </p:nvSpPr>
          <p:spPr>
            <a:xfrm>
              <a:off x="7248128" y="4221088"/>
              <a:ext cx="1728192" cy="144016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975CD097-28EA-43BB-BA79-DB558915A739}"/>
                </a:ext>
              </a:extLst>
            </p:cNvPr>
            <p:cNvSpPr/>
            <p:nvPr/>
          </p:nvSpPr>
          <p:spPr>
            <a:xfrm>
              <a:off x="7670316" y="4703366"/>
              <a:ext cx="883816" cy="57606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C1DBB4DC-5B11-47C8-9569-E1076C491959}"/>
                </a:ext>
              </a:extLst>
            </p:cNvPr>
            <p:cNvCxnSpPr/>
            <p:nvPr/>
          </p:nvCxnSpPr>
          <p:spPr>
            <a:xfrm>
              <a:off x="8112224" y="5013176"/>
              <a:ext cx="0" cy="792088"/>
            </a:xfrm>
            <a:prstGeom prst="straightConnector1">
              <a:avLst/>
            </a:prstGeom>
            <a:ln w="57150">
              <a:solidFill>
                <a:srgbClr val="FF99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1B128E05-93FD-4517-843E-0F7DE753AC52}"/>
                </a:ext>
              </a:extLst>
            </p:cNvPr>
            <p:cNvCxnSpPr/>
            <p:nvPr/>
          </p:nvCxnSpPr>
          <p:spPr>
            <a:xfrm flipV="1">
              <a:off x="8112224" y="4509120"/>
              <a:ext cx="0" cy="4822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6577C90-FB5A-404A-8E56-EA9BCA75CA7A}"/>
                </a:ext>
              </a:extLst>
            </p:cNvPr>
            <p:cNvSpPr txBox="1"/>
            <p:nvPr/>
          </p:nvSpPr>
          <p:spPr>
            <a:xfrm>
              <a:off x="8124378" y="4384035"/>
              <a:ext cx="739800" cy="369332"/>
            </a:xfrm>
            <a:prstGeom prst="rect">
              <a:avLst/>
            </a:prstGeom>
            <a:noFill/>
          </p:spPr>
          <p:txBody>
            <a:bodyPr wrap="square" rtlCol="0">
              <a:spAutoFit/>
            </a:bodyPr>
            <a:lstStyle/>
            <a:p>
              <a:r>
                <a:rPr kumimoji="1" lang="ja-JP" altLang="en-US" dirty="0"/>
                <a:t>浮力</a:t>
              </a:r>
            </a:p>
          </p:txBody>
        </p:sp>
        <p:sp>
          <p:nvSpPr>
            <p:cNvPr id="14" name="テキスト ボックス 13">
              <a:extLst>
                <a:ext uri="{FF2B5EF4-FFF2-40B4-BE49-F238E27FC236}">
                  <a16:creationId xmlns:a16="http://schemas.microsoft.com/office/drawing/2014/main" id="{9B6F0265-A7F4-4FA1-928A-D8ADB29DD819}"/>
                </a:ext>
              </a:extLst>
            </p:cNvPr>
            <p:cNvSpPr txBox="1"/>
            <p:nvPr/>
          </p:nvSpPr>
          <p:spPr>
            <a:xfrm>
              <a:off x="8124378" y="5339240"/>
              <a:ext cx="739800" cy="369332"/>
            </a:xfrm>
            <a:prstGeom prst="rect">
              <a:avLst/>
            </a:prstGeom>
            <a:noFill/>
          </p:spPr>
          <p:txBody>
            <a:bodyPr wrap="square" rtlCol="0">
              <a:spAutoFit/>
            </a:bodyPr>
            <a:lstStyle/>
            <a:p>
              <a:r>
                <a:rPr kumimoji="1" lang="ja-JP" altLang="en-US" dirty="0"/>
                <a:t>重力</a:t>
              </a:r>
            </a:p>
          </p:txBody>
        </p:sp>
      </p:grpSp>
      <p:grpSp>
        <p:nvGrpSpPr>
          <p:cNvPr id="20" name="グループ化 19">
            <a:extLst>
              <a:ext uri="{FF2B5EF4-FFF2-40B4-BE49-F238E27FC236}">
                <a16:creationId xmlns:a16="http://schemas.microsoft.com/office/drawing/2014/main" id="{8D82298F-7EE0-4139-9BC2-4C08ADF87869}"/>
              </a:ext>
            </a:extLst>
          </p:cNvPr>
          <p:cNvGrpSpPr/>
          <p:nvPr/>
        </p:nvGrpSpPr>
        <p:grpSpPr>
          <a:xfrm>
            <a:off x="8832192" y="4584034"/>
            <a:ext cx="1728192" cy="1101898"/>
            <a:chOff x="9408256" y="4656042"/>
            <a:chExt cx="1728192" cy="1101898"/>
          </a:xfrm>
        </p:grpSpPr>
        <p:sp>
          <p:nvSpPr>
            <p:cNvPr id="15" name="楕円 14">
              <a:extLst>
                <a:ext uri="{FF2B5EF4-FFF2-40B4-BE49-F238E27FC236}">
                  <a16:creationId xmlns:a16="http://schemas.microsoft.com/office/drawing/2014/main" id="{7DD4E6BA-4DB9-414D-A15E-14A97F4CA184}"/>
                </a:ext>
              </a:extLst>
            </p:cNvPr>
            <p:cNvSpPr/>
            <p:nvPr/>
          </p:nvSpPr>
          <p:spPr>
            <a:xfrm>
              <a:off x="9757456" y="4656042"/>
              <a:ext cx="883816" cy="57606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BAFCDD5-6FB2-4FF3-B964-0912B9008F6A}"/>
                </a:ext>
              </a:extLst>
            </p:cNvPr>
            <p:cNvSpPr/>
            <p:nvPr/>
          </p:nvSpPr>
          <p:spPr>
            <a:xfrm>
              <a:off x="9408256" y="5203714"/>
              <a:ext cx="1728192" cy="100608"/>
            </a:xfrm>
            <a:prstGeom prst="rect">
              <a:avLst/>
            </a:prstGeom>
            <a:solidFill>
              <a:srgbClr val="99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291892EF-CCC8-4495-A9BA-5E71C94F77C6}"/>
                </a:ext>
              </a:extLst>
            </p:cNvPr>
            <p:cNvCxnSpPr/>
            <p:nvPr/>
          </p:nvCxnSpPr>
          <p:spPr>
            <a:xfrm>
              <a:off x="10199364" y="4965852"/>
              <a:ext cx="0" cy="792088"/>
            </a:xfrm>
            <a:prstGeom prst="straightConnector1">
              <a:avLst/>
            </a:prstGeom>
            <a:ln w="57150">
              <a:solidFill>
                <a:srgbClr val="FF9966"/>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32504E5-2E81-49F3-A2C7-87E76392A495}"/>
                </a:ext>
              </a:extLst>
            </p:cNvPr>
            <p:cNvSpPr txBox="1"/>
            <p:nvPr/>
          </p:nvSpPr>
          <p:spPr>
            <a:xfrm>
              <a:off x="10211518" y="5291916"/>
              <a:ext cx="739800" cy="369332"/>
            </a:xfrm>
            <a:prstGeom prst="rect">
              <a:avLst/>
            </a:prstGeom>
            <a:noFill/>
          </p:spPr>
          <p:txBody>
            <a:bodyPr wrap="square" rtlCol="0">
              <a:spAutoFit/>
            </a:bodyPr>
            <a:lstStyle/>
            <a:p>
              <a:r>
                <a:rPr kumimoji="1" lang="ja-JP" altLang="en-US" dirty="0"/>
                <a:t>重力</a:t>
              </a:r>
            </a:p>
          </p:txBody>
        </p:sp>
      </p:grpSp>
      <p:sp>
        <p:nvSpPr>
          <p:cNvPr id="21" name="矢印: 右 20">
            <a:extLst>
              <a:ext uri="{FF2B5EF4-FFF2-40B4-BE49-F238E27FC236}">
                <a16:creationId xmlns:a16="http://schemas.microsoft.com/office/drawing/2014/main" id="{DB51A1C1-52E5-400E-9111-A7C9CC639769}"/>
              </a:ext>
            </a:extLst>
          </p:cNvPr>
          <p:cNvSpPr/>
          <p:nvPr/>
        </p:nvSpPr>
        <p:spPr>
          <a:xfrm>
            <a:off x="8505910" y="4521677"/>
            <a:ext cx="268312" cy="83898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8770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76700-57EB-4E8F-9959-D366D3DBE7F1}"/>
              </a:ext>
            </a:extLst>
          </p:cNvPr>
          <p:cNvSpPr>
            <a:spLocks noGrp="1"/>
          </p:cNvSpPr>
          <p:nvPr>
            <p:ph type="title"/>
          </p:nvPr>
        </p:nvSpPr>
        <p:spPr/>
        <p:txBody>
          <a:bodyPr/>
          <a:lstStyle/>
          <a:p>
            <a:r>
              <a:rPr kumimoji="1" lang="ja-JP" altLang="en-US" dirty="0"/>
              <a:t>条件２：孤立・幽閉</a:t>
            </a:r>
          </a:p>
        </p:txBody>
      </p:sp>
      <p:sp>
        <p:nvSpPr>
          <p:cNvPr id="3" name="コンテンツ プレースホルダー 2">
            <a:extLst>
              <a:ext uri="{FF2B5EF4-FFF2-40B4-BE49-F238E27FC236}">
                <a16:creationId xmlns:a16="http://schemas.microsoft.com/office/drawing/2014/main" id="{945E877A-A4E7-4DE0-94E5-11A3F5E1A7A1}"/>
              </a:ext>
            </a:extLst>
          </p:cNvPr>
          <p:cNvSpPr>
            <a:spLocks noGrp="1"/>
          </p:cNvSpPr>
          <p:nvPr>
            <p:ph idx="1"/>
          </p:nvPr>
        </p:nvSpPr>
        <p:spPr/>
        <p:txBody>
          <a:bodyPr/>
          <a:lstStyle/>
          <a:p>
            <a:pPr algn="l"/>
            <a:r>
              <a:rPr lang="ja-JP" altLang="en-US" dirty="0"/>
              <a:t>故郷</a:t>
            </a:r>
            <a:r>
              <a:rPr lang="en-US" altLang="ja-JP" dirty="0"/>
              <a:t>(</a:t>
            </a:r>
            <a:r>
              <a:rPr lang="ja-JP" altLang="en-US" dirty="0"/>
              <a:t>地球</a:t>
            </a:r>
            <a:r>
              <a:rPr lang="en-US" altLang="ja-JP" dirty="0"/>
              <a:t>)</a:t>
            </a:r>
            <a:r>
              <a:rPr lang="ja-JP" altLang="en-US" dirty="0"/>
              <a:t>から離れて孤立→肉体的・精神的な影響は大丈夫なのだろうか？</a:t>
            </a:r>
            <a:endParaRPr kumimoji="1" lang="ja-JP" altLang="en-US" dirty="0"/>
          </a:p>
        </p:txBody>
      </p:sp>
      <p:sp>
        <p:nvSpPr>
          <p:cNvPr id="4" name="日付プレースホルダー 3">
            <a:extLst>
              <a:ext uri="{FF2B5EF4-FFF2-40B4-BE49-F238E27FC236}">
                <a16:creationId xmlns:a16="http://schemas.microsoft.com/office/drawing/2014/main" id="{60C4D903-F9E0-413E-BC84-6CBD3B6730FD}"/>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F3F4A7A-725F-47DE-9D2E-2B826D7DE64F}"/>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49FED3C2-FE3E-42F9-AAF4-C67F5FF37BC3}"/>
              </a:ext>
            </a:extLst>
          </p:cNvPr>
          <p:cNvSpPr>
            <a:spLocks noGrp="1"/>
          </p:cNvSpPr>
          <p:nvPr>
            <p:ph type="sldNum" sz="quarter" idx="12"/>
          </p:nvPr>
        </p:nvSpPr>
        <p:spPr/>
        <p:txBody>
          <a:bodyPr/>
          <a:lstStyle/>
          <a:p>
            <a:fld id="{1AD93096-5B34-4342-9326-69289CEAE4C2}" type="slidenum">
              <a:rPr lang="en-US" altLang="ja-JP" smtClean="0"/>
              <a:pPr/>
              <a:t>15</a:t>
            </a:fld>
            <a:endParaRPr lang="ja-JP" altLang="en-US" dirty="0"/>
          </a:p>
        </p:txBody>
      </p:sp>
      <p:graphicFrame>
        <p:nvGraphicFramePr>
          <p:cNvPr id="11" name="グラフ 10">
            <a:extLst>
              <a:ext uri="{FF2B5EF4-FFF2-40B4-BE49-F238E27FC236}">
                <a16:creationId xmlns:a16="http://schemas.microsoft.com/office/drawing/2014/main" id="{36EA7178-9113-4D18-95E1-23CE28BE0531}"/>
              </a:ext>
            </a:extLst>
          </p:cNvPr>
          <p:cNvGraphicFramePr/>
          <p:nvPr>
            <p:extLst>
              <p:ext uri="{D42A27DB-BD31-4B8C-83A1-F6EECF244321}">
                <p14:modId xmlns:p14="http://schemas.microsoft.com/office/powerpoint/2010/main" val="669928288"/>
              </p:ext>
            </p:extLst>
          </p:nvPr>
        </p:nvGraphicFramePr>
        <p:xfrm>
          <a:off x="6411765" y="2202130"/>
          <a:ext cx="4949131" cy="4214545"/>
        </p:xfrm>
        <a:graphic>
          <a:graphicData uri="http://schemas.openxmlformats.org/drawingml/2006/chart">
            <c:chart xmlns:c="http://schemas.openxmlformats.org/drawingml/2006/chart" xmlns:r="http://schemas.openxmlformats.org/officeDocument/2006/relationships" r:id="rId2"/>
          </a:graphicData>
        </a:graphic>
      </p:graphicFrame>
      <p:pic>
        <p:nvPicPr>
          <p:cNvPr id="13" name="図 12">
            <a:extLst>
              <a:ext uri="{FF2B5EF4-FFF2-40B4-BE49-F238E27FC236}">
                <a16:creationId xmlns:a16="http://schemas.microsoft.com/office/drawing/2014/main" id="{FEE0617C-BE37-4782-B022-0719A036594E}"/>
              </a:ext>
            </a:extLst>
          </p:cNvPr>
          <p:cNvPicPr>
            <a:picLocks noChangeAspect="1"/>
          </p:cNvPicPr>
          <p:nvPr/>
        </p:nvPicPr>
        <p:blipFill>
          <a:blip r:embed="rId3"/>
          <a:stretch>
            <a:fillRect/>
          </a:stretch>
        </p:blipFill>
        <p:spPr>
          <a:xfrm>
            <a:off x="946158" y="2615115"/>
            <a:ext cx="5062686" cy="3323737"/>
          </a:xfrm>
          <a:prstGeom prst="rect">
            <a:avLst/>
          </a:prstGeom>
        </p:spPr>
      </p:pic>
      <p:sp>
        <p:nvSpPr>
          <p:cNvPr id="14" name="テキスト ボックス 13">
            <a:extLst>
              <a:ext uri="{FF2B5EF4-FFF2-40B4-BE49-F238E27FC236}">
                <a16:creationId xmlns:a16="http://schemas.microsoft.com/office/drawing/2014/main" id="{09CF2051-89CF-41A0-87AF-F24CC0A84E44}"/>
              </a:ext>
            </a:extLst>
          </p:cNvPr>
          <p:cNvSpPr txBox="1"/>
          <p:nvPr/>
        </p:nvSpPr>
        <p:spPr>
          <a:xfrm>
            <a:off x="562042" y="6093510"/>
            <a:ext cx="5621116" cy="646331"/>
          </a:xfrm>
          <a:prstGeom prst="rect">
            <a:avLst/>
          </a:prstGeom>
          <a:noFill/>
        </p:spPr>
        <p:txBody>
          <a:bodyPr wrap="square" rtlCol="0">
            <a:spAutoFit/>
          </a:bodyPr>
          <a:lstStyle/>
          <a:p>
            <a:r>
              <a:rPr lang="en-US" altLang="ja-JP" b="0" i="0" dirty="0">
                <a:effectLst/>
                <a:latin typeface="Hiragino Sans"/>
              </a:rPr>
              <a:t>Holt-</a:t>
            </a:r>
            <a:r>
              <a:rPr lang="en-US" altLang="ja-JP" b="0" i="0" dirty="0" err="1">
                <a:effectLst/>
                <a:latin typeface="Hiragino Sans"/>
              </a:rPr>
              <a:t>Lunstad</a:t>
            </a:r>
            <a:r>
              <a:rPr lang="en-US" altLang="ja-JP" b="0" i="0" dirty="0">
                <a:effectLst/>
                <a:latin typeface="Hiragino Sans"/>
              </a:rPr>
              <a:t> </a:t>
            </a:r>
            <a:r>
              <a:rPr lang="en-US" altLang="ja-JP" b="0" i="0" dirty="0" err="1">
                <a:effectLst/>
                <a:latin typeface="Hiragino Sans"/>
              </a:rPr>
              <a:t>J,et</a:t>
            </a:r>
            <a:r>
              <a:rPr lang="en-US" altLang="ja-JP" b="0" i="0" dirty="0">
                <a:effectLst/>
                <a:latin typeface="Hiragino Sans"/>
              </a:rPr>
              <a:t> </a:t>
            </a:r>
            <a:r>
              <a:rPr lang="en-US" altLang="ja-JP" b="0" i="0" dirty="0" err="1">
                <a:effectLst/>
                <a:latin typeface="Hiragino Sans"/>
              </a:rPr>
              <a:t>al.</a:t>
            </a:r>
            <a:r>
              <a:rPr lang="en-US" altLang="ja-JP" b="0" i="1" dirty="0" err="1">
                <a:effectLst/>
                <a:latin typeface="Times New Roman" panose="02020603050405020304" pitchFamily="18" charset="0"/>
              </a:rPr>
              <a:t>Perspect</a:t>
            </a:r>
            <a:r>
              <a:rPr lang="en-US" altLang="ja-JP" b="0" i="1" dirty="0">
                <a:effectLst/>
                <a:latin typeface="Times New Roman" panose="02020603050405020304" pitchFamily="18" charset="0"/>
              </a:rPr>
              <a:t> Psychol Sci</a:t>
            </a:r>
            <a:r>
              <a:rPr lang="en-US" altLang="ja-JP" b="0" i="0" dirty="0">
                <a:effectLst/>
                <a:latin typeface="Hiragino Sans"/>
              </a:rPr>
              <a:t> 2015;10: 227-237</a:t>
            </a:r>
          </a:p>
          <a:p>
            <a:r>
              <a:rPr kumimoji="1" lang="ja-JP" altLang="en-US" dirty="0">
                <a:latin typeface="Hiragino Sans"/>
              </a:rPr>
              <a:t>及び参考文献４</a:t>
            </a:r>
            <a:endParaRPr kumimoji="1" lang="ja-JP" altLang="en-US" dirty="0"/>
          </a:p>
        </p:txBody>
      </p:sp>
      <p:sp>
        <p:nvSpPr>
          <p:cNvPr id="12" name="テキスト ボックス 11">
            <a:extLst>
              <a:ext uri="{FF2B5EF4-FFF2-40B4-BE49-F238E27FC236}">
                <a16:creationId xmlns:a16="http://schemas.microsoft.com/office/drawing/2014/main" id="{7679BBEB-5BAD-4F99-B154-DA275301E8C7}"/>
              </a:ext>
            </a:extLst>
          </p:cNvPr>
          <p:cNvSpPr txBox="1"/>
          <p:nvPr/>
        </p:nvSpPr>
        <p:spPr>
          <a:xfrm>
            <a:off x="946158" y="2202131"/>
            <a:ext cx="5062686" cy="378886"/>
          </a:xfrm>
          <a:prstGeom prst="rect">
            <a:avLst/>
          </a:prstGeom>
          <a:noFill/>
        </p:spPr>
        <p:txBody>
          <a:bodyPr wrap="square">
            <a:spAutoFit/>
          </a:bodyPr>
          <a:lstStyle/>
          <a:p>
            <a:pPr algn="ctr" rtl="0">
              <a:defRPr sz="1862" b="0" i="0" u="none" strike="noStrike" kern="1200" spc="0" baseline="0">
                <a:solidFill>
                  <a:srgbClr val="FFFFFF">
                    <a:lumMod val="65000"/>
                    <a:lumOff val="35000"/>
                  </a:srgbClr>
                </a:solidFill>
                <a:latin typeface="+mn-lt"/>
                <a:ea typeface="+mn-ea"/>
                <a:cs typeface="+mn-cs"/>
              </a:defRPr>
            </a:pPr>
            <a:r>
              <a:rPr lang="ja-JP" altLang="en-US" dirty="0"/>
              <a:t>心理的ストレスによる死亡リスクの増加</a:t>
            </a:r>
            <a:endParaRPr lang="en-US" altLang="ja-JP" dirty="0"/>
          </a:p>
        </p:txBody>
      </p:sp>
    </p:spTree>
    <p:extLst>
      <p:ext uri="{BB962C8B-B14F-4D97-AF65-F5344CB8AC3E}">
        <p14:creationId xmlns:p14="http://schemas.microsoft.com/office/powerpoint/2010/main" val="123005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76700-57EB-4E8F-9959-D366D3DBE7F1}"/>
              </a:ext>
            </a:extLst>
          </p:cNvPr>
          <p:cNvSpPr>
            <a:spLocks noGrp="1"/>
          </p:cNvSpPr>
          <p:nvPr>
            <p:ph type="title"/>
          </p:nvPr>
        </p:nvSpPr>
        <p:spPr/>
        <p:txBody>
          <a:bodyPr/>
          <a:lstStyle/>
          <a:p>
            <a:r>
              <a:rPr kumimoji="1" lang="ja-JP" altLang="en-US" dirty="0"/>
              <a:t>条件２：孤立・幽閉</a:t>
            </a:r>
          </a:p>
        </p:txBody>
      </p:sp>
      <p:sp>
        <p:nvSpPr>
          <p:cNvPr id="3" name="コンテンツ プレースホルダー 2">
            <a:extLst>
              <a:ext uri="{FF2B5EF4-FFF2-40B4-BE49-F238E27FC236}">
                <a16:creationId xmlns:a16="http://schemas.microsoft.com/office/drawing/2014/main" id="{945E877A-A4E7-4DE0-94E5-11A3F5E1A7A1}"/>
              </a:ext>
            </a:extLst>
          </p:cNvPr>
          <p:cNvSpPr>
            <a:spLocks noGrp="1"/>
          </p:cNvSpPr>
          <p:nvPr>
            <p:ph idx="1"/>
          </p:nvPr>
        </p:nvSpPr>
        <p:spPr/>
        <p:txBody>
          <a:bodyPr/>
          <a:lstStyle/>
          <a:p>
            <a:pPr algn="l"/>
            <a:r>
              <a:rPr lang="ja-JP" altLang="en-US" dirty="0"/>
              <a:t>故郷</a:t>
            </a:r>
            <a:r>
              <a:rPr lang="en-US" altLang="ja-JP" dirty="0"/>
              <a:t>(</a:t>
            </a:r>
            <a:r>
              <a:rPr lang="ja-JP" altLang="en-US" dirty="0"/>
              <a:t>地球</a:t>
            </a:r>
            <a:r>
              <a:rPr lang="en-US" altLang="ja-JP" dirty="0"/>
              <a:t>)</a:t>
            </a:r>
            <a:r>
              <a:rPr lang="ja-JP" altLang="en-US" dirty="0"/>
              <a:t>から離れて孤立→肉体的・精神的な影響は大丈夫なのだろうか？</a:t>
            </a:r>
            <a:endParaRPr kumimoji="1" lang="ja-JP" altLang="en-US" dirty="0"/>
          </a:p>
        </p:txBody>
      </p:sp>
      <p:sp>
        <p:nvSpPr>
          <p:cNvPr id="4" name="日付プレースホルダー 3">
            <a:extLst>
              <a:ext uri="{FF2B5EF4-FFF2-40B4-BE49-F238E27FC236}">
                <a16:creationId xmlns:a16="http://schemas.microsoft.com/office/drawing/2014/main" id="{60C4D903-F9E0-413E-BC84-6CBD3B6730FD}"/>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F3F4A7A-725F-47DE-9D2E-2B826D7DE64F}"/>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49FED3C2-FE3E-42F9-AAF4-C67F5FF37BC3}"/>
              </a:ext>
            </a:extLst>
          </p:cNvPr>
          <p:cNvSpPr>
            <a:spLocks noGrp="1"/>
          </p:cNvSpPr>
          <p:nvPr>
            <p:ph type="sldNum" sz="quarter" idx="12"/>
          </p:nvPr>
        </p:nvSpPr>
        <p:spPr/>
        <p:txBody>
          <a:bodyPr/>
          <a:lstStyle/>
          <a:p>
            <a:fld id="{1AD93096-5B34-4342-9326-69289CEAE4C2}" type="slidenum">
              <a:rPr lang="en-US" altLang="ja-JP" smtClean="0"/>
              <a:pPr/>
              <a:t>16</a:t>
            </a:fld>
            <a:endParaRPr lang="ja-JP" altLang="en-US" dirty="0"/>
          </a:p>
        </p:txBody>
      </p:sp>
      <p:pic>
        <p:nvPicPr>
          <p:cNvPr id="13" name="図 12">
            <a:extLst>
              <a:ext uri="{FF2B5EF4-FFF2-40B4-BE49-F238E27FC236}">
                <a16:creationId xmlns:a16="http://schemas.microsoft.com/office/drawing/2014/main" id="{FEE0617C-BE37-4782-B022-0719A036594E}"/>
              </a:ext>
            </a:extLst>
          </p:cNvPr>
          <p:cNvPicPr>
            <a:picLocks noChangeAspect="1"/>
          </p:cNvPicPr>
          <p:nvPr/>
        </p:nvPicPr>
        <p:blipFill>
          <a:blip r:embed="rId2"/>
          <a:stretch>
            <a:fillRect/>
          </a:stretch>
        </p:blipFill>
        <p:spPr>
          <a:xfrm>
            <a:off x="946158" y="2615115"/>
            <a:ext cx="5062686" cy="3323737"/>
          </a:xfrm>
          <a:prstGeom prst="rect">
            <a:avLst/>
          </a:prstGeom>
        </p:spPr>
      </p:pic>
      <p:sp>
        <p:nvSpPr>
          <p:cNvPr id="14" name="テキスト ボックス 13">
            <a:extLst>
              <a:ext uri="{FF2B5EF4-FFF2-40B4-BE49-F238E27FC236}">
                <a16:creationId xmlns:a16="http://schemas.microsoft.com/office/drawing/2014/main" id="{09CF2051-89CF-41A0-87AF-F24CC0A84E44}"/>
              </a:ext>
            </a:extLst>
          </p:cNvPr>
          <p:cNvSpPr txBox="1"/>
          <p:nvPr/>
        </p:nvSpPr>
        <p:spPr>
          <a:xfrm>
            <a:off x="562042" y="6093510"/>
            <a:ext cx="5621116" cy="646331"/>
          </a:xfrm>
          <a:prstGeom prst="rect">
            <a:avLst/>
          </a:prstGeom>
          <a:noFill/>
        </p:spPr>
        <p:txBody>
          <a:bodyPr wrap="square" rtlCol="0">
            <a:spAutoFit/>
          </a:bodyPr>
          <a:lstStyle/>
          <a:p>
            <a:r>
              <a:rPr lang="en-US" altLang="ja-JP" b="0" i="0" dirty="0">
                <a:effectLst/>
                <a:latin typeface="Hiragino Sans"/>
              </a:rPr>
              <a:t>Holt-</a:t>
            </a:r>
            <a:r>
              <a:rPr lang="en-US" altLang="ja-JP" b="0" i="0" dirty="0" err="1">
                <a:effectLst/>
                <a:latin typeface="Hiragino Sans"/>
              </a:rPr>
              <a:t>Lunstad</a:t>
            </a:r>
            <a:r>
              <a:rPr lang="en-US" altLang="ja-JP" b="0" i="0" dirty="0">
                <a:effectLst/>
                <a:latin typeface="Hiragino Sans"/>
              </a:rPr>
              <a:t> </a:t>
            </a:r>
            <a:r>
              <a:rPr lang="en-US" altLang="ja-JP" b="0" i="0" dirty="0" err="1">
                <a:effectLst/>
                <a:latin typeface="Hiragino Sans"/>
              </a:rPr>
              <a:t>J,et</a:t>
            </a:r>
            <a:r>
              <a:rPr lang="en-US" altLang="ja-JP" b="0" i="0" dirty="0">
                <a:effectLst/>
                <a:latin typeface="Hiragino Sans"/>
              </a:rPr>
              <a:t> </a:t>
            </a:r>
            <a:r>
              <a:rPr lang="en-US" altLang="ja-JP" b="0" i="0" dirty="0" err="1">
                <a:effectLst/>
                <a:latin typeface="Hiragino Sans"/>
              </a:rPr>
              <a:t>al.</a:t>
            </a:r>
            <a:r>
              <a:rPr lang="en-US" altLang="ja-JP" b="0" i="1" dirty="0" err="1">
                <a:effectLst/>
                <a:latin typeface="Times New Roman" panose="02020603050405020304" pitchFamily="18" charset="0"/>
              </a:rPr>
              <a:t>Perspect</a:t>
            </a:r>
            <a:r>
              <a:rPr lang="en-US" altLang="ja-JP" b="0" i="1" dirty="0">
                <a:effectLst/>
                <a:latin typeface="Times New Roman" panose="02020603050405020304" pitchFamily="18" charset="0"/>
              </a:rPr>
              <a:t> Psychol Sci</a:t>
            </a:r>
            <a:r>
              <a:rPr lang="en-US" altLang="ja-JP" b="0" i="0" dirty="0">
                <a:effectLst/>
                <a:latin typeface="Hiragino Sans"/>
              </a:rPr>
              <a:t> 2015;10: 227-237</a:t>
            </a:r>
          </a:p>
          <a:p>
            <a:r>
              <a:rPr kumimoji="1" lang="ja-JP" altLang="en-US" dirty="0">
                <a:latin typeface="Hiragino Sans"/>
              </a:rPr>
              <a:t>及び参考文献４</a:t>
            </a:r>
            <a:endParaRPr kumimoji="1" lang="ja-JP" altLang="en-US" dirty="0"/>
          </a:p>
        </p:txBody>
      </p:sp>
      <p:sp>
        <p:nvSpPr>
          <p:cNvPr id="12" name="テキスト ボックス 11">
            <a:extLst>
              <a:ext uri="{FF2B5EF4-FFF2-40B4-BE49-F238E27FC236}">
                <a16:creationId xmlns:a16="http://schemas.microsoft.com/office/drawing/2014/main" id="{7679BBEB-5BAD-4F99-B154-DA275301E8C7}"/>
              </a:ext>
            </a:extLst>
          </p:cNvPr>
          <p:cNvSpPr txBox="1"/>
          <p:nvPr/>
        </p:nvSpPr>
        <p:spPr>
          <a:xfrm>
            <a:off x="946158" y="2202131"/>
            <a:ext cx="5062686" cy="378886"/>
          </a:xfrm>
          <a:prstGeom prst="rect">
            <a:avLst/>
          </a:prstGeom>
          <a:noFill/>
        </p:spPr>
        <p:txBody>
          <a:bodyPr wrap="square">
            <a:spAutoFit/>
          </a:bodyPr>
          <a:lstStyle/>
          <a:p>
            <a:pPr algn="ctr" rtl="0">
              <a:defRPr sz="1862" b="0" i="0" u="none" strike="noStrike" kern="1200" spc="0" baseline="0">
                <a:solidFill>
                  <a:srgbClr val="FFFFFF">
                    <a:lumMod val="65000"/>
                    <a:lumOff val="35000"/>
                  </a:srgbClr>
                </a:solidFill>
                <a:latin typeface="+mn-lt"/>
                <a:ea typeface="+mn-ea"/>
                <a:cs typeface="+mn-cs"/>
              </a:defRPr>
            </a:pPr>
            <a:r>
              <a:rPr lang="ja-JP" altLang="en-US" dirty="0"/>
              <a:t>心理的ストレスによる死亡リスクの増加</a:t>
            </a:r>
            <a:endParaRPr lang="en-US" altLang="ja-JP" dirty="0"/>
          </a:p>
        </p:txBody>
      </p:sp>
      <p:sp>
        <p:nvSpPr>
          <p:cNvPr id="9" name="テキスト ボックス 8">
            <a:extLst>
              <a:ext uri="{FF2B5EF4-FFF2-40B4-BE49-F238E27FC236}">
                <a16:creationId xmlns:a16="http://schemas.microsoft.com/office/drawing/2014/main" id="{103200BC-EB13-4A46-BF02-23C5DF5A298F}"/>
              </a:ext>
            </a:extLst>
          </p:cNvPr>
          <p:cNvSpPr txBox="1"/>
          <p:nvPr/>
        </p:nvSpPr>
        <p:spPr>
          <a:xfrm>
            <a:off x="6528048" y="2998319"/>
            <a:ext cx="4717794" cy="258532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心理的ストレスを独立変数、死亡者数を従属変数とした研究成果を集めた</a:t>
            </a:r>
            <a:endParaRPr kumimoji="1" lang="en-US" altLang="ja-JP" dirty="0"/>
          </a:p>
          <a:p>
            <a:pPr marL="742950" lvl="1" indent="-285750">
              <a:buFont typeface="Arial" panose="020B0604020202020204" pitchFamily="34" charset="0"/>
              <a:buChar char="•"/>
            </a:pPr>
            <a:r>
              <a:rPr kumimoji="1" lang="ja-JP" altLang="en-US" dirty="0"/>
              <a:t>対象は</a:t>
            </a:r>
            <a:r>
              <a:rPr kumimoji="1" lang="en-US" altLang="ja-JP" dirty="0"/>
              <a:t>1980</a:t>
            </a:r>
            <a:r>
              <a:rPr kumimoji="1" lang="ja-JP" altLang="en-US" dirty="0"/>
              <a:t>年</a:t>
            </a:r>
            <a:r>
              <a:rPr kumimoji="1" lang="en-US" altLang="ja-JP" dirty="0"/>
              <a:t>1</a:t>
            </a:r>
            <a:r>
              <a:rPr kumimoji="1" lang="ja-JP" altLang="en-US" dirty="0"/>
              <a:t>月～</a:t>
            </a:r>
            <a:r>
              <a:rPr kumimoji="1" lang="en-US" altLang="ja-JP" dirty="0"/>
              <a:t>2014</a:t>
            </a:r>
            <a:r>
              <a:rPr kumimoji="1" lang="ja-JP" altLang="en-US" dirty="0"/>
              <a:t>年</a:t>
            </a:r>
            <a:r>
              <a:rPr kumimoji="1" lang="en-US" altLang="ja-JP" dirty="0"/>
              <a:t>2</a:t>
            </a:r>
            <a:r>
              <a:rPr kumimoji="1" lang="ja-JP" altLang="en-US" dirty="0"/>
              <a:t>月</a:t>
            </a:r>
            <a:endParaRPr kumimoji="1" lang="en-US" altLang="ja-JP" dirty="0"/>
          </a:p>
          <a:p>
            <a:pPr marL="742950" lvl="1" indent="-285750">
              <a:buFont typeface="Arial" panose="020B0604020202020204" pitchFamily="34" charset="0"/>
              <a:buChar char="•"/>
            </a:pPr>
            <a:r>
              <a:rPr kumimoji="1" lang="ja-JP" altLang="en-US" dirty="0"/>
              <a:t>自殺や事故などによる死亡を対象とした研究は除外</a:t>
            </a:r>
            <a:endParaRPr kumimoji="1" lang="en-US" altLang="ja-JP" dirty="0"/>
          </a:p>
          <a:p>
            <a:pPr marL="742950" lvl="1" indent="-285750">
              <a:buFont typeface="Arial" panose="020B0604020202020204" pitchFamily="34" charset="0"/>
              <a:buChar char="•"/>
            </a:pPr>
            <a:r>
              <a:rPr kumimoji="1" lang="ja-JP" altLang="en-US" dirty="0"/>
              <a:t>コントラストはより大きく、時間軸は長くなるようにデータを抽出</a:t>
            </a:r>
            <a:endParaRPr kumimoji="1" lang="en-US" altLang="ja-JP" dirty="0"/>
          </a:p>
          <a:p>
            <a:pPr marL="285750" indent="-285750">
              <a:buFont typeface="Arial" panose="020B0604020202020204" pitchFamily="34" charset="0"/>
              <a:buChar char="•"/>
            </a:pPr>
            <a:r>
              <a:rPr kumimoji="1" lang="ja-JP" altLang="en-US" dirty="0"/>
              <a:t>データから効果要素のオッズ比を求めた</a:t>
            </a:r>
            <a:endParaRPr kumimoji="1" lang="en-US" altLang="ja-JP" dirty="0"/>
          </a:p>
          <a:p>
            <a:r>
              <a:rPr kumimoji="1" lang="ja-JP" altLang="en-US" dirty="0"/>
              <a:t>　→このグラフは「増加割合」</a:t>
            </a:r>
            <a:endParaRPr kumimoji="1" lang="en-US" altLang="ja-JP" dirty="0"/>
          </a:p>
        </p:txBody>
      </p:sp>
    </p:spTree>
    <p:extLst>
      <p:ext uri="{BB962C8B-B14F-4D97-AF65-F5344CB8AC3E}">
        <p14:creationId xmlns:p14="http://schemas.microsoft.com/office/powerpoint/2010/main" val="213581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E76700-57EB-4E8F-9959-D366D3DBE7F1}"/>
              </a:ext>
            </a:extLst>
          </p:cNvPr>
          <p:cNvSpPr>
            <a:spLocks noGrp="1"/>
          </p:cNvSpPr>
          <p:nvPr>
            <p:ph type="title"/>
          </p:nvPr>
        </p:nvSpPr>
        <p:spPr/>
        <p:txBody>
          <a:bodyPr/>
          <a:lstStyle/>
          <a:p>
            <a:r>
              <a:rPr kumimoji="1" lang="ja-JP" altLang="en-US" dirty="0"/>
              <a:t>条件２：孤立・幽閉</a:t>
            </a:r>
          </a:p>
        </p:txBody>
      </p:sp>
      <p:sp>
        <p:nvSpPr>
          <p:cNvPr id="3" name="コンテンツ プレースホルダー 2">
            <a:extLst>
              <a:ext uri="{FF2B5EF4-FFF2-40B4-BE49-F238E27FC236}">
                <a16:creationId xmlns:a16="http://schemas.microsoft.com/office/drawing/2014/main" id="{945E877A-A4E7-4DE0-94E5-11A3F5E1A7A1}"/>
              </a:ext>
            </a:extLst>
          </p:cNvPr>
          <p:cNvSpPr>
            <a:spLocks noGrp="1"/>
          </p:cNvSpPr>
          <p:nvPr>
            <p:ph idx="1"/>
          </p:nvPr>
        </p:nvSpPr>
        <p:spPr/>
        <p:txBody>
          <a:bodyPr/>
          <a:lstStyle/>
          <a:p>
            <a:pPr algn="l"/>
            <a:r>
              <a:rPr lang="ja-JP" altLang="en-US" dirty="0"/>
              <a:t>故郷</a:t>
            </a:r>
            <a:r>
              <a:rPr lang="en-US" altLang="ja-JP" dirty="0"/>
              <a:t>(</a:t>
            </a:r>
            <a:r>
              <a:rPr lang="ja-JP" altLang="en-US" dirty="0"/>
              <a:t>地球</a:t>
            </a:r>
            <a:r>
              <a:rPr lang="en-US" altLang="ja-JP" dirty="0"/>
              <a:t>)</a:t>
            </a:r>
            <a:r>
              <a:rPr lang="ja-JP" altLang="en-US" dirty="0"/>
              <a:t>から離れて孤立→肉体的・精神的な影響は大丈夫なのだろうか？</a:t>
            </a:r>
            <a:endParaRPr kumimoji="1" lang="ja-JP" altLang="en-US" dirty="0"/>
          </a:p>
        </p:txBody>
      </p:sp>
      <p:sp>
        <p:nvSpPr>
          <p:cNvPr id="4" name="日付プレースホルダー 3">
            <a:extLst>
              <a:ext uri="{FF2B5EF4-FFF2-40B4-BE49-F238E27FC236}">
                <a16:creationId xmlns:a16="http://schemas.microsoft.com/office/drawing/2014/main" id="{60C4D903-F9E0-413E-BC84-6CBD3B6730FD}"/>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F3F4A7A-725F-47DE-9D2E-2B826D7DE64F}"/>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49FED3C2-FE3E-42F9-AAF4-C67F5FF37BC3}"/>
              </a:ext>
            </a:extLst>
          </p:cNvPr>
          <p:cNvSpPr>
            <a:spLocks noGrp="1"/>
          </p:cNvSpPr>
          <p:nvPr>
            <p:ph type="sldNum" sz="quarter" idx="12"/>
          </p:nvPr>
        </p:nvSpPr>
        <p:spPr/>
        <p:txBody>
          <a:bodyPr/>
          <a:lstStyle/>
          <a:p>
            <a:fld id="{1AD93096-5B34-4342-9326-69289CEAE4C2}" type="slidenum">
              <a:rPr lang="en-US" altLang="ja-JP" smtClean="0"/>
              <a:pPr/>
              <a:t>17</a:t>
            </a:fld>
            <a:endParaRPr lang="ja-JP" altLang="en-US" dirty="0"/>
          </a:p>
        </p:txBody>
      </p:sp>
      <p:graphicFrame>
        <p:nvGraphicFramePr>
          <p:cNvPr id="11" name="グラフ 10">
            <a:extLst>
              <a:ext uri="{FF2B5EF4-FFF2-40B4-BE49-F238E27FC236}">
                <a16:creationId xmlns:a16="http://schemas.microsoft.com/office/drawing/2014/main" id="{36EA7178-9113-4D18-95E1-23CE28BE0531}"/>
              </a:ext>
            </a:extLst>
          </p:cNvPr>
          <p:cNvGraphicFramePr/>
          <p:nvPr>
            <p:extLst>
              <p:ext uri="{D42A27DB-BD31-4B8C-83A1-F6EECF244321}">
                <p14:modId xmlns:p14="http://schemas.microsoft.com/office/powerpoint/2010/main" val="2419798605"/>
              </p:ext>
            </p:extLst>
          </p:nvPr>
        </p:nvGraphicFramePr>
        <p:xfrm>
          <a:off x="6411765" y="2202130"/>
          <a:ext cx="4949131" cy="421454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a:extLst>
              <a:ext uri="{FF2B5EF4-FFF2-40B4-BE49-F238E27FC236}">
                <a16:creationId xmlns:a16="http://schemas.microsoft.com/office/drawing/2014/main" id="{138A5975-E3F1-41C5-93E4-FC1BFC5C8051}"/>
              </a:ext>
            </a:extLst>
          </p:cNvPr>
          <p:cNvSpPr txBox="1"/>
          <p:nvPr/>
        </p:nvSpPr>
        <p:spPr>
          <a:xfrm>
            <a:off x="1062442" y="2732038"/>
            <a:ext cx="4717794" cy="313932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高齢者にアンケートを実施</a:t>
            </a:r>
            <a:endParaRPr kumimoji="1" lang="en-US" altLang="ja-JP" dirty="0"/>
          </a:p>
          <a:p>
            <a:pPr marL="742950" lvl="1" indent="-285750">
              <a:buFont typeface="Arial" panose="020B0604020202020204" pitchFamily="34" charset="0"/>
              <a:buChar char="•"/>
            </a:pPr>
            <a:r>
              <a:rPr kumimoji="1" lang="ja-JP" altLang="en-US" dirty="0"/>
              <a:t>歩行・自立・排泄が全て自立している方が対象</a:t>
            </a:r>
            <a:endParaRPr kumimoji="1" lang="en-US" altLang="ja-JP" dirty="0"/>
          </a:p>
          <a:p>
            <a:pPr marL="742950" lvl="1" indent="-285750">
              <a:buFont typeface="Arial" panose="020B0604020202020204" pitchFamily="34" charset="0"/>
              <a:buChar char="•"/>
            </a:pPr>
            <a:r>
              <a:rPr kumimoji="1" lang="ja-JP" altLang="en-US" dirty="0"/>
              <a:t>調査後１年間、要介護認定や死亡とならなかった方で分析</a:t>
            </a:r>
            <a:endParaRPr kumimoji="1" lang="en-US" altLang="ja-JP" dirty="0"/>
          </a:p>
          <a:p>
            <a:pPr marL="285750" indent="-285750">
              <a:buFont typeface="Arial" panose="020B0604020202020204" pitchFamily="34" charset="0"/>
              <a:buChar char="•"/>
            </a:pPr>
            <a:r>
              <a:rPr kumimoji="1" lang="ja-JP" altLang="en-US" dirty="0"/>
              <a:t>調査から</a:t>
            </a:r>
            <a:r>
              <a:rPr kumimoji="1" lang="en-US" altLang="ja-JP" dirty="0"/>
              <a:t>5</a:t>
            </a:r>
            <a:r>
              <a:rPr kumimoji="1" lang="ja-JP" altLang="en-US" dirty="0"/>
              <a:t>年後の時点で、認知症伴う要介護認定があったかどうかを確認しリスクの大きさを比較</a:t>
            </a:r>
            <a:endParaRPr kumimoji="1" lang="en-US" altLang="ja-JP" dirty="0"/>
          </a:p>
          <a:p>
            <a:pPr marL="742950" lvl="1" indent="-285750">
              <a:buFont typeface="Arial" panose="020B0604020202020204" pitchFamily="34" charset="0"/>
              <a:buChar char="•"/>
            </a:pPr>
            <a:r>
              <a:rPr kumimoji="1" lang="en-US" altLang="ja-JP" dirty="0"/>
              <a:t>Cox </a:t>
            </a:r>
            <a:r>
              <a:rPr kumimoji="1" lang="ja-JP" altLang="en-US" dirty="0"/>
              <a:t>ハザード回帰分析ステップワイズ法を用いた分析</a:t>
            </a:r>
            <a:endParaRPr kumimoji="1" lang="en-US" altLang="ja-JP" dirty="0"/>
          </a:p>
          <a:p>
            <a:pPr marL="742950" lvl="1" indent="-285750">
              <a:buFont typeface="Arial" panose="020B0604020202020204" pitchFamily="34" charset="0"/>
              <a:buChar char="•"/>
            </a:pPr>
            <a:endParaRPr kumimoji="1" lang="en-US" altLang="ja-JP" dirty="0"/>
          </a:p>
        </p:txBody>
      </p:sp>
      <p:sp>
        <p:nvSpPr>
          <p:cNvPr id="10" name="テキスト ボックス 9">
            <a:extLst>
              <a:ext uri="{FF2B5EF4-FFF2-40B4-BE49-F238E27FC236}">
                <a16:creationId xmlns:a16="http://schemas.microsoft.com/office/drawing/2014/main" id="{7FED29AA-4BF0-4427-A908-EF67602C0347}"/>
              </a:ext>
            </a:extLst>
          </p:cNvPr>
          <p:cNvSpPr txBox="1"/>
          <p:nvPr/>
        </p:nvSpPr>
        <p:spPr>
          <a:xfrm>
            <a:off x="6379804" y="6063734"/>
            <a:ext cx="4392488" cy="369332"/>
          </a:xfrm>
          <a:prstGeom prst="rect">
            <a:avLst/>
          </a:prstGeom>
          <a:noFill/>
        </p:spPr>
        <p:txBody>
          <a:bodyPr wrap="square">
            <a:spAutoFit/>
          </a:bodyPr>
          <a:lstStyle/>
          <a:p>
            <a:r>
              <a:rPr kumimoji="1" lang="ja-JP" altLang="en-US" dirty="0">
                <a:latin typeface="Hiragino Sans"/>
              </a:rPr>
              <a:t>参考文献４より</a:t>
            </a:r>
            <a:endParaRPr lang="ja-JP" altLang="en-US" dirty="0"/>
          </a:p>
        </p:txBody>
      </p:sp>
    </p:spTree>
    <p:extLst>
      <p:ext uri="{BB962C8B-B14F-4D97-AF65-F5344CB8AC3E}">
        <p14:creationId xmlns:p14="http://schemas.microsoft.com/office/powerpoint/2010/main" val="4319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910C7-EEBE-40D0-8341-CEEC606CDD87}"/>
              </a:ext>
            </a:extLst>
          </p:cNvPr>
          <p:cNvSpPr>
            <a:spLocks noGrp="1"/>
          </p:cNvSpPr>
          <p:nvPr>
            <p:ph type="title"/>
          </p:nvPr>
        </p:nvSpPr>
        <p:spPr/>
        <p:txBody>
          <a:bodyPr/>
          <a:lstStyle/>
          <a:p>
            <a:r>
              <a:rPr kumimoji="1" lang="ja-JP" altLang="en-US" dirty="0"/>
              <a:t>条件３：不適合・閉鎖環境</a:t>
            </a:r>
          </a:p>
        </p:txBody>
      </p:sp>
      <p:sp>
        <p:nvSpPr>
          <p:cNvPr id="3" name="コンテンツ プレースホルダー 2">
            <a:extLst>
              <a:ext uri="{FF2B5EF4-FFF2-40B4-BE49-F238E27FC236}">
                <a16:creationId xmlns:a16="http://schemas.microsoft.com/office/drawing/2014/main" id="{5B8B3087-23D2-4C11-B7BB-C380C64097BB}"/>
              </a:ext>
            </a:extLst>
          </p:cNvPr>
          <p:cNvSpPr>
            <a:spLocks noGrp="1"/>
          </p:cNvSpPr>
          <p:nvPr>
            <p:ph idx="1"/>
          </p:nvPr>
        </p:nvSpPr>
        <p:spPr>
          <a:xfrm>
            <a:off x="914400" y="1600200"/>
            <a:ext cx="9003898" cy="784852"/>
          </a:xfrm>
        </p:spPr>
        <p:txBody>
          <a:bodyPr>
            <a:normAutofit/>
          </a:bodyPr>
          <a:lstStyle/>
          <a:p>
            <a:pPr algn="l"/>
            <a:r>
              <a:rPr lang="ja-JP" altLang="en-US" dirty="0"/>
              <a:t>長期間生活する船内は常に衛生的でなければならない</a:t>
            </a:r>
            <a:endParaRPr lang="en-US" altLang="ja-JP" dirty="0"/>
          </a:p>
          <a:p>
            <a:pPr marL="397764" lvl="1" indent="0" algn="l">
              <a:buNone/>
            </a:pPr>
            <a:r>
              <a:rPr lang="en-US" altLang="ja-JP" dirty="0"/>
              <a:t>…</a:t>
            </a:r>
            <a:r>
              <a:rPr lang="ja-JP" altLang="en-US" dirty="0"/>
              <a:t>地球上でも厳しい基準がある</a:t>
            </a:r>
            <a:r>
              <a:rPr lang="en-US" altLang="ja-JP" dirty="0"/>
              <a:t>/</a:t>
            </a:r>
            <a:r>
              <a:rPr lang="ja-JP" altLang="en-US" dirty="0"/>
              <a:t>常に解決しようと試行錯誤</a:t>
            </a:r>
            <a:endParaRPr kumimoji="1" lang="ja-JP" altLang="en-US" dirty="0"/>
          </a:p>
        </p:txBody>
      </p:sp>
      <p:sp>
        <p:nvSpPr>
          <p:cNvPr id="4" name="日付プレースホルダー 3">
            <a:extLst>
              <a:ext uri="{FF2B5EF4-FFF2-40B4-BE49-F238E27FC236}">
                <a16:creationId xmlns:a16="http://schemas.microsoft.com/office/drawing/2014/main" id="{63E98502-721E-4C39-B9FE-112E65CE8EFA}"/>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17D8D5CC-DD55-4112-B0CD-2124CDA8D41A}"/>
              </a:ext>
            </a:extLst>
          </p:cNvPr>
          <p:cNvSpPr>
            <a:spLocks noGrp="1"/>
          </p:cNvSpPr>
          <p:nvPr>
            <p:ph type="ftr" sz="quarter" idx="11"/>
          </p:nvPr>
        </p:nvSpPr>
        <p:spPr>
          <a:xfrm>
            <a:off x="1219200" y="6416676"/>
            <a:ext cx="7416800" cy="365125"/>
          </a:xfrm>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6E7E1B17-CCE7-48B0-A4D7-CADAA6F38478}"/>
              </a:ext>
            </a:extLst>
          </p:cNvPr>
          <p:cNvSpPr>
            <a:spLocks noGrp="1"/>
          </p:cNvSpPr>
          <p:nvPr>
            <p:ph type="sldNum" sz="quarter" idx="12"/>
          </p:nvPr>
        </p:nvSpPr>
        <p:spPr/>
        <p:txBody>
          <a:bodyPr/>
          <a:lstStyle/>
          <a:p>
            <a:fld id="{1AD93096-5B34-4342-9326-69289CEAE4C2}" type="slidenum">
              <a:rPr lang="en-US" altLang="ja-JP" smtClean="0"/>
              <a:pPr/>
              <a:t>18</a:t>
            </a:fld>
            <a:endParaRPr lang="ja-JP" altLang="en-US" dirty="0"/>
          </a:p>
        </p:txBody>
      </p:sp>
      <p:graphicFrame>
        <p:nvGraphicFramePr>
          <p:cNvPr id="10" name="オブジェクト 9">
            <a:extLst>
              <a:ext uri="{FF2B5EF4-FFF2-40B4-BE49-F238E27FC236}">
                <a16:creationId xmlns:a16="http://schemas.microsoft.com/office/drawing/2014/main" id="{27AB1735-02DB-4AF2-9D74-F4B0321C271A}"/>
              </a:ext>
            </a:extLst>
          </p:cNvPr>
          <p:cNvGraphicFramePr>
            <a:graphicFrameLocks noChangeAspect="1"/>
          </p:cNvGraphicFramePr>
          <p:nvPr>
            <p:extLst>
              <p:ext uri="{D42A27DB-BD31-4B8C-83A1-F6EECF244321}">
                <p14:modId xmlns:p14="http://schemas.microsoft.com/office/powerpoint/2010/main" val="347521434"/>
              </p:ext>
            </p:extLst>
          </p:nvPr>
        </p:nvGraphicFramePr>
        <p:xfrm>
          <a:off x="5591944" y="2557051"/>
          <a:ext cx="5344392" cy="3778046"/>
        </p:xfrm>
        <a:graphic>
          <a:graphicData uri="http://schemas.openxmlformats.org/presentationml/2006/ole">
            <mc:AlternateContent xmlns:mc="http://schemas.openxmlformats.org/markup-compatibility/2006">
              <mc:Choice xmlns:v="urn:schemas-microsoft-com:vml" Requires="v">
                <p:oleObj name="Acrobat Document" r:id="rId2" imgW="11344081" imgH="8019745" progId="AcroExch.Document.DC">
                  <p:embed/>
                </p:oleObj>
              </mc:Choice>
              <mc:Fallback>
                <p:oleObj name="Acrobat Document" r:id="rId2" imgW="11344081" imgH="8019745" progId="AcroExch.Document.DC">
                  <p:embed/>
                  <p:pic>
                    <p:nvPicPr>
                      <p:cNvPr id="0" name=""/>
                      <p:cNvPicPr/>
                      <p:nvPr/>
                    </p:nvPicPr>
                    <p:blipFill>
                      <a:blip r:embed="rId3"/>
                      <a:stretch>
                        <a:fillRect/>
                      </a:stretch>
                    </p:blipFill>
                    <p:spPr>
                      <a:xfrm>
                        <a:off x="5591944" y="2557051"/>
                        <a:ext cx="5344392" cy="3778046"/>
                      </a:xfrm>
                      <a:prstGeom prst="rect">
                        <a:avLst/>
                      </a:prstGeom>
                    </p:spPr>
                  </p:pic>
                </p:oleObj>
              </mc:Fallback>
            </mc:AlternateContent>
          </a:graphicData>
        </a:graphic>
      </p:graphicFrame>
      <p:pic>
        <p:nvPicPr>
          <p:cNvPr id="12" name="図 11">
            <a:extLst>
              <a:ext uri="{FF2B5EF4-FFF2-40B4-BE49-F238E27FC236}">
                <a16:creationId xmlns:a16="http://schemas.microsoft.com/office/drawing/2014/main" id="{01AD356E-0C32-4ACD-B8AD-9EB8791D56EB}"/>
              </a:ext>
            </a:extLst>
          </p:cNvPr>
          <p:cNvPicPr>
            <a:picLocks noChangeAspect="1"/>
          </p:cNvPicPr>
          <p:nvPr/>
        </p:nvPicPr>
        <p:blipFill>
          <a:blip r:embed="rId4"/>
          <a:stretch>
            <a:fillRect/>
          </a:stretch>
        </p:blipFill>
        <p:spPr>
          <a:xfrm>
            <a:off x="10136236" y="1225164"/>
            <a:ext cx="1600200" cy="1600200"/>
          </a:xfrm>
          <a:prstGeom prst="rect">
            <a:avLst/>
          </a:prstGeom>
        </p:spPr>
      </p:pic>
      <p:pic>
        <p:nvPicPr>
          <p:cNvPr id="15" name="図 14">
            <a:extLst>
              <a:ext uri="{FF2B5EF4-FFF2-40B4-BE49-F238E27FC236}">
                <a16:creationId xmlns:a16="http://schemas.microsoft.com/office/drawing/2014/main" id="{1B910EB5-C97B-4F36-89CD-3600DBA72CB8}"/>
              </a:ext>
            </a:extLst>
          </p:cNvPr>
          <p:cNvPicPr>
            <a:picLocks noChangeAspect="1"/>
          </p:cNvPicPr>
          <p:nvPr/>
        </p:nvPicPr>
        <p:blipFill>
          <a:blip r:embed="rId5"/>
          <a:stretch>
            <a:fillRect/>
          </a:stretch>
        </p:blipFill>
        <p:spPr>
          <a:xfrm>
            <a:off x="407368" y="2388936"/>
            <a:ext cx="4966638" cy="3947841"/>
          </a:xfrm>
          <a:prstGeom prst="rect">
            <a:avLst/>
          </a:prstGeom>
        </p:spPr>
      </p:pic>
      <p:sp>
        <p:nvSpPr>
          <p:cNvPr id="16" name="テキスト ボックス 15">
            <a:extLst>
              <a:ext uri="{FF2B5EF4-FFF2-40B4-BE49-F238E27FC236}">
                <a16:creationId xmlns:a16="http://schemas.microsoft.com/office/drawing/2014/main" id="{4CD23395-D7F3-4EA3-9B7E-5578897879AC}"/>
              </a:ext>
            </a:extLst>
          </p:cNvPr>
          <p:cNvSpPr txBox="1"/>
          <p:nvPr/>
        </p:nvSpPr>
        <p:spPr>
          <a:xfrm>
            <a:off x="407368" y="6331213"/>
            <a:ext cx="4966638" cy="307777"/>
          </a:xfrm>
          <a:prstGeom prst="rect">
            <a:avLst/>
          </a:prstGeom>
          <a:noFill/>
        </p:spPr>
        <p:txBody>
          <a:bodyPr wrap="square" rtlCol="0">
            <a:spAutoFit/>
          </a:bodyPr>
          <a:lstStyle/>
          <a:p>
            <a:r>
              <a:rPr kumimoji="1" lang="en-US" altLang="ja-JP" sz="1400" dirty="0">
                <a:hlinkClick r:id="rId6"/>
              </a:rPr>
              <a:t>https://www.env.go.jp/kijun/taiki.html</a:t>
            </a:r>
            <a:endParaRPr kumimoji="1" lang="ja-JP" altLang="en-US" sz="1400" dirty="0"/>
          </a:p>
        </p:txBody>
      </p:sp>
      <p:sp>
        <p:nvSpPr>
          <p:cNvPr id="7" name="テキスト ボックス 6">
            <a:extLst>
              <a:ext uri="{FF2B5EF4-FFF2-40B4-BE49-F238E27FC236}">
                <a16:creationId xmlns:a16="http://schemas.microsoft.com/office/drawing/2014/main" id="{D211E992-029B-415C-943F-5F2A8C534A69}"/>
              </a:ext>
            </a:extLst>
          </p:cNvPr>
          <p:cNvSpPr txBox="1"/>
          <p:nvPr/>
        </p:nvSpPr>
        <p:spPr>
          <a:xfrm>
            <a:off x="4275596" y="52620"/>
            <a:ext cx="7977088" cy="369332"/>
          </a:xfrm>
          <a:prstGeom prst="rect">
            <a:avLst/>
          </a:prstGeom>
          <a:noFill/>
        </p:spPr>
        <p:txBody>
          <a:bodyPr wrap="square" rtlCol="0">
            <a:spAutoFit/>
          </a:bodyPr>
          <a:lstStyle/>
          <a:p>
            <a:r>
              <a:rPr lang="en-US" altLang="ja-JP" dirty="0">
                <a:hlinkClick r:id="rId7"/>
              </a:rPr>
              <a:t>TOP</a:t>
            </a:r>
            <a:r>
              <a:rPr lang="ja-JP" altLang="en-US" dirty="0">
                <a:hlinkClick r:id="rId7"/>
              </a:rPr>
              <a:t>（地図表示） </a:t>
            </a:r>
            <a:r>
              <a:rPr lang="en-US" altLang="ja-JP" dirty="0">
                <a:hlinkClick r:id="rId7"/>
              </a:rPr>
              <a:t>| </a:t>
            </a:r>
            <a:r>
              <a:rPr lang="ja-JP" altLang="en-US" dirty="0">
                <a:hlinkClick r:id="rId7"/>
              </a:rPr>
              <a:t>札幌市大気環境観測データ速報システム </a:t>
            </a:r>
            <a:r>
              <a:rPr lang="en-US" altLang="ja-JP" dirty="0">
                <a:hlinkClick r:id="rId7"/>
              </a:rPr>
              <a:t>(city.sapporo.jp)</a:t>
            </a:r>
            <a:endParaRPr kumimoji="1" lang="ja-JP" altLang="en-US" dirty="0"/>
          </a:p>
        </p:txBody>
      </p:sp>
    </p:spTree>
    <p:extLst>
      <p:ext uri="{BB962C8B-B14F-4D97-AF65-F5344CB8AC3E}">
        <p14:creationId xmlns:p14="http://schemas.microsoft.com/office/powerpoint/2010/main" val="175565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7826D1-13C2-429A-92C0-0419FDF45E44}"/>
              </a:ext>
            </a:extLst>
          </p:cNvPr>
          <p:cNvSpPr>
            <a:spLocks noGrp="1"/>
          </p:cNvSpPr>
          <p:nvPr>
            <p:ph type="body" idx="1"/>
          </p:nvPr>
        </p:nvSpPr>
        <p:spPr/>
        <p:txBody>
          <a:bodyPr/>
          <a:lstStyle/>
          <a:p>
            <a:r>
              <a:rPr kumimoji="1" lang="ja-JP" altLang="en-US" dirty="0"/>
              <a:t>二酸化硫黄</a:t>
            </a:r>
          </a:p>
        </p:txBody>
      </p:sp>
      <p:sp>
        <p:nvSpPr>
          <p:cNvPr id="3" name="テキスト プレースホルダー 2">
            <a:extLst>
              <a:ext uri="{FF2B5EF4-FFF2-40B4-BE49-F238E27FC236}">
                <a16:creationId xmlns:a16="http://schemas.microsoft.com/office/drawing/2014/main" id="{105C56CE-0998-4002-A3C8-974C6FA4DFB9}"/>
              </a:ext>
            </a:extLst>
          </p:cNvPr>
          <p:cNvSpPr>
            <a:spLocks noGrp="1"/>
          </p:cNvSpPr>
          <p:nvPr>
            <p:ph type="body" sz="half" idx="2"/>
          </p:nvPr>
        </p:nvSpPr>
        <p:spPr>
          <a:xfrm>
            <a:off x="604083" y="3697893"/>
            <a:ext cx="5389033" cy="639762"/>
          </a:xfrm>
        </p:spPr>
        <p:txBody>
          <a:bodyPr/>
          <a:lstStyle/>
          <a:p>
            <a:r>
              <a:rPr kumimoji="1" lang="ja-JP" altLang="en-US" dirty="0"/>
              <a:t>一酸化炭素</a:t>
            </a:r>
          </a:p>
        </p:txBody>
      </p:sp>
      <p:sp>
        <p:nvSpPr>
          <p:cNvPr id="4" name="コンテンツ プレースホルダー 3">
            <a:extLst>
              <a:ext uri="{FF2B5EF4-FFF2-40B4-BE49-F238E27FC236}">
                <a16:creationId xmlns:a16="http://schemas.microsoft.com/office/drawing/2014/main" id="{C74746B1-EF8F-4BEE-9DED-213E97B172A7}"/>
              </a:ext>
            </a:extLst>
          </p:cNvPr>
          <p:cNvSpPr>
            <a:spLocks noGrp="1"/>
          </p:cNvSpPr>
          <p:nvPr>
            <p:ph sz="quarter" idx="3"/>
          </p:nvPr>
        </p:nvSpPr>
        <p:spPr>
          <a:xfrm>
            <a:off x="609600" y="2459037"/>
            <a:ext cx="5386917" cy="1185987"/>
          </a:xfrm>
        </p:spPr>
        <p:txBody>
          <a:bodyPr/>
          <a:lstStyle/>
          <a:p>
            <a:r>
              <a:rPr kumimoji="1" lang="ja-JP" altLang="en-US" dirty="0"/>
              <a:t>地球上で大問題→酸性雨</a:t>
            </a:r>
            <a:endParaRPr kumimoji="1" lang="en-US" altLang="ja-JP" dirty="0"/>
          </a:p>
          <a:p>
            <a:pPr lvl="1"/>
            <a:r>
              <a:rPr kumimoji="1" lang="ja-JP" altLang="en-US" dirty="0"/>
              <a:t>宇宙空間でこれが「大問題」というほど発生するかはまた別に検討するべきこと</a:t>
            </a:r>
            <a:endParaRPr kumimoji="1" lang="en-US" altLang="ja-JP" dirty="0"/>
          </a:p>
          <a:p>
            <a:endParaRPr kumimoji="1" lang="en-US" altLang="ja-JP" dirty="0"/>
          </a:p>
          <a:p>
            <a:endParaRPr kumimoji="1" lang="ja-JP" altLang="en-US" dirty="0"/>
          </a:p>
        </p:txBody>
      </p:sp>
      <p:sp>
        <p:nvSpPr>
          <p:cNvPr id="5" name="コンテンツ プレースホルダー 4">
            <a:extLst>
              <a:ext uri="{FF2B5EF4-FFF2-40B4-BE49-F238E27FC236}">
                <a16:creationId xmlns:a16="http://schemas.microsoft.com/office/drawing/2014/main" id="{2B2B6ECD-2B62-4D13-8F85-87368A78B542}"/>
              </a:ext>
            </a:extLst>
          </p:cNvPr>
          <p:cNvSpPr>
            <a:spLocks noGrp="1"/>
          </p:cNvSpPr>
          <p:nvPr>
            <p:ph sz="quarter" idx="4"/>
          </p:nvPr>
        </p:nvSpPr>
        <p:spPr>
          <a:xfrm>
            <a:off x="604083" y="4310346"/>
            <a:ext cx="5389033" cy="1041971"/>
          </a:xfrm>
        </p:spPr>
        <p:txBody>
          <a:bodyPr/>
          <a:lstStyle/>
          <a:p>
            <a:r>
              <a:rPr kumimoji="1" lang="ja-JP" altLang="en-US" dirty="0"/>
              <a:t>一酸化炭素中毒は死につながる</a:t>
            </a:r>
            <a:endParaRPr kumimoji="1" lang="en-US" altLang="ja-JP" dirty="0"/>
          </a:p>
          <a:p>
            <a:r>
              <a:rPr kumimoji="1" lang="ja-JP" altLang="en-US" dirty="0"/>
              <a:t>「気が付かない」のが最大の怖さ？</a:t>
            </a:r>
            <a:endParaRPr kumimoji="1" lang="en-US" altLang="ja-JP" dirty="0"/>
          </a:p>
          <a:p>
            <a:pPr marL="68580" indent="0">
              <a:buNone/>
            </a:pPr>
            <a:endParaRPr kumimoji="1" lang="ja-JP" altLang="en-US" dirty="0"/>
          </a:p>
        </p:txBody>
      </p:sp>
      <p:sp>
        <p:nvSpPr>
          <p:cNvPr id="6" name="日付プレースホルダー 5">
            <a:extLst>
              <a:ext uri="{FF2B5EF4-FFF2-40B4-BE49-F238E27FC236}">
                <a16:creationId xmlns:a16="http://schemas.microsoft.com/office/drawing/2014/main" id="{FC8F6890-1E7D-492B-A867-3679BA03932C}"/>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651CFE40-317A-4C25-9101-8E05372E58D2}"/>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C158D96B-4FC4-4226-A5F4-1B96FECFA4CD}"/>
              </a:ext>
            </a:extLst>
          </p:cNvPr>
          <p:cNvSpPr>
            <a:spLocks noGrp="1"/>
          </p:cNvSpPr>
          <p:nvPr>
            <p:ph type="sldNum" sz="quarter" idx="12"/>
          </p:nvPr>
        </p:nvSpPr>
        <p:spPr/>
        <p:txBody>
          <a:bodyPr/>
          <a:lstStyle/>
          <a:p>
            <a:fld id="{1AD93096-5B34-4342-9326-69289CEAE4C2}" type="slidenum">
              <a:rPr lang="en-US" altLang="ja-JP" smtClean="0"/>
              <a:pPr/>
              <a:t>19</a:t>
            </a:fld>
            <a:endParaRPr lang="ja-JP" altLang="en-US" dirty="0"/>
          </a:p>
        </p:txBody>
      </p:sp>
      <p:sp>
        <p:nvSpPr>
          <p:cNvPr id="9" name="タイトル 8">
            <a:extLst>
              <a:ext uri="{FF2B5EF4-FFF2-40B4-BE49-F238E27FC236}">
                <a16:creationId xmlns:a16="http://schemas.microsoft.com/office/drawing/2014/main" id="{10330CEA-3354-4893-892C-A1E80F7791C7}"/>
              </a:ext>
            </a:extLst>
          </p:cNvPr>
          <p:cNvSpPr>
            <a:spLocks noGrp="1"/>
          </p:cNvSpPr>
          <p:nvPr>
            <p:ph type="title"/>
          </p:nvPr>
        </p:nvSpPr>
        <p:spPr/>
        <p:txBody>
          <a:bodyPr/>
          <a:lstStyle/>
          <a:p>
            <a:r>
              <a:rPr lang="ja-JP" altLang="en-US" dirty="0"/>
              <a:t>条件３：</a:t>
            </a:r>
            <a:r>
              <a:rPr kumimoji="1" lang="ja-JP" altLang="en-US" dirty="0"/>
              <a:t>不適合・閉鎖環境</a:t>
            </a:r>
          </a:p>
        </p:txBody>
      </p:sp>
      <p:graphicFrame>
        <p:nvGraphicFramePr>
          <p:cNvPr id="11" name="表 11">
            <a:extLst>
              <a:ext uri="{FF2B5EF4-FFF2-40B4-BE49-F238E27FC236}">
                <a16:creationId xmlns:a16="http://schemas.microsoft.com/office/drawing/2014/main" id="{5889884E-3039-4F58-B095-604988D126F8}"/>
              </a:ext>
            </a:extLst>
          </p:cNvPr>
          <p:cNvGraphicFramePr>
            <a:graphicFrameLocks noGrp="1"/>
          </p:cNvGraphicFramePr>
          <p:nvPr>
            <p:extLst>
              <p:ext uri="{D42A27DB-BD31-4B8C-83A1-F6EECF244321}">
                <p14:modId xmlns:p14="http://schemas.microsoft.com/office/powerpoint/2010/main" val="3045271886"/>
              </p:ext>
            </p:extLst>
          </p:nvPr>
        </p:nvGraphicFramePr>
        <p:xfrm>
          <a:off x="5879976" y="2095440"/>
          <a:ext cx="6048671" cy="2966720"/>
        </p:xfrm>
        <a:graphic>
          <a:graphicData uri="http://schemas.openxmlformats.org/drawingml/2006/table">
            <a:tbl>
              <a:tblPr firstRow="1" bandRow="1">
                <a:tableStyleId>{00A15C55-8517-42AA-B614-E9B94910E393}</a:tableStyleId>
              </a:tblPr>
              <a:tblGrid>
                <a:gridCol w="1350028">
                  <a:extLst>
                    <a:ext uri="{9D8B030D-6E8A-4147-A177-3AD203B41FA5}">
                      <a16:colId xmlns:a16="http://schemas.microsoft.com/office/drawing/2014/main" val="824981434"/>
                    </a:ext>
                  </a:extLst>
                </a:gridCol>
                <a:gridCol w="4698643">
                  <a:extLst>
                    <a:ext uri="{9D8B030D-6E8A-4147-A177-3AD203B41FA5}">
                      <a16:colId xmlns:a16="http://schemas.microsoft.com/office/drawing/2014/main" val="3524617024"/>
                    </a:ext>
                  </a:extLst>
                </a:gridCol>
              </a:tblGrid>
              <a:tr h="370840">
                <a:tc>
                  <a:txBody>
                    <a:bodyPr/>
                    <a:lstStyle/>
                    <a:p>
                      <a:r>
                        <a:rPr kumimoji="1" lang="en-US" altLang="ja-JP" dirty="0"/>
                        <a:t>CO</a:t>
                      </a:r>
                      <a:r>
                        <a:rPr kumimoji="1" lang="ja-JP" altLang="en-US" dirty="0"/>
                        <a:t>濃度</a:t>
                      </a:r>
                      <a:r>
                        <a:rPr kumimoji="1" lang="en-US" altLang="ja-JP" dirty="0"/>
                        <a:t>[%]</a:t>
                      </a:r>
                      <a:endParaRPr kumimoji="1" lang="ja-JP" altLang="en-US" dirty="0"/>
                    </a:p>
                  </a:txBody>
                  <a:tcPr/>
                </a:tc>
                <a:tc>
                  <a:txBody>
                    <a:bodyPr/>
                    <a:lstStyle/>
                    <a:p>
                      <a:r>
                        <a:rPr kumimoji="1" lang="ja-JP" altLang="en-US" dirty="0"/>
                        <a:t>症状</a:t>
                      </a:r>
                    </a:p>
                  </a:txBody>
                  <a:tcPr/>
                </a:tc>
                <a:extLst>
                  <a:ext uri="{0D108BD9-81ED-4DB2-BD59-A6C34878D82A}">
                    <a16:rowId xmlns:a16="http://schemas.microsoft.com/office/drawing/2014/main" val="3370267763"/>
                  </a:ext>
                </a:extLst>
              </a:tr>
              <a:tr h="370840">
                <a:tc>
                  <a:txBody>
                    <a:bodyPr/>
                    <a:lstStyle/>
                    <a:p>
                      <a:r>
                        <a:rPr kumimoji="1" lang="en-US" altLang="ja-JP" dirty="0"/>
                        <a:t>0.02</a:t>
                      </a:r>
                      <a:endParaRPr kumimoji="1" lang="ja-JP" altLang="en-US" dirty="0"/>
                    </a:p>
                  </a:txBody>
                  <a:tcPr/>
                </a:tc>
                <a:tc>
                  <a:txBody>
                    <a:bodyPr/>
                    <a:lstStyle/>
                    <a:p>
                      <a:r>
                        <a:rPr kumimoji="1" lang="en-US" altLang="ja-JP" dirty="0"/>
                        <a:t>2</a:t>
                      </a:r>
                      <a:r>
                        <a:rPr kumimoji="1" lang="ja-JP" altLang="en-US" dirty="0"/>
                        <a:t>～</a:t>
                      </a:r>
                      <a:r>
                        <a:rPr kumimoji="1" lang="en-US" altLang="ja-JP" dirty="0"/>
                        <a:t>3</a:t>
                      </a:r>
                      <a:r>
                        <a:rPr kumimoji="1" lang="ja-JP" altLang="en-US" dirty="0"/>
                        <a:t>時間以内に軽い頭痛</a:t>
                      </a:r>
                    </a:p>
                  </a:txBody>
                  <a:tcPr/>
                </a:tc>
                <a:extLst>
                  <a:ext uri="{0D108BD9-81ED-4DB2-BD59-A6C34878D82A}">
                    <a16:rowId xmlns:a16="http://schemas.microsoft.com/office/drawing/2014/main" val="1624507667"/>
                  </a:ext>
                </a:extLst>
              </a:tr>
              <a:tr h="370840">
                <a:tc>
                  <a:txBody>
                    <a:bodyPr/>
                    <a:lstStyle/>
                    <a:p>
                      <a:r>
                        <a:rPr kumimoji="1" lang="en-US" altLang="ja-JP" dirty="0"/>
                        <a:t>0.04</a:t>
                      </a:r>
                      <a:endParaRPr kumimoji="1" lang="ja-JP" altLang="en-US" dirty="0"/>
                    </a:p>
                  </a:txBody>
                  <a:tcPr/>
                </a:tc>
                <a:tc>
                  <a:txBody>
                    <a:bodyPr/>
                    <a:lstStyle/>
                    <a:p>
                      <a:r>
                        <a:rPr kumimoji="1" lang="en-US" altLang="ja-JP" dirty="0"/>
                        <a:t>1</a:t>
                      </a:r>
                      <a:r>
                        <a:rPr kumimoji="1" lang="ja-JP" altLang="en-US" dirty="0"/>
                        <a:t>～</a:t>
                      </a:r>
                      <a:r>
                        <a:rPr kumimoji="1" lang="en-US" altLang="ja-JP" dirty="0"/>
                        <a:t>2</a:t>
                      </a:r>
                      <a:r>
                        <a:rPr kumimoji="1" lang="ja-JP" altLang="en-US" dirty="0"/>
                        <a:t>時間で前頭痛、</a:t>
                      </a:r>
                      <a:r>
                        <a:rPr kumimoji="1" lang="en-US" altLang="ja-JP" dirty="0"/>
                        <a:t>2.5</a:t>
                      </a:r>
                      <a:r>
                        <a:rPr kumimoji="1" lang="ja-JP" altLang="en-US" dirty="0"/>
                        <a:t>～</a:t>
                      </a:r>
                      <a:r>
                        <a:rPr kumimoji="1" lang="en-US" altLang="ja-JP" dirty="0"/>
                        <a:t>3.5</a:t>
                      </a:r>
                      <a:r>
                        <a:rPr kumimoji="1" lang="ja-JP" altLang="en-US" dirty="0"/>
                        <a:t>時間で後頭痛</a:t>
                      </a:r>
                    </a:p>
                  </a:txBody>
                  <a:tcPr/>
                </a:tc>
                <a:extLst>
                  <a:ext uri="{0D108BD9-81ED-4DB2-BD59-A6C34878D82A}">
                    <a16:rowId xmlns:a16="http://schemas.microsoft.com/office/drawing/2014/main" val="948161818"/>
                  </a:ext>
                </a:extLst>
              </a:tr>
              <a:tr h="370840">
                <a:tc>
                  <a:txBody>
                    <a:bodyPr/>
                    <a:lstStyle/>
                    <a:p>
                      <a:r>
                        <a:rPr kumimoji="1" lang="en-US" altLang="ja-JP" dirty="0"/>
                        <a:t>0.08</a:t>
                      </a:r>
                      <a:endParaRPr kumimoji="1" lang="ja-JP" altLang="en-US" dirty="0"/>
                    </a:p>
                  </a:txBody>
                  <a:tcPr/>
                </a:tc>
                <a:tc>
                  <a:txBody>
                    <a:bodyPr/>
                    <a:lstStyle/>
                    <a:p>
                      <a:r>
                        <a:rPr kumimoji="1" lang="en-US" altLang="ja-JP" dirty="0"/>
                        <a:t>45</a:t>
                      </a:r>
                      <a:r>
                        <a:rPr kumimoji="1" lang="ja-JP" altLang="en-US" dirty="0"/>
                        <a:t>分で頭痛・めまい・吐き気、</a:t>
                      </a:r>
                      <a:r>
                        <a:rPr kumimoji="1" lang="en-US" altLang="ja-JP" dirty="0"/>
                        <a:t>2</a:t>
                      </a:r>
                      <a:r>
                        <a:rPr kumimoji="1" lang="ja-JP" altLang="en-US" dirty="0"/>
                        <a:t>時間で失神</a:t>
                      </a:r>
                    </a:p>
                  </a:txBody>
                  <a:tcPr/>
                </a:tc>
                <a:extLst>
                  <a:ext uri="{0D108BD9-81ED-4DB2-BD59-A6C34878D82A}">
                    <a16:rowId xmlns:a16="http://schemas.microsoft.com/office/drawing/2014/main" val="983242621"/>
                  </a:ext>
                </a:extLst>
              </a:tr>
              <a:tr h="370840">
                <a:tc>
                  <a:txBody>
                    <a:bodyPr/>
                    <a:lstStyle/>
                    <a:p>
                      <a:r>
                        <a:rPr kumimoji="1" lang="en-US" altLang="ja-JP" dirty="0"/>
                        <a:t>0.16</a:t>
                      </a:r>
                      <a:endParaRPr kumimoji="1" lang="ja-JP" altLang="en-US" dirty="0"/>
                    </a:p>
                  </a:txBody>
                  <a:tcPr/>
                </a:tc>
                <a:tc>
                  <a:txBody>
                    <a:bodyPr/>
                    <a:lstStyle/>
                    <a:p>
                      <a:r>
                        <a:rPr kumimoji="1" lang="en-US" altLang="ja-JP" dirty="0"/>
                        <a:t>20</a:t>
                      </a:r>
                      <a:r>
                        <a:rPr kumimoji="1" lang="ja-JP" altLang="en-US" dirty="0"/>
                        <a:t>分で頭痛・めまい・吐き気、</a:t>
                      </a:r>
                      <a:r>
                        <a:rPr kumimoji="1" lang="en-US" altLang="ja-JP" dirty="0"/>
                        <a:t>2</a:t>
                      </a:r>
                      <a:r>
                        <a:rPr kumimoji="1" lang="ja-JP" altLang="en-US" dirty="0"/>
                        <a:t>時間で失神</a:t>
                      </a:r>
                    </a:p>
                  </a:txBody>
                  <a:tcPr/>
                </a:tc>
                <a:extLst>
                  <a:ext uri="{0D108BD9-81ED-4DB2-BD59-A6C34878D82A}">
                    <a16:rowId xmlns:a16="http://schemas.microsoft.com/office/drawing/2014/main" val="1210253128"/>
                  </a:ext>
                </a:extLst>
              </a:tr>
              <a:tr h="370840">
                <a:tc>
                  <a:txBody>
                    <a:bodyPr/>
                    <a:lstStyle/>
                    <a:p>
                      <a:r>
                        <a:rPr kumimoji="1" lang="en-US" altLang="ja-JP" dirty="0"/>
                        <a:t>0.32</a:t>
                      </a:r>
                      <a:endParaRPr kumimoji="1" lang="ja-JP" altLang="en-US" dirty="0"/>
                    </a:p>
                  </a:txBody>
                  <a:tcPr/>
                </a:tc>
                <a:tc>
                  <a:txBody>
                    <a:bodyPr/>
                    <a:lstStyle/>
                    <a:p>
                      <a:r>
                        <a:rPr kumimoji="1" lang="en-US" altLang="ja-JP" dirty="0"/>
                        <a:t>5</a:t>
                      </a:r>
                      <a:r>
                        <a:rPr kumimoji="1" lang="ja-JP" altLang="en-US" dirty="0"/>
                        <a:t>～</a:t>
                      </a:r>
                      <a:r>
                        <a:rPr kumimoji="1" lang="en-US" altLang="ja-JP" dirty="0"/>
                        <a:t>10</a:t>
                      </a:r>
                      <a:r>
                        <a:rPr kumimoji="1" lang="ja-JP" altLang="en-US" dirty="0"/>
                        <a:t>分で頭痛・めまい、</a:t>
                      </a:r>
                      <a:r>
                        <a:rPr kumimoji="1" lang="en-US" altLang="ja-JP" dirty="0"/>
                        <a:t>30</a:t>
                      </a:r>
                      <a:r>
                        <a:rPr kumimoji="1" lang="ja-JP" altLang="en-US" dirty="0"/>
                        <a:t>分で致死</a:t>
                      </a:r>
                    </a:p>
                  </a:txBody>
                  <a:tcPr/>
                </a:tc>
                <a:extLst>
                  <a:ext uri="{0D108BD9-81ED-4DB2-BD59-A6C34878D82A}">
                    <a16:rowId xmlns:a16="http://schemas.microsoft.com/office/drawing/2014/main" val="1032822622"/>
                  </a:ext>
                </a:extLst>
              </a:tr>
              <a:tr h="370840">
                <a:tc>
                  <a:txBody>
                    <a:bodyPr/>
                    <a:lstStyle/>
                    <a:p>
                      <a:r>
                        <a:rPr kumimoji="1" lang="en-US" altLang="ja-JP" dirty="0"/>
                        <a:t>0.64</a:t>
                      </a:r>
                      <a:endParaRPr kumimoji="1" lang="ja-JP" altLang="en-US" dirty="0"/>
                    </a:p>
                  </a:txBody>
                  <a:tcPr/>
                </a:tc>
                <a:tc>
                  <a:txBody>
                    <a:bodyPr/>
                    <a:lstStyle/>
                    <a:p>
                      <a:r>
                        <a:rPr kumimoji="1" lang="en-US" altLang="ja-JP" dirty="0"/>
                        <a:t>1</a:t>
                      </a:r>
                      <a:r>
                        <a:rPr kumimoji="1" lang="ja-JP" altLang="en-US" dirty="0"/>
                        <a:t>～</a:t>
                      </a:r>
                      <a:r>
                        <a:rPr kumimoji="1" lang="en-US" altLang="ja-JP" dirty="0"/>
                        <a:t>2</a:t>
                      </a:r>
                      <a:r>
                        <a:rPr kumimoji="1" lang="ja-JP" altLang="en-US" dirty="0"/>
                        <a:t>分で頭痛・めまい、</a:t>
                      </a:r>
                      <a:r>
                        <a:rPr kumimoji="1" lang="en-US" altLang="ja-JP" dirty="0"/>
                        <a:t>10</a:t>
                      </a:r>
                      <a:r>
                        <a:rPr kumimoji="1" lang="ja-JP" altLang="en-US" dirty="0"/>
                        <a:t>～</a:t>
                      </a:r>
                      <a:r>
                        <a:rPr kumimoji="1" lang="en-US" altLang="ja-JP" dirty="0"/>
                        <a:t>15</a:t>
                      </a:r>
                      <a:r>
                        <a:rPr kumimoji="1" lang="ja-JP" altLang="en-US" dirty="0"/>
                        <a:t>分で致死</a:t>
                      </a:r>
                    </a:p>
                  </a:txBody>
                  <a:tcPr/>
                </a:tc>
                <a:extLst>
                  <a:ext uri="{0D108BD9-81ED-4DB2-BD59-A6C34878D82A}">
                    <a16:rowId xmlns:a16="http://schemas.microsoft.com/office/drawing/2014/main" val="3424172707"/>
                  </a:ext>
                </a:extLst>
              </a:tr>
              <a:tr h="370840">
                <a:tc>
                  <a:txBody>
                    <a:bodyPr/>
                    <a:lstStyle/>
                    <a:p>
                      <a:r>
                        <a:rPr kumimoji="1" lang="en-US" altLang="ja-JP" dirty="0"/>
                        <a:t>1.28</a:t>
                      </a:r>
                      <a:endParaRPr kumimoji="1" lang="ja-JP" altLang="en-US" dirty="0"/>
                    </a:p>
                  </a:txBody>
                  <a:tcPr/>
                </a:tc>
                <a:tc>
                  <a:txBody>
                    <a:bodyPr/>
                    <a:lstStyle/>
                    <a:p>
                      <a:r>
                        <a:rPr kumimoji="1" lang="en-US" altLang="ja-JP" dirty="0"/>
                        <a:t>1</a:t>
                      </a:r>
                      <a:r>
                        <a:rPr kumimoji="1" lang="ja-JP" altLang="en-US" dirty="0"/>
                        <a:t>～</a:t>
                      </a:r>
                      <a:r>
                        <a:rPr kumimoji="1" lang="en-US" altLang="ja-JP" dirty="0"/>
                        <a:t>3</a:t>
                      </a:r>
                      <a:r>
                        <a:rPr kumimoji="1" lang="ja-JP" altLang="en-US" dirty="0"/>
                        <a:t>分で死亡</a:t>
                      </a:r>
                    </a:p>
                  </a:txBody>
                  <a:tcPr/>
                </a:tc>
                <a:extLst>
                  <a:ext uri="{0D108BD9-81ED-4DB2-BD59-A6C34878D82A}">
                    <a16:rowId xmlns:a16="http://schemas.microsoft.com/office/drawing/2014/main" val="2838330079"/>
                  </a:ext>
                </a:extLst>
              </a:tr>
            </a:tbl>
          </a:graphicData>
        </a:graphic>
      </p:graphicFrame>
    </p:spTree>
    <p:extLst>
      <p:ext uri="{BB962C8B-B14F-4D97-AF65-F5344CB8AC3E}">
        <p14:creationId xmlns:p14="http://schemas.microsoft.com/office/powerpoint/2010/main" val="346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t>地球から外に出る試みの歴史</a:t>
            </a:r>
            <a:r>
              <a:rPr lang="en-US" altLang="ja-JP" sz="2000" dirty="0"/>
              <a:t>(</a:t>
            </a:r>
            <a:r>
              <a:rPr lang="ja-JP" altLang="en-US" sz="2000" dirty="0"/>
              <a:t>ほんの一部</a:t>
            </a:r>
            <a:r>
              <a:rPr lang="en-US" altLang="ja-JP" sz="2000" dirty="0"/>
              <a:t>)</a:t>
            </a:r>
            <a:endParaRPr lang="ja-JP" altLang="en-US" sz="2000"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52B4D21D-4E68-40B1-891D-3B6B10AFD5F5}"/>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7382E410-4D17-43D8-A068-8AD5D4C5633F}"/>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77D43192-2348-4F51-A3B8-30889B8DAA68}"/>
              </a:ext>
            </a:extLst>
          </p:cNvPr>
          <p:cNvSpPr>
            <a:spLocks noGrp="1"/>
          </p:cNvSpPr>
          <p:nvPr>
            <p:ph type="sldNum" sz="quarter" idx="12"/>
          </p:nvPr>
        </p:nvSpPr>
        <p:spPr/>
        <p:txBody>
          <a:bodyPr/>
          <a:lstStyle/>
          <a:p>
            <a:fld id="{1AD93096-5B34-4342-9326-69289CEAE4C2}" type="slidenum">
              <a:rPr lang="en-US" altLang="ja-JP" smtClean="0"/>
              <a:pPr/>
              <a:t>2</a:t>
            </a:fld>
            <a:endParaRPr lang="ja-JP" altLang="en-US" dirty="0"/>
          </a:p>
        </p:txBody>
      </p:sp>
      <p:graphicFrame>
        <p:nvGraphicFramePr>
          <p:cNvPr id="8" name="コンテンツ プレースホルダー 7">
            <a:extLst>
              <a:ext uri="{FF2B5EF4-FFF2-40B4-BE49-F238E27FC236}">
                <a16:creationId xmlns:a16="http://schemas.microsoft.com/office/drawing/2014/main" id="{EC9C7DE4-5B57-463B-8ECF-BF3C6C059294}"/>
              </a:ext>
            </a:extLst>
          </p:cNvPr>
          <p:cNvGraphicFramePr>
            <a:graphicFrameLocks noGrp="1"/>
          </p:cNvGraphicFramePr>
          <p:nvPr>
            <p:ph idx="1"/>
            <p:extLst>
              <p:ext uri="{D42A27DB-BD31-4B8C-83A1-F6EECF244321}">
                <p14:modId xmlns:p14="http://schemas.microsoft.com/office/powerpoint/2010/main" val="1098986163"/>
              </p:ext>
            </p:extLst>
          </p:nvPr>
        </p:nvGraphicFramePr>
        <p:xfrm>
          <a:off x="914400" y="1600200"/>
          <a:ext cx="10363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4874DA7-F580-486E-B7EC-4BF9CA847D15}"/>
              </a:ext>
            </a:extLst>
          </p:cNvPr>
          <p:cNvSpPr>
            <a:spLocks noGrp="1"/>
          </p:cNvSpPr>
          <p:nvPr>
            <p:ph type="body" idx="1"/>
          </p:nvPr>
        </p:nvSpPr>
        <p:spPr/>
        <p:txBody>
          <a:bodyPr/>
          <a:lstStyle/>
          <a:p>
            <a:r>
              <a:rPr lang="ja-JP" altLang="en-US" dirty="0"/>
              <a:t>浮遊粒子状物質</a:t>
            </a:r>
            <a:endParaRPr kumimoji="1" lang="ja-JP" altLang="en-US" dirty="0"/>
          </a:p>
        </p:txBody>
      </p:sp>
      <p:sp>
        <p:nvSpPr>
          <p:cNvPr id="3" name="テキスト プレースホルダー 2">
            <a:extLst>
              <a:ext uri="{FF2B5EF4-FFF2-40B4-BE49-F238E27FC236}">
                <a16:creationId xmlns:a16="http://schemas.microsoft.com/office/drawing/2014/main" id="{843716D9-3C22-4E5C-BEDC-525DAA250170}"/>
              </a:ext>
            </a:extLst>
          </p:cNvPr>
          <p:cNvSpPr>
            <a:spLocks noGrp="1"/>
          </p:cNvSpPr>
          <p:nvPr>
            <p:ph type="body" sz="half" idx="2"/>
          </p:nvPr>
        </p:nvSpPr>
        <p:spPr/>
        <p:txBody>
          <a:bodyPr/>
          <a:lstStyle/>
          <a:p>
            <a:r>
              <a:rPr kumimoji="1" lang="ja-JP" altLang="en-US" dirty="0"/>
              <a:t>二酸化窒素</a:t>
            </a:r>
            <a:r>
              <a:rPr kumimoji="1" lang="en-US" altLang="ja-JP" dirty="0"/>
              <a:t>/</a:t>
            </a:r>
            <a:r>
              <a:rPr kumimoji="1" lang="ja-JP" altLang="en-US" dirty="0"/>
              <a:t>光化学オキシダント</a:t>
            </a:r>
          </a:p>
        </p:txBody>
      </p:sp>
      <p:sp>
        <p:nvSpPr>
          <p:cNvPr id="11" name="コンテンツ プレースホルダー 10">
            <a:extLst>
              <a:ext uri="{FF2B5EF4-FFF2-40B4-BE49-F238E27FC236}">
                <a16:creationId xmlns:a16="http://schemas.microsoft.com/office/drawing/2014/main" id="{7A577E3F-C842-4FC8-84F2-037D5B6E188C}"/>
              </a:ext>
            </a:extLst>
          </p:cNvPr>
          <p:cNvSpPr>
            <a:spLocks noGrp="1"/>
          </p:cNvSpPr>
          <p:nvPr>
            <p:ph sz="quarter" idx="3"/>
          </p:nvPr>
        </p:nvSpPr>
        <p:spPr/>
        <p:txBody>
          <a:bodyPr/>
          <a:lstStyle/>
          <a:p>
            <a:r>
              <a:rPr lang="ja-JP" altLang="en-US" dirty="0"/>
              <a:t>いわゆる“</a:t>
            </a:r>
            <a:r>
              <a:rPr lang="en-US" altLang="ja-JP" dirty="0"/>
              <a:t>PM2.5</a:t>
            </a:r>
            <a:r>
              <a:rPr lang="ja-JP" altLang="en-US" dirty="0"/>
              <a:t>”と呼ばれる類</a:t>
            </a:r>
            <a:endParaRPr lang="en-US" altLang="ja-JP" dirty="0"/>
          </a:p>
          <a:p>
            <a:r>
              <a:rPr lang="ja-JP" altLang="en-US" dirty="0"/>
              <a:t>眼科系疾患</a:t>
            </a:r>
            <a:r>
              <a:rPr lang="en-US" altLang="ja-JP" dirty="0"/>
              <a:t>(</a:t>
            </a:r>
            <a:r>
              <a:rPr lang="ja-JP" altLang="en-US" dirty="0"/>
              <a:t>結膜炎</a:t>
            </a:r>
            <a:r>
              <a:rPr lang="en-US" altLang="ja-JP" dirty="0"/>
              <a:t>)</a:t>
            </a:r>
            <a:br>
              <a:rPr lang="en-US" altLang="ja-JP" dirty="0"/>
            </a:br>
            <a:r>
              <a:rPr lang="ja-JP" altLang="en-US" dirty="0"/>
              <a:t>呼吸器疾患</a:t>
            </a:r>
            <a:r>
              <a:rPr lang="en-US" altLang="ja-JP" dirty="0"/>
              <a:t>(</a:t>
            </a:r>
            <a:r>
              <a:rPr lang="ja-JP" altLang="en-US" dirty="0"/>
              <a:t>喘息・肺がんなど</a:t>
            </a:r>
            <a:r>
              <a:rPr lang="en-US" altLang="ja-JP" dirty="0"/>
              <a:t>)</a:t>
            </a:r>
            <a:br>
              <a:rPr lang="en-US" altLang="ja-JP" dirty="0"/>
            </a:br>
            <a:r>
              <a:rPr lang="ja-JP" altLang="en-US" dirty="0"/>
              <a:t>心血管系疾患</a:t>
            </a:r>
            <a:r>
              <a:rPr lang="en-US" altLang="ja-JP" dirty="0"/>
              <a:t>(</a:t>
            </a:r>
            <a:r>
              <a:rPr lang="ja-JP" altLang="en-US" dirty="0"/>
              <a:t>心筋梗塞など</a:t>
            </a:r>
            <a:r>
              <a:rPr lang="en-US" altLang="ja-JP" dirty="0"/>
              <a:t>)</a:t>
            </a:r>
            <a:br>
              <a:rPr lang="en-US" altLang="ja-JP" dirty="0"/>
            </a:br>
            <a:r>
              <a:rPr lang="ja-JP" altLang="en-US" dirty="0"/>
              <a:t>神経や脳への影響</a:t>
            </a:r>
            <a:r>
              <a:rPr lang="en-US" altLang="ja-JP" dirty="0"/>
              <a:t>(</a:t>
            </a:r>
            <a:r>
              <a:rPr lang="ja-JP" altLang="en-US" dirty="0"/>
              <a:t>疲労感など</a:t>
            </a:r>
            <a:r>
              <a:rPr lang="en-US" altLang="ja-JP" dirty="0"/>
              <a:t>)</a:t>
            </a:r>
          </a:p>
          <a:p>
            <a:endParaRPr lang="en-US" altLang="ja-JP" dirty="0"/>
          </a:p>
        </p:txBody>
      </p:sp>
      <p:pic>
        <p:nvPicPr>
          <p:cNvPr id="5" name="コンテンツ プレースホルダー 4">
            <a:extLst>
              <a:ext uri="{FF2B5EF4-FFF2-40B4-BE49-F238E27FC236}">
                <a16:creationId xmlns:a16="http://schemas.microsoft.com/office/drawing/2014/main" id="{D4F36A7D-0A39-4A1C-8F56-4EC17BB49DE5}"/>
              </a:ext>
            </a:extLst>
          </p:cNvPr>
          <p:cNvPicPr>
            <a:picLocks noGrp="1" noChangeAspect="1"/>
          </p:cNvPicPr>
          <p:nvPr>
            <p:ph sz="quarter" idx="4"/>
          </p:nvPr>
        </p:nvPicPr>
        <p:blipFill>
          <a:blip r:embed="rId2"/>
          <a:stretch>
            <a:fillRect/>
          </a:stretch>
        </p:blipFill>
        <p:spPr>
          <a:xfrm>
            <a:off x="6193368" y="3388737"/>
            <a:ext cx="5112986" cy="2611935"/>
          </a:xfrm>
        </p:spPr>
      </p:pic>
      <p:sp>
        <p:nvSpPr>
          <p:cNvPr id="6" name="日付プレースホルダー 5">
            <a:extLst>
              <a:ext uri="{FF2B5EF4-FFF2-40B4-BE49-F238E27FC236}">
                <a16:creationId xmlns:a16="http://schemas.microsoft.com/office/drawing/2014/main" id="{6DBC5A4C-F9C6-4511-AB8D-17A925E24E90}"/>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75BCFC0F-590D-4583-A91D-089290C96227}"/>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48090DA7-2B66-4FA8-91A1-600FDB09A99E}"/>
              </a:ext>
            </a:extLst>
          </p:cNvPr>
          <p:cNvSpPr>
            <a:spLocks noGrp="1"/>
          </p:cNvSpPr>
          <p:nvPr>
            <p:ph type="sldNum" sz="quarter" idx="12"/>
          </p:nvPr>
        </p:nvSpPr>
        <p:spPr/>
        <p:txBody>
          <a:bodyPr/>
          <a:lstStyle/>
          <a:p>
            <a:fld id="{1AD93096-5B34-4342-9326-69289CEAE4C2}" type="slidenum">
              <a:rPr lang="en-US" altLang="ja-JP" smtClean="0"/>
              <a:pPr/>
              <a:t>20</a:t>
            </a:fld>
            <a:endParaRPr lang="ja-JP" altLang="en-US" dirty="0"/>
          </a:p>
        </p:txBody>
      </p:sp>
      <p:sp>
        <p:nvSpPr>
          <p:cNvPr id="9" name="タイトル 8">
            <a:extLst>
              <a:ext uri="{FF2B5EF4-FFF2-40B4-BE49-F238E27FC236}">
                <a16:creationId xmlns:a16="http://schemas.microsoft.com/office/drawing/2014/main" id="{157DB2FC-5C71-4C8E-A72A-EFAA18E93719}"/>
              </a:ext>
            </a:extLst>
          </p:cNvPr>
          <p:cNvSpPr>
            <a:spLocks noGrp="1"/>
          </p:cNvSpPr>
          <p:nvPr>
            <p:ph type="title"/>
          </p:nvPr>
        </p:nvSpPr>
        <p:spPr/>
        <p:txBody>
          <a:bodyPr/>
          <a:lstStyle/>
          <a:p>
            <a:r>
              <a:rPr kumimoji="1" lang="ja-JP" altLang="en-US" dirty="0"/>
              <a:t>条件</a:t>
            </a:r>
            <a:r>
              <a:rPr lang="ja-JP" altLang="en-US" dirty="0"/>
              <a:t>３ ：</a:t>
            </a:r>
            <a:r>
              <a:rPr kumimoji="1" lang="ja-JP" altLang="en-US" dirty="0"/>
              <a:t>不適合・閉鎖環境</a:t>
            </a:r>
          </a:p>
        </p:txBody>
      </p:sp>
      <p:sp>
        <p:nvSpPr>
          <p:cNvPr id="10" name="テキスト ボックス 9">
            <a:extLst>
              <a:ext uri="{FF2B5EF4-FFF2-40B4-BE49-F238E27FC236}">
                <a16:creationId xmlns:a16="http://schemas.microsoft.com/office/drawing/2014/main" id="{5D6246AD-99CB-45E5-8365-DCE9EFB6A4A1}"/>
              </a:ext>
            </a:extLst>
          </p:cNvPr>
          <p:cNvSpPr txBox="1"/>
          <p:nvPr/>
        </p:nvSpPr>
        <p:spPr>
          <a:xfrm>
            <a:off x="6195483" y="6000672"/>
            <a:ext cx="5386917" cy="523220"/>
          </a:xfrm>
          <a:prstGeom prst="rect">
            <a:avLst/>
          </a:prstGeom>
          <a:noFill/>
        </p:spPr>
        <p:txBody>
          <a:bodyPr wrap="square" rtlCol="0">
            <a:spAutoFit/>
          </a:bodyPr>
          <a:lstStyle/>
          <a:p>
            <a:r>
              <a:rPr lang="ja-JP" altLang="en-US" sz="1400" b="0" i="0" u="none" strike="noStrike" baseline="0" dirty="0">
                <a:latin typeface="GothicBBBPr6-Medium"/>
              </a:rPr>
              <a:t>大気汚染の化学　</a:t>
            </a:r>
            <a:r>
              <a:rPr lang="en-US" altLang="ja-JP" sz="1400" b="0" i="0" u="none" strike="noStrike" baseline="0" dirty="0">
                <a:latin typeface="GothicBBBPr6-Medium"/>
              </a:rPr>
              <a:t>―</a:t>
            </a:r>
            <a:r>
              <a:rPr lang="ja-JP" altLang="en-US" sz="1400" b="0" i="0" u="none" strike="noStrike" baseline="0" dirty="0">
                <a:latin typeface="GothicBBBPr6-Medium"/>
              </a:rPr>
              <a:t>光化学オキシダント，</a:t>
            </a:r>
            <a:r>
              <a:rPr lang="en-US" altLang="ja-JP" sz="1400" b="0" i="0" u="none" strike="noStrike" baseline="0" dirty="0">
                <a:latin typeface="GothicBBBPr6-Medium"/>
              </a:rPr>
              <a:t>PM2.5 </a:t>
            </a:r>
            <a:r>
              <a:rPr lang="ja-JP" altLang="en-US" sz="1400" b="0" i="0" u="none" strike="noStrike" baseline="0" dirty="0">
                <a:latin typeface="GothicBBBPr6-Medium"/>
              </a:rPr>
              <a:t>を中心として</a:t>
            </a:r>
            <a:endParaRPr lang="en-US" altLang="ja-JP" sz="1400" b="0" i="0" u="none" strike="noStrike" baseline="0" dirty="0">
              <a:latin typeface="GothicBBBPr6-Medium"/>
            </a:endParaRPr>
          </a:p>
          <a:p>
            <a:r>
              <a:rPr lang="ja-JP" altLang="en-US" sz="1400" b="0" i="0" u="none" strike="noStrike" baseline="0" dirty="0">
                <a:latin typeface="GothicBBBPr6-Medium"/>
              </a:rPr>
              <a:t>化学と教育　</a:t>
            </a:r>
            <a:r>
              <a:rPr lang="en-US" altLang="ja-JP" sz="1400" b="0" i="0" u="none" strike="noStrike" baseline="0" dirty="0">
                <a:latin typeface="HelveticaLTStd-Roman"/>
              </a:rPr>
              <a:t>68 </a:t>
            </a:r>
            <a:r>
              <a:rPr lang="ja-JP" altLang="en-US" sz="1400" b="0" i="0" u="none" strike="noStrike" baseline="0" dirty="0">
                <a:latin typeface="GothicBBBPr6-Medium"/>
              </a:rPr>
              <a:t>巻</a:t>
            </a:r>
            <a:r>
              <a:rPr lang="en-US" altLang="ja-JP" sz="1400" b="0" i="0" u="none" strike="noStrike" baseline="0" dirty="0">
                <a:latin typeface="HelveticaLTStd-Roman"/>
              </a:rPr>
              <a:t>5 </a:t>
            </a:r>
            <a:r>
              <a:rPr lang="ja-JP" altLang="en-US" sz="1400" b="0" i="0" u="none" strike="noStrike" baseline="0" dirty="0">
                <a:latin typeface="GothicBBBPr6-Medium"/>
              </a:rPr>
              <a:t>号（</a:t>
            </a:r>
            <a:r>
              <a:rPr lang="en-US" altLang="ja-JP" sz="1400" b="0" i="0" u="none" strike="noStrike" baseline="0" dirty="0">
                <a:latin typeface="HelveticaLTStd-Roman"/>
              </a:rPr>
              <a:t>2020 </a:t>
            </a:r>
            <a:r>
              <a:rPr lang="ja-JP" altLang="en-US" sz="1400" b="0" i="0" u="none" strike="noStrike" baseline="0" dirty="0">
                <a:latin typeface="GothicBBBPr6-Medium"/>
              </a:rPr>
              <a:t>年）</a:t>
            </a:r>
            <a:r>
              <a:rPr lang="en-US" altLang="ja-JP" sz="1400" b="0" i="0" u="none" strike="noStrike" baseline="0" dirty="0">
                <a:latin typeface="GothicBBBPr6-Medium"/>
              </a:rPr>
              <a:t>208-211</a:t>
            </a:r>
            <a:r>
              <a:rPr lang="ja-JP" altLang="en-US" sz="1400" b="0" i="0" u="none" strike="noStrike" baseline="0" dirty="0">
                <a:latin typeface="GothicBBBPr6-Medium"/>
              </a:rPr>
              <a:t>　より</a:t>
            </a:r>
            <a:endParaRPr kumimoji="1" lang="ja-JP" altLang="en-US" sz="1400" dirty="0"/>
          </a:p>
        </p:txBody>
      </p:sp>
      <p:sp>
        <p:nvSpPr>
          <p:cNvPr id="13" name="テキスト ボックス 12">
            <a:extLst>
              <a:ext uri="{FF2B5EF4-FFF2-40B4-BE49-F238E27FC236}">
                <a16:creationId xmlns:a16="http://schemas.microsoft.com/office/drawing/2014/main" id="{A0E9B05A-8B37-44A5-866A-05932998F9D8}"/>
              </a:ext>
            </a:extLst>
          </p:cNvPr>
          <p:cNvSpPr txBox="1"/>
          <p:nvPr/>
        </p:nvSpPr>
        <p:spPr>
          <a:xfrm>
            <a:off x="6193367" y="2450524"/>
            <a:ext cx="5112987" cy="830997"/>
          </a:xfrm>
          <a:prstGeom prst="rect">
            <a:avLst/>
          </a:prstGeom>
          <a:noFill/>
        </p:spPr>
        <p:txBody>
          <a:bodyPr wrap="square" rtlCol="0">
            <a:spAutoFit/>
          </a:bodyPr>
          <a:lstStyle/>
          <a:p>
            <a:pPr marL="285750" indent="-285750">
              <a:buSzPct val="50000"/>
              <a:buFont typeface="Wingdings" panose="05000000000000000000" pitchFamily="2" charset="2"/>
              <a:buChar char="n"/>
            </a:pPr>
            <a:r>
              <a:rPr kumimoji="1" lang="ja-JP" altLang="en-US" sz="2400" dirty="0"/>
              <a:t>視界不良</a:t>
            </a:r>
            <a:endParaRPr kumimoji="1" lang="en-US" altLang="ja-JP" sz="2400" dirty="0"/>
          </a:p>
          <a:p>
            <a:pPr marL="285750" indent="-285750">
              <a:buSzPct val="50000"/>
              <a:buFont typeface="Wingdings" panose="05000000000000000000" pitchFamily="2" charset="2"/>
              <a:buChar char="n"/>
            </a:pPr>
            <a:r>
              <a:rPr kumimoji="1" lang="ja-JP" altLang="en-US" sz="2400" dirty="0"/>
              <a:t>目や皮膚への刺激を引き起こす</a:t>
            </a:r>
            <a:endParaRPr kumimoji="1" lang="en-US" altLang="ja-JP" sz="2400" dirty="0"/>
          </a:p>
        </p:txBody>
      </p:sp>
    </p:spTree>
    <p:extLst>
      <p:ext uri="{BB962C8B-B14F-4D97-AF65-F5344CB8AC3E}">
        <p14:creationId xmlns:p14="http://schemas.microsoft.com/office/powerpoint/2010/main" val="151736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910C7-EEBE-40D0-8341-CEEC606CDD87}"/>
              </a:ext>
            </a:extLst>
          </p:cNvPr>
          <p:cNvSpPr>
            <a:spLocks noGrp="1"/>
          </p:cNvSpPr>
          <p:nvPr>
            <p:ph type="title"/>
          </p:nvPr>
        </p:nvSpPr>
        <p:spPr/>
        <p:txBody>
          <a:bodyPr/>
          <a:lstStyle/>
          <a:p>
            <a:r>
              <a:rPr kumimoji="1" lang="ja-JP" altLang="en-US" dirty="0"/>
              <a:t>条件４：宇宙放射線</a:t>
            </a:r>
          </a:p>
        </p:txBody>
      </p:sp>
      <p:sp>
        <p:nvSpPr>
          <p:cNvPr id="3" name="コンテンツ プレースホルダー 2">
            <a:extLst>
              <a:ext uri="{FF2B5EF4-FFF2-40B4-BE49-F238E27FC236}">
                <a16:creationId xmlns:a16="http://schemas.microsoft.com/office/drawing/2014/main" id="{5B8B3087-23D2-4C11-B7BB-C380C64097BB}"/>
              </a:ext>
            </a:extLst>
          </p:cNvPr>
          <p:cNvSpPr>
            <a:spLocks noGrp="1"/>
          </p:cNvSpPr>
          <p:nvPr>
            <p:ph idx="1"/>
          </p:nvPr>
        </p:nvSpPr>
        <p:spPr/>
        <p:txBody>
          <a:bodyPr/>
          <a:lstStyle/>
          <a:p>
            <a:pPr algn="l"/>
            <a:r>
              <a:rPr kumimoji="1" lang="ja-JP" altLang="en-US" dirty="0"/>
              <a:t>宇宙放射線による被ばくは大丈夫なのか？</a:t>
            </a:r>
          </a:p>
        </p:txBody>
      </p:sp>
      <p:sp>
        <p:nvSpPr>
          <p:cNvPr id="4" name="日付プレースホルダー 3">
            <a:extLst>
              <a:ext uri="{FF2B5EF4-FFF2-40B4-BE49-F238E27FC236}">
                <a16:creationId xmlns:a16="http://schemas.microsoft.com/office/drawing/2014/main" id="{63E98502-721E-4C39-B9FE-112E65CE8EFA}"/>
              </a:ext>
            </a:extLst>
          </p:cNvPr>
          <p:cNvSpPr>
            <a:spLocks noGrp="1"/>
          </p:cNvSpPr>
          <p:nvPr>
            <p:ph type="dt" sz="half" idx="10"/>
          </p:nvPr>
        </p:nvSpPr>
        <p:spPr/>
        <p:txBody>
          <a:bodyPr/>
          <a:lstStyle/>
          <a:p>
            <a:r>
              <a:rPr lang="en-US" altLang="ja-JP" dirty="0"/>
              <a:t>2021/8/23</a:t>
            </a:r>
            <a:endParaRPr lang="ja-JP" altLang="en-US" dirty="0"/>
          </a:p>
        </p:txBody>
      </p:sp>
      <p:sp>
        <p:nvSpPr>
          <p:cNvPr id="5" name="フッター プレースホルダー 4">
            <a:extLst>
              <a:ext uri="{FF2B5EF4-FFF2-40B4-BE49-F238E27FC236}">
                <a16:creationId xmlns:a16="http://schemas.microsoft.com/office/drawing/2014/main" id="{17D8D5CC-DD55-4112-B0CD-2124CDA8D41A}"/>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6E7E1B17-CCE7-48B0-A4D7-CADAA6F38478}"/>
              </a:ext>
            </a:extLst>
          </p:cNvPr>
          <p:cNvSpPr>
            <a:spLocks noGrp="1"/>
          </p:cNvSpPr>
          <p:nvPr>
            <p:ph type="sldNum" sz="quarter" idx="12"/>
          </p:nvPr>
        </p:nvSpPr>
        <p:spPr/>
        <p:txBody>
          <a:bodyPr/>
          <a:lstStyle/>
          <a:p>
            <a:fld id="{1AD93096-5B34-4342-9326-69289CEAE4C2}" type="slidenum">
              <a:rPr lang="en-US" altLang="ja-JP" smtClean="0"/>
              <a:pPr/>
              <a:t>21</a:t>
            </a:fld>
            <a:endParaRPr lang="ja-JP" altLang="en-US" dirty="0"/>
          </a:p>
        </p:txBody>
      </p:sp>
      <p:pic>
        <p:nvPicPr>
          <p:cNvPr id="8" name="図 7">
            <a:extLst>
              <a:ext uri="{FF2B5EF4-FFF2-40B4-BE49-F238E27FC236}">
                <a16:creationId xmlns:a16="http://schemas.microsoft.com/office/drawing/2014/main" id="{33364D1A-817D-4DA5-BF72-D62669891A7C}"/>
              </a:ext>
            </a:extLst>
          </p:cNvPr>
          <p:cNvPicPr>
            <a:picLocks noChangeAspect="1"/>
          </p:cNvPicPr>
          <p:nvPr/>
        </p:nvPicPr>
        <p:blipFill>
          <a:blip r:embed="rId2"/>
          <a:stretch>
            <a:fillRect/>
          </a:stretch>
        </p:blipFill>
        <p:spPr>
          <a:xfrm>
            <a:off x="230820" y="2231849"/>
            <a:ext cx="7764428" cy="3198228"/>
          </a:xfrm>
          <a:prstGeom prst="rect">
            <a:avLst/>
          </a:prstGeom>
        </p:spPr>
      </p:pic>
      <p:sp>
        <p:nvSpPr>
          <p:cNvPr id="11" name="テキスト ボックス 10">
            <a:extLst>
              <a:ext uri="{FF2B5EF4-FFF2-40B4-BE49-F238E27FC236}">
                <a16:creationId xmlns:a16="http://schemas.microsoft.com/office/drawing/2014/main" id="{603A1D38-58EB-494A-9958-356B2194450D}"/>
              </a:ext>
            </a:extLst>
          </p:cNvPr>
          <p:cNvSpPr txBox="1"/>
          <p:nvPr/>
        </p:nvSpPr>
        <p:spPr>
          <a:xfrm>
            <a:off x="179447" y="5413553"/>
            <a:ext cx="7764428" cy="369332"/>
          </a:xfrm>
          <a:prstGeom prst="rect">
            <a:avLst/>
          </a:prstGeom>
          <a:noFill/>
        </p:spPr>
        <p:txBody>
          <a:bodyPr wrap="square" rtlCol="0">
            <a:spAutoFit/>
          </a:bodyPr>
          <a:lstStyle/>
          <a:p>
            <a:r>
              <a:rPr kumimoji="1" lang="ja-JP" altLang="en-US" dirty="0"/>
              <a:t>電気事業連合会「放射線</a:t>
            </a:r>
            <a:r>
              <a:rPr kumimoji="1" lang="en-US" altLang="ja-JP" dirty="0"/>
              <a:t>Q&amp;A</a:t>
            </a:r>
            <a:r>
              <a:rPr kumimoji="1" lang="ja-JP" altLang="en-US" dirty="0"/>
              <a:t>」より</a:t>
            </a:r>
          </a:p>
        </p:txBody>
      </p:sp>
      <p:grpSp>
        <p:nvGrpSpPr>
          <p:cNvPr id="13" name="グループ化 12">
            <a:extLst>
              <a:ext uri="{FF2B5EF4-FFF2-40B4-BE49-F238E27FC236}">
                <a16:creationId xmlns:a16="http://schemas.microsoft.com/office/drawing/2014/main" id="{18D675D9-6E14-4558-9102-802B3B2EB600}"/>
              </a:ext>
            </a:extLst>
          </p:cNvPr>
          <p:cNvGrpSpPr/>
          <p:nvPr/>
        </p:nvGrpSpPr>
        <p:grpSpPr>
          <a:xfrm>
            <a:off x="3503712" y="2005453"/>
            <a:ext cx="8508841" cy="4483573"/>
            <a:chOff x="3503712" y="2005453"/>
            <a:chExt cx="8508841" cy="4483573"/>
          </a:xfrm>
        </p:grpSpPr>
        <p:pic>
          <p:nvPicPr>
            <p:cNvPr id="10" name="図 9">
              <a:extLst>
                <a:ext uri="{FF2B5EF4-FFF2-40B4-BE49-F238E27FC236}">
                  <a16:creationId xmlns:a16="http://schemas.microsoft.com/office/drawing/2014/main" id="{68FA8122-2032-4072-9608-8CF6110CA871}"/>
                </a:ext>
              </a:extLst>
            </p:cNvPr>
            <p:cNvPicPr>
              <a:picLocks noChangeAspect="1"/>
            </p:cNvPicPr>
            <p:nvPr/>
          </p:nvPicPr>
          <p:blipFill>
            <a:blip r:embed="rId3"/>
            <a:stretch>
              <a:fillRect/>
            </a:stretch>
          </p:blipFill>
          <p:spPr>
            <a:xfrm>
              <a:off x="6252570" y="2005453"/>
              <a:ext cx="5759983" cy="3830503"/>
            </a:xfrm>
            <a:prstGeom prst="rect">
              <a:avLst/>
            </a:prstGeom>
          </p:spPr>
        </p:pic>
        <p:sp>
          <p:nvSpPr>
            <p:cNvPr id="12" name="テキスト ボックス 11">
              <a:extLst>
                <a:ext uri="{FF2B5EF4-FFF2-40B4-BE49-F238E27FC236}">
                  <a16:creationId xmlns:a16="http://schemas.microsoft.com/office/drawing/2014/main" id="{BD32477C-39EA-4D19-BD1C-419AFAE0F740}"/>
                </a:ext>
              </a:extLst>
            </p:cNvPr>
            <p:cNvSpPr txBox="1"/>
            <p:nvPr/>
          </p:nvSpPr>
          <p:spPr>
            <a:xfrm>
              <a:off x="3503712" y="5842695"/>
              <a:ext cx="8466455" cy="646331"/>
            </a:xfrm>
            <a:prstGeom prst="rect">
              <a:avLst/>
            </a:prstGeom>
            <a:noFill/>
          </p:spPr>
          <p:txBody>
            <a:bodyPr wrap="square" rtlCol="0">
              <a:spAutoFit/>
            </a:bodyPr>
            <a:lstStyle/>
            <a:p>
              <a:r>
                <a:rPr kumimoji="1" lang="ja-JP" altLang="en-US" dirty="0"/>
                <a:t>環境省　</a:t>
              </a:r>
              <a:r>
                <a:rPr lang="ja-JP" altLang="en-US" b="0" i="0" dirty="0">
                  <a:effectLst/>
                  <a:latin typeface="ヒラギノ角ゴ Pro W3"/>
                </a:rPr>
                <a:t>放射線による健康影響等に関する統一的な基礎資料　第</a:t>
              </a:r>
              <a:r>
                <a:rPr lang="en-US" altLang="ja-JP" b="0" i="0" dirty="0">
                  <a:effectLst/>
                  <a:latin typeface="ヒラギノ角ゴ Pro W3"/>
                </a:rPr>
                <a:t>3</a:t>
              </a:r>
              <a:r>
                <a:rPr lang="ja-JP" altLang="en-US" b="0" i="0" dirty="0">
                  <a:effectLst/>
                  <a:latin typeface="ヒラギノ角ゴ Pro W3"/>
                </a:rPr>
                <a:t>章　</a:t>
              </a:r>
              <a:r>
                <a:rPr lang="en-US" altLang="ja-JP" b="0" i="0" dirty="0">
                  <a:effectLst/>
                  <a:latin typeface="ヒラギノ角ゴ Pro W3"/>
                </a:rPr>
                <a:t>3.1</a:t>
              </a:r>
              <a:r>
                <a:rPr lang="ja-JP" altLang="en-US" b="0" i="0" dirty="0">
                  <a:effectLst/>
                  <a:latin typeface="ヒラギノ角ゴ Pro W3"/>
                </a:rPr>
                <a:t>　より</a:t>
              </a:r>
              <a:endParaRPr lang="en-US" altLang="ja-JP" b="0" i="0" dirty="0">
                <a:effectLst/>
                <a:latin typeface="ヒラギノ角ゴ Pro W3"/>
              </a:endParaRPr>
            </a:p>
            <a:p>
              <a:r>
                <a:rPr lang="en-US" altLang="ja-JP" b="0" i="0" dirty="0">
                  <a:effectLst/>
                  <a:latin typeface="ヒラギノ角ゴ Pro W3"/>
                  <a:hlinkClick r:id="rId4"/>
                </a:rPr>
                <a:t>http://www.env.go.jp/chemi/rhm/h29kisoshiryo/h29kiso-03-01-03.html</a:t>
              </a:r>
              <a:endParaRPr lang="ja-JP" altLang="en-US" b="0" i="0" dirty="0">
                <a:effectLst/>
                <a:latin typeface="ヒラギノ角ゴ Pro W3"/>
              </a:endParaRPr>
            </a:p>
          </p:txBody>
        </p:sp>
      </p:grpSp>
    </p:spTree>
    <p:extLst>
      <p:ext uri="{BB962C8B-B14F-4D97-AF65-F5344CB8AC3E}">
        <p14:creationId xmlns:p14="http://schemas.microsoft.com/office/powerpoint/2010/main" val="3059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910C7-EEBE-40D0-8341-CEEC606CDD87}"/>
              </a:ext>
            </a:extLst>
          </p:cNvPr>
          <p:cNvSpPr>
            <a:spLocks noGrp="1"/>
          </p:cNvSpPr>
          <p:nvPr>
            <p:ph type="title"/>
          </p:nvPr>
        </p:nvSpPr>
        <p:spPr/>
        <p:txBody>
          <a:bodyPr/>
          <a:lstStyle/>
          <a:p>
            <a:r>
              <a:rPr kumimoji="1" lang="ja-JP" altLang="en-US" dirty="0"/>
              <a:t>条件５：地球との距離</a:t>
            </a:r>
          </a:p>
        </p:txBody>
      </p:sp>
      <p:sp>
        <p:nvSpPr>
          <p:cNvPr id="3" name="コンテンツ プレースホルダー 2">
            <a:extLst>
              <a:ext uri="{FF2B5EF4-FFF2-40B4-BE49-F238E27FC236}">
                <a16:creationId xmlns:a16="http://schemas.microsoft.com/office/drawing/2014/main" id="{5B8B3087-23D2-4C11-B7BB-C380C64097BB}"/>
              </a:ext>
            </a:extLst>
          </p:cNvPr>
          <p:cNvSpPr>
            <a:spLocks noGrp="1"/>
          </p:cNvSpPr>
          <p:nvPr>
            <p:ph idx="1"/>
          </p:nvPr>
        </p:nvSpPr>
        <p:spPr/>
        <p:txBody>
          <a:bodyPr/>
          <a:lstStyle/>
          <a:p>
            <a:pPr algn="l"/>
            <a:r>
              <a:rPr kumimoji="1" lang="ja-JP" altLang="en-US" dirty="0"/>
              <a:t>地球との距離が遠い以上、やりとりは簡単ではない</a:t>
            </a:r>
            <a:br>
              <a:rPr kumimoji="1" lang="en-US" altLang="ja-JP" dirty="0"/>
            </a:br>
            <a:r>
              <a:rPr kumimoji="1" lang="ja-JP" altLang="en-US" dirty="0"/>
              <a:t>→いかに効率的に物資などの移動をするのか？</a:t>
            </a:r>
          </a:p>
        </p:txBody>
      </p:sp>
      <p:sp>
        <p:nvSpPr>
          <p:cNvPr id="4" name="日付プレースホルダー 3">
            <a:extLst>
              <a:ext uri="{FF2B5EF4-FFF2-40B4-BE49-F238E27FC236}">
                <a16:creationId xmlns:a16="http://schemas.microsoft.com/office/drawing/2014/main" id="{63E98502-721E-4C39-B9FE-112E65CE8EFA}"/>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17D8D5CC-DD55-4112-B0CD-2124CDA8D41A}"/>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6E7E1B17-CCE7-48B0-A4D7-CADAA6F38478}"/>
              </a:ext>
            </a:extLst>
          </p:cNvPr>
          <p:cNvSpPr>
            <a:spLocks noGrp="1"/>
          </p:cNvSpPr>
          <p:nvPr>
            <p:ph type="sldNum" sz="quarter" idx="12"/>
          </p:nvPr>
        </p:nvSpPr>
        <p:spPr/>
        <p:txBody>
          <a:bodyPr/>
          <a:lstStyle/>
          <a:p>
            <a:fld id="{1AD93096-5B34-4342-9326-69289CEAE4C2}" type="slidenum">
              <a:rPr lang="en-US" altLang="ja-JP" smtClean="0"/>
              <a:pPr/>
              <a:t>22</a:t>
            </a:fld>
            <a:endParaRPr lang="ja-JP" altLang="en-US" dirty="0"/>
          </a:p>
        </p:txBody>
      </p:sp>
      <p:sp>
        <p:nvSpPr>
          <p:cNvPr id="8" name="楕円 7">
            <a:extLst>
              <a:ext uri="{FF2B5EF4-FFF2-40B4-BE49-F238E27FC236}">
                <a16:creationId xmlns:a16="http://schemas.microsoft.com/office/drawing/2014/main" id="{30451899-6950-4EC2-82AF-32E8253DB76F}"/>
              </a:ext>
            </a:extLst>
          </p:cNvPr>
          <p:cNvSpPr/>
          <p:nvPr/>
        </p:nvSpPr>
        <p:spPr>
          <a:xfrm>
            <a:off x="3119519" y="5342076"/>
            <a:ext cx="1800000" cy="1800000"/>
          </a:xfrm>
          <a:prstGeom prst="ellipse">
            <a:avLst/>
          </a:prstGeom>
          <a:ln w="3810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9" name="楕円 8">
            <a:extLst>
              <a:ext uri="{FF2B5EF4-FFF2-40B4-BE49-F238E27FC236}">
                <a16:creationId xmlns:a16="http://schemas.microsoft.com/office/drawing/2014/main" id="{4B8B508D-E015-4FA9-A68A-EB6B41EE92F4}"/>
              </a:ext>
            </a:extLst>
          </p:cNvPr>
          <p:cNvSpPr/>
          <p:nvPr/>
        </p:nvSpPr>
        <p:spPr>
          <a:xfrm>
            <a:off x="8448111" y="1948980"/>
            <a:ext cx="1080000" cy="1080000"/>
          </a:xfrm>
          <a:prstGeom prst="ellipse">
            <a:avLst/>
          </a:prstGeom>
          <a:solidFill>
            <a:srgbClr val="FF9966"/>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0" name="矢印: 左右 9">
            <a:extLst>
              <a:ext uri="{FF2B5EF4-FFF2-40B4-BE49-F238E27FC236}">
                <a16:creationId xmlns:a16="http://schemas.microsoft.com/office/drawing/2014/main" id="{A37060CB-34AA-4214-9A1B-F9639EBFC03E}"/>
              </a:ext>
            </a:extLst>
          </p:cNvPr>
          <p:cNvSpPr/>
          <p:nvPr/>
        </p:nvSpPr>
        <p:spPr>
          <a:xfrm rot="19368606">
            <a:off x="4349417" y="4052681"/>
            <a:ext cx="4628026" cy="4273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5A1AE49-C2DB-41C0-ABA1-A74682AEB13A}"/>
              </a:ext>
            </a:extLst>
          </p:cNvPr>
          <p:cNvSpPr txBox="1"/>
          <p:nvPr/>
        </p:nvSpPr>
        <p:spPr>
          <a:xfrm>
            <a:off x="4235100" y="3514829"/>
            <a:ext cx="2952328" cy="369332"/>
          </a:xfrm>
          <a:prstGeom prst="rect">
            <a:avLst/>
          </a:prstGeom>
          <a:noFill/>
        </p:spPr>
        <p:txBody>
          <a:bodyPr wrap="square" rtlCol="0">
            <a:spAutoFit/>
          </a:bodyPr>
          <a:lstStyle/>
          <a:p>
            <a:r>
              <a:rPr kumimoji="1" lang="en-US" altLang="ja-JP" dirty="0"/>
              <a:t>5580</a:t>
            </a:r>
            <a:r>
              <a:rPr kumimoji="1" lang="ja-JP" altLang="en-US" dirty="0"/>
              <a:t>万～</a:t>
            </a:r>
            <a:r>
              <a:rPr kumimoji="1" lang="en-US" altLang="ja-JP" dirty="0"/>
              <a:t>4</a:t>
            </a:r>
            <a:r>
              <a:rPr kumimoji="1" lang="ja-JP" altLang="en-US" dirty="0"/>
              <a:t>億</a:t>
            </a:r>
            <a:r>
              <a:rPr kumimoji="1" lang="en-US" altLang="ja-JP" dirty="0"/>
              <a:t>40</a:t>
            </a:r>
            <a:r>
              <a:rPr kumimoji="1" lang="ja-JP" altLang="en-US" dirty="0"/>
              <a:t>万 </a:t>
            </a:r>
            <a:r>
              <a:rPr kumimoji="1" lang="en-US" altLang="ja-JP" dirty="0"/>
              <a:t>km</a:t>
            </a:r>
            <a:endParaRPr kumimoji="1" lang="ja-JP" altLang="en-US" dirty="0"/>
          </a:p>
        </p:txBody>
      </p:sp>
      <p:sp>
        <p:nvSpPr>
          <p:cNvPr id="12" name="正方形/長方形 11">
            <a:extLst>
              <a:ext uri="{FF2B5EF4-FFF2-40B4-BE49-F238E27FC236}">
                <a16:creationId xmlns:a16="http://schemas.microsoft.com/office/drawing/2014/main" id="{1779BB34-A18E-4549-816F-1F98CB54455C}"/>
              </a:ext>
            </a:extLst>
          </p:cNvPr>
          <p:cNvSpPr/>
          <p:nvPr/>
        </p:nvSpPr>
        <p:spPr>
          <a:xfrm>
            <a:off x="4271647" y="3288224"/>
            <a:ext cx="2592288" cy="9361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a:t>半年以上かかる</a:t>
            </a:r>
          </a:p>
        </p:txBody>
      </p:sp>
      <p:sp>
        <p:nvSpPr>
          <p:cNvPr id="13" name="テキスト ボックス 12">
            <a:extLst>
              <a:ext uri="{FF2B5EF4-FFF2-40B4-BE49-F238E27FC236}">
                <a16:creationId xmlns:a16="http://schemas.microsoft.com/office/drawing/2014/main" id="{6D9226AB-B83A-40F2-B033-820C07FE6ED2}"/>
              </a:ext>
            </a:extLst>
          </p:cNvPr>
          <p:cNvSpPr txBox="1"/>
          <p:nvPr/>
        </p:nvSpPr>
        <p:spPr>
          <a:xfrm>
            <a:off x="8352863" y="3294611"/>
            <a:ext cx="4060582" cy="923330"/>
          </a:xfrm>
          <a:prstGeom prst="rect">
            <a:avLst/>
          </a:prstGeom>
          <a:noFill/>
        </p:spPr>
        <p:txBody>
          <a:bodyPr wrap="square" rtlCol="0">
            <a:spAutoFit/>
          </a:bodyPr>
          <a:lstStyle/>
          <a:p>
            <a:r>
              <a:rPr kumimoji="1" lang="ja-JP" altLang="en-US" dirty="0">
                <a:solidFill>
                  <a:srgbClr val="FF0000"/>
                </a:solidFill>
              </a:rPr>
              <a:t>しかも</a:t>
            </a:r>
            <a:endParaRPr kumimoji="1" lang="en-US" altLang="ja-JP" dirty="0">
              <a:solidFill>
                <a:srgbClr val="FF0000"/>
              </a:solidFill>
            </a:endParaRPr>
          </a:p>
          <a:p>
            <a:r>
              <a:rPr kumimoji="1" lang="ja-JP" altLang="en-US" dirty="0"/>
              <a:t>ロケットの発射</a:t>
            </a:r>
            <a:endParaRPr kumimoji="1" lang="en-US" altLang="ja-JP" dirty="0"/>
          </a:p>
          <a:p>
            <a:r>
              <a:rPr kumimoji="1" lang="en-US" altLang="ja-JP" dirty="0"/>
              <a:t>…100</a:t>
            </a:r>
            <a:r>
              <a:rPr kumimoji="1" lang="ja-JP" altLang="en-US" dirty="0"/>
              <a:t>％の成功は保証されない</a:t>
            </a:r>
          </a:p>
        </p:txBody>
      </p:sp>
      <p:sp>
        <p:nvSpPr>
          <p:cNvPr id="14" name="テキスト ボックス 13">
            <a:extLst>
              <a:ext uri="{FF2B5EF4-FFF2-40B4-BE49-F238E27FC236}">
                <a16:creationId xmlns:a16="http://schemas.microsoft.com/office/drawing/2014/main" id="{50745063-0578-4E14-B05C-A65096A87A64}"/>
              </a:ext>
            </a:extLst>
          </p:cNvPr>
          <p:cNvSpPr txBox="1"/>
          <p:nvPr/>
        </p:nvSpPr>
        <p:spPr>
          <a:xfrm>
            <a:off x="3633347" y="5652972"/>
            <a:ext cx="772344" cy="369332"/>
          </a:xfrm>
          <a:prstGeom prst="rect">
            <a:avLst/>
          </a:prstGeom>
          <a:noFill/>
        </p:spPr>
        <p:txBody>
          <a:bodyPr wrap="square" rtlCol="0">
            <a:spAutoFit/>
          </a:bodyPr>
          <a:lstStyle/>
          <a:p>
            <a:r>
              <a:rPr kumimoji="1" lang="ja-JP" altLang="en-US" dirty="0"/>
              <a:t>地球</a:t>
            </a:r>
          </a:p>
        </p:txBody>
      </p:sp>
      <p:sp>
        <p:nvSpPr>
          <p:cNvPr id="15" name="テキスト ボックス 14">
            <a:extLst>
              <a:ext uri="{FF2B5EF4-FFF2-40B4-BE49-F238E27FC236}">
                <a16:creationId xmlns:a16="http://schemas.microsoft.com/office/drawing/2014/main" id="{B7C96C6F-CE6C-47C3-A55C-DB4375FD75B1}"/>
              </a:ext>
            </a:extLst>
          </p:cNvPr>
          <p:cNvSpPr txBox="1"/>
          <p:nvPr/>
        </p:nvSpPr>
        <p:spPr>
          <a:xfrm>
            <a:off x="8647039" y="2304314"/>
            <a:ext cx="772344" cy="369332"/>
          </a:xfrm>
          <a:prstGeom prst="rect">
            <a:avLst/>
          </a:prstGeom>
          <a:noFill/>
        </p:spPr>
        <p:txBody>
          <a:bodyPr wrap="square" rtlCol="0">
            <a:spAutoFit/>
          </a:bodyPr>
          <a:lstStyle/>
          <a:p>
            <a:r>
              <a:rPr kumimoji="1" lang="ja-JP" altLang="en-US" dirty="0"/>
              <a:t>火星</a:t>
            </a:r>
          </a:p>
        </p:txBody>
      </p:sp>
    </p:spTree>
    <p:extLst>
      <p:ext uri="{BB962C8B-B14F-4D97-AF65-F5344CB8AC3E}">
        <p14:creationId xmlns:p14="http://schemas.microsoft.com/office/powerpoint/2010/main" val="23048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E910C7-EEBE-40D0-8341-CEEC606CDD87}"/>
              </a:ext>
            </a:extLst>
          </p:cNvPr>
          <p:cNvSpPr>
            <a:spLocks noGrp="1"/>
          </p:cNvSpPr>
          <p:nvPr>
            <p:ph type="title"/>
          </p:nvPr>
        </p:nvSpPr>
        <p:spPr/>
        <p:txBody>
          <a:bodyPr/>
          <a:lstStyle/>
          <a:p>
            <a:r>
              <a:rPr kumimoji="1" lang="ja-JP" altLang="en-US" dirty="0"/>
              <a:t>条件５：地球との距離</a:t>
            </a:r>
          </a:p>
        </p:txBody>
      </p:sp>
      <p:sp>
        <p:nvSpPr>
          <p:cNvPr id="3" name="コンテンツ プレースホルダー 2">
            <a:extLst>
              <a:ext uri="{FF2B5EF4-FFF2-40B4-BE49-F238E27FC236}">
                <a16:creationId xmlns:a16="http://schemas.microsoft.com/office/drawing/2014/main" id="{5B8B3087-23D2-4C11-B7BB-C380C64097BB}"/>
              </a:ext>
            </a:extLst>
          </p:cNvPr>
          <p:cNvSpPr>
            <a:spLocks noGrp="1"/>
          </p:cNvSpPr>
          <p:nvPr>
            <p:ph idx="1"/>
          </p:nvPr>
        </p:nvSpPr>
        <p:spPr/>
        <p:txBody>
          <a:bodyPr/>
          <a:lstStyle/>
          <a:p>
            <a:pPr algn="l"/>
            <a:r>
              <a:rPr kumimoji="1" lang="ja-JP" altLang="en-US" dirty="0"/>
              <a:t>地球との距離が遠い以上、やりとりは簡単ではない</a:t>
            </a:r>
            <a:br>
              <a:rPr kumimoji="1" lang="en-US" altLang="ja-JP" dirty="0"/>
            </a:br>
            <a:r>
              <a:rPr kumimoji="1" lang="ja-JP" altLang="en-US" dirty="0"/>
              <a:t>→いかに効率的に物資などの移動をするのか？</a:t>
            </a:r>
          </a:p>
        </p:txBody>
      </p:sp>
      <p:sp>
        <p:nvSpPr>
          <p:cNvPr id="4" name="日付プレースホルダー 3">
            <a:extLst>
              <a:ext uri="{FF2B5EF4-FFF2-40B4-BE49-F238E27FC236}">
                <a16:creationId xmlns:a16="http://schemas.microsoft.com/office/drawing/2014/main" id="{63E98502-721E-4C39-B9FE-112E65CE8EFA}"/>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17D8D5CC-DD55-4112-B0CD-2124CDA8D41A}"/>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6E7E1B17-CCE7-48B0-A4D7-CADAA6F38478}"/>
              </a:ext>
            </a:extLst>
          </p:cNvPr>
          <p:cNvSpPr>
            <a:spLocks noGrp="1"/>
          </p:cNvSpPr>
          <p:nvPr>
            <p:ph type="sldNum" sz="quarter" idx="12"/>
          </p:nvPr>
        </p:nvSpPr>
        <p:spPr/>
        <p:txBody>
          <a:bodyPr/>
          <a:lstStyle/>
          <a:p>
            <a:fld id="{1AD93096-5B34-4342-9326-69289CEAE4C2}" type="slidenum">
              <a:rPr lang="en-US" altLang="ja-JP" smtClean="0"/>
              <a:pPr/>
              <a:t>23</a:t>
            </a:fld>
            <a:endParaRPr lang="ja-JP" altLang="en-US" dirty="0"/>
          </a:p>
        </p:txBody>
      </p:sp>
      <p:sp>
        <p:nvSpPr>
          <p:cNvPr id="8" name="楕円 7">
            <a:extLst>
              <a:ext uri="{FF2B5EF4-FFF2-40B4-BE49-F238E27FC236}">
                <a16:creationId xmlns:a16="http://schemas.microsoft.com/office/drawing/2014/main" id="{30451899-6950-4EC2-82AF-32E8253DB76F}"/>
              </a:ext>
            </a:extLst>
          </p:cNvPr>
          <p:cNvSpPr/>
          <p:nvPr/>
        </p:nvSpPr>
        <p:spPr>
          <a:xfrm>
            <a:off x="3119519" y="5342076"/>
            <a:ext cx="1800000" cy="1800000"/>
          </a:xfrm>
          <a:prstGeom prst="ellipse">
            <a:avLst/>
          </a:prstGeom>
          <a:ln w="38100">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dirty="0"/>
          </a:p>
        </p:txBody>
      </p:sp>
      <p:sp>
        <p:nvSpPr>
          <p:cNvPr id="9" name="楕円 8">
            <a:extLst>
              <a:ext uri="{FF2B5EF4-FFF2-40B4-BE49-F238E27FC236}">
                <a16:creationId xmlns:a16="http://schemas.microsoft.com/office/drawing/2014/main" id="{4B8B508D-E015-4FA9-A68A-EB6B41EE92F4}"/>
              </a:ext>
            </a:extLst>
          </p:cNvPr>
          <p:cNvSpPr/>
          <p:nvPr/>
        </p:nvSpPr>
        <p:spPr>
          <a:xfrm>
            <a:off x="8448111" y="1948980"/>
            <a:ext cx="1080000" cy="1080000"/>
          </a:xfrm>
          <a:prstGeom prst="ellipse">
            <a:avLst/>
          </a:prstGeom>
          <a:solidFill>
            <a:srgbClr val="FF9966"/>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0" name="矢印: 左右 9">
            <a:extLst>
              <a:ext uri="{FF2B5EF4-FFF2-40B4-BE49-F238E27FC236}">
                <a16:creationId xmlns:a16="http://schemas.microsoft.com/office/drawing/2014/main" id="{A37060CB-34AA-4214-9A1B-F9639EBFC03E}"/>
              </a:ext>
            </a:extLst>
          </p:cNvPr>
          <p:cNvSpPr/>
          <p:nvPr/>
        </p:nvSpPr>
        <p:spPr>
          <a:xfrm rot="19368606">
            <a:off x="4349417" y="4052681"/>
            <a:ext cx="4628026" cy="4273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5A1AE49-C2DB-41C0-ABA1-A74682AEB13A}"/>
              </a:ext>
            </a:extLst>
          </p:cNvPr>
          <p:cNvSpPr txBox="1"/>
          <p:nvPr/>
        </p:nvSpPr>
        <p:spPr>
          <a:xfrm>
            <a:off x="4235100" y="3514829"/>
            <a:ext cx="2952328" cy="369332"/>
          </a:xfrm>
          <a:prstGeom prst="rect">
            <a:avLst/>
          </a:prstGeom>
          <a:noFill/>
        </p:spPr>
        <p:txBody>
          <a:bodyPr wrap="square" rtlCol="0">
            <a:spAutoFit/>
          </a:bodyPr>
          <a:lstStyle/>
          <a:p>
            <a:r>
              <a:rPr kumimoji="1" lang="en-US" altLang="ja-JP" dirty="0"/>
              <a:t>5580</a:t>
            </a:r>
            <a:r>
              <a:rPr kumimoji="1" lang="ja-JP" altLang="en-US" dirty="0"/>
              <a:t>万～</a:t>
            </a:r>
            <a:r>
              <a:rPr kumimoji="1" lang="en-US" altLang="ja-JP" dirty="0"/>
              <a:t>4</a:t>
            </a:r>
            <a:r>
              <a:rPr kumimoji="1" lang="ja-JP" altLang="en-US" dirty="0"/>
              <a:t>億</a:t>
            </a:r>
            <a:r>
              <a:rPr kumimoji="1" lang="en-US" altLang="ja-JP" dirty="0"/>
              <a:t>40</a:t>
            </a:r>
            <a:r>
              <a:rPr kumimoji="1" lang="ja-JP" altLang="en-US" dirty="0"/>
              <a:t>万 </a:t>
            </a:r>
            <a:r>
              <a:rPr kumimoji="1" lang="en-US" altLang="ja-JP" dirty="0"/>
              <a:t>km</a:t>
            </a:r>
            <a:endParaRPr kumimoji="1" lang="ja-JP" altLang="en-US" dirty="0"/>
          </a:p>
        </p:txBody>
      </p:sp>
      <p:sp>
        <p:nvSpPr>
          <p:cNvPr id="12" name="正方形/長方形 11">
            <a:extLst>
              <a:ext uri="{FF2B5EF4-FFF2-40B4-BE49-F238E27FC236}">
                <a16:creationId xmlns:a16="http://schemas.microsoft.com/office/drawing/2014/main" id="{1779BB34-A18E-4549-816F-1F98CB54455C}"/>
              </a:ext>
            </a:extLst>
          </p:cNvPr>
          <p:cNvSpPr/>
          <p:nvPr/>
        </p:nvSpPr>
        <p:spPr>
          <a:xfrm>
            <a:off x="4271647" y="3288224"/>
            <a:ext cx="2592288" cy="9361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dirty="0"/>
              <a:t>半年以上かかる</a:t>
            </a:r>
          </a:p>
        </p:txBody>
      </p:sp>
      <p:sp>
        <p:nvSpPr>
          <p:cNvPr id="13" name="テキスト ボックス 12">
            <a:extLst>
              <a:ext uri="{FF2B5EF4-FFF2-40B4-BE49-F238E27FC236}">
                <a16:creationId xmlns:a16="http://schemas.microsoft.com/office/drawing/2014/main" id="{6D9226AB-B83A-40F2-B033-820C07FE6ED2}"/>
              </a:ext>
            </a:extLst>
          </p:cNvPr>
          <p:cNvSpPr txBox="1"/>
          <p:nvPr/>
        </p:nvSpPr>
        <p:spPr>
          <a:xfrm>
            <a:off x="8352863" y="3294611"/>
            <a:ext cx="4060582" cy="923330"/>
          </a:xfrm>
          <a:prstGeom prst="rect">
            <a:avLst/>
          </a:prstGeom>
          <a:noFill/>
        </p:spPr>
        <p:txBody>
          <a:bodyPr wrap="square" rtlCol="0">
            <a:spAutoFit/>
          </a:bodyPr>
          <a:lstStyle/>
          <a:p>
            <a:r>
              <a:rPr kumimoji="1" lang="ja-JP" altLang="en-US" dirty="0">
                <a:solidFill>
                  <a:srgbClr val="FF0000"/>
                </a:solidFill>
              </a:rPr>
              <a:t>しかも</a:t>
            </a:r>
            <a:endParaRPr kumimoji="1" lang="en-US" altLang="ja-JP" dirty="0">
              <a:solidFill>
                <a:srgbClr val="FF0000"/>
              </a:solidFill>
            </a:endParaRPr>
          </a:p>
          <a:p>
            <a:r>
              <a:rPr kumimoji="1" lang="ja-JP" altLang="en-US" dirty="0"/>
              <a:t>ロケットの発射</a:t>
            </a:r>
            <a:endParaRPr kumimoji="1" lang="en-US" altLang="ja-JP" dirty="0"/>
          </a:p>
          <a:p>
            <a:r>
              <a:rPr kumimoji="1" lang="en-US" altLang="ja-JP" dirty="0"/>
              <a:t>…100</a:t>
            </a:r>
            <a:r>
              <a:rPr kumimoji="1" lang="ja-JP" altLang="en-US" dirty="0"/>
              <a:t>％の成功は保証されない</a:t>
            </a:r>
          </a:p>
        </p:txBody>
      </p:sp>
      <p:sp>
        <p:nvSpPr>
          <p:cNvPr id="14" name="テキスト ボックス 13">
            <a:extLst>
              <a:ext uri="{FF2B5EF4-FFF2-40B4-BE49-F238E27FC236}">
                <a16:creationId xmlns:a16="http://schemas.microsoft.com/office/drawing/2014/main" id="{50745063-0578-4E14-B05C-A65096A87A64}"/>
              </a:ext>
            </a:extLst>
          </p:cNvPr>
          <p:cNvSpPr txBox="1"/>
          <p:nvPr/>
        </p:nvSpPr>
        <p:spPr>
          <a:xfrm>
            <a:off x="3633347" y="5652972"/>
            <a:ext cx="772344" cy="369332"/>
          </a:xfrm>
          <a:prstGeom prst="rect">
            <a:avLst/>
          </a:prstGeom>
          <a:noFill/>
        </p:spPr>
        <p:txBody>
          <a:bodyPr wrap="square" rtlCol="0">
            <a:spAutoFit/>
          </a:bodyPr>
          <a:lstStyle/>
          <a:p>
            <a:r>
              <a:rPr kumimoji="1" lang="ja-JP" altLang="en-US" dirty="0"/>
              <a:t>地球</a:t>
            </a:r>
          </a:p>
        </p:txBody>
      </p:sp>
      <p:sp>
        <p:nvSpPr>
          <p:cNvPr id="15" name="テキスト ボックス 14">
            <a:extLst>
              <a:ext uri="{FF2B5EF4-FFF2-40B4-BE49-F238E27FC236}">
                <a16:creationId xmlns:a16="http://schemas.microsoft.com/office/drawing/2014/main" id="{B7C96C6F-CE6C-47C3-A55C-DB4375FD75B1}"/>
              </a:ext>
            </a:extLst>
          </p:cNvPr>
          <p:cNvSpPr txBox="1"/>
          <p:nvPr/>
        </p:nvSpPr>
        <p:spPr>
          <a:xfrm>
            <a:off x="8647039" y="2304314"/>
            <a:ext cx="772344" cy="369332"/>
          </a:xfrm>
          <a:prstGeom prst="rect">
            <a:avLst/>
          </a:prstGeom>
          <a:noFill/>
        </p:spPr>
        <p:txBody>
          <a:bodyPr wrap="square" rtlCol="0">
            <a:spAutoFit/>
          </a:bodyPr>
          <a:lstStyle/>
          <a:p>
            <a:r>
              <a:rPr kumimoji="1" lang="ja-JP" altLang="en-US" dirty="0"/>
              <a:t>火星</a:t>
            </a:r>
          </a:p>
        </p:txBody>
      </p:sp>
      <p:sp>
        <p:nvSpPr>
          <p:cNvPr id="16" name="正方形/長方形 15">
            <a:extLst>
              <a:ext uri="{FF2B5EF4-FFF2-40B4-BE49-F238E27FC236}">
                <a16:creationId xmlns:a16="http://schemas.microsoft.com/office/drawing/2014/main" id="{31B06733-3074-4848-9EC0-B3F1CA7FC8BC}"/>
              </a:ext>
            </a:extLst>
          </p:cNvPr>
          <p:cNvSpPr/>
          <p:nvPr/>
        </p:nvSpPr>
        <p:spPr>
          <a:xfrm>
            <a:off x="1775520" y="2708920"/>
            <a:ext cx="8712968" cy="27315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4800" dirty="0"/>
              <a:t>「一往復も無駄にできない」</a:t>
            </a:r>
          </a:p>
        </p:txBody>
      </p:sp>
    </p:spTree>
    <p:extLst>
      <p:ext uri="{BB962C8B-B14F-4D97-AF65-F5344CB8AC3E}">
        <p14:creationId xmlns:p14="http://schemas.microsoft.com/office/powerpoint/2010/main" val="3211626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43162C-67E1-4EEF-BA60-0A08BB806229}"/>
              </a:ext>
            </a:extLst>
          </p:cNvPr>
          <p:cNvSpPr>
            <a:spLocks noGrp="1"/>
          </p:cNvSpPr>
          <p:nvPr>
            <p:ph type="title"/>
          </p:nvPr>
        </p:nvSpPr>
        <p:spPr/>
        <p:txBody>
          <a:bodyPr/>
          <a:lstStyle/>
          <a:p>
            <a:r>
              <a:rPr kumimoji="1" lang="ja-JP" altLang="en-US" dirty="0"/>
              <a:t>火星に人間は住むことができるだろうか？</a:t>
            </a:r>
          </a:p>
        </p:txBody>
      </p:sp>
      <p:sp>
        <p:nvSpPr>
          <p:cNvPr id="3" name="テキスト プレースホルダー 2">
            <a:extLst>
              <a:ext uri="{FF2B5EF4-FFF2-40B4-BE49-F238E27FC236}">
                <a16:creationId xmlns:a16="http://schemas.microsoft.com/office/drawing/2014/main" id="{0B810357-2392-4D2D-967A-A5F1BFB53DDE}"/>
              </a:ext>
            </a:extLst>
          </p:cNvPr>
          <p:cNvSpPr>
            <a:spLocks noGrp="1"/>
          </p:cNvSpPr>
          <p:nvPr>
            <p:ph type="body" idx="1"/>
          </p:nvPr>
        </p:nvSpPr>
        <p:spPr/>
        <p:txBody>
          <a:bodyPr/>
          <a:lstStyle/>
          <a:p>
            <a:r>
              <a:rPr kumimoji="1" lang="ja-JP" altLang="en-US" dirty="0"/>
              <a:t>課題と実績から、どうすればいいかを考える</a:t>
            </a:r>
          </a:p>
        </p:txBody>
      </p:sp>
      <p:sp>
        <p:nvSpPr>
          <p:cNvPr id="4" name="日付プレースホルダー 3">
            <a:extLst>
              <a:ext uri="{FF2B5EF4-FFF2-40B4-BE49-F238E27FC236}">
                <a16:creationId xmlns:a16="http://schemas.microsoft.com/office/drawing/2014/main" id="{62A0BBD2-7A9F-42A2-9862-D1D2C5B76442}"/>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DC1A66D1-3DA9-4010-93AD-11A28E07FA65}"/>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33857650-F8B4-48B0-AB49-4A6F178A5FDF}"/>
              </a:ext>
            </a:extLst>
          </p:cNvPr>
          <p:cNvSpPr>
            <a:spLocks noGrp="1"/>
          </p:cNvSpPr>
          <p:nvPr>
            <p:ph type="sldNum" sz="quarter" idx="12"/>
          </p:nvPr>
        </p:nvSpPr>
        <p:spPr/>
        <p:txBody>
          <a:bodyPr/>
          <a:lstStyle/>
          <a:p>
            <a:fld id="{1AD93096-5B34-4342-9326-69289CEAE4C2}" type="slidenum">
              <a:rPr lang="en-US" altLang="ja-JP" smtClean="0"/>
              <a:pPr/>
              <a:t>24</a:t>
            </a:fld>
            <a:endParaRPr lang="ja-JP" altLang="en-US" dirty="0"/>
          </a:p>
        </p:txBody>
      </p:sp>
    </p:spTree>
    <p:extLst>
      <p:ext uri="{BB962C8B-B14F-4D97-AF65-F5344CB8AC3E}">
        <p14:creationId xmlns:p14="http://schemas.microsoft.com/office/powerpoint/2010/main" val="1611165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016D46F-44A6-4B00-8A28-335F5819C520}"/>
              </a:ext>
            </a:extLst>
          </p:cNvPr>
          <p:cNvSpPr>
            <a:spLocks noGrp="1"/>
          </p:cNvSpPr>
          <p:nvPr>
            <p:ph type="body" idx="1"/>
          </p:nvPr>
        </p:nvSpPr>
        <p:spPr/>
        <p:txBody>
          <a:bodyPr/>
          <a:lstStyle/>
          <a:p>
            <a:r>
              <a:rPr lang="ja-JP" altLang="en-US" dirty="0"/>
              <a:t>条件</a:t>
            </a:r>
            <a:endParaRPr kumimoji="1" lang="ja-JP" altLang="en-US" dirty="0"/>
          </a:p>
        </p:txBody>
      </p:sp>
      <p:sp>
        <p:nvSpPr>
          <p:cNvPr id="3" name="テキスト プレースホルダー 2">
            <a:extLst>
              <a:ext uri="{FF2B5EF4-FFF2-40B4-BE49-F238E27FC236}">
                <a16:creationId xmlns:a16="http://schemas.microsoft.com/office/drawing/2014/main" id="{62102689-337A-4F87-A9D2-CA4985D01DA7}"/>
              </a:ext>
            </a:extLst>
          </p:cNvPr>
          <p:cNvSpPr>
            <a:spLocks noGrp="1"/>
          </p:cNvSpPr>
          <p:nvPr>
            <p:ph type="body" sz="half" idx="2"/>
          </p:nvPr>
        </p:nvSpPr>
        <p:spPr/>
        <p:txBody>
          <a:bodyPr/>
          <a:lstStyle/>
          <a:p>
            <a:r>
              <a:rPr lang="ja-JP" altLang="en-US" dirty="0"/>
              <a:t>実績</a:t>
            </a:r>
            <a:endParaRPr kumimoji="1" lang="ja-JP" altLang="en-US" dirty="0"/>
          </a:p>
        </p:txBody>
      </p:sp>
      <p:sp>
        <p:nvSpPr>
          <p:cNvPr id="4" name="コンテンツ プレースホルダー 3">
            <a:extLst>
              <a:ext uri="{FF2B5EF4-FFF2-40B4-BE49-F238E27FC236}">
                <a16:creationId xmlns:a16="http://schemas.microsoft.com/office/drawing/2014/main" id="{356C2CC2-75EA-4A31-96C9-6DC6C9E3D9A8}"/>
              </a:ext>
            </a:extLst>
          </p:cNvPr>
          <p:cNvSpPr>
            <a:spLocks noGrp="1"/>
          </p:cNvSpPr>
          <p:nvPr>
            <p:ph sz="quarter" idx="3"/>
          </p:nvPr>
        </p:nvSpPr>
        <p:spPr/>
        <p:txBody>
          <a:bodyPr/>
          <a:lstStyle/>
          <a:p>
            <a:r>
              <a:rPr kumimoji="1" lang="ja-JP" altLang="en-US" dirty="0"/>
              <a:t>地球と異なる重力場に耐える必要</a:t>
            </a:r>
            <a:br>
              <a:rPr lang="en-US" altLang="ja-JP" dirty="0"/>
            </a:br>
            <a:r>
              <a:rPr lang="ja-JP" altLang="en-US" sz="2000" dirty="0">
                <a:solidFill>
                  <a:schemeClr val="accent2"/>
                </a:solidFill>
              </a:rPr>
              <a:t>影響例</a:t>
            </a:r>
            <a:endParaRPr lang="en-US" altLang="ja-JP" sz="2000" dirty="0">
              <a:solidFill>
                <a:schemeClr val="accent2"/>
              </a:solidFill>
            </a:endParaRPr>
          </a:p>
          <a:p>
            <a:pPr lvl="1"/>
            <a:r>
              <a:rPr lang="ja-JP" altLang="en-US" dirty="0"/>
              <a:t>骨量の減少</a:t>
            </a:r>
            <a:endParaRPr kumimoji="1" lang="en-US" altLang="ja-JP" dirty="0"/>
          </a:p>
          <a:p>
            <a:pPr lvl="1"/>
            <a:r>
              <a:rPr lang="ja-JP" altLang="en-US" dirty="0"/>
              <a:t>筋量の減少</a:t>
            </a:r>
            <a:endParaRPr lang="en-US" altLang="ja-JP" dirty="0"/>
          </a:p>
          <a:p>
            <a:pPr lvl="1"/>
            <a:r>
              <a:rPr lang="ja-JP" altLang="en-US" dirty="0"/>
              <a:t>循環機能の変化</a:t>
            </a:r>
            <a:endParaRPr lang="en-US" altLang="ja-JP" dirty="0"/>
          </a:p>
          <a:p>
            <a:pPr lvl="1"/>
            <a:r>
              <a:rPr lang="ja-JP" altLang="en-US" dirty="0"/>
              <a:t>顔のむくみ</a:t>
            </a:r>
            <a:br>
              <a:rPr lang="en-US" altLang="ja-JP" dirty="0"/>
            </a:br>
            <a:r>
              <a:rPr lang="en-US" altLang="ja-JP" dirty="0"/>
              <a:t>(</a:t>
            </a:r>
            <a:r>
              <a:rPr lang="ja-JP" altLang="en-US" dirty="0"/>
              <a:t>下に集まっていた体液が自由になるため</a:t>
            </a:r>
            <a:r>
              <a:rPr lang="en-US" altLang="ja-JP" dirty="0"/>
              <a:t>)</a:t>
            </a:r>
          </a:p>
          <a:p>
            <a:pPr lvl="1"/>
            <a:r>
              <a:rPr lang="ja-JP" altLang="en-US" dirty="0"/>
              <a:t>「宇宙酔い」</a:t>
            </a:r>
            <a:r>
              <a:rPr lang="en-US" altLang="ja-JP" dirty="0"/>
              <a:t>(</a:t>
            </a:r>
            <a:r>
              <a:rPr lang="ja-JP" altLang="en-US" dirty="0"/>
              <a:t>乗り物酔いと同じ症状</a:t>
            </a:r>
            <a:r>
              <a:rPr lang="en-US" altLang="ja-JP" dirty="0"/>
              <a:t>)</a:t>
            </a:r>
          </a:p>
          <a:p>
            <a:pPr lvl="1"/>
            <a:endParaRPr kumimoji="1" lang="en-US" altLang="ja-JP" dirty="0"/>
          </a:p>
        </p:txBody>
      </p:sp>
      <p:sp>
        <p:nvSpPr>
          <p:cNvPr id="5" name="コンテンツ プレースホルダー 4">
            <a:extLst>
              <a:ext uri="{FF2B5EF4-FFF2-40B4-BE49-F238E27FC236}">
                <a16:creationId xmlns:a16="http://schemas.microsoft.com/office/drawing/2014/main" id="{CCE0B065-099A-44B9-B960-7E1A92D59253}"/>
              </a:ext>
            </a:extLst>
          </p:cNvPr>
          <p:cNvSpPr>
            <a:spLocks noGrp="1"/>
          </p:cNvSpPr>
          <p:nvPr>
            <p:ph sz="quarter" idx="4"/>
          </p:nvPr>
        </p:nvSpPr>
        <p:spPr/>
        <p:txBody>
          <a:bodyPr/>
          <a:lstStyle/>
          <a:p>
            <a:r>
              <a:rPr kumimoji="1" lang="en-US" altLang="ja-JP" dirty="0"/>
              <a:t>ISS</a:t>
            </a:r>
            <a:r>
              <a:rPr kumimoji="1" lang="ja-JP" altLang="en-US" dirty="0"/>
              <a:t>では</a:t>
            </a:r>
            <a:r>
              <a:rPr kumimoji="1" lang="en-US" altLang="ja-JP" dirty="0"/>
              <a:t>2</a:t>
            </a:r>
            <a:r>
              <a:rPr kumimoji="1" lang="ja-JP" altLang="en-US" dirty="0"/>
              <a:t>時間</a:t>
            </a:r>
            <a:r>
              <a:rPr kumimoji="1" lang="en-US" altLang="ja-JP" dirty="0"/>
              <a:t>/</a:t>
            </a:r>
            <a:r>
              <a:rPr kumimoji="1" lang="ja-JP" altLang="en-US" dirty="0"/>
              <a:t>日</a:t>
            </a:r>
            <a:r>
              <a:rPr lang="ja-JP" altLang="en-US" dirty="0"/>
              <a:t>のトレーニング</a:t>
            </a:r>
            <a:endParaRPr lang="en-US" altLang="ja-JP" dirty="0"/>
          </a:p>
          <a:p>
            <a:r>
              <a:rPr lang="ja-JP" altLang="en-US" dirty="0"/>
              <a:t>既存の薬の活用を研究</a:t>
            </a:r>
            <a:endParaRPr lang="en-US" altLang="ja-JP" dirty="0"/>
          </a:p>
          <a:p>
            <a:endParaRPr kumimoji="1" lang="ja-JP" altLang="en-US" dirty="0"/>
          </a:p>
        </p:txBody>
      </p:sp>
      <p:sp>
        <p:nvSpPr>
          <p:cNvPr id="6" name="日付プレースホルダー 5">
            <a:extLst>
              <a:ext uri="{FF2B5EF4-FFF2-40B4-BE49-F238E27FC236}">
                <a16:creationId xmlns:a16="http://schemas.microsoft.com/office/drawing/2014/main" id="{85F30495-372C-4EAB-920A-98D9799238A6}"/>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45F694BE-4CB1-4391-BA85-4594BB4E9585}"/>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80D2AFBC-D1EE-4E7D-88C3-A8A17127F5D6}"/>
              </a:ext>
            </a:extLst>
          </p:cNvPr>
          <p:cNvSpPr>
            <a:spLocks noGrp="1"/>
          </p:cNvSpPr>
          <p:nvPr>
            <p:ph type="sldNum" sz="quarter" idx="12"/>
          </p:nvPr>
        </p:nvSpPr>
        <p:spPr/>
        <p:txBody>
          <a:bodyPr/>
          <a:lstStyle/>
          <a:p>
            <a:fld id="{1AD93096-5B34-4342-9326-69289CEAE4C2}" type="slidenum">
              <a:rPr lang="en-US" altLang="ja-JP" smtClean="0"/>
              <a:pPr/>
              <a:t>25</a:t>
            </a:fld>
            <a:endParaRPr lang="ja-JP" altLang="en-US" dirty="0"/>
          </a:p>
        </p:txBody>
      </p:sp>
      <p:sp>
        <p:nvSpPr>
          <p:cNvPr id="9" name="タイトル 8">
            <a:extLst>
              <a:ext uri="{FF2B5EF4-FFF2-40B4-BE49-F238E27FC236}">
                <a16:creationId xmlns:a16="http://schemas.microsoft.com/office/drawing/2014/main" id="{4D1310A0-EE72-4F2C-86CD-9B07D75CF1F9}"/>
              </a:ext>
            </a:extLst>
          </p:cNvPr>
          <p:cNvSpPr>
            <a:spLocks noGrp="1"/>
          </p:cNvSpPr>
          <p:nvPr>
            <p:ph type="title"/>
          </p:nvPr>
        </p:nvSpPr>
        <p:spPr/>
        <p:txBody>
          <a:bodyPr/>
          <a:lstStyle/>
          <a:p>
            <a:r>
              <a:rPr kumimoji="1" lang="ja-JP" altLang="en-US" dirty="0"/>
              <a:t>１．重力場の問題</a:t>
            </a:r>
          </a:p>
        </p:txBody>
      </p:sp>
      <p:graphicFrame>
        <p:nvGraphicFramePr>
          <p:cNvPr id="10" name="表 10">
            <a:extLst>
              <a:ext uri="{FF2B5EF4-FFF2-40B4-BE49-F238E27FC236}">
                <a16:creationId xmlns:a16="http://schemas.microsoft.com/office/drawing/2014/main" id="{C4EAF781-D12F-4539-8C12-57C7AC55DE7C}"/>
              </a:ext>
            </a:extLst>
          </p:cNvPr>
          <p:cNvGraphicFramePr>
            <a:graphicFrameLocks noGrp="1"/>
          </p:cNvGraphicFramePr>
          <p:nvPr>
            <p:extLst>
              <p:ext uri="{D42A27DB-BD31-4B8C-83A1-F6EECF244321}">
                <p14:modId xmlns:p14="http://schemas.microsoft.com/office/powerpoint/2010/main" val="2463652151"/>
              </p:ext>
            </p:extLst>
          </p:nvPr>
        </p:nvGraphicFramePr>
        <p:xfrm>
          <a:off x="6096000" y="3558984"/>
          <a:ext cx="5616624" cy="2225040"/>
        </p:xfrm>
        <a:graphic>
          <a:graphicData uri="http://schemas.openxmlformats.org/drawingml/2006/table">
            <a:tbl>
              <a:tblPr firstRow="1" bandRow="1">
                <a:tableStyleId>{3B4B98B0-60AC-42C2-AFA5-B58CD77FA1E5}</a:tableStyleId>
              </a:tblPr>
              <a:tblGrid>
                <a:gridCol w="2232248">
                  <a:extLst>
                    <a:ext uri="{9D8B030D-6E8A-4147-A177-3AD203B41FA5}">
                      <a16:colId xmlns:a16="http://schemas.microsoft.com/office/drawing/2014/main" val="578856442"/>
                    </a:ext>
                  </a:extLst>
                </a:gridCol>
                <a:gridCol w="3384376">
                  <a:extLst>
                    <a:ext uri="{9D8B030D-6E8A-4147-A177-3AD203B41FA5}">
                      <a16:colId xmlns:a16="http://schemas.microsoft.com/office/drawing/2014/main" val="1481299845"/>
                    </a:ext>
                  </a:extLst>
                </a:gridCol>
              </a:tblGrid>
              <a:tr h="370840">
                <a:tc>
                  <a:txBody>
                    <a:bodyPr/>
                    <a:lstStyle/>
                    <a:p>
                      <a:r>
                        <a:rPr kumimoji="1" lang="ja-JP" altLang="en-US" dirty="0"/>
                        <a:t>働き</a:t>
                      </a:r>
                    </a:p>
                  </a:txBody>
                  <a:tcPr/>
                </a:tc>
                <a:tc>
                  <a:txBody>
                    <a:bodyPr/>
                    <a:lstStyle/>
                    <a:p>
                      <a:r>
                        <a:rPr kumimoji="1" lang="ja-JP" altLang="en-US" dirty="0"/>
                        <a:t>薬</a:t>
                      </a:r>
                    </a:p>
                  </a:txBody>
                  <a:tcPr/>
                </a:tc>
                <a:extLst>
                  <a:ext uri="{0D108BD9-81ED-4DB2-BD59-A6C34878D82A}">
                    <a16:rowId xmlns:a16="http://schemas.microsoft.com/office/drawing/2014/main" val="758984672"/>
                  </a:ext>
                </a:extLst>
              </a:tr>
              <a:tr h="370840">
                <a:tc>
                  <a:txBody>
                    <a:bodyPr/>
                    <a:lstStyle/>
                    <a:p>
                      <a:r>
                        <a:rPr kumimoji="1" lang="ja-JP" altLang="en-US" dirty="0"/>
                        <a:t>骨芽細胞の活性化</a:t>
                      </a:r>
                    </a:p>
                  </a:txBody>
                  <a:tcPr/>
                </a:tc>
                <a:tc>
                  <a:txBody>
                    <a:bodyPr/>
                    <a:lstStyle/>
                    <a:p>
                      <a:r>
                        <a:rPr kumimoji="1" lang="ja-JP" altLang="en-US" dirty="0"/>
                        <a:t>副甲状腺ホルモン薬</a:t>
                      </a:r>
                    </a:p>
                  </a:txBody>
                  <a:tcPr/>
                </a:tc>
                <a:extLst>
                  <a:ext uri="{0D108BD9-81ED-4DB2-BD59-A6C34878D82A}">
                    <a16:rowId xmlns:a16="http://schemas.microsoft.com/office/drawing/2014/main" val="125612144"/>
                  </a:ext>
                </a:extLst>
              </a:tr>
              <a:tr h="370840">
                <a:tc rowSpan="3">
                  <a:txBody>
                    <a:bodyPr/>
                    <a:lstStyle/>
                    <a:p>
                      <a:r>
                        <a:rPr kumimoji="1" lang="ja-JP" altLang="en-US" dirty="0"/>
                        <a:t>破骨細胞の抑制</a:t>
                      </a:r>
                    </a:p>
                  </a:txBody>
                  <a:tcPr/>
                </a:tc>
                <a:tc>
                  <a:txBody>
                    <a:bodyPr/>
                    <a:lstStyle/>
                    <a:p>
                      <a:r>
                        <a:rPr kumimoji="1" lang="ja-JP" altLang="en-US" dirty="0"/>
                        <a:t>ビスホスホネート</a:t>
                      </a:r>
                    </a:p>
                  </a:txBody>
                  <a:tcPr/>
                </a:tc>
                <a:extLst>
                  <a:ext uri="{0D108BD9-81ED-4DB2-BD59-A6C34878D82A}">
                    <a16:rowId xmlns:a16="http://schemas.microsoft.com/office/drawing/2014/main" val="4100463167"/>
                  </a:ext>
                </a:extLst>
              </a:tr>
              <a:tr h="370840">
                <a:tc vMerge="1">
                  <a:txBody>
                    <a:bodyPr/>
                    <a:lstStyle/>
                    <a:p>
                      <a:endParaRPr kumimoji="1" lang="ja-JP" altLang="en-US" dirty="0"/>
                    </a:p>
                  </a:txBody>
                  <a:tcPr/>
                </a:tc>
                <a:tc>
                  <a:txBody>
                    <a:bodyPr/>
                    <a:lstStyle/>
                    <a:p>
                      <a:r>
                        <a:rPr kumimoji="1" lang="ja-JP" altLang="en-US" dirty="0"/>
                        <a:t>デノスマブ</a:t>
                      </a:r>
                    </a:p>
                  </a:txBody>
                  <a:tcPr/>
                </a:tc>
                <a:extLst>
                  <a:ext uri="{0D108BD9-81ED-4DB2-BD59-A6C34878D82A}">
                    <a16:rowId xmlns:a16="http://schemas.microsoft.com/office/drawing/2014/main" val="184052062"/>
                  </a:ext>
                </a:extLst>
              </a:tr>
              <a:tr h="370840">
                <a:tc vMerge="1">
                  <a:txBody>
                    <a:bodyPr/>
                    <a:lstStyle/>
                    <a:p>
                      <a:endParaRPr kumimoji="1" lang="ja-JP" altLang="en-US" dirty="0"/>
                    </a:p>
                  </a:txBody>
                  <a:tcPr/>
                </a:tc>
                <a:tc>
                  <a:txBody>
                    <a:bodyPr/>
                    <a:lstStyle/>
                    <a:p>
                      <a:r>
                        <a:rPr kumimoji="1" lang="en-US" altLang="ja-JP" dirty="0"/>
                        <a:t>SERM</a:t>
                      </a:r>
                      <a:endParaRPr kumimoji="1" lang="ja-JP" altLang="en-US" dirty="0"/>
                    </a:p>
                  </a:txBody>
                  <a:tcPr/>
                </a:tc>
                <a:extLst>
                  <a:ext uri="{0D108BD9-81ED-4DB2-BD59-A6C34878D82A}">
                    <a16:rowId xmlns:a16="http://schemas.microsoft.com/office/drawing/2014/main" val="1763680144"/>
                  </a:ext>
                </a:extLst>
              </a:tr>
              <a:tr h="370840">
                <a:tc>
                  <a:txBody>
                    <a:bodyPr/>
                    <a:lstStyle/>
                    <a:p>
                      <a:r>
                        <a:rPr kumimoji="1" lang="ja-JP" altLang="en-US" dirty="0"/>
                        <a:t>バランスを調整</a:t>
                      </a:r>
                    </a:p>
                  </a:txBody>
                  <a:tcPr/>
                </a:tc>
                <a:tc>
                  <a:txBody>
                    <a:bodyPr/>
                    <a:lstStyle/>
                    <a:p>
                      <a:r>
                        <a:rPr kumimoji="1" lang="ja-JP" altLang="en-US" dirty="0"/>
                        <a:t>ビタミン</a:t>
                      </a:r>
                      <a:r>
                        <a:rPr kumimoji="1" lang="en-US" altLang="ja-JP" dirty="0"/>
                        <a:t>D3</a:t>
                      </a:r>
                      <a:r>
                        <a:rPr kumimoji="1" lang="ja-JP" altLang="en-US" dirty="0"/>
                        <a:t>薬</a:t>
                      </a:r>
                    </a:p>
                  </a:txBody>
                  <a:tcPr/>
                </a:tc>
                <a:extLst>
                  <a:ext uri="{0D108BD9-81ED-4DB2-BD59-A6C34878D82A}">
                    <a16:rowId xmlns:a16="http://schemas.microsoft.com/office/drawing/2014/main" val="2323148720"/>
                  </a:ext>
                </a:extLst>
              </a:tr>
            </a:tbl>
          </a:graphicData>
        </a:graphic>
      </p:graphicFrame>
    </p:spTree>
    <p:extLst>
      <p:ext uri="{BB962C8B-B14F-4D97-AF65-F5344CB8AC3E}">
        <p14:creationId xmlns:p14="http://schemas.microsoft.com/office/powerpoint/2010/main" val="152804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64C7585-E2FD-4BBA-A6B5-CF128D4BAB87}"/>
              </a:ext>
            </a:extLst>
          </p:cNvPr>
          <p:cNvSpPr>
            <a:spLocks noGrp="1"/>
          </p:cNvSpPr>
          <p:nvPr>
            <p:ph type="body" idx="1"/>
          </p:nvPr>
        </p:nvSpPr>
        <p:spPr/>
        <p:txBody>
          <a:bodyPr/>
          <a:lstStyle/>
          <a:p>
            <a:r>
              <a:rPr lang="ja-JP" altLang="en-US" dirty="0"/>
              <a:t>問題</a:t>
            </a:r>
            <a:endParaRPr kumimoji="1" lang="ja-JP" altLang="en-US" dirty="0"/>
          </a:p>
        </p:txBody>
      </p:sp>
      <p:sp>
        <p:nvSpPr>
          <p:cNvPr id="3" name="テキスト プレースホルダー 2">
            <a:extLst>
              <a:ext uri="{FF2B5EF4-FFF2-40B4-BE49-F238E27FC236}">
                <a16:creationId xmlns:a16="http://schemas.microsoft.com/office/drawing/2014/main" id="{7546CA1E-E286-42C7-BB6A-67FF85143608}"/>
              </a:ext>
            </a:extLst>
          </p:cNvPr>
          <p:cNvSpPr>
            <a:spLocks noGrp="1"/>
          </p:cNvSpPr>
          <p:nvPr>
            <p:ph type="body" sz="half" idx="2"/>
          </p:nvPr>
        </p:nvSpPr>
        <p:spPr/>
        <p:txBody>
          <a:bodyPr/>
          <a:lstStyle/>
          <a:p>
            <a:r>
              <a:rPr lang="ja-JP" altLang="en-US" dirty="0"/>
              <a:t>実績</a:t>
            </a:r>
            <a:endParaRPr kumimoji="1" lang="ja-JP" altLang="en-US" dirty="0"/>
          </a:p>
        </p:txBody>
      </p:sp>
      <p:sp>
        <p:nvSpPr>
          <p:cNvPr id="4" name="コンテンツ プレースホルダー 3">
            <a:extLst>
              <a:ext uri="{FF2B5EF4-FFF2-40B4-BE49-F238E27FC236}">
                <a16:creationId xmlns:a16="http://schemas.microsoft.com/office/drawing/2014/main" id="{70967558-34B3-4B66-89AD-886A9B5DEEF6}"/>
              </a:ext>
            </a:extLst>
          </p:cNvPr>
          <p:cNvSpPr>
            <a:spLocks noGrp="1"/>
          </p:cNvSpPr>
          <p:nvPr>
            <p:ph sz="quarter" idx="3"/>
          </p:nvPr>
        </p:nvSpPr>
        <p:spPr/>
        <p:txBody>
          <a:bodyPr/>
          <a:lstStyle/>
          <a:p>
            <a:r>
              <a:rPr kumimoji="1" lang="ja-JP" altLang="en-US" dirty="0"/>
              <a:t>閉鎖空間での生活</a:t>
            </a:r>
            <a:endParaRPr kumimoji="1" lang="en-US" altLang="ja-JP" dirty="0"/>
          </a:p>
          <a:p>
            <a:r>
              <a:rPr kumimoji="1" lang="ja-JP" altLang="en-US" dirty="0"/>
              <a:t>家族との会話はできない</a:t>
            </a:r>
            <a:endParaRPr kumimoji="1" lang="en-US" altLang="ja-JP" dirty="0"/>
          </a:p>
          <a:p>
            <a:pPr marL="68580" indent="0">
              <a:buNone/>
            </a:pPr>
            <a:r>
              <a:rPr kumimoji="1" lang="ja-JP" altLang="en-US" dirty="0"/>
              <a:t>→人間関係の問題など</a:t>
            </a:r>
            <a:r>
              <a:rPr kumimoji="1" lang="en-US" altLang="ja-JP" dirty="0"/>
              <a:t>…</a:t>
            </a:r>
          </a:p>
          <a:p>
            <a:pPr marL="68580" indent="0">
              <a:buNone/>
            </a:pPr>
            <a:r>
              <a:rPr kumimoji="1" lang="ja-JP" altLang="en-US" dirty="0"/>
              <a:t>→精神状態の悪化はタスクにも悪影響</a:t>
            </a:r>
          </a:p>
        </p:txBody>
      </p:sp>
      <p:sp>
        <p:nvSpPr>
          <p:cNvPr id="5" name="コンテンツ プレースホルダー 4">
            <a:extLst>
              <a:ext uri="{FF2B5EF4-FFF2-40B4-BE49-F238E27FC236}">
                <a16:creationId xmlns:a16="http://schemas.microsoft.com/office/drawing/2014/main" id="{0071A5E3-547C-4711-B63B-DBD6493E6CF1}"/>
              </a:ext>
            </a:extLst>
          </p:cNvPr>
          <p:cNvSpPr>
            <a:spLocks noGrp="1"/>
          </p:cNvSpPr>
          <p:nvPr>
            <p:ph sz="quarter" idx="4"/>
          </p:nvPr>
        </p:nvSpPr>
        <p:spPr/>
        <p:txBody>
          <a:bodyPr/>
          <a:lstStyle/>
          <a:p>
            <a:r>
              <a:rPr kumimoji="1" lang="en-US" altLang="ja-JP" dirty="0"/>
              <a:t>ISS</a:t>
            </a:r>
            <a:r>
              <a:rPr kumimoji="1" lang="ja-JP" altLang="en-US" dirty="0"/>
              <a:t>での実績</a:t>
            </a:r>
            <a:endParaRPr lang="en-US" altLang="ja-JP" dirty="0"/>
          </a:p>
          <a:p>
            <a:pPr marL="912114" lvl="1" indent="-457200">
              <a:buFont typeface="+mj-ea"/>
              <a:buAutoNum type="circleNumDbPlain"/>
            </a:pPr>
            <a:r>
              <a:rPr lang="ja-JP" altLang="en-US" dirty="0"/>
              <a:t>テレビ電話による面談</a:t>
            </a:r>
            <a:endParaRPr lang="en-US" altLang="ja-JP" dirty="0"/>
          </a:p>
          <a:p>
            <a:pPr marL="912114" lvl="1" indent="-457200">
              <a:buFont typeface="+mj-ea"/>
              <a:buAutoNum type="circleNumDbPlain"/>
            </a:pPr>
            <a:r>
              <a:rPr kumimoji="1" lang="ja-JP" altLang="en-US" dirty="0"/>
              <a:t>スケジュール分析・調整による疲労の軽減</a:t>
            </a:r>
            <a:endParaRPr kumimoji="1" lang="en-US" altLang="ja-JP" dirty="0"/>
          </a:p>
          <a:p>
            <a:pPr marL="912114" lvl="1" indent="-457200">
              <a:buFont typeface="+mj-ea"/>
              <a:buAutoNum type="circleNumDbPlain"/>
            </a:pPr>
            <a:r>
              <a:rPr lang="ja-JP" altLang="en-US" dirty="0"/>
              <a:t>コミュニケーション手段の提供</a:t>
            </a:r>
            <a:endParaRPr lang="en-US" altLang="ja-JP" dirty="0"/>
          </a:p>
          <a:p>
            <a:pPr marL="912114" lvl="1" indent="-457200">
              <a:buFont typeface="+mj-ea"/>
              <a:buAutoNum type="circleNumDbPlain"/>
            </a:pPr>
            <a:r>
              <a:rPr kumimoji="1" lang="ja-JP" altLang="en-US" dirty="0"/>
              <a:t>情報の提供</a:t>
            </a:r>
            <a:endParaRPr kumimoji="1" lang="en-US" altLang="ja-JP" dirty="0"/>
          </a:p>
          <a:p>
            <a:pPr marL="912114" lvl="1" indent="-457200">
              <a:buFont typeface="+mj-ea"/>
              <a:buAutoNum type="circleNumDbPlain"/>
            </a:pPr>
            <a:r>
              <a:rPr lang="ja-JP" altLang="en-US" dirty="0"/>
              <a:t>物品の提供</a:t>
            </a:r>
            <a:endParaRPr lang="en-US" altLang="ja-JP" dirty="0"/>
          </a:p>
          <a:p>
            <a:pPr marL="582930" indent="-457200">
              <a:buFont typeface="Wingdings" panose="05000000000000000000" pitchFamily="2" charset="2"/>
              <a:buChar char="n"/>
            </a:pPr>
            <a:endParaRPr lang="en-US" altLang="ja-JP" dirty="0"/>
          </a:p>
          <a:p>
            <a:pPr marL="411480" marR="0" lvl="0" indent="-342900" algn="l" defTabSz="914400" rtl="0" eaLnBrk="1" fontAlgn="auto" latinLnBrk="0" hangingPunct="1">
              <a:lnSpc>
                <a:spcPct val="100000"/>
              </a:lnSpc>
              <a:spcBef>
                <a:spcPts val="700"/>
              </a:spcBef>
              <a:spcAft>
                <a:spcPts val="0"/>
              </a:spcAft>
              <a:buClrTx/>
              <a:buSzPct val="95000"/>
              <a:buFont typeface="Wingdings"/>
              <a:buChar char=""/>
              <a:tabLst/>
              <a:defRPr/>
            </a:pPr>
            <a:r>
              <a:rPr lang="ja-JP" altLang="en-US" dirty="0">
                <a:solidFill>
                  <a:srgbClr val="FFFFFF"/>
                </a:solidFill>
              </a:rPr>
              <a:t>他の場所でも応用できるはず</a:t>
            </a:r>
            <a:endParaRPr kumimoji="1" lang="en-US" altLang="ja-JP" sz="2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itchFamily="34" charset="0"/>
            </a:endParaRPr>
          </a:p>
          <a:p>
            <a:pPr marL="582930" indent="-457200">
              <a:buFont typeface="Wingdings" panose="05000000000000000000" pitchFamily="2" charset="2"/>
              <a:buChar char="n"/>
            </a:pPr>
            <a:endParaRPr lang="en-US" altLang="ja-JP" dirty="0"/>
          </a:p>
        </p:txBody>
      </p:sp>
      <p:sp>
        <p:nvSpPr>
          <p:cNvPr id="6" name="日付プレースホルダー 5">
            <a:extLst>
              <a:ext uri="{FF2B5EF4-FFF2-40B4-BE49-F238E27FC236}">
                <a16:creationId xmlns:a16="http://schemas.microsoft.com/office/drawing/2014/main" id="{BAEC26EE-8736-47B6-A42F-BDB79B4E5608}"/>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F9149723-2370-4654-A5C3-D85A9E380A04}"/>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F5FED7B8-5DD0-4F4C-B48F-5B3B753C7801}"/>
              </a:ext>
            </a:extLst>
          </p:cNvPr>
          <p:cNvSpPr>
            <a:spLocks noGrp="1"/>
          </p:cNvSpPr>
          <p:nvPr>
            <p:ph type="sldNum" sz="quarter" idx="12"/>
          </p:nvPr>
        </p:nvSpPr>
        <p:spPr/>
        <p:txBody>
          <a:bodyPr/>
          <a:lstStyle/>
          <a:p>
            <a:fld id="{1AD93096-5B34-4342-9326-69289CEAE4C2}" type="slidenum">
              <a:rPr lang="en-US" altLang="ja-JP" smtClean="0"/>
              <a:pPr/>
              <a:t>26</a:t>
            </a:fld>
            <a:endParaRPr lang="ja-JP" altLang="en-US" dirty="0"/>
          </a:p>
        </p:txBody>
      </p:sp>
      <p:sp>
        <p:nvSpPr>
          <p:cNvPr id="9" name="タイトル 8">
            <a:extLst>
              <a:ext uri="{FF2B5EF4-FFF2-40B4-BE49-F238E27FC236}">
                <a16:creationId xmlns:a16="http://schemas.microsoft.com/office/drawing/2014/main" id="{7D4DC0AA-C580-4A8C-9808-5B45ED28DADA}"/>
              </a:ext>
            </a:extLst>
          </p:cNvPr>
          <p:cNvSpPr>
            <a:spLocks noGrp="1"/>
          </p:cNvSpPr>
          <p:nvPr>
            <p:ph type="title"/>
          </p:nvPr>
        </p:nvSpPr>
        <p:spPr/>
        <p:txBody>
          <a:bodyPr/>
          <a:lstStyle/>
          <a:p>
            <a:r>
              <a:rPr kumimoji="1" lang="ja-JP" altLang="en-US" dirty="0"/>
              <a:t>２．孤独に対処する</a:t>
            </a:r>
          </a:p>
        </p:txBody>
      </p:sp>
      <p:sp>
        <p:nvSpPr>
          <p:cNvPr id="10" name="テキスト ボックス 9">
            <a:extLst>
              <a:ext uri="{FF2B5EF4-FFF2-40B4-BE49-F238E27FC236}">
                <a16:creationId xmlns:a16="http://schemas.microsoft.com/office/drawing/2014/main" id="{EC4A3E50-B15A-4AE5-B7FA-E318216A012C}"/>
              </a:ext>
            </a:extLst>
          </p:cNvPr>
          <p:cNvSpPr txBox="1"/>
          <p:nvPr/>
        </p:nvSpPr>
        <p:spPr>
          <a:xfrm>
            <a:off x="8040216" y="4786079"/>
            <a:ext cx="5256584" cy="369332"/>
          </a:xfrm>
          <a:prstGeom prst="rect">
            <a:avLst/>
          </a:prstGeom>
          <a:noFill/>
        </p:spPr>
        <p:txBody>
          <a:bodyPr wrap="square" rtlCol="0">
            <a:spAutoFit/>
          </a:bodyPr>
          <a:lstStyle/>
          <a:p>
            <a:r>
              <a:rPr kumimoji="1" lang="en-US" altLang="ja-JP" dirty="0">
                <a:hlinkClick r:id="rId2"/>
              </a:rPr>
              <a:t>https://iss.jaxa.jp/med/research/mental/</a:t>
            </a:r>
            <a:endParaRPr kumimoji="1" lang="ja-JP" altLang="en-US" dirty="0"/>
          </a:p>
        </p:txBody>
      </p:sp>
    </p:spTree>
    <p:extLst>
      <p:ext uri="{BB962C8B-B14F-4D97-AF65-F5344CB8AC3E}">
        <p14:creationId xmlns:p14="http://schemas.microsoft.com/office/powerpoint/2010/main" val="346720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7826D1-13C2-429A-92C0-0419FDF45E44}"/>
              </a:ext>
            </a:extLst>
          </p:cNvPr>
          <p:cNvSpPr>
            <a:spLocks noGrp="1"/>
          </p:cNvSpPr>
          <p:nvPr>
            <p:ph type="body" idx="1"/>
          </p:nvPr>
        </p:nvSpPr>
        <p:spPr/>
        <p:txBody>
          <a:bodyPr/>
          <a:lstStyle/>
          <a:p>
            <a:r>
              <a:rPr lang="ja-JP" altLang="en-US" dirty="0">
                <a:solidFill>
                  <a:schemeClr val="accent6"/>
                </a:solidFill>
              </a:rPr>
              <a:t>テレビ電話による面談</a:t>
            </a:r>
            <a:endParaRPr kumimoji="1" lang="ja-JP" altLang="en-US" dirty="0">
              <a:solidFill>
                <a:schemeClr val="accent6"/>
              </a:solidFill>
            </a:endParaRPr>
          </a:p>
        </p:txBody>
      </p:sp>
      <p:sp>
        <p:nvSpPr>
          <p:cNvPr id="3" name="テキスト プレースホルダー 2">
            <a:extLst>
              <a:ext uri="{FF2B5EF4-FFF2-40B4-BE49-F238E27FC236}">
                <a16:creationId xmlns:a16="http://schemas.microsoft.com/office/drawing/2014/main" id="{105C56CE-0998-4002-A3C8-974C6FA4DFB9}"/>
              </a:ext>
            </a:extLst>
          </p:cNvPr>
          <p:cNvSpPr>
            <a:spLocks noGrp="1"/>
          </p:cNvSpPr>
          <p:nvPr>
            <p:ph type="body" sz="half" idx="2"/>
          </p:nvPr>
        </p:nvSpPr>
        <p:spPr/>
        <p:txBody>
          <a:bodyPr/>
          <a:lstStyle/>
          <a:p>
            <a:r>
              <a:rPr kumimoji="1" lang="ja-JP" altLang="en-US" dirty="0">
                <a:solidFill>
                  <a:schemeClr val="accent6"/>
                </a:solidFill>
              </a:rPr>
              <a:t>スケジュール分析・調整による疲労の軽減</a:t>
            </a:r>
          </a:p>
        </p:txBody>
      </p:sp>
      <p:sp>
        <p:nvSpPr>
          <p:cNvPr id="4" name="コンテンツ プレースホルダー 3">
            <a:extLst>
              <a:ext uri="{FF2B5EF4-FFF2-40B4-BE49-F238E27FC236}">
                <a16:creationId xmlns:a16="http://schemas.microsoft.com/office/drawing/2014/main" id="{C74746B1-EF8F-4BEE-9DED-213E97B172A7}"/>
              </a:ext>
            </a:extLst>
          </p:cNvPr>
          <p:cNvSpPr>
            <a:spLocks noGrp="1"/>
          </p:cNvSpPr>
          <p:nvPr>
            <p:ph sz="quarter" idx="3"/>
          </p:nvPr>
        </p:nvSpPr>
        <p:spPr/>
        <p:txBody>
          <a:bodyPr/>
          <a:lstStyle/>
          <a:p>
            <a:r>
              <a:rPr kumimoji="1" lang="ja-JP" altLang="en-US" dirty="0"/>
              <a:t>家族や友人と</a:t>
            </a:r>
            <a:r>
              <a:rPr kumimoji="1" lang="en-US" altLang="ja-JP" dirty="0"/>
              <a:t>(PFC)</a:t>
            </a:r>
            <a:br>
              <a:rPr kumimoji="1" lang="en-US" altLang="ja-JP" dirty="0"/>
            </a:br>
            <a:r>
              <a:rPr kumimoji="1" lang="ja-JP" altLang="en-US" dirty="0"/>
              <a:t>→</a:t>
            </a:r>
            <a:r>
              <a:rPr kumimoji="1" lang="en-US" altLang="ja-JP" dirty="0"/>
              <a:t>15</a:t>
            </a:r>
            <a:r>
              <a:rPr kumimoji="1" lang="ja-JP" altLang="en-US" dirty="0"/>
              <a:t>分</a:t>
            </a:r>
            <a:r>
              <a:rPr kumimoji="1" lang="en-US" altLang="ja-JP" dirty="0"/>
              <a:t>/</a:t>
            </a:r>
            <a:r>
              <a:rPr kumimoji="1" lang="ja-JP" altLang="en-US" dirty="0"/>
              <a:t>週</a:t>
            </a:r>
            <a:endParaRPr kumimoji="1" lang="en-US" altLang="ja-JP" dirty="0"/>
          </a:p>
          <a:p>
            <a:r>
              <a:rPr lang="ja-JP" altLang="en-US" dirty="0"/>
              <a:t>精神心理担当者と</a:t>
            </a:r>
            <a:r>
              <a:rPr lang="en-US" altLang="ja-JP" dirty="0"/>
              <a:t>(PPC)</a:t>
            </a:r>
            <a:br>
              <a:rPr lang="en-US" altLang="ja-JP" dirty="0"/>
            </a:br>
            <a:r>
              <a:rPr lang="ja-JP" altLang="en-US" dirty="0"/>
              <a:t>→</a:t>
            </a:r>
            <a:r>
              <a:rPr lang="en-US" altLang="ja-JP" dirty="0"/>
              <a:t>15</a:t>
            </a:r>
            <a:r>
              <a:rPr lang="ja-JP" altLang="en-US" dirty="0"/>
              <a:t>分</a:t>
            </a:r>
            <a:r>
              <a:rPr lang="en-US" altLang="ja-JP" dirty="0"/>
              <a:t>/2</a:t>
            </a:r>
            <a:r>
              <a:rPr lang="ja-JP" altLang="en-US" dirty="0"/>
              <a:t>週間</a:t>
            </a:r>
            <a:endParaRPr kumimoji="1" lang="ja-JP" altLang="en-US" dirty="0"/>
          </a:p>
        </p:txBody>
      </p:sp>
      <p:sp>
        <p:nvSpPr>
          <p:cNvPr id="5" name="コンテンツ プレースホルダー 4">
            <a:extLst>
              <a:ext uri="{FF2B5EF4-FFF2-40B4-BE49-F238E27FC236}">
                <a16:creationId xmlns:a16="http://schemas.microsoft.com/office/drawing/2014/main" id="{2B2B6ECD-2B62-4D13-8F85-87368A78B542}"/>
              </a:ext>
            </a:extLst>
          </p:cNvPr>
          <p:cNvSpPr>
            <a:spLocks noGrp="1"/>
          </p:cNvSpPr>
          <p:nvPr>
            <p:ph sz="quarter" idx="4"/>
          </p:nvPr>
        </p:nvSpPr>
        <p:spPr/>
        <p:txBody>
          <a:bodyPr>
            <a:normAutofit/>
          </a:bodyPr>
          <a:lstStyle/>
          <a:p>
            <a:r>
              <a:rPr kumimoji="1" lang="ja-JP" altLang="en-US" dirty="0"/>
              <a:t>現状</a:t>
            </a:r>
            <a:endParaRPr kumimoji="1" lang="en-US" altLang="ja-JP" dirty="0"/>
          </a:p>
          <a:p>
            <a:pPr lvl="1"/>
            <a:r>
              <a:rPr kumimoji="1" lang="ja-JP" altLang="en-US" dirty="0"/>
              <a:t>週</a:t>
            </a:r>
            <a:r>
              <a:rPr kumimoji="1" lang="en-US" altLang="ja-JP" dirty="0"/>
              <a:t>5</a:t>
            </a:r>
            <a:r>
              <a:rPr kumimoji="1" lang="ja-JP" altLang="en-US" dirty="0"/>
              <a:t>日、平均</a:t>
            </a:r>
            <a:r>
              <a:rPr kumimoji="1" lang="en-US" altLang="ja-JP" dirty="0"/>
              <a:t>(6.5+2.5)</a:t>
            </a:r>
            <a:r>
              <a:rPr kumimoji="1" lang="ja-JP" altLang="en-US" dirty="0"/>
              <a:t>時間の作業</a:t>
            </a:r>
            <a:endParaRPr kumimoji="1" lang="en-US" altLang="ja-JP" dirty="0"/>
          </a:p>
          <a:p>
            <a:pPr lvl="1"/>
            <a:r>
              <a:rPr lang="ja-JP" altLang="en-US" dirty="0"/>
              <a:t>土曜日：清掃や雑務</a:t>
            </a:r>
            <a:endParaRPr lang="en-US" altLang="ja-JP" dirty="0"/>
          </a:p>
          <a:p>
            <a:pPr lvl="1"/>
            <a:r>
              <a:rPr kumimoji="1" lang="ja-JP" altLang="en-US" dirty="0"/>
              <a:t>イベント時は睡眠時間のシフト</a:t>
            </a:r>
            <a:endParaRPr kumimoji="1" lang="en-US" altLang="ja-JP" dirty="0"/>
          </a:p>
          <a:p>
            <a:r>
              <a:rPr kumimoji="1" lang="ja-JP" altLang="en-US" dirty="0"/>
              <a:t>重要視している点</a:t>
            </a:r>
            <a:endParaRPr kumimoji="1" lang="en-US" altLang="ja-JP" dirty="0"/>
          </a:p>
          <a:p>
            <a:pPr lvl="1"/>
            <a:r>
              <a:rPr lang="ja-JP" altLang="en-US" dirty="0"/>
              <a:t>作業時間</a:t>
            </a:r>
            <a:endParaRPr lang="en-US" altLang="ja-JP" dirty="0"/>
          </a:p>
          <a:p>
            <a:pPr lvl="1"/>
            <a:r>
              <a:rPr lang="ja-JP" altLang="en-US" dirty="0"/>
              <a:t>作業と休息のバランス</a:t>
            </a:r>
            <a:endParaRPr lang="en-US" altLang="ja-JP" dirty="0"/>
          </a:p>
          <a:p>
            <a:pPr lvl="1"/>
            <a:r>
              <a:rPr kumimoji="1" lang="ja-JP" altLang="en-US" dirty="0"/>
              <a:t>休日は取れているか</a:t>
            </a:r>
            <a:endParaRPr kumimoji="1" lang="en-US" altLang="ja-JP" dirty="0"/>
          </a:p>
          <a:p>
            <a:pPr lvl="1"/>
            <a:r>
              <a:rPr lang="ja-JP" altLang="en-US" dirty="0"/>
              <a:t>睡眠時間のシフトに無理はないか</a:t>
            </a:r>
            <a:endParaRPr lang="en-US" altLang="ja-JP" dirty="0"/>
          </a:p>
          <a:p>
            <a:pPr lvl="1"/>
            <a:r>
              <a:rPr kumimoji="1" lang="ja-JP" altLang="en-US" dirty="0"/>
              <a:t>睡眠が不足していないか</a:t>
            </a:r>
            <a:endParaRPr kumimoji="1" lang="en-US" altLang="ja-JP" dirty="0"/>
          </a:p>
        </p:txBody>
      </p:sp>
      <p:sp>
        <p:nvSpPr>
          <p:cNvPr id="6" name="日付プレースホルダー 5">
            <a:extLst>
              <a:ext uri="{FF2B5EF4-FFF2-40B4-BE49-F238E27FC236}">
                <a16:creationId xmlns:a16="http://schemas.microsoft.com/office/drawing/2014/main" id="{FC8F6890-1E7D-492B-A867-3679BA03932C}"/>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651CFE40-317A-4C25-9101-8E05372E58D2}"/>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C158D96B-4FC4-4226-A5F4-1B96FECFA4CD}"/>
              </a:ext>
            </a:extLst>
          </p:cNvPr>
          <p:cNvSpPr>
            <a:spLocks noGrp="1"/>
          </p:cNvSpPr>
          <p:nvPr>
            <p:ph type="sldNum" sz="quarter" idx="12"/>
          </p:nvPr>
        </p:nvSpPr>
        <p:spPr/>
        <p:txBody>
          <a:bodyPr/>
          <a:lstStyle/>
          <a:p>
            <a:fld id="{1AD93096-5B34-4342-9326-69289CEAE4C2}" type="slidenum">
              <a:rPr lang="en-US" altLang="ja-JP" smtClean="0"/>
              <a:pPr/>
              <a:t>27</a:t>
            </a:fld>
            <a:endParaRPr lang="ja-JP" altLang="en-US" dirty="0"/>
          </a:p>
        </p:txBody>
      </p:sp>
      <p:sp>
        <p:nvSpPr>
          <p:cNvPr id="9" name="タイトル 8">
            <a:extLst>
              <a:ext uri="{FF2B5EF4-FFF2-40B4-BE49-F238E27FC236}">
                <a16:creationId xmlns:a16="http://schemas.microsoft.com/office/drawing/2014/main" id="{10330CEA-3354-4893-892C-A1E80F7791C7}"/>
              </a:ext>
            </a:extLst>
          </p:cNvPr>
          <p:cNvSpPr>
            <a:spLocks noGrp="1"/>
          </p:cNvSpPr>
          <p:nvPr>
            <p:ph type="title"/>
          </p:nvPr>
        </p:nvSpPr>
        <p:spPr/>
        <p:txBody>
          <a:bodyPr/>
          <a:lstStyle/>
          <a:p>
            <a:r>
              <a:rPr kumimoji="1" lang="ja-JP" altLang="en-US" dirty="0"/>
              <a:t>２．孤独に対処する</a:t>
            </a:r>
          </a:p>
        </p:txBody>
      </p:sp>
      <p:sp>
        <p:nvSpPr>
          <p:cNvPr id="10" name="吹き出し: 右矢印 9">
            <a:extLst>
              <a:ext uri="{FF2B5EF4-FFF2-40B4-BE49-F238E27FC236}">
                <a16:creationId xmlns:a16="http://schemas.microsoft.com/office/drawing/2014/main" id="{10A1A16D-20D8-429D-922E-3F86C6AA547F}"/>
              </a:ext>
            </a:extLst>
          </p:cNvPr>
          <p:cNvSpPr/>
          <p:nvPr/>
        </p:nvSpPr>
        <p:spPr>
          <a:xfrm>
            <a:off x="263352" y="4797152"/>
            <a:ext cx="6399652" cy="1376542"/>
          </a:xfrm>
          <a:prstGeom prst="rightArrowCallout">
            <a:avLst>
              <a:gd name="adj1" fmla="val 25000"/>
              <a:gd name="adj2" fmla="val 25000"/>
              <a:gd name="adj3" fmla="val 25000"/>
              <a:gd name="adj4" fmla="val 90785"/>
            </a:avLst>
          </a:prstGeom>
          <a:solidFill>
            <a:srgbClr val="FFFFFF">
              <a:alpha val="65098"/>
            </a:srgbClr>
          </a:solidFill>
          <a:ln w="762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dirty="0"/>
              <a:t>地球上での「働き方改革」と共通する部分もあるが、作業効率を上げるためには宇宙であっても重要。</a:t>
            </a:r>
          </a:p>
        </p:txBody>
      </p:sp>
    </p:spTree>
    <p:extLst>
      <p:ext uri="{BB962C8B-B14F-4D97-AF65-F5344CB8AC3E}">
        <p14:creationId xmlns:p14="http://schemas.microsoft.com/office/powerpoint/2010/main" val="3093775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7826D1-13C2-429A-92C0-0419FDF45E44}"/>
              </a:ext>
            </a:extLst>
          </p:cNvPr>
          <p:cNvSpPr>
            <a:spLocks noGrp="1"/>
          </p:cNvSpPr>
          <p:nvPr>
            <p:ph type="body" idx="1"/>
          </p:nvPr>
        </p:nvSpPr>
        <p:spPr/>
        <p:txBody>
          <a:bodyPr/>
          <a:lstStyle/>
          <a:p>
            <a:r>
              <a:rPr lang="ja-JP" altLang="en-US" dirty="0">
                <a:solidFill>
                  <a:schemeClr val="accent6"/>
                </a:solidFill>
              </a:rPr>
              <a:t>コミュニケーション手段の提供</a:t>
            </a:r>
            <a:endParaRPr kumimoji="1" lang="ja-JP" altLang="en-US" dirty="0">
              <a:solidFill>
                <a:schemeClr val="accent6"/>
              </a:solidFill>
            </a:endParaRPr>
          </a:p>
        </p:txBody>
      </p:sp>
      <p:sp>
        <p:nvSpPr>
          <p:cNvPr id="3" name="テキスト プレースホルダー 2">
            <a:extLst>
              <a:ext uri="{FF2B5EF4-FFF2-40B4-BE49-F238E27FC236}">
                <a16:creationId xmlns:a16="http://schemas.microsoft.com/office/drawing/2014/main" id="{105C56CE-0998-4002-A3C8-974C6FA4DFB9}"/>
              </a:ext>
            </a:extLst>
          </p:cNvPr>
          <p:cNvSpPr>
            <a:spLocks noGrp="1"/>
          </p:cNvSpPr>
          <p:nvPr>
            <p:ph type="body" sz="half" idx="2"/>
          </p:nvPr>
        </p:nvSpPr>
        <p:spPr/>
        <p:txBody>
          <a:bodyPr/>
          <a:lstStyle/>
          <a:p>
            <a:r>
              <a:rPr lang="ja-JP" altLang="en-US" dirty="0">
                <a:solidFill>
                  <a:schemeClr val="accent6"/>
                </a:solidFill>
              </a:rPr>
              <a:t>情報の提供</a:t>
            </a:r>
            <a:endParaRPr kumimoji="1" lang="ja-JP" altLang="en-US" dirty="0">
              <a:solidFill>
                <a:schemeClr val="accent6"/>
              </a:solidFill>
            </a:endParaRPr>
          </a:p>
        </p:txBody>
      </p:sp>
      <p:sp>
        <p:nvSpPr>
          <p:cNvPr id="4" name="コンテンツ プレースホルダー 3">
            <a:extLst>
              <a:ext uri="{FF2B5EF4-FFF2-40B4-BE49-F238E27FC236}">
                <a16:creationId xmlns:a16="http://schemas.microsoft.com/office/drawing/2014/main" id="{C74746B1-EF8F-4BEE-9DED-213E97B172A7}"/>
              </a:ext>
            </a:extLst>
          </p:cNvPr>
          <p:cNvSpPr>
            <a:spLocks noGrp="1"/>
          </p:cNvSpPr>
          <p:nvPr>
            <p:ph sz="quarter" idx="3"/>
          </p:nvPr>
        </p:nvSpPr>
        <p:spPr/>
        <p:txBody>
          <a:bodyPr/>
          <a:lstStyle/>
          <a:p>
            <a:r>
              <a:rPr kumimoji="1" lang="ja-JP" altLang="en-US" dirty="0"/>
              <a:t>インターネット環境</a:t>
            </a:r>
            <a:endParaRPr kumimoji="1" lang="en-US" altLang="ja-JP" dirty="0"/>
          </a:p>
          <a:p>
            <a:r>
              <a:rPr lang="ja-JP" altLang="en-US" dirty="0"/>
              <a:t>日本語での電話・メール</a:t>
            </a:r>
            <a:endParaRPr lang="en-US" altLang="ja-JP" dirty="0"/>
          </a:p>
          <a:p>
            <a:r>
              <a:rPr kumimoji="1" lang="ja-JP" altLang="en-US" dirty="0"/>
              <a:t>アマチュア無線</a:t>
            </a:r>
            <a:endParaRPr kumimoji="1" lang="en-US" altLang="ja-JP" dirty="0"/>
          </a:p>
          <a:p>
            <a:r>
              <a:rPr lang="ja-JP" altLang="en-US" dirty="0"/>
              <a:t>テレビ電話</a:t>
            </a:r>
            <a:endParaRPr kumimoji="1" lang="ja-JP" altLang="en-US" dirty="0"/>
          </a:p>
        </p:txBody>
      </p:sp>
      <p:sp>
        <p:nvSpPr>
          <p:cNvPr id="5" name="コンテンツ プレースホルダー 4">
            <a:extLst>
              <a:ext uri="{FF2B5EF4-FFF2-40B4-BE49-F238E27FC236}">
                <a16:creationId xmlns:a16="http://schemas.microsoft.com/office/drawing/2014/main" id="{2B2B6ECD-2B62-4D13-8F85-87368A78B542}"/>
              </a:ext>
            </a:extLst>
          </p:cNvPr>
          <p:cNvSpPr>
            <a:spLocks noGrp="1"/>
          </p:cNvSpPr>
          <p:nvPr>
            <p:ph sz="quarter" idx="4"/>
          </p:nvPr>
        </p:nvSpPr>
        <p:spPr/>
        <p:txBody>
          <a:bodyPr/>
          <a:lstStyle/>
          <a:p>
            <a:r>
              <a:rPr kumimoji="1" lang="ja-JP" altLang="en-US" dirty="0"/>
              <a:t>家族からの写真やメッセージ</a:t>
            </a:r>
            <a:endParaRPr kumimoji="1" lang="en-US" altLang="ja-JP" dirty="0"/>
          </a:p>
          <a:p>
            <a:pPr lvl="1"/>
            <a:r>
              <a:rPr lang="ja-JP" altLang="en-US" dirty="0"/>
              <a:t>これは地球上の家族のためにもなる</a:t>
            </a:r>
            <a:br>
              <a:rPr lang="en-US" altLang="ja-JP" dirty="0"/>
            </a:br>
            <a:r>
              <a:rPr lang="en-US" altLang="ja-JP" dirty="0"/>
              <a:t>(</a:t>
            </a:r>
            <a:r>
              <a:rPr lang="ja-JP" altLang="en-US" dirty="0"/>
              <a:t>残された側も寂しい</a:t>
            </a:r>
            <a:r>
              <a:rPr lang="en-US" altLang="ja-JP" dirty="0"/>
              <a:t>)</a:t>
            </a:r>
          </a:p>
          <a:p>
            <a:r>
              <a:rPr kumimoji="1" lang="ja-JP" altLang="en-US" dirty="0"/>
              <a:t>ニュース</a:t>
            </a:r>
          </a:p>
        </p:txBody>
      </p:sp>
      <p:sp>
        <p:nvSpPr>
          <p:cNvPr id="6" name="日付プレースホルダー 5">
            <a:extLst>
              <a:ext uri="{FF2B5EF4-FFF2-40B4-BE49-F238E27FC236}">
                <a16:creationId xmlns:a16="http://schemas.microsoft.com/office/drawing/2014/main" id="{FC8F6890-1E7D-492B-A867-3679BA03932C}"/>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651CFE40-317A-4C25-9101-8E05372E58D2}"/>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C158D96B-4FC4-4226-A5F4-1B96FECFA4CD}"/>
              </a:ext>
            </a:extLst>
          </p:cNvPr>
          <p:cNvSpPr>
            <a:spLocks noGrp="1"/>
          </p:cNvSpPr>
          <p:nvPr>
            <p:ph type="sldNum" sz="quarter" idx="12"/>
          </p:nvPr>
        </p:nvSpPr>
        <p:spPr/>
        <p:txBody>
          <a:bodyPr/>
          <a:lstStyle/>
          <a:p>
            <a:fld id="{1AD93096-5B34-4342-9326-69289CEAE4C2}" type="slidenum">
              <a:rPr lang="en-US" altLang="ja-JP" smtClean="0"/>
              <a:pPr/>
              <a:t>28</a:t>
            </a:fld>
            <a:endParaRPr lang="ja-JP" altLang="en-US" dirty="0"/>
          </a:p>
        </p:txBody>
      </p:sp>
      <p:sp>
        <p:nvSpPr>
          <p:cNvPr id="9" name="タイトル 8">
            <a:extLst>
              <a:ext uri="{FF2B5EF4-FFF2-40B4-BE49-F238E27FC236}">
                <a16:creationId xmlns:a16="http://schemas.microsoft.com/office/drawing/2014/main" id="{10330CEA-3354-4893-892C-A1E80F7791C7}"/>
              </a:ext>
            </a:extLst>
          </p:cNvPr>
          <p:cNvSpPr>
            <a:spLocks noGrp="1"/>
          </p:cNvSpPr>
          <p:nvPr>
            <p:ph type="title"/>
          </p:nvPr>
        </p:nvSpPr>
        <p:spPr/>
        <p:txBody>
          <a:bodyPr/>
          <a:lstStyle/>
          <a:p>
            <a:r>
              <a:rPr kumimoji="1" lang="ja-JP" altLang="en-US" dirty="0"/>
              <a:t>２．孤独に対処する</a:t>
            </a:r>
          </a:p>
        </p:txBody>
      </p:sp>
    </p:spTree>
    <p:extLst>
      <p:ext uri="{BB962C8B-B14F-4D97-AF65-F5344CB8AC3E}">
        <p14:creationId xmlns:p14="http://schemas.microsoft.com/office/powerpoint/2010/main" val="2623267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570E116-3040-4658-A16B-5122B9395510}"/>
              </a:ext>
            </a:extLst>
          </p:cNvPr>
          <p:cNvSpPr>
            <a:spLocks noGrp="1"/>
          </p:cNvSpPr>
          <p:nvPr>
            <p:ph type="body" idx="1"/>
          </p:nvPr>
        </p:nvSpPr>
        <p:spPr/>
        <p:txBody>
          <a:bodyPr>
            <a:normAutofit/>
          </a:bodyPr>
          <a:lstStyle/>
          <a:p>
            <a:r>
              <a:rPr kumimoji="1" lang="ja-JP" altLang="en-US" sz="2400" b="1" dirty="0">
                <a:solidFill>
                  <a:schemeClr val="accent6"/>
                </a:solidFill>
              </a:rPr>
              <a:t>物品の提供</a:t>
            </a:r>
            <a:endParaRPr kumimoji="1" lang="en-US" altLang="ja-JP" sz="2400" b="1" dirty="0">
              <a:solidFill>
                <a:schemeClr val="accent6"/>
              </a:solidFill>
            </a:endParaRPr>
          </a:p>
          <a:p>
            <a:pPr marL="397764" indent="-342900">
              <a:buFont typeface="Arial" panose="020B0604020202020204" pitchFamily="34" charset="0"/>
              <a:buChar char="•"/>
            </a:pPr>
            <a:r>
              <a:rPr kumimoji="1" lang="ja-JP" altLang="en-US" sz="2400" dirty="0"/>
              <a:t>個人用精神物品</a:t>
            </a:r>
            <a:endParaRPr kumimoji="1" lang="en-US" altLang="ja-JP" sz="2400" dirty="0"/>
          </a:p>
          <a:p>
            <a:pPr marL="1083564" lvl="1" indent="-342900">
              <a:buFont typeface="Arial" panose="020B0604020202020204" pitchFamily="34" charset="0"/>
              <a:buChar char="•"/>
            </a:pPr>
            <a:r>
              <a:rPr lang="ja-JP" altLang="en-US" sz="1800" dirty="0"/>
              <a:t>本など</a:t>
            </a:r>
            <a:endParaRPr lang="en-US" altLang="ja-JP" sz="1800" dirty="0"/>
          </a:p>
          <a:p>
            <a:pPr marL="1083564" lvl="1" indent="-342900">
              <a:buFont typeface="Arial" panose="020B0604020202020204" pitchFamily="34" charset="0"/>
              <a:buChar char="•"/>
            </a:pPr>
            <a:r>
              <a:rPr lang="en-US" altLang="ja-JP" sz="1800" dirty="0"/>
              <a:t>【1</a:t>
            </a:r>
            <a:r>
              <a:rPr lang="ja-JP" altLang="en-US" sz="1800" dirty="0"/>
              <a:t>人当たり上限</a:t>
            </a:r>
            <a:r>
              <a:rPr lang="en-US" altLang="ja-JP" sz="1800" dirty="0"/>
              <a:t>】</a:t>
            </a:r>
            <a:br>
              <a:rPr kumimoji="1" lang="en-US" altLang="ja-JP" sz="1800" dirty="0"/>
            </a:br>
            <a:r>
              <a:rPr kumimoji="1" lang="ja-JP" altLang="en-US" sz="1800" dirty="0"/>
              <a:t>ソユーズ：</a:t>
            </a:r>
            <a:r>
              <a:rPr kumimoji="1" lang="en-US" altLang="ja-JP" sz="1800" dirty="0"/>
              <a:t>1.5kg</a:t>
            </a:r>
            <a:br>
              <a:rPr kumimoji="1" lang="en-US" altLang="ja-JP" sz="1800" dirty="0"/>
            </a:br>
            <a:r>
              <a:rPr kumimoji="1" lang="ja-JP" altLang="en-US" sz="1800" dirty="0"/>
              <a:t>スペースシャトル：</a:t>
            </a:r>
            <a:r>
              <a:rPr kumimoji="1" lang="en-US" altLang="ja-JP" sz="1800" dirty="0"/>
              <a:t>5kg</a:t>
            </a:r>
          </a:p>
          <a:p>
            <a:pPr marL="397764" indent="-342900">
              <a:buFont typeface="Arial" panose="020B0604020202020204" pitchFamily="34" charset="0"/>
              <a:buChar char="•"/>
            </a:pPr>
            <a:r>
              <a:rPr lang="ja-JP" altLang="en-US" sz="2400" dirty="0"/>
              <a:t>ジェネリックライブラリー</a:t>
            </a:r>
            <a:endParaRPr lang="en-US" altLang="ja-JP" sz="2400" dirty="0"/>
          </a:p>
          <a:p>
            <a:pPr marL="1083564" lvl="1" indent="-342900">
              <a:buFont typeface="Arial" panose="020B0604020202020204" pitchFamily="34" charset="0"/>
              <a:buChar char="•"/>
            </a:pPr>
            <a:r>
              <a:rPr kumimoji="1" lang="ja-JP" altLang="en-US" sz="1800" dirty="0"/>
              <a:t>動画や音楽など</a:t>
            </a:r>
            <a:endParaRPr kumimoji="1" lang="en-US" altLang="ja-JP" sz="1800" dirty="0"/>
          </a:p>
          <a:p>
            <a:pPr marL="397764" indent="-342900">
              <a:buFont typeface="Arial" panose="020B0604020202020204" pitchFamily="34" charset="0"/>
              <a:buChar char="•"/>
            </a:pPr>
            <a:r>
              <a:rPr kumimoji="1" lang="ja-JP" altLang="en-US" sz="2400" b="1" dirty="0">
                <a:solidFill>
                  <a:schemeClr val="accent3"/>
                </a:solidFill>
              </a:rPr>
              <a:t>宇宙食</a:t>
            </a:r>
            <a:endParaRPr kumimoji="1" lang="en-US" altLang="ja-JP" sz="1800" dirty="0"/>
          </a:p>
        </p:txBody>
      </p:sp>
      <p:graphicFrame>
        <p:nvGraphicFramePr>
          <p:cNvPr id="8" name="表 8">
            <a:extLst>
              <a:ext uri="{FF2B5EF4-FFF2-40B4-BE49-F238E27FC236}">
                <a16:creationId xmlns:a16="http://schemas.microsoft.com/office/drawing/2014/main" id="{36E6305C-11E8-4483-A0EC-4D87573B92BF}"/>
              </a:ext>
            </a:extLst>
          </p:cNvPr>
          <p:cNvGraphicFramePr>
            <a:graphicFrameLocks noGrp="1"/>
          </p:cNvGraphicFramePr>
          <p:nvPr>
            <p:ph sz="half" idx="2"/>
            <p:extLst>
              <p:ext uri="{D42A27DB-BD31-4B8C-83A1-F6EECF244321}">
                <p14:modId xmlns:p14="http://schemas.microsoft.com/office/powerpoint/2010/main" val="2893799406"/>
              </p:ext>
            </p:extLst>
          </p:nvPr>
        </p:nvGraphicFramePr>
        <p:xfrm>
          <a:off x="4555143" y="3429000"/>
          <a:ext cx="7315200" cy="2324100"/>
        </p:xfrm>
        <a:graphic>
          <a:graphicData uri="http://schemas.openxmlformats.org/drawingml/2006/table">
            <a:tbl>
              <a:tblPr firstRow="1" bandRow="1">
                <a:tableStyleId>{3B4B98B0-60AC-42C2-AFA5-B58CD77FA1E5}</a:tableStyleId>
              </a:tblPr>
              <a:tblGrid>
                <a:gridCol w="839190">
                  <a:extLst>
                    <a:ext uri="{9D8B030D-6E8A-4147-A177-3AD203B41FA5}">
                      <a16:colId xmlns:a16="http://schemas.microsoft.com/office/drawing/2014/main" val="1039665196"/>
                    </a:ext>
                  </a:extLst>
                </a:gridCol>
                <a:gridCol w="1260874">
                  <a:extLst>
                    <a:ext uri="{9D8B030D-6E8A-4147-A177-3AD203B41FA5}">
                      <a16:colId xmlns:a16="http://schemas.microsoft.com/office/drawing/2014/main" val="4284459017"/>
                    </a:ext>
                  </a:extLst>
                </a:gridCol>
                <a:gridCol w="5215136">
                  <a:extLst>
                    <a:ext uri="{9D8B030D-6E8A-4147-A177-3AD203B41FA5}">
                      <a16:colId xmlns:a16="http://schemas.microsoft.com/office/drawing/2014/main" val="3727099131"/>
                    </a:ext>
                  </a:extLst>
                </a:gridCol>
              </a:tblGrid>
              <a:tr h="370840">
                <a:tc>
                  <a:txBody>
                    <a:bodyPr/>
                    <a:lstStyle/>
                    <a:p>
                      <a:r>
                        <a:rPr lang="ja-JP" altLang="en-US" dirty="0">
                          <a:effectLst/>
                        </a:rPr>
                        <a:t>性別</a:t>
                      </a:r>
                    </a:p>
                  </a:txBody>
                  <a:tcPr marL="158750" marR="158750" marT="95250" marB="95250" anchor="ctr"/>
                </a:tc>
                <a:tc>
                  <a:txBody>
                    <a:bodyPr/>
                    <a:lstStyle/>
                    <a:p>
                      <a:r>
                        <a:rPr lang="ja-JP" altLang="en-US" dirty="0">
                          <a:effectLst/>
                        </a:rPr>
                        <a:t>年齢</a:t>
                      </a:r>
                    </a:p>
                  </a:txBody>
                  <a:tcPr marL="158750" marR="158750" marT="95250" marB="95250" anchor="ctr"/>
                </a:tc>
                <a:tc>
                  <a:txBody>
                    <a:bodyPr/>
                    <a:lstStyle/>
                    <a:p>
                      <a:r>
                        <a:rPr lang="ja-JP" altLang="en-US" dirty="0">
                          <a:effectLst/>
                        </a:rPr>
                        <a:t>摂取すべき量</a:t>
                      </a:r>
                      <a:endParaRPr lang="en-US" dirty="0">
                        <a:effectLst/>
                      </a:endParaRPr>
                    </a:p>
                  </a:txBody>
                  <a:tcPr marL="158750" marR="158750" marT="95250" marB="95250" anchor="ctr"/>
                </a:tc>
                <a:extLst>
                  <a:ext uri="{0D108BD9-81ED-4DB2-BD59-A6C34878D82A}">
                    <a16:rowId xmlns:a16="http://schemas.microsoft.com/office/drawing/2014/main" val="1936188659"/>
                  </a:ext>
                </a:extLst>
              </a:tr>
              <a:tr h="370840">
                <a:tc rowSpan="2">
                  <a:txBody>
                    <a:bodyPr/>
                    <a:lstStyle/>
                    <a:p>
                      <a:r>
                        <a:rPr lang="ja-JP" altLang="en-US" dirty="0">
                          <a:effectLst/>
                        </a:rPr>
                        <a:t>男性</a:t>
                      </a:r>
                    </a:p>
                  </a:txBody>
                  <a:tcPr marL="158750" marR="158750" marT="95250" marB="95250" anchor="ctr"/>
                </a:tc>
                <a:tc>
                  <a:txBody>
                    <a:bodyPr/>
                    <a:lstStyle/>
                    <a:p>
                      <a:r>
                        <a:rPr lang="en-US" altLang="ja-JP" b="1" dirty="0">
                          <a:effectLst/>
                        </a:rPr>
                        <a:t>18</a:t>
                      </a:r>
                      <a:r>
                        <a:rPr lang="ja-JP" altLang="en-US" b="1" dirty="0">
                          <a:effectLst/>
                        </a:rPr>
                        <a:t>～</a:t>
                      </a:r>
                      <a:r>
                        <a:rPr lang="en-US" altLang="ja-JP" b="1" dirty="0">
                          <a:effectLst/>
                        </a:rPr>
                        <a:t>30</a:t>
                      </a:r>
                      <a:r>
                        <a:rPr lang="ja-JP" altLang="en-US" b="1" dirty="0">
                          <a:effectLst/>
                        </a:rPr>
                        <a:t>歳</a:t>
                      </a:r>
                      <a:endParaRPr lang="ja-JP" altLang="en-US" dirty="0">
                        <a:effectLst/>
                      </a:endParaRPr>
                    </a:p>
                  </a:txBody>
                  <a:tcPr marL="158750" marR="158750" marT="95250" marB="95250" anchor="ctr"/>
                </a:tc>
                <a:tc>
                  <a:txBody>
                    <a:bodyPr/>
                    <a:lstStyle/>
                    <a:p>
                      <a:r>
                        <a:rPr lang="en-US" altLang="ja-JP" dirty="0">
                          <a:effectLst/>
                        </a:rPr>
                        <a:t>1.7×</a:t>
                      </a:r>
                      <a:r>
                        <a:rPr lang="ja-JP" altLang="en-US" dirty="0">
                          <a:effectLst/>
                        </a:rPr>
                        <a:t>（</a:t>
                      </a:r>
                      <a:r>
                        <a:rPr lang="en-US" altLang="ja-JP" dirty="0">
                          <a:effectLst/>
                        </a:rPr>
                        <a:t>15.3×</a:t>
                      </a:r>
                      <a:r>
                        <a:rPr lang="ja-JP" altLang="en-US" dirty="0">
                          <a:effectLst/>
                        </a:rPr>
                        <a:t>体重</a:t>
                      </a:r>
                      <a:r>
                        <a:rPr lang="en-US" altLang="ja-JP" dirty="0">
                          <a:effectLst/>
                        </a:rPr>
                        <a:t>(</a:t>
                      </a:r>
                      <a:r>
                        <a:rPr lang="en-US" dirty="0">
                          <a:effectLst/>
                        </a:rPr>
                        <a:t>kg)+679）(kcal)</a:t>
                      </a:r>
                    </a:p>
                  </a:txBody>
                  <a:tcPr marL="158750" marR="158750" marT="95250" marB="95250" anchor="ctr"/>
                </a:tc>
                <a:extLst>
                  <a:ext uri="{0D108BD9-81ED-4DB2-BD59-A6C34878D82A}">
                    <a16:rowId xmlns:a16="http://schemas.microsoft.com/office/drawing/2014/main" val="539157326"/>
                  </a:ext>
                </a:extLst>
              </a:tr>
              <a:tr h="370840">
                <a:tc vMerge="1">
                  <a:txBody>
                    <a:bodyPr/>
                    <a:lstStyle/>
                    <a:p>
                      <a:endParaRPr lang="ja-JP" altLang="en-US" dirty="0">
                        <a:effectLst/>
                      </a:endParaRPr>
                    </a:p>
                  </a:txBody>
                  <a:tcPr marL="158750" marR="158750" marT="95250" marB="95250" anchor="ctr"/>
                </a:tc>
                <a:tc>
                  <a:txBody>
                    <a:bodyPr/>
                    <a:lstStyle/>
                    <a:p>
                      <a:r>
                        <a:rPr lang="en-US" altLang="ja-JP" b="1" dirty="0">
                          <a:effectLst/>
                        </a:rPr>
                        <a:t>30</a:t>
                      </a:r>
                      <a:r>
                        <a:rPr lang="ja-JP" altLang="en-US" b="1" dirty="0">
                          <a:effectLst/>
                        </a:rPr>
                        <a:t>～</a:t>
                      </a:r>
                      <a:r>
                        <a:rPr lang="en-US" altLang="ja-JP" b="1" dirty="0">
                          <a:effectLst/>
                        </a:rPr>
                        <a:t>60</a:t>
                      </a:r>
                      <a:r>
                        <a:rPr lang="ja-JP" altLang="en-US" b="1" dirty="0">
                          <a:effectLst/>
                        </a:rPr>
                        <a:t>歳</a:t>
                      </a:r>
                      <a:endParaRPr lang="ja-JP" altLang="en-US" dirty="0">
                        <a:effectLst/>
                      </a:endParaRPr>
                    </a:p>
                  </a:txBody>
                  <a:tcPr marL="158750" marR="158750" marT="95250" marB="95250" anchor="ctr"/>
                </a:tc>
                <a:tc>
                  <a:txBody>
                    <a:bodyPr/>
                    <a:lstStyle/>
                    <a:p>
                      <a:r>
                        <a:rPr lang="en-US" altLang="ja-JP" dirty="0">
                          <a:effectLst/>
                        </a:rPr>
                        <a:t>1.7×</a:t>
                      </a:r>
                      <a:r>
                        <a:rPr lang="ja-JP" altLang="en-US" dirty="0">
                          <a:effectLst/>
                        </a:rPr>
                        <a:t>（</a:t>
                      </a:r>
                      <a:r>
                        <a:rPr lang="en-US" altLang="ja-JP" dirty="0">
                          <a:effectLst/>
                        </a:rPr>
                        <a:t>11.6×</a:t>
                      </a:r>
                      <a:r>
                        <a:rPr lang="ja-JP" altLang="en-US" dirty="0">
                          <a:effectLst/>
                        </a:rPr>
                        <a:t>体重</a:t>
                      </a:r>
                      <a:r>
                        <a:rPr lang="en-US" altLang="ja-JP" dirty="0">
                          <a:effectLst/>
                        </a:rPr>
                        <a:t>(</a:t>
                      </a:r>
                      <a:r>
                        <a:rPr lang="en-US" dirty="0">
                          <a:effectLst/>
                        </a:rPr>
                        <a:t>kg)+879）(kcal)</a:t>
                      </a:r>
                    </a:p>
                  </a:txBody>
                  <a:tcPr marL="158750" marR="158750" marT="95250" marB="95250" anchor="ctr"/>
                </a:tc>
                <a:extLst>
                  <a:ext uri="{0D108BD9-81ED-4DB2-BD59-A6C34878D82A}">
                    <a16:rowId xmlns:a16="http://schemas.microsoft.com/office/drawing/2014/main" val="1660199289"/>
                  </a:ext>
                </a:extLst>
              </a:tr>
              <a:tr h="370840">
                <a:tc rowSpan="2">
                  <a:txBody>
                    <a:bodyPr/>
                    <a:lstStyle/>
                    <a:p>
                      <a:r>
                        <a:rPr lang="ja-JP" altLang="en-US" dirty="0">
                          <a:effectLst/>
                        </a:rPr>
                        <a:t>女性</a:t>
                      </a:r>
                    </a:p>
                  </a:txBody>
                  <a:tcPr marL="158750" marR="158750" marT="95250" marB="95250" anchor="ctr">
                    <a:noFill/>
                  </a:tcPr>
                </a:tc>
                <a:tc>
                  <a:txBody>
                    <a:bodyPr/>
                    <a:lstStyle/>
                    <a:p>
                      <a:r>
                        <a:rPr lang="en-US" altLang="ja-JP" b="1" dirty="0">
                          <a:effectLst/>
                        </a:rPr>
                        <a:t>18</a:t>
                      </a:r>
                      <a:r>
                        <a:rPr lang="ja-JP" altLang="en-US" b="1" dirty="0">
                          <a:effectLst/>
                        </a:rPr>
                        <a:t>～</a:t>
                      </a:r>
                      <a:r>
                        <a:rPr lang="en-US" altLang="ja-JP" b="1" dirty="0">
                          <a:effectLst/>
                        </a:rPr>
                        <a:t>30</a:t>
                      </a:r>
                      <a:r>
                        <a:rPr lang="ja-JP" altLang="en-US" b="1" dirty="0">
                          <a:effectLst/>
                        </a:rPr>
                        <a:t>歳</a:t>
                      </a:r>
                      <a:endParaRPr lang="ja-JP" altLang="en-US" dirty="0">
                        <a:effectLst/>
                      </a:endParaRPr>
                    </a:p>
                  </a:txBody>
                  <a:tcPr marL="158750" marR="158750" marT="95250" marB="95250" anchor="ctr"/>
                </a:tc>
                <a:tc>
                  <a:txBody>
                    <a:bodyPr/>
                    <a:lstStyle/>
                    <a:p>
                      <a:r>
                        <a:rPr lang="en-US" altLang="ja-JP" dirty="0">
                          <a:effectLst/>
                        </a:rPr>
                        <a:t>1.6×</a:t>
                      </a:r>
                      <a:r>
                        <a:rPr lang="ja-JP" altLang="en-US" dirty="0">
                          <a:effectLst/>
                        </a:rPr>
                        <a:t>（</a:t>
                      </a:r>
                      <a:r>
                        <a:rPr lang="en-US" altLang="ja-JP" dirty="0">
                          <a:effectLst/>
                        </a:rPr>
                        <a:t>14.7×</a:t>
                      </a:r>
                      <a:r>
                        <a:rPr lang="ja-JP" altLang="en-US" dirty="0">
                          <a:effectLst/>
                        </a:rPr>
                        <a:t>体重</a:t>
                      </a:r>
                      <a:r>
                        <a:rPr lang="en-US" altLang="ja-JP" dirty="0">
                          <a:effectLst/>
                        </a:rPr>
                        <a:t>(</a:t>
                      </a:r>
                      <a:r>
                        <a:rPr lang="en-US" dirty="0">
                          <a:effectLst/>
                        </a:rPr>
                        <a:t>kg)+496）(kcal)</a:t>
                      </a:r>
                    </a:p>
                  </a:txBody>
                  <a:tcPr marL="158750" marR="158750" marT="95250" marB="95250" anchor="ctr"/>
                </a:tc>
                <a:extLst>
                  <a:ext uri="{0D108BD9-81ED-4DB2-BD59-A6C34878D82A}">
                    <a16:rowId xmlns:a16="http://schemas.microsoft.com/office/drawing/2014/main" val="2792854372"/>
                  </a:ext>
                </a:extLst>
              </a:tr>
              <a:tr h="370840">
                <a:tc vMerge="1">
                  <a:txBody>
                    <a:bodyPr/>
                    <a:lstStyle/>
                    <a:p>
                      <a:endParaRPr lang="ja-JP" altLang="en-US" dirty="0">
                        <a:effectLst/>
                      </a:endParaRPr>
                    </a:p>
                  </a:txBody>
                  <a:tcPr marL="158750" marR="158750" marT="95250" marB="95250" anchor="ctr"/>
                </a:tc>
                <a:tc>
                  <a:txBody>
                    <a:bodyPr/>
                    <a:lstStyle/>
                    <a:p>
                      <a:r>
                        <a:rPr lang="en-US" altLang="ja-JP" b="1" dirty="0">
                          <a:effectLst/>
                        </a:rPr>
                        <a:t>30</a:t>
                      </a:r>
                      <a:r>
                        <a:rPr lang="ja-JP" altLang="en-US" b="1" dirty="0">
                          <a:effectLst/>
                        </a:rPr>
                        <a:t>～</a:t>
                      </a:r>
                      <a:r>
                        <a:rPr lang="en-US" altLang="ja-JP" b="1" dirty="0">
                          <a:effectLst/>
                        </a:rPr>
                        <a:t>60</a:t>
                      </a:r>
                      <a:r>
                        <a:rPr lang="ja-JP" altLang="en-US" b="1" dirty="0">
                          <a:effectLst/>
                        </a:rPr>
                        <a:t>歳</a:t>
                      </a:r>
                      <a:endParaRPr lang="ja-JP" altLang="en-US" dirty="0">
                        <a:effectLst/>
                      </a:endParaRPr>
                    </a:p>
                  </a:txBody>
                  <a:tcPr marL="158750" marR="158750" marT="95250" marB="95250" anchor="ctr"/>
                </a:tc>
                <a:tc>
                  <a:txBody>
                    <a:bodyPr/>
                    <a:lstStyle/>
                    <a:p>
                      <a:r>
                        <a:rPr lang="en-US" altLang="ja-JP" dirty="0">
                          <a:effectLst/>
                        </a:rPr>
                        <a:t>1.6×</a:t>
                      </a:r>
                      <a:r>
                        <a:rPr lang="ja-JP" altLang="en-US" dirty="0">
                          <a:effectLst/>
                        </a:rPr>
                        <a:t>（</a:t>
                      </a:r>
                      <a:r>
                        <a:rPr lang="en-US" altLang="ja-JP" dirty="0">
                          <a:effectLst/>
                        </a:rPr>
                        <a:t>8.7×</a:t>
                      </a:r>
                      <a:r>
                        <a:rPr lang="ja-JP" altLang="en-US" dirty="0">
                          <a:effectLst/>
                        </a:rPr>
                        <a:t>体重</a:t>
                      </a:r>
                      <a:r>
                        <a:rPr lang="en-US" altLang="ja-JP" dirty="0">
                          <a:effectLst/>
                        </a:rPr>
                        <a:t>(</a:t>
                      </a:r>
                      <a:r>
                        <a:rPr lang="en-US" dirty="0">
                          <a:effectLst/>
                        </a:rPr>
                        <a:t>kg)+829）(kcal)</a:t>
                      </a:r>
                    </a:p>
                  </a:txBody>
                  <a:tcPr marL="158750" marR="158750" marT="95250" marB="95250" anchor="ctr"/>
                </a:tc>
                <a:extLst>
                  <a:ext uri="{0D108BD9-81ED-4DB2-BD59-A6C34878D82A}">
                    <a16:rowId xmlns:a16="http://schemas.microsoft.com/office/drawing/2014/main" val="349693700"/>
                  </a:ext>
                </a:extLst>
              </a:tr>
            </a:tbl>
          </a:graphicData>
        </a:graphic>
      </p:graphicFrame>
      <p:sp>
        <p:nvSpPr>
          <p:cNvPr id="4" name="日付プレースホルダー 3">
            <a:extLst>
              <a:ext uri="{FF2B5EF4-FFF2-40B4-BE49-F238E27FC236}">
                <a16:creationId xmlns:a16="http://schemas.microsoft.com/office/drawing/2014/main" id="{39DA0D81-C577-41D5-AE30-D3C3FF9F701C}"/>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000FE7B1-E151-436E-BE5B-7656D629122D}"/>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C95071F7-A9F0-4667-A63D-620AFBEE8444}"/>
              </a:ext>
            </a:extLst>
          </p:cNvPr>
          <p:cNvSpPr>
            <a:spLocks noGrp="1"/>
          </p:cNvSpPr>
          <p:nvPr>
            <p:ph type="sldNum" sz="quarter" idx="12"/>
          </p:nvPr>
        </p:nvSpPr>
        <p:spPr/>
        <p:txBody>
          <a:bodyPr/>
          <a:lstStyle/>
          <a:p>
            <a:fld id="{1AD93096-5B34-4342-9326-69289CEAE4C2}" type="slidenum">
              <a:rPr lang="en-US" altLang="ja-JP" smtClean="0"/>
              <a:pPr/>
              <a:t>29</a:t>
            </a:fld>
            <a:endParaRPr lang="ja-JP" altLang="en-US" dirty="0"/>
          </a:p>
        </p:txBody>
      </p:sp>
      <p:sp>
        <p:nvSpPr>
          <p:cNvPr id="7" name="タイトル 6">
            <a:extLst>
              <a:ext uri="{FF2B5EF4-FFF2-40B4-BE49-F238E27FC236}">
                <a16:creationId xmlns:a16="http://schemas.microsoft.com/office/drawing/2014/main" id="{F2619608-A9FE-4710-A0F0-4D2E107C2E95}"/>
              </a:ext>
            </a:extLst>
          </p:cNvPr>
          <p:cNvSpPr>
            <a:spLocks noGrp="1"/>
          </p:cNvSpPr>
          <p:nvPr>
            <p:ph type="title"/>
          </p:nvPr>
        </p:nvSpPr>
        <p:spPr/>
        <p:txBody>
          <a:bodyPr/>
          <a:lstStyle/>
          <a:p>
            <a:r>
              <a:rPr kumimoji="1" lang="ja-JP" altLang="en-US" dirty="0"/>
              <a:t>２．孤独に対処する</a:t>
            </a:r>
          </a:p>
        </p:txBody>
      </p:sp>
      <p:sp>
        <p:nvSpPr>
          <p:cNvPr id="9" name="テキスト ボックス 8">
            <a:extLst>
              <a:ext uri="{FF2B5EF4-FFF2-40B4-BE49-F238E27FC236}">
                <a16:creationId xmlns:a16="http://schemas.microsoft.com/office/drawing/2014/main" id="{0C7F32FD-80BF-465B-8AE1-9C44133D5373}"/>
              </a:ext>
            </a:extLst>
          </p:cNvPr>
          <p:cNvSpPr txBox="1"/>
          <p:nvPr/>
        </p:nvSpPr>
        <p:spPr>
          <a:xfrm>
            <a:off x="4583832" y="1868155"/>
            <a:ext cx="7303368" cy="1477328"/>
          </a:xfrm>
          <a:prstGeom prst="rect">
            <a:avLst/>
          </a:prstGeom>
          <a:noFill/>
        </p:spPr>
        <p:txBody>
          <a:bodyPr wrap="square" rtlCol="0">
            <a:spAutoFit/>
          </a:bodyPr>
          <a:lstStyle/>
          <a:p>
            <a:r>
              <a:rPr kumimoji="1" lang="ja-JP" altLang="en-US" dirty="0"/>
              <a:t>宇宙で長期滞在するにあたり必要とされる</a:t>
            </a:r>
            <a:r>
              <a:rPr kumimoji="1" lang="en-US" altLang="ja-JP" dirty="0"/>
              <a:t>1</a:t>
            </a:r>
            <a:r>
              <a:rPr kumimoji="1" lang="ja-JP" altLang="en-US" dirty="0"/>
              <a:t>日のカロリーは、宇宙飛行士の年代・性別および体重から</a:t>
            </a:r>
            <a:r>
              <a:rPr kumimoji="1" lang="en-US" altLang="ja-JP" dirty="0"/>
              <a:t>ISS</a:t>
            </a:r>
            <a:r>
              <a:rPr kumimoji="1" lang="ja-JP" altLang="en-US" dirty="0"/>
              <a:t>宇宙食供給の基準文書「</a:t>
            </a:r>
            <a:r>
              <a:rPr kumimoji="1" lang="en-US" altLang="ja-JP" dirty="0"/>
              <a:t>ISS FOOD PLAN</a:t>
            </a:r>
            <a:r>
              <a:rPr kumimoji="1" lang="ja-JP" altLang="en-US" dirty="0"/>
              <a:t>」の規定により算出される。</a:t>
            </a:r>
            <a:endParaRPr kumimoji="1" lang="en-US" altLang="ja-JP" dirty="0"/>
          </a:p>
          <a:p>
            <a:r>
              <a:rPr kumimoji="1" lang="en-US" altLang="ja-JP" dirty="0">
                <a:solidFill>
                  <a:schemeClr val="accent2"/>
                </a:solidFill>
              </a:rPr>
              <a:t>…</a:t>
            </a:r>
            <a:r>
              <a:rPr kumimoji="1" lang="ja-JP" altLang="en-US" dirty="0">
                <a:solidFill>
                  <a:schemeClr val="accent2"/>
                </a:solidFill>
              </a:rPr>
              <a:t>地球上と大きな差はない</a:t>
            </a:r>
            <a:endParaRPr kumimoji="1" lang="en-US" altLang="ja-JP" dirty="0">
              <a:solidFill>
                <a:schemeClr val="accent2"/>
              </a:solidFill>
            </a:endParaRPr>
          </a:p>
          <a:p>
            <a:r>
              <a:rPr kumimoji="1" lang="ja-JP" altLang="en-US" dirty="0"/>
              <a:t>しかし、</a:t>
            </a:r>
            <a:r>
              <a:rPr kumimoji="1" lang="ja-JP" altLang="en-US" dirty="0">
                <a:solidFill>
                  <a:schemeClr val="accent2"/>
                </a:solidFill>
              </a:rPr>
              <a:t>食糧の手に入れやすさは全然違う</a:t>
            </a:r>
          </a:p>
        </p:txBody>
      </p:sp>
    </p:spTree>
    <p:extLst>
      <p:ext uri="{BB962C8B-B14F-4D97-AF65-F5344CB8AC3E}">
        <p14:creationId xmlns:p14="http://schemas.microsoft.com/office/powerpoint/2010/main" val="141151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EA713-F356-45D1-A20E-8EE3EADFD22F}"/>
              </a:ext>
            </a:extLst>
          </p:cNvPr>
          <p:cNvSpPr>
            <a:spLocks noGrp="1"/>
          </p:cNvSpPr>
          <p:nvPr>
            <p:ph type="title"/>
          </p:nvPr>
        </p:nvSpPr>
        <p:spPr/>
        <p:txBody>
          <a:bodyPr/>
          <a:lstStyle/>
          <a:p>
            <a:r>
              <a:rPr kumimoji="1" lang="ja-JP" altLang="en-US" dirty="0"/>
              <a:t>最近も</a:t>
            </a:r>
          </a:p>
        </p:txBody>
      </p:sp>
      <p:pic>
        <p:nvPicPr>
          <p:cNvPr id="8" name="コンテンツ プレースホルダー 7">
            <a:extLst>
              <a:ext uri="{FF2B5EF4-FFF2-40B4-BE49-F238E27FC236}">
                <a16:creationId xmlns:a16="http://schemas.microsoft.com/office/drawing/2014/main" id="{872434EF-E510-4FC0-BF39-936653F99210}"/>
              </a:ext>
            </a:extLst>
          </p:cNvPr>
          <p:cNvPicPr>
            <a:picLocks noGrp="1" noChangeAspect="1"/>
          </p:cNvPicPr>
          <p:nvPr>
            <p:ph idx="1"/>
          </p:nvPr>
        </p:nvPicPr>
        <p:blipFill>
          <a:blip r:embed="rId2"/>
          <a:stretch>
            <a:fillRect/>
          </a:stretch>
        </p:blipFill>
        <p:spPr>
          <a:xfrm>
            <a:off x="1127448" y="1559221"/>
            <a:ext cx="4852981" cy="3095972"/>
          </a:xfrm>
        </p:spPr>
      </p:pic>
      <p:sp>
        <p:nvSpPr>
          <p:cNvPr id="4" name="日付プレースホルダー 3">
            <a:extLst>
              <a:ext uri="{FF2B5EF4-FFF2-40B4-BE49-F238E27FC236}">
                <a16:creationId xmlns:a16="http://schemas.microsoft.com/office/drawing/2014/main" id="{FDF7CE03-1E78-49E7-9CED-11351AB20110}"/>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2FC702F-5E62-4688-80B7-444DD70235C9}"/>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045FDCA6-4F9B-4380-9CB9-C3AF1DEBFE8E}"/>
              </a:ext>
            </a:extLst>
          </p:cNvPr>
          <p:cNvSpPr>
            <a:spLocks noGrp="1"/>
          </p:cNvSpPr>
          <p:nvPr>
            <p:ph type="sldNum" sz="quarter" idx="12"/>
          </p:nvPr>
        </p:nvSpPr>
        <p:spPr/>
        <p:txBody>
          <a:bodyPr/>
          <a:lstStyle/>
          <a:p>
            <a:fld id="{1AD93096-5B34-4342-9326-69289CEAE4C2}" type="slidenum">
              <a:rPr lang="en-US" altLang="ja-JP" smtClean="0"/>
              <a:pPr/>
              <a:t>3</a:t>
            </a:fld>
            <a:endParaRPr lang="ja-JP" altLang="en-US" dirty="0"/>
          </a:p>
        </p:txBody>
      </p:sp>
      <p:pic>
        <p:nvPicPr>
          <p:cNvPr id="10" name="図 9">
            <a:extLst>
              <a:ext uri="{FF2B5EF4-FFF2-40B4-BE49-F238E27FC236}">
                <a16:creationId xmlns:a16="http://schemas.microsoft.com/office/drawing/2014/main" id="{E4E0EDB3-2224-4BF3-88C1-93A27F334E0C}"/>
              </a:ext>
            </a:extLst>
          </p:cNvPr>
          <p:cNvPicPr>
            <a:picLocks noChangeAspect="1"/>
          </p:cNvPicPr>
          <p:nvPr/>
        </p:nvPicPr>
        <p:blipFill>
          <a:blip r:embed="rId3"/>
          <a:stretch>
            <a:fillRect/>
          </a:stretch>
        </p:blipFill>
        <p:spPr>
          <a:xfrm>
            <a:off x="6096000" y="1559221"/>
            <a:ext cx="5174520" cy="4885261"/>
          </a:xfrm>
          <a:prstGeom prst="rect">
            <a:avLst/>
          </a:prstGeom>
        </p:spPr>
      </p:pic>
      <p:sp>
        <p:nvSpPr>
          <p:cNvPr id="11" name="テキスト ボックス 10">
            <a:extLst>
              <a:ext uri="{FF2B5EF4-FFF2-40B4-BE49-F238E27FC236}">
                <a16:creationId xmlns:a16="http://schemas.microsoft.com/office/drawing/2014/main" id="{28D6623A-8B1B-4847-82CC-0E50F3C22AA1}"/>
              </a:ext>
            </a:extLst>
          </p:cNvPr>
          <p:cNvSpPr txBox="1"/>
          <p:nvPr/>
        </p:nvSpPr>
        <p:spPr>
          <a:xfrm>
            <a:off x="1127448" y="5805264"/>
            <a:ext cx="4874032" cy="646331"/>
          </a:xfrm>
          <a:prstGeom prst="rect">
            <a:avLst/>
          </a:prstGeom>
          <a:noFill/>
        </p:spPr>
        <p:txBody>
          <a:bodyPr wrap="square" rtlCol="0">
            <a:spAutoFit/>
          </a:bodyPr>
          <a:lstStyle/>
          <a:p>
            <a:r>
              <a:rPr kumimoji="1" lang="en-US" altLang="ja-JP" dirty="0"/>
              <a:t>Yahoo</a:t>
            </a:r>
            <a:r>
              <a:rPr kumimoji="1" lang="ja-JP" altLang="en-US" dirty="0"/>
              <a:t>！</a:t>
            </a:r>
            <a:r>
              <a:rPr kumimoji="1" lang="en-US" altLang="ja-JP" dirty="0"/>
              <a:t>Japan</a:t>
            </a:r>
            <a:r>
              <a:rPr kumimoji="1" lang="ja-JP" altLang="en-US" dirty="0"/>
              <a:t>　ニュース</a:t>
            </a:r>
            <a:endParaRPr kumimoji="1" lang="en-US" altLang="ja-JP" dirty="0"/>
          </a:p>
          <a:p>
            <a:r>
              <a:rPr kumimoji="1" lang="en-US" altLang="ja-JP" dirty="0"/>
              <a:t>2021</a:t>
            </a:r>
            <a:r>
              <a:rPr kumimoji="1" lang="ja-JP" altLang="en-US" dirty="0"/>
              <a:t>年</a:t>
            </a:r>
            <a:r>
              <a:rPr kumimoji="1" lang="en-US" altLang="ja-JP" dirty="0"/>
              <a:t>8</a:t>
            </a:r>
            <a:r>
              <a:rPr kumimoji="1" lang="ja-JP" altLang="en-US" dirty="0"/>
              <a:t>月</a:t>
            </a:r>
            <a:r>
              <a:rPr kumimoji="1" lang="en-US" altLang="ja-JP" dirty="0"/>
              <a:t>13</a:t>
            </a:r>
            <a:r>
              <a:rPr kumimoji="1" lang="ja-JP" altLang="en-US" dirty="0"/>
              <a:t>日</a:t>
            </a:r>
            <a:r>
              <a:rPr kumimoji="1" lang="en-US" altLang="ja-JP" dirty="0"/>
              <a:t>11:30</a:t>
            </a:r>
            <a:r>
              <a:rPr kumimoji="1" lang="ja-JP" altLang="en-US" dirty="0"/>
              <a:t>配信</a:t>
            </a:r>
          </a:p>
        </p:txBody>
      </p:sp>
    </p:spTree>
    <p:extLst>
      <p:ext uri="{BB962C8B-B14F-4D97-AF65-F5344CB8AC3E}">
        <p14:creationId xmlns:p14="http://schemas.microsoft.com/office/powerpoint/2010/main" val="48612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3F6F8-2480-4219-BEE6-57E3BF4F3CEC}"/>
              </a:ext>
            </a:extLst>
          </p:cNvPr>
          <p:cNvSpPr>
            <a:spLocks noGrp="1"/>
          </p:cNvSpPr>
          <p:nvPr>
            <p:ph type="title"/>
          </p:nvPr>
        </p:nvSpPr>
        <p:spPr/>
        <p:txBody>
          <a:bodyPr/>
          <a:lstStyle/>
          <a:p>
            <a:r>
              <a:rPr kumimoji="1" lang="ja-JP" altLang="en-US" dirty="0"/>
              <a:t>２．孤独に対処する</a:t>
            </a:r>
            <a:r>
              <a:rPr kumimoji="1" lang="ja-JP" altLang="en-US" sz="2000" dirty="0"/>
              <a:t>～宇宙食の観点から</a:t>
            </a:r>
          </a:p>
        </p:txBody>
      </p:sp>
      <p:sp>
        <p:nvSpPr>
          <p:cNvPr id="3" name="コンテンツ プレースホルダー 2">
            <a:extLst>
              <a:ext uri="{FF2B5EF4-FFF2-40B4-BE49-F238E27FC236}">
                <a16:creationId xmlns:a16="http://schemas.microsoft.com/office/drawing/2014/main" id="{0147F864-88C4-4FE6-B60C-D12BFD87C2AA}"/>
              </a:ext>
            </a:extLst>
          </p:cNvPr>
          <p:cNvSpPr>
            <a:spLocks noGrp="1"/>
          </p:cNvSpPr>
          <p:nvPr>
            <p:ph idx="1"/>
          </p:nvPr>
        </p:nvSpPr>
        <p:spPr>
          <a:xfrm>
            <a:off x="914400" y="1600200"/>
            <a:ext cx="10363200" cy="4648200"/>
          </a:xfrm>
        </p:spPr>
        <p:txBody>
          <a:bodyPr>
            <a:normAutofit/>
          </a:bodyPr>
          <a:lstStyle/>
          <a:p>
            <a:pPr algn="l"/>
            <a:r>
              <a:rPr kumimoji="1" lang="ja-JP" altLang="en-US" sz="2400" dirty="0"/>
              <a:t>宇宙食に求められる条件</a:t>
            </a:r>
            <a:endParaRPr kumimoji="1" lang="en-US" altLang="ja-JP" sz="2400" dirty="0"/>
          </a:p>
          <a:p>
            <a:pPr lvl="1" algn="l"/>
            <a:r>
              <a:rPr kumimoji="1" lang="ja-JP" altLang="en-US" sz="2400" dirty="0"/>
              <a:t>安全であること</a:t>
            </a:r>
          </a:p>
          <a:p>
            <a:pPr lvl="2" algn="l"/>
            <a:r>
              <a:rPr kumimoji="1" lang="ja-JP" altLang="en-US" dirty="0">
                <a:solidFill>
                  <a:schemeClr val="accent2"/>
                </a:solidFill>
              </a:rPr>
              <a:t>容器や包装が燃えにくく、もし燃えた場合でも人体に有害なガスが発生しないこと</a:t>
            </a:r>
          </a:p>
          <a:p>
            <a:pPr lvl="1" algn="l"/>
            <a:r>
              <a:rPr kumimoji="1" lang="ja-JP" altLang="en-US" sz="2400" dirty="0"/>
              <a:t>保存性が高いこと</a:t>
            </a:r>
          </a:p>
          <a:p>
            <a:pPr lvl="2" algn="l"/>
            <a:r>
              <a:rPr kumimoji="1" lang="ja-JP" altLang="en-US" dirty="0">
                <a:solidFill>
                  <a:schemeClr val="accent2"/>
                </a:solidFill>
              </a:rPr>
              <a:t>常温で長期保存が可能であること</a:t>
            </a:r>
          </a:p>
          <a:p>
            <a:pPr lvl="1" algn="l"/>
            <a:r>
              <a:rPr kumimoji="1" lang="ja-JP" altLang="en-US" sz="2400" dirty="0"/>
              <a:t>衛生性が高いこと</a:t>
            </a:r>
          </a:p>
          <a:p>
            <a:pPr lvl="2" algn="l"/>
            <a:r>
              <a:rPr kumimoji="1" lang="ja-JP" altLang="en-US" dirty="0">
                <a:solidFill>
                  <a:schemeClr val="accent2"/>
                </a:solidFill>
              </a:rPr>
              <a:t>宇宙飛行士の食中毒などを予防するための衛生性を確保（食品内の細菌の種類や数などを基準以下に）する</a:t>
            </a:r>
          </a:p>
          <a:p>
            <a:pPr lvl="1" algn="l"/>
            <a:r>
              <a:rPr kumimoji="1" lang="ja-JP" altLang="en-US" sz="2400" dirty="0"/>
              <a:t>食べる時に危険要因が発生しないこと</a:t>
            </a:r>
          </a:p>
          <a:p>
            <a:pPr lvl="2" algn="l"/>
            <a:r>
              <a:rPr kumimoji="1" lang="ja-JP" altLang="en-US" dirty="0">
                <a:solidFill>
                  <a:schemeClr val="accent2"/>
                </a:solidFill>
              </a:rPr>
              <a:t>電気系への障害防止</a:t>
            </a:r>
            <a:r>
              <a:rPr kumimoji="1" lang="en-US" altLang="ja-JP" dirty="0">
                <a:solidFill>
                  <a:schemeClr val="accent2"/>
                </a:solidFill>
              </a:rPr>
              <a:t>(</a:t>
            </a:r>
            <a:r>
              <a:rPr kumimoji="1" lang="ja-JP" altLang="en-US" dirty="0">
                <a:solidFill>
                  <a:schemeClr val="accent2"/>
                </a:solidFill>
              </a:rPr>
              <a:t>飛び散らない工夫をすること</a:t>
            </a:r>
            <a:r>
              <a:rPr kumimoji="1" lang="en-US" altLang="ja-JP" dirty="0">
                <a:solidFill>
                  <a:schemeClr val="accent2"/>
                </a:solidFill>
              </a:rPr>
              <a:t>)</a:t>
            </a:r>
          </a:p>
          <a:p>
            <a:pPr lvl="3" algn="l"/>
            <a:r>
              <a:rPr kumimoji="1" lang="ja-JP" altLang="en-US" dirty="0"/>
              <a:t>液体を含む食品は、食品を封入するパッケージに付属したスパウト（吸口）やストローを使用する</a:t>
            </a:r>
          </a:p>
          <a:p>
            <a:pPr lvl="3" algn="l"/>
            <a:r>
              <a:rPr kumimoji="1" lang="ja-JP" altLang="en-US" dirty="0"/>
              <a:t>そのまま食べる食品については粘度を高め、ゾル状食品（とろみのある食品）とする</a:t>
            </a:r>
          </a:p>
          <a:p>
            <a:pPr lvl="2" algn="l"/>
            <a:r>
              <a:rPr kumimoji="1" lang="ja-JP" altLang="en-US" dirty="0">
                <a:solidFill>
                  <a:schemeClr val="accent2"/>
                </a:solidFill>
              </a:rPr>
              <a:t>空気清浄度への障害防止</a:t>
            </a:r>
          </a:p>
          <a:p>
            <a:pPr lvl="3" algn="l"/>
            <a:r>
              <a:rPr kumimoji="1" lang="ja-JP" altLang="en-US" dirty="0"/>
              <a:t>微粉を出さず、特異な臭気もない</a:t>
            </a:r>
          </a:p>
        </p:txBody>
      </p:sp>
      <p:sp>
        <p:nvSpPr>
          <p:cNvPr id="4" name="日付プレースホルダー 3">
            <a:extLst>
              <a:ext uri="{FF2B5EF4-FFF2-40B4-BE49-F238E27FC236}">
                <a16:creationId xmlns:a16="http://schemas.microsoft.com/office/drawing/2014/main" id="{4B75EDEF-437F-4CB8-BE34-BC73C5B74750}"/>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B5863015-633D-4C11-A56B-4D8F5473E6DE}"/>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A8EFA5DA-0DFE-49B3-A236-48526AA4994F}"/>
              </a:ext>
            </a:extLst>
          </p:cNvPr>
          <p:cNvSpPr>
            <a:spLocks noGrp="1"/>
          </p:cNvSpPr>
          <p:nvPr>
            <p:ph type="sldNum" sz="quarter" idx="12"/>
          </p:nvPr>
        </p:nvSpPr>
        <p:spPr/>
        <p:txBody>
          <a:bodyPr/>
          <a:lstStyle/>
          <a:p>
            <a:fld id="{1AD93096-5B34-4342-9326-69289CEAE4C2}" type="slidenum">
              <a:rPr lang="en-US" altLang="ja-JP" smtClean="0"/>
              <a:pPr/>
              <a:t>30</a:t>
            </a:fld>
            <a:endParaRPr lang="ja-JP" altLang="en-US" dirty="0"/>
          </a:p>
        </p:txBody>
      </p:sp>
    </p:spTree>
    <p:extLst>
      <p:ext uri="{BB962C8B-B14F-4D97-AF65-F5344CB8AC3E}">
        <p14:creationId xmlns:p14="http://schemas.microsoft.com/office/powerpoint/2010/main" val="264158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FDF5B53-A7EC-476C-955A-7A10C3F16731}"/>
              </a:ext>
            </a:extLst>
          </p:cNvPr>
          <p:cNvSpPr>
            <a:spLocks noGrp="1"/>
          </p:cNvSpPr>
          <p:nvPr>
            <p:ph type="body" idx="1"/>
          </p:nvPr>
        </p:nvSpPr>
        <p:spPr/>
        <p:txBody>
          <a:bodyPr/>
          <a:lstStyle/>
          <a:p>
            <a:r>
              <a:rPr kumimoji="1" lang="ja-JP" altLang="en-US" dirty="0"/>
              <a:t>宇宙食の形態</a:t>
            </a:r>
          </a:p>
        </p:txBody>
      </p:sp>
      <p:sp>
        <p:nvSpPr>
          <p:cNvPr id="3" name="テキスト プレースホルダー 2">
            <a:extLst>
              <a:ext uri="{FF2B5EF4-FFF2-40B4-BE49-F238E27FC236}">
                <a16:creationId xmlns:a16="http://schemas.microsoft.com/office/drawing/2014/main" id="{6A0132A9-781A-4CE0-8CA5-E6188440B6D5}"/>
              </a:ext>
            </a:extLst>
          </p:cNvPr>
          <p:cNvSpPr>
            <a:spLocks noGrp="1"/>
          </p:cNvSpPr>
          <p:nvPr>
            <p:ph type="body" sz="half" idx="2"/>
          </p:nvPr>
        </p:nvSpPr>
        <p:spPr/>
        <p:txBody>
          <a:bodyPr/>
          <a:lstStyle/>
          <a:p>
            <a:r>
              <a:rPr kumimoji="1" lang="ja-JP" altLang="en-US" dirty="0"/>
              <a:t>宇宙日本食</a:t>
            </a:r>
            <a:r>
              <a:rPr kumimoji="1" lang="en-US" altLang="ja-JP" dirty="0"/>
              <a:t>/</a:t>
            </a:r>
            <a:r>
              <a:rPr kumimoji="1" lang="ja-JP" altLang="en-US" dirty="0"/>
              <a:t>生鮮食品</a:t>
            </a:r>
          </a:p>
        </p:txBody>
      </p:sp>
      <p:graphicFrame>
        <p:nvGraphicFramePr>
          <p:cNvPr id="11" name="表 11">
            <a:extLst>
              <a:ext uri="{FF2B5EF4-FFF2-40B4-BE49-F238E27FC236}">
                <a16:creationId xmlns:a16="http://schemas.microsoft.com/office/drawing/2014/main" id="{AF404A33-1719-412D-B618-B7426F67E4DE}"/>
              </a:ext>
            </a:extLst>
          </p:cNvPr>
          <p:cNvGraphicFramePr>
            <a:graphicFrameLocks noGrp="1"/>
          </p:cNvGraphicFramePr>
          <p:nvPr>
            <p:ph sz="quarter" idx="3"/>
            <p:extLst>
              <p:ext uri="{D42A27DB-BD31-4B8C-83A1-F6EECF244321}">
                <p14:modId xmlns:p14="http://schemas.microsoft.com/office/powerpoint/2010/main" val="2948307651"/>
              </p:ext>
            </p:extLst>
          </p:nvPr>
        </p:nvGraphicFramePr>
        <p:xfrm>
          <a:off x="609600" y="2459038"/>
          <a:ext cx="5386388" cy="4043680"/>
        </p:xfrm>
        <a:graphic>
          <a:graphicData uri="http://schemas.openxmlformats.org/drawingml/2006/table">
            <a:tbl>
              <a:tblPr bandRow="1">
                <a:tableStyleId>{BC89EF96-8CEA-46FF-86C4-4CE0E7609802}</a:tableStyleId>
              </a:tblPr>
              <a:tblGrid>
                <a:gridCol w="5386388">
                  <a:extLst>
                    <a:ext uri="{9D8B030D-6E8A-4147-A177-3AD203B41FA5}">
                      <a16:colId xmlns:a16="http://schemas.microsoft.com/office/drawing/2014/main" val="2065293877"/>
                    </a:ext>
                  </a:extLst>
                </a:gridCol>
              </a:tblGrid>
              <a:tr h="370840">
                <a:tc>
                  <a:txBody>
                    <a:bodyPr/>
                    <a:lstStyle/>
                    <a:p>
                      <a:r>
                        <a:rPr kumimoji="1" lang="ja-JP" altLang="en-US" dirty="0"/>
                        <a:t>加水食品</a:t>
                      </a:r>
                    </a:p>
                  </a:txBody>
                  <a:tcPr/>
                </a:tc>
                <a:extLst>
                  <a:ext uri="{0D108BD9-81ED-4DB2-BD59-A6C34878D82A}">
                    <a16:rowId xmlns:a16="http://schemas.microsoft.com/office/drawing/2014/main" val="3945446464"/>
                  </a:ext>
                </a:extLst>
              </a:tr>
              <a:tr h="370840">
                <a:tc>
                  <a:txBody>
                    <a:bodyPr/>
                    <a:lstStyle/>
                    <a:p>
                      <a:pPr marL="285750" indent="-285750">
                        <a:buFont typeface="Arial" panose="020B0604020202020204" pitchFamily="34" charset="0"/>
                        <a:buChar char="•"/>
                      </a:pPr>
                      <a:r>
                        <a:rPr kumimoji="1" lang="ja-JP" altLang="en-US" dirty="0"/>
                        <a:t>フリーズドライ</a:t>
                      </a:r>
                      <a:r>
                        <a:rPr kumimoji="1" lang="en-US" altLang="ja-JP" dirty="0"/>
                        <a:t>/</a:t>
                      </a:r>
                      <a:r>
                        <a:rPr kumimoji="1" lang="ja-JP" altLang="en-US" dirty="0"/>
                        <a:t>スプレードライ製法</a:t>
                      </a:r>
                      <a:endParaRPr kumimoji="1" lang="en-US" altLang="ja-JP" dirty="0"/>
                    </a:p>
                    <a:p>
                      <a:pPr marL="285750" indent="-285750">
                        <a:buFont typeface="Arial" panose="020B0604020202020204" pitchFamily="34" charset="0"/>
                        <a:buChar char="•"/>
                      </a:pPr>
                      <a:r>
                        <a:rPr kumimoji="1" lang="ja-JP" altLang="en-US" dirty="0"/>
                        <a:t>ご飯類や麺類・粉末飲料</a:t>
                      </a:r>
                      <a:r>
                        <a:rPr kumimoji="1" lang="en-US" altLang="ja-JP" dirty="0" err="1"/>
                        <a:t>etc</a:t>
                      </a:r>
                      <a:endParaRPr kumimoji="1" lang="ja-JP" altLang="en-US" dirty="0"/>
                    </a:p>
                  </a:txBody>
                  <a:tcPr/>
                </a:tc>
                <a:extLst>
                  <a:ext uri="{0D108BD9-81ED-4DB2-BD59-A6C34878D82A}">
                    <a16:rowId xmlns:a16="http://schemas.microsoft.com/office/drawing/2014/main" val="3632702548"/>
                  </a:ext>
                </a:extLst>
              </a:tr>
              <a:tr h="370840">
                <a:tc>
                  <a:txBody>
                    <a:bodyPr/>
                    <a:lstStyle/>
                    <a:p>
                      <a:r>
                        <a:rPr kumimoji="1" lang="ja-JP" altLang="en-US" dirty="0"/>
                        <a:t>温度安定化食品</a:t>
                      </a:r>
                    </a:p>
                  </a:txBody>
                  <a:tcPr/>
                </a:tc>
                <a:extLst>
                  <a:ext uri="{0D108BD9-81ED-4DB2-BD59-A6C34878D82A}">
                    <a16:rowId xmlns:a16="http://schemas.microsoft.com/office/drawing/2014/main" val="1023841011"/>
                  </a:ext>
                </a:extLst>
              </a:tr>
              <a:tr h="370840">
                <a:tc>
                  <a:txBody>
                    <a:bodyPr/>
                    <a:lstStyle/>
                    <a:p>
                      <a:pPr marL="285750" indent="-285750">
                        <a:buFont typeface="Arial" panose="020B0604020202020204" pitchFamily="34" charset="0"/>
                        <a:buChar char="•"/>
                      </a:pPr>
                      <a:r>
                        <a:rPr kumimoji="1" lang="ja-JP" altLang="en-US" dirty="0"/>
                        <a:t>レトルトや缶詰など</a:t>
                      </a:r>
                      <a:endParaRPr kumimoji="1" lang="en-US" altLang="ja-JP" dirty="0"/>
                    </a:p>
                    <a:p>
                      <a:pPr marL="285750" indent="-285750">
                        <a:buFont typeface="Arial" panose="020B0604020202020204" pitchFamily="34" charset="0"/>
                        <a:buChar char="•"/>
                      </a:pPr>
                      <a:r>
                        <a:rPr kumimoji="1" lang="ja-JP" altLang="en-US" dirty="0"/>
                        <a:t>カレーや魚の缶詰・やきとり</a:t>
                      </a:r>
                      <a:r>
                        <a:rPr kumimoji="1" lang="en-US" altLang="ja-JP" dirty="0" err="1"/>
                        <a:t>etc</a:t>
                      </a:r>
                      <a:endParaRPr kumimoji="1" lang="ja-JP" altLang="en-US" dirty="0"/>
                    </a:p>
                  </a:txBody>
                  <a:tcPr/>
                </a:tc>
                <a:extLst>
                  <a:ext uri="{0D108BD9-81ED-4DB2-BD59-A6C34878D82A}">
                    <a16:rowId xmlns:a16="http://schemas.microsoft.com/office/drawing/2014/main" val="2372352755"/>
                  </a:ext>
                </a:extLst>
              </a:tr>
              <a:tr h="370840">
                <a:tc>
                  <a:txBody>
                    <a:bodyPr/>
                    <a:lstStyle/>
                    <a:p>
                      <a:r>
                        <a:rPr kumimoji="1" lang="ja-JP" altLang="en-US" dirty="0"/>
                        <a:t>自然形態食品</a:t>
                      </a:r>
                    </a:p>
                  </a:txBody>
                  <a:tcPr/>
                </a:tc>
                <a:extLst>
                  <a:ext uri="{0D108BD9-81ED-4DB2-BD59-A6C34878D82A}">
                    <a16:rowId xmlns:a16="http://schemas.microsoft.com/office/drawing/2014/main" val="1779652982"/>
                  </a:ext>
                </a:extLst>
              </a:tr>
              <a:tr h="370840">
                <a:tc>
                  <a:txBody>
                    <a:bodyPr/>
                    <a:lstStyle/>
                    <a:p>
                      <a:pPr marL="285750" indent="-285750">
                        <a:buFont typeface="Arial" panose="020B0604020202020204" pitchFamily="34" charset="0"/>
                        <a:buChar char="•"/>
                      </a:pPr>
                      <a:r>
                        <a:rPr kumimoji="1" lang="ja-JP" altLang="en-US" dirty="0"/>
                        <a:t>そのまま食べられる加工食品</a:t>
                      </a:r>
                      <a:endParaRPr kumimoji="1" lang="en-US" altLang="ja-JP" dirty="0"/>
                    </a:p>
                    <a:p>
                      <a:pPr marL="285750" indent="-285750">
                        <a:buFont typeface="Arial" panose="020B0604020202020204" pitchFamily="34" charset="0"/>
                        <a:buChar char="•"/>
                      </a:pPr>
                      <a:r>
                        <a:rPr kumimoji="1" lang="ja-JP" altLang="en-US" dirty="0"/>
                        <a:t>お菓子</a:t>
                      </a:r>
                      <a:r>
                        <a:rPr kumimoji="1" lang="en-US" altLang="ja-JP" dirty="0"/>
                        <a:t>(</a:t>
                      </a:r>
                      <a:r>
                        <a:rPr kumimoji="1" lang="ja-JP" altLang="en-US" dirty="0"/>
                        <a:t>羊羹やビスケット</a:t>
                      </a:r>
                      <a:r>
                        <a:rPr kumimoji="1" lang="en-US" altLang="ja-JP" dirty="0"/>
                        <a:t>)</a:t>
                      </a:r>
                      <a:r>
                        <a:rPr kumimoji="1" lang="ja-JP" altLang="en-US" dirty="0"/>
                        <a:t>・海苔</a:t>
                      </a:r>
                      <a:r>
                        <a:rPr kumimoji="1" lang="en-US" altLang="ja-JP" dirty="0" err="1"/>
                        <a:t>etc</a:t>
                      </a:r>
                      <a:endParaRPr kumimoji="1" lang="ja-JP" altLang="en-US" dirty="0"/>
                    </a:p>
                  </a:txBody>
                  <a:tcPr/>
                </a:tc>
                <a:extLst>
                  <a:ext uri="{0D108BD9-81ED-4DB2-BD59-A6C34878D82A}">
                    <a16:rowId xmlns:a16="http://schemas.microsoft.com/office/drawing/2014/main" val="291400188"/>
                  </a:ext>
                </a:extLst>
              </a:tr>
              <a:tr h="370840">
                <a:tc>
                  <a:txBody>
                    <a:bodyPr/>
                    <a:lstStyle/>
                    <a:p>
                      <a:r>
                        <a:rPr kumimoji="1" lang="ja-JP" altLang="en-US" dirty="0"/>
                        <a:t>調味料</a:t>
                      </a:r>
                    </a:p>
                  </a:txBody>
                  <a:tcPr/>
                </a:tc>
                <a:extLst>
                  <a:ext uri="{0D108BD9-81ED-4DB2-BD59-A6C34878D82A}">
                    <a16:rowId xmlns:a16="http://schemas.microsoft.com/office/drawing/2014/main" val="3927878946"/>
                  </a:ext>
                </a:extLst>
              </a:tr>
              <a:tr h="370840">
                <a:tc>
                  <a:txBody>
                    <a:bodyPr/>
                    <a:lstStyle/>
                    <a:p>
                      <a:pPr marL="285750" indent="-285750">
                        <a:buFont typeface="Arial" panose="020B0604020202020204" pitchFamily="34" charset="0"/>
                        <a:buChar char="•"/>
                      </a:pPr>
                      <a:r>
                        <a:rPr kumimoji="1" lang="ja-JP" altLang="en-US" dirty="0"/>
                        <a:t>マヨネーズ・ケチャップ</a:t>
                      </a:r>
                      <a:r>
                        <a:rPr kumimoji="1" lang="en-US" altLang="ja-JP" dirty="0" err="1"/>
                        <a:t>etc</a:t>
                      </a:r>
                      <a:endParaRPr kumimoji="1" lang="en-US" altLang="ja-JP" dirty="0"/>
                    </a:p>
                    <a:p>
                      <a:pPr marL="285750" indent="-285750">
                        <a:buFont typeface="Arial" panose="020B0604020202020204" pitchFamily="34" charset="0"/>
                        <a:buChar char="•"/>
                      </a:pPr>
                      <a:r>
                        <a:rPr kumimoji="1" lang="ja-JP" altLang="en-US" dirty="0"/>
                        <a:t>塩やコショウ</a:t>
                      </a:r>
                      <a:r>
                        <a:rPr kumimoji="1" lang="en-US" altLang="ja-JP" dirty="0"/>
                        <a:t>(</a:t>
                      </a:r>
                      <a:r>
                        <a:rPr kumimoji="1" lang="ja-JP" altLang="en-US" dirty="0"/>
                        <a:t>粉末</a:t>
                      </a:r>
                      <a:r>
                        <a:rPr kumimoji="1" lang="en-US" altLang="ja-JP" dirty="0"/>
                        <a:t>)</a:t>
                      </a:r>
                      <a:r>
                        <a:rPr kumimoji="1" lang="ja-JP" altLang="en-US" dirty="0"/>
                        <a:t>も、液体にする</a:t>
                      </a:r>
                    </a:p>
                  </a:txBody>
                  <a:tcPr/>
                </a:tc>
                <a:extLst>
                  <a:ext uri="{0D108BD9-81ED-4DB2-BD59-A6C34878D82A}">
                    <a16:rowId xmlns:a16="http://schemas.microsoft.com/office/drawing/2014/main" val="1799187653"/>
                  </a:ext>
                </a:extLst>
              </a:tr>
            </a:tbl>
          </a:graphicData>
        </a:graphic>
      </p:graphicFrame>
      <p:sp>
        <p:nvSpPr>
          <p:cNvPr id="5" name="コンテンツ プレースホルダー 4">
            <a:extLst>
              <a:ext uri="{FF2B5EF4-FFF2-40B4-BE49-F238E27FC236}">
                <a16:creationId xmlns:a16="http://schemas.microsoft.com/office/drawing/2014/main" id="{9EBE78B4-615F-4962-8B85-C35581E965D4}"/>
              </a:ext>
            </a:extLst>
          </p:cNvPr>
          <p:cNvSpPr>
            <a:spLocks noGrp="1"/>
          </p:cNvSpPr>
          <p:nvPr>
            <p:ph sz="quarter" idx="4"/>
          </p:nvPr>
        </p:nvSpPr>
        <p:spPr/>
        <p:txBody>
          <a:bodyPr/>
          <a:lstStyle/>
          <a:p>
            <a:r>
              <a:rPr lang="ja-JP" altLang="en-US" dirty="0"/>
              <a:t>「</a:t>
            </a:r>
            <a:r>
              <a:rPr kumimoji="1" lang="ja-JP" altLang="en-US" dirty="0"/>
              <a:t>普段食べられているものを宇宙でも」</a:t>
            </a:r>
            <a:endParaRPr kumimoji="1" lang="en-US" altLang="ja-JP" dirty="0"/>
          </a:p>
          <a:p>
            <a:r>
              <a:rPr lang="ja-JP" altLang="en-US" dirty="0"/>
              <a:t>現在</a:t>
            </a:r>
            <a:r>
              <a:rPr lang="en-US" altLang="ja-JP" dirty="0"/>
              <a:t>26</a:t>
            </a:r>
            <a:r>
              <a:rPr lang="ja-JP" altLang="en-US" dirty="0"/>
              <a:t>社</a:t>
            </a:r>
            <a:r>
              <a:rPr lang="en-US" altLang="ja-JP" dirty="0"/>
              <a:t>/</a:t>
            </a:r>
            <a:r>
              <a:rPr lang="ja-JP" altLang="en-US" dirty="0"/>
              <a:t>団体、</a:t>
            </a:r>
            <a:r>
              <a:rPr lang="en-US" altLang="ja-JP" dirty="0"/>
              <a:t>47</a:t>
            </a:r>
            <a:r>
              <a:rPr lang="ja-JP" altLang="en-US" dirty="0"/>
              <a:t>品目が登録</a:t>
            </a:r>
            <a:endParaRPr lang="en-US" altLang="ja-JP" dirty="0"/>
          </a:p>
          <a:p>
            <a:r>
              <a:rPr kumimoji="1" lang="ja-JP" altLang="en-US" dirty="0"/>
              <a:t>一例</a:t>
            </a:r>
            <a:endParaRPr kumimoji="1" lang="en-US" altLang="ja-JP" dirty="0"/>
          </a:p>
          <a:p>
            <a:pPr lvl="1"/>
            <a:r>
              <a:rPr kumimoji="1" lang="ja-JP" altLang="en-US" dirty="0"/>
              <a:t>北海道産牛肉とミニトマトのハンバーグ</a:t>
            </a:r>
            <a:endParaRPr kumimoji="1" lang="en-US" altLang="ja-JP" dirty="0"/>
          </a:p>
          <a:p>
            <a:pPr lvl="1"/>
            <a:r>
              <a:rPr kumimoji="1" lang="ja-JP" altLang="en-US" dirty="0"/>
              <a:t>スペース日清焼そば</a:t>
            </a:r>
            <a:r>
              <a:rPr kumimoji="1" lang="en-US" altLang="ja-JP" dirty="0"/>
              <a:t>U.F.O.</a:t>
            </a:r>
          </a:p>
          <a:p>
            <a:pPr lvl="1"/>
            <a:r>
              <a:rPr kumimoji="1" lang="ja-JP" altLang="en-US" dirty="0"/>
              <a:t>亀田の柿の種（宇宙食）</a:t>
            </a:r>
          </a:p>
          <a:p>
            <a:pPr lvl="1"/>
            <a:r>
              <a:rPr kumimoji="1" lang="ja-JP" altLang="en-US" dirty="0"/>
              <a:t>サバの味噌煮</a:t>
            </a:r>
            <a:endParaRPr kumimoji="1" lang="en-US" altLang="ja-JP" dirty="0"/>
          </a:p>
          <a:p>
            <a:r>
              <a:rPr kumimoji="1" lang="ja-JP" altLang="en-US" dirty="0"/>
              <a:t>「宇宙への食事に彩りを」</a:t>
            </a:r>
            <a:endParaRPr kumimoji="1" lang="en-US" altLang="ja-JP" dirty="0"/>
          </a:p>
          <a:p>
            <a:pPr lvl="1"/>
            <a:r>
              <a:rPr kumimoji="1" lang="ja-JP" altLang="en-US" dirty="0"/>
              <a:t>厳しい基準のもとで、生鮮食品を運搬</a:t>
            </a:r>
          </a:p>
        </p:txBody>
      </p:sp>
      <p:sp>
        <p:nvSpPr>
          <p:cNvPr id="6" name="日付プレースホルダー 5">
            <a:extLst>
              <a:ext uri="{FF2B5EF4-FFF2-40B4-BE49-F238E27FC236}">
                <a16:creationId xmlns:a16="http://schemas.microsoft.com/office/drawing/2014/main" id="{3AADA88F-BF29-4A72-8436-A58AEB12903A}"/>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EFBB3A7B-2003-48ED-9663-7652D26A3BBD}"/>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8" name="スライド番号プレースホルダー 7">
            <a:extLst>
              <a:ext uri="{FF2B5EF4-FFF2-40B4-BE49-F238E27FC236}">
                <a16:creationId xmlns:a16="http://schemas.microsoft.com/office/drawing/2014/main" id="{EA81CAFC-A17B-4691-BAEB-97AF2B2687FA}"/>
              </a:ext>
            </a:extLst>
          </p:cNvPr>
          <p:cNvSpPr>
            <a:spLocks noGrp="1"/>
          </p:cNvSpPr>
          <p:nvPr>
            <p:ph type="sldNum" sz="quarter" idx="12"/>
          </p:nvPr>
        </p:nvSpPr>
        <p:spPr/>
        <p:txBody>
          <a:bodyPr/>
          <a:lstStyle/>
          <a:p>
            <a:fld id="{1AD93096-5B34-4342-9326-69289CEAE4C2}" type="slidenum">
              <a:rPr lang="en-US" altLang="ja-JP" smtClean="0"/>
              <a:pPr/>
              <a:t>31</a:t>
            </a:fld>
            <a:endParaRPr lang="ja-JP" altLang="en-US" dirty="0"/>
          </a:p>
        </p:txBody>
      </p:sp>
      <p:sp>
        <p:nvSpPr>
          <p:cNvPr id="9" name="タイトル 8">
            <a:extLst>
              <a:ext uri="{FF2B5EF4-FFF2-40B4-BE49-F238E27FC236}">
                <a16:creationId xmlns:a16="http://schemas.microsoft.com/office/drawing/2014/main" id="{6CD7B018-4CE1-417A-8883-D1E442388E68}"/>
              </a:ext>
            </a:extLst>
          </p:cNvPr>
          <p:cNvSpPr>
            <a:spLocks noGrp="1"/>
          </p:cNvSpPr>
          <p:nvPr>
            <p:ph type="title"/>
          </p:nvPr>
        </p:nvSpPr>
        <p:spPr/>
        <p:txBody>
          <a:bodyPr/>
          <a:lstStyle/>
          <a:p>
            <a:r>
              <a:rPr kumimoji="1" lang="ja-JP" altLang="en-US" dirty="0"/>
              <a:t>２．孤独に対処する</a:t>
            </a:r>
            <a:r>
              <a:rPr kumimoji="1" lang="ja-JP" altLang="en-US" sz="2000" dirty="0"/>
              <a:t>～宇宙食の観点から</a:t>
            </a:r>
            <a:endParaRPr kumimoji="1" lang="ja-JP" altLang="en-US" dirty="0"/>
          </a:p>
        </p:txBody>
      </p:sp>
      <p:sp>
        <p:nvSpPr>
          <p:cNvPr id="4" name="テキスト ボックス 3">
            <a:extLst>
              <a:ext uri="{FF2B5EF4-FFF2-40B4-BE49-F238E27FC236}">
                <a16:creationId xmlns:a16="http://schemas.microsoft.com/office/drawing/2014/main" id="{DEB3B7AB-495E-47A2-841A-BA30F9289778}"/>
              </a:ext>
            </a:extLst>
          </p:cNvPr>
          <p:cNvSpPr txBox="1"/>
          <p:nvPr/>
        </p:nvSpPr>
        <p:spPr>
          <a:xfrm>
            <a:off x="6456040" y="6093296"/>
            <a:ext cx="5386388" cy="369332"/>
          </a:xfrm>
          <a:prstGeom prst="rect">
            <a:avLst/>
          </a:prstGeom>
          <a:noFill/>
        </p:spPr>
        <p:txBody>
          <a:bodyPr wrap="square" rtlCol="0">
            <a:spAutoFit/>
          </a:bodyPr>
          <a:lstStyle/>
          <a:p>
            <a:r>
              <a:rPr kumimoji="1" lang="en-US" altLang="ja-JP" dirty="0">
                <a:hlinkClick r:id="rId2"/>
              </a:rPr>
              <a:t>https://youtu.be/hvl1MW7IL2g</a:t>
            </a:r>
            <a:endParaRPr kumimoji="1" lang="ja-JP" altLang="en-US" dirty="0"/>
          </a:p>
        </p:txBody>
      </p:sp>
    </p:spTree>
    <p:extLst>
      <p:ext uri="{BB962C8B-B14F-4D97-AF65-F5344CB8AC3E}">
        <p14:creationId xmlns:p14="http://schemas.microsoft.com/office/powerpoint/2010/main" val="79009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FDF5B53-A7EC-476C-955A-7A10C3F16731}"/>
              </a:ext>
            </a:extLst>
          </p:cNvPr>
          <p:cNvSpPr>
            <a:spLocks noGrp="1"/>
          </p:cNvSpPr>
          <p:nvPr>
            <p:ph type="body" idx="1"/>
          </p:nvPr>
        </p:nvSpPr>
        <p:spPr/>
        <p:txBody>
          <a:bodyPr/>
          <a:lstStyle/>
          <a:p>
            <a:r>
              <a:rPr kumimoji="1" lang="ja-JP" altLang="en-US" dirty="0"/>
              <a:t>宇宙食の形態</a:t>
            </a:r>
          </a:p>
        </p:txBody>
      </p:sp>
      <p:sp>
        <p:nvSpPr>
          <p:cNvPr id="3" name="テキスト プレースホルダー 2">
            <a:extLst>
              <a:ext uri="{FF2B5EF4-FFF2-40B4-BE49-F238E27FC236}">
                <a16:creationId xmlns:a16="http://schemas.microsoft.com/office/drawing/2014/main" id="{6A0132A9-781A-4CE0-8CA5-E6188440B6D5}"/>
              </a:ext>
            </a:extLst>
          </p:cNvPr>
          <p:cNvSpPr>
            <a:spLocks noGrp="1"/>
          </p:cNvSpPr>
          <p:nvPr>
            <p:ph type="body" sz="half" idx="2"/>
          </p:nvPr>
        </p:nvSpPr>
        <p:spPr/>
        <p:txBody>
          <a:bodyPr/>
          <a:lstStyle/>
          <a:p>
            <a:r>
              <a:rPr kumimoji="1" lang="ja-JP" altLang="en-US" dirty="0"/>
              <a:t>宇宙日本食</a:t>
            </a:r>
            <a:r>
              <a:rPr kumimoji="1" lang="en-US" altLang="ja-JP" dirty="0"/>
              <a:t>/</a:t>
            </a:r>
            <a:r>
              <a:rPr kumimoji="1" lang="ja-JP" altLang="en-US" dirty="0"/>
              <a:t>生鮮食品</a:t>
            </a:r>
          </a:p>
        </p:txBody>
      </p:sp>
      <p:graphicFrame>
        <p:nvGraphicFramePr>
          <p:cNvPr id="11" name="表 11">
            <a:extLst>
              <a:ext uri="{FF2B5EF4-FFF2-40B4-BE49-F238E27FC236}">
                <a16:creationId xmlns:a16="http://schemas.microsoft.com/office/drawing/2014/main" id="{AF404A33-1719-412D-B618-B7426F67E4DE}"/>
              </a:ext>
            </a:extLst>
          </p:cNvPr>
          <p:cNvGraphicFramePr>
            <a:graphicFrameLocks noGrp="1"/>
          </p:cNvGraphicFramePr>
          <p:nvPr>
            <p:ph sz="quarter" idx="3"/>
          </p:nvPr>
        </p:nvGraphicFramePr>
        <p:xfrm>
          <a:off x="609600" y="2459038"/>
          <a:ext cx="5386388" cy="4043680"/>
        </p:xfrm>
        <a:graphic>
          <a:graphicData uri="http://schemas.openxmlformats.org/drawingml/2006/table">
            <a:tbl>
              <a:tblPr bandRow="1">
                <a:tableStyleId>{BC89EF96-8CEA-46FF-86C4-4CE0E7609802}</a:tableStyleId>
              </a:tblPr>
              <a:tblGrid>
                <a:gridCol w="5386388">
                  <a:extLst>
                    <a:ext uri="{9D8B030D-6E8A-4147-A177-3AD203B41FA5}">
                      <a16:colId xmlns:a16="http://schemas.microsoft.com/office/drawing/2014/main" val="2065293877"/>
                    </a:ext>
                  </a:extLst>
                </a:gridCol>
              </a:tblGrid>
              <a:tr h="370840">
                <a:tc>
                  <a:txBody>
                    <a:bodyPr/>
                    <a:lstStyle/>
                    <a:p>
                      <a:r>
                        <a:rPr kumimoji="1" lang="ja-JP" altLang="en-US" dirty="0"/>
                        <a:t>加水食品</a:t>
                      </a:r>
                    </a:p>
                  </a:txBody>
                  <a:tcPr/>
                </a:tc>
                <a:extLst>
                  <a:ext uri="{0D108BD9-81ED-4DB2-BD59-A6C34878D82A}">
                    <a16:rowId xmlns:a16="http://schemas.microsoft.com/office/drawing/2014/main" val="3945446464"/>
                  </a:ext>
                </a:extLst>
              </a:tr>
              <a:tr h="370840">
                <a:tc>
                  <a:txBody>
                    <a:bodyPr/>
                    <a:lstStyle/>
                    <a:p>
                      <a:pPr marL="285750" indent="-285750">
                        <a:buFont typeface="Arial" panose="020B0604020202020204" pitchFamily="34" charset="0"/>
                        <a:buChar char="•"/>
                      </a:pPr>
                      <a:r>
                        <a:rPr kumimoji="1" lang="ja-JP" altLang="en-US" dirty="0"/>
                        <a:t>フリーズドライ</a:t>
                      </a:r>
                      <a:r>
                        <a:rPr kumimoji="1" lang="en-US" altLang="ja-JP" dirty="0"/>
                        <a:t>/</a:t>
                      </a:r>
                      <a:r>
                        <a:rPr kumimoji="1" lang="ja-JP" altLang="en-US" dirty="0"/>
                        <a:t>スプレードライ製法</a:t>
                      </a:r>
                      <a:endParaRPr kumimoji="1" lang="en-US" altLang="ja-JP" dirty="0"/>
                    </a:p>
                    <a:p>
                      <a:pPr marL="285750" indent="-285750">
                        <a:buFont typeface="Arial" panose="020B0604020202020204" pitchFamily="34" charset="0"/>
                        <a:buChar char="•"/>
                      </a:pPr>
                      <a:r>
                        <a:rPr kumimoji="1" lang="ja-JP" altLang="en-US" dirty="0"/>
                        <a:t>ご飯類や麺類・粉末飲料</a:t>
                      </a:r>
                      <a:r>
                        <a:rPr kumimoji="1" lang="en-US" altLang="ja-JP" dirty="0" err="1"/>
                        <a:t>etc</a:t>
                      </a:r>
                      <a:endParaRPr kumimoji="1" lang="ja-JP" altLang="en-US" dirty="0"/>
                    </a:p>
                  </a:txBody>
                  <a:tcPr/>
                </a:tc>
                <a:extLst>
                  <a:ext uri="{0D108BD9-81ED-4DB2-BD59-A6C34878D82A}">
                    <a16:rowId xmlns:a16="http://schemas.microsoft.com/office/drawing/2014/main" val="3632702548"/>
                  </a:ext>
                </a:extLst>
              </a:tr>
              <a:tr h="370840">
                <a:tc>
                  <a:txBody>
                    <a:bodyPr/>
                    <a:lstStyle/>
                    <a:p>
                      <a:r>
                        <a:rPr kumimoji="1" lang="ja-JP" altLang="en-US" dirty="0"/>
                        <a:t>温度安定化食品</a:t>
                      </a:r>
                    </a:p>
                  </a:txBody>
                  <a:tcPr/>
                </a:tc>
                <a:extLst>
                  <a:ext uri="{0D108BD9-81ED-4DB2-BD59-A6C34878D82A}">
                    <a16:rowId xmlns:a16="http://schemas.microsoft.com/office/drawing/2014/main" val="1023841011"/>
                  </a:ext>
                </a:extLst>
              </a:tr>
              <a:tr h="370840">
                <a:tc>
                  <a:txBody>
                    <a:bodyPr/>
                    <a:lstStyle/>
                    <a:p>
                      <a:pPr marL="285750" indent="-285750">
                        <a:buFont typeface="Arial" panose="020B0604020202020204" pitchFamily="34" charset="0"/>
                        <a:buChar char="•"/>
                      </a:pPr>
                      <a:r>
                        <a:rPr kumimoji="1" lang="ja-JP" altLang="en-US" dirty="0"/>
                        <a:t>レトルトや缶詰など</a:t>
                      </a:r>
                      <a:endParaRPr kumimoji="1" lang="en-US" altLang="ja-JP" dirty="0"/>
                    </a:p>
                    <a:p>
                      <a:pPr marL="285750" indent="-285750">
                        <a:buFont typeface="Arial" panose="020B0604020202020204" pitchFamily="34" charset="0"/>
                        <a:buChar char="•"/>
                      </a:pPr>
                      <a:r>
                        <a:rPr kumimoji="1" lang="ja-JP" altLang="en-US" dirty="0"/>
                        <a:t>カレーや魚の缶詰・やきとり</a:t>
                      </a:r>
                      <a:r>
                        <a:rPr kumimoji="1" lang="en-US" altLang="ja-JP" dirty="0" err="1"/>
                        <a:t>etc</a:t>
                      </a:r>
                      <a:endParaRPr kumimoji="1" lang="ja-JP" altLang="en-US" dirty="0"/>
                    </a:p>
                  </a:txBody>
                  <a:tcPr/>
                </a:tc>
                <a:extLst>
                  <a:ext uri="{0D108BD9-81ED-4DB2-BD59-A6C34878D82A}">
                    <a16:rowId xmlns:a16="http://schemas.microsoft.com/office/drawing/2014/main" val="2372352755"/>
                  </a:ext>
                </a:extLst>
              </a:tr>
              <a:tr h="370840">
                <a:tc>
                  <a:txBody>
                    <a:bodyPr/>
                    <a:lstStyle/>
                    <a:p>
                      <a:r>
                        <a:rPr kumimoji="1" lang="ja-JP" altLang="en-US" dirty="0"/>
                        <a:t>自然形態食品</a:t>
                      </a:r>
                    </a:p>
                  </a:txBody>
                  <a:tcPr/>
                </a:tc>
                <a:extLst>
                  <a:ext uri="{0D108BD9-81ED-4DB2-BD59-A6C34878D82A}">
                    <a16:rowId xmlns:a16="http://schemas.microsoft.com/office/drawing/2014/main" val="1779652982"/>
                  </a:ext>
                </a:extLst>
              </a:tr>
              <a:tr h="370840">
                <a:tc>
                  <a:txBody>
                    <a:bodyPr/>
                    <a:lstStyle/>
                    <a:p>
                      <a:pPr marL="285750" indent="-285750">
                        <a:buFont typeface="Arial" panose="020B0604020202020204" pitchFamily="34" charset="0"/>
                        <a:buChar char="•"/>
                      </a:pPr>
                      <a:r>
                        <a:rPr kumimoji="1" lang="ja-JP" altLang="en-US" dirty="0"/>
                        <a:t>そのまま食べられる加工食品</a:t>
                      </a:r>
                      <a:endParaRPr kumimoji="1" lang="en-US" altLang="ja-JP" dirty="0"/>
                    </a:p>
                    <a:p>
                      <a:pPr marL="285750" indent="-285750">
                        <a:buFont typeface="Arial" panose="020B0604020202020204" pitchFamily="34" charset="0"/>
                        <a:buChar char="•"/>
                      </a:pPr>
                      <a:r>
                        <a:rPr kumimoji="1" lang="ja-JP" altLang="en-US" dirty="0"/>
                        <a:t>お菓子</a:t>
                      </a:r>
                      <a:r>
                        <a:rPr kumimoji="1" lang="en-US" altLang="ja-JP" dirty="0"/>
                        <a:t>(</a:t>
                      </a:r>
                      <a:r>
                        <a:rPr kumimoji="1" lang="ja-JP" altLang="en-US" dirty="0"/>
                        <a:t>羊羹やビスケット</a:t>
                      </a:r>
                      <a:r>
                        <a:rPr kumimoji="1" lang="en-US" altLang="ja-JP" dirty="0"/>
                        <a:t>)</a:t>
                      </a:r>
                      <a:r>
                        <a:rPr kumimoji="1" lang="ja-JP" altLang="en-US" dirty="0"/>
                        <a:t>・海苔</a:t>
                      </a:r>
                      <a:r>
                        <a:rPr kumimoji="1" lang="en-US" altLang="ja-JP" dirty="0" err="1"/>
                        <a:t>etc</a:t>
                      </a:r>
                      <a:endParaRPr kumimoji="1" lang="ja-JP" altLang="en-US" dirty="0"/>
                    </a:p>
                  </a:txBody>
                  <a:tcPr/>
                </a:tc>
                <a:extLst>
                  <a:ext uri="{0D108BD9-81ED-4DB2-BD59-A6C34878D82A}">
                    <a16:rowId xmlns:a16="http://schemas.microsoft.com/office/drawing/2014/main" val="291400188"/>
                  </a:ext>
                </a:extLst>
              </a:tr>
              <a:tr h="370840">
                <a:tc>
                  <a:txBody>
                    <a:bodyPr/>
                    <a:lstStyle/>
                    <a:p>
                      <a:r>
                        <a:rPr kumimoji="1" lang="ja-JP" altLang="en-US" dirty="0"/>
                        <a:t>調味料</a:t>
                      </a:r>
                    </a:p>
                  </a:txBody>
                  <a:tcPr/>
                </a:tc>
                <a:extLst>
                  <a:ext uri="{0D108BD9-81ED-4DB2-BD59-A6C34878D82A}">
                    <a16:rowId xmlns:a16="http://schemas.microsoft.com/office/drawing/2014/main" val="3927878946"/>
                  </a:ext>
                </a:extLst>
              </a:tr>
              <a:tr h="370840">
                <a:tc>
                  <a:txBody>
                    <a:bodyPr/>
                    <a:lstStyle/>
                    <a:p>
                      <a:pPr marL="285750" indent="-285750">
                        <a:buFont typeface="Arial" panose="020B0604020202020204" pitchFamily="34" charset="0"/>
                        <a:buChar char="•"/>
                      </a:pPr>
                      <a:r>
                        <a:rPr kumimoji="1" lang="ja-JP" altLang="en-US" dirty="0"/>
                        <a:t>マヨネーズ・ケチャップ</a:t>
                      </a:r>
                      <a:r>
                        <a:rPr kumimoji="1" lang="en-US" altLang="ja-JP" dirty="0" err="1"/>
                        <a:t>etc</a:t>
                      </a:r>
                      <a:endParaRPr kumimoji="1" lang="en-US" altLang="ja-JP" dirty="0"/>
                    </a:p>
                    <a:p>
                      <a:pPr marL="285750" indent="-285750">
                        <a:buFont typeface="Arial" panose="020B0604020202020204" pitchFamily="34" charset="0"/>
                        <a:buChar char="•"/>
                      </a:pPr>
                      <a:r>
                        <a:rPr kumimoji="1" lang="ja-JP" altLang="en-US" dirty="0"/>
                        <a:t>塩やコショウ</a:t>
                      </a:r>
                      <a:r>
                        <a:rPr kumimoji="1" lang="en-US" altLang="ja-JP" dirty="0"/>
                        <a:t>(</a:t>
                      </a:r>
                      <a:r>
                        <a:rPr kumimoji="1" lang="ja-JP" altLang="en-US" dirty="0"/>
                        <a:t>粉末</a:t>
                      </a:r>
                      <a:r>
                        <a:rPr kumimoji="1" lang="en-US" altLang="ja-JP" dirty="0"/>
                        <a:t>)</a:t>
                      </a:r>
                      <a:r>
                        <a:rPr kumimoji="1" lang="ja-JP" altLang="en-US" dirty="0"/>
                        <a:t>も、液体にする</a:t>
                      </a:r>
                    </a:p>
                  </a:txBody>
                  <a:tcPr/>
                </a:tc>
                <a:extLst>
                  <a:ext uri="{0D108BD9-81ED-4DB2-BD59-A6C34878D82A}">
                    <a16:rowId xmlns:a16="http://schemas.microsoft.com/office/drawing/2014/main" val="1799187653"/>
                  </a:ext>
                </a:extLst>
              </a:tr>
            </a:tbl>
          </a:graphicData>
        </a:graphic>
      </p:graphicFrame>
      <p:sp>
        <p:nvSpPr>
          <p:cNvPr id="5" name="コンテンツ プレースホルダー 4">
            <a:extLst>
              <a:ext uri="{FF2B5EF4-FFF2-40B4-BE49-F238E27FC236}">
                <a16:creationId xmlns:a16="http://schemas.microsoft.com/office/drawing/2014/main" id="{9EBE78B4-615F-4962-8B85-C35581E965D4}"/>
              </a:ext>
            </a:extLst>
          </p:cNvPr>
          <p:cNvSpPr>
            <a:spLocks noGrp="1"/>
          </p:cNvSpPr>
          <p:nvPr>
            <p:ph sz="quarter" idx="4"/>
          </p:nvPr>
        </p:nvSpPr>
        <p:spPr/>
        <p:txBody>
          <a:bodyPr/>
          <a:lstStyle/>
          <a:p>
            <a:r>
              <a:rPr lang="ja-JP" altLang="en-US" dirty="0"/>
              <a:t>「</a:t>
            </a:r>
            <a:r>
              <a:rPr kumimoji="1" lang="ja-JP" altLang="en-US" dirty="0"/>
              <a:t>普段食べられているものを宇宙でも」</a:t>
            </a:r>
            <a:endParaRPr kumimoji="1" lang="en-US" altLang="ja-JP" dirty="0"/>
          </a:p>
          <a:p>
            <a:r>
              <a:rPr lang="ja-JP" altLang="en-US" dirty="0"/>
              <a:t>現在</a:t>
            </a:r>
            <a:r>
              <a:rPr lang="en-US" altLang="ja-JP" dirty="0"/>
              <a:t>26</a:t>
            </a:r>
            <a:r>
              <a:rPr lang="ja-JP" altLang="en-US" dirty="0"/>
              <a:t>社</a:t>
            </a:r>
            <a:r>
              <a:rPr lang="en-US" altLang="ja-JP" dirty="0"/>
              <a:t>/</a:t>
            </a:r>
            <a:r>
              <a:rPr lang="ja-JP" altLang="en-US" dirty="0"/>
              <a:t>団体、</a:t>
            </a:r>
            <a:r>
              <a:rPr lang="en-US" altLang="ja-JP" dirty="0"/>
              <a:t>47</a:t>
            </a:r>
            <a:r>
              <a:rPr lang="ja-JP" altLang="en-US" dirty="0"/>
              <a:t>品目が登録</a:t>
            </a:r>
            <a:endParaRPr lang="en-US" altLang="ja-JP" dirty="0"/>
          </a:p>
          <a:p>
            <a:r>
              <a:rPr kumimoji="1" lang="ja-JP" altLang="en-US" dirty="0"/>
              <a:t>一例</a:t>
            </a:r>
            <a:endParaRPr kumimoji="1" lang="en-US" altLang="ja-JP" dirty="0"/>
          </a:p>
          <a:p>
            <a:pPr lvl="1"/>
            <a:r>
              <a:rPr kumimoji="1" lang="ja-JP" altLang="en-US" dirty="0"/>
              <a:t>北海道産牛肉とミニトマトのハンバーグ</a:t>
            </a:r>
            <a:endParaRPr kumimoji="1" lang="en-US" altLang="ja-JP" dirty="0"/>
          </a:p>
          <a:p>
            <a:pPr lvl="1"/>
            <a:r>
              <a:rPr kumimoji="1" lang="ja-JP" altLang="en-US" dirty="0"/>
              <a:t>スペース日清焼そば</a:t>
            </a:r>
            <a:r>
              <a:rPr kumimoji="1" lang="en-US" altLang="ja-JP" dirty="0"/>
              <a:t>U.F.O.</a:t>
            </a:r>
          </a:p>
          <a:p>
            <a:pPr lvl="1"/>
            <a:r>
              <a:rPr kumimoji="1" lang="ja-JP" altLang="en-US" dirty="0"/>
              <a:t>亀田の柿の種（宇宙食）</a:t>
            </a:r>
          </a:p>
          <a:p>
            <a:pPr lvl="1"/>
            <a:r>
              <a:rPr kumimoji="1" lang="ja-JP" altLang="en-US" dirty="0"/>
              <a:t>サバの味噌煮</a:t>
            </a:r>
            <a:endParaRPr kumimoji="1" lang="en-US" altLang="ja-JP" dirty="0"/>
          </a:p>
          <a:p>
            <a:r>
              <a:rPr kumimoji="1" lang="ja-JP" altLang="en-US" dirty="0"/>
              <a:t>「宇宙への食事に彩りを」</a:t>
            </a:r>
            <a:endParaRPr kumimoji="1" lang="en-US" altLang="ja-JP" dirty="0"/>
          </a:p>
          <a:p>
            <a:pPr lvl="1"/>
            <a:r>
              <a:rPr kumimoji="1" lang="ja-JP" altLang="en-US" dirty="0"/>
              <a:t>厳しい基準のもとで、生鮮食品を運搬</a:t>
            </a:r>
          </a:p>
        </p:txBody>
      </p:sp>
      <p:sp>
        <p:nvSpPr>
          <p:cNvPr id="6" name="日付プレースホルダー 5">
            <a:extLst>
              <a:ext uri="{FF2B5EF4-FFF2-40B4-BE49-F238E27FC236}">
                <a16:creationId xmlns:a16="http://schemas.microsoft.com/office/drawing/2014/main" id="{3AADA88F-BF29-4A72-8436-A58AEB12903A}"/>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EFBB3A7B-2003-48ED-9663-7652D26A3BBD}"/>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8" name="スライド番号プレースホルダー 7">
            <a:extLst>
              <a:ext uri="{FF2B5EF4-FFF2-40B4-BE49-F238E27FC236}">
                <a16:creationId xmlns:a16="http://schemas.microsoft.com/office/drawing/2014/main" id="{EA81CAFC-A17B-4691-BAEB-97AF2B2687FA}"/>
              </a:ext>
            </a:extLst>
          </p:cNvPr>
          <p:cNvSpPr>
            <a:spLocks noGrp="1"/>
          </p:cNvSpPr>
          <p:nvPr>
            <p:ph type="sldNum" sz="quarter" idx="12"/>
          </p:nvPr>
        </p:nvSpPr>
        <p:spPr/>
        <p:txBody>
          <a:bodyPr/>
          <a:lstStyle/>
          <a:p>
            <a:fld id="{1AD93096-5B34-4342-9326-69289CEAE4C2}" type="slidenum">
              <a:rPr lang="en-US" altLang="ja-JP" smtClean="0"/>
              <a:pPr/>
              <a:t>32</a:t>
            </a:fld>
            <a:endParaRPr lang="ja-JP" altLang="en-US" dirty="0"/>
          </a:p>
        </p:txBody>
      </p:sp>
      <p:sp>
        <p:nvSpPr>
          <p:cNvPr id="9" name="タイトル 8">
            <a:extLst>
              <a:ext uri="{FF2B5EF4-FFF2-40B4-BE49-F238E27FC236}">
                <a16:creationId xmlns:a16="http://schemas.microsoft.com/office/drawing/2014/main" id="{6CD7B018-4CE1-417A-8883-D1E442388E68}"/>
              </a:ext>
            </a:extLst>
          </p:cNvPr>
          <p:cNvSpPr>
            <a:spLocks noGrp="1"/>
          </p:cNvSpPr>
          <p:nvPr>
            <p:ph type="title"/>
          </p:nvPr>
        </p:nvSpPr>
        <p:spPr/>
        <p:txBody>
          <a:bodyPr/>
          <a:lstStyle/>
          <a:p>
            <a:r>
              <a:rPr kumimoji="1" lang="ja-JP" altLang="en-US" dirty="0"/>
              <a:t>２．孤独に対処する</a:t>
            </a:r>
            <a:r>
              <a:rPr kumimoji="1" lang="ja-JP" altLang="en-US" sz="2000" dirty="0"/>
              <a:t>～宇宙食の観点から</a:t>
            </a:r>
            <a:endParaRPr kumimoji="1" lang="ja-JP" altLang="en-US" dirty="0"/>
          </a:p>
        </p:txBody>
      </p:sp>
      <p:sp>
        <p:nvSpPr>
          <p:cNvPr id="4" name="テキスト ボックス 3">
            <a:extLst>
              <a:ext uri="{FF2B5EF4-FFF2-40B4-BE49-F238E27FC236}">
                <a16:creationId xmlns:a16="http://schemas.microsoft.com/office/drawing/2014/main" id="{DEB3B7AB-495E-47A2-841A-BA30F9289778}"/>
              </a:ext>
            </a:extLst>
          </p:cNvPr>
          <p:cNvSpPr txBox="1"/>
          <p:nvPr/>
        </p:nvSpPr>
        <p:spPr>
          <a:xfrm>
            <a:off x="6456040" y="6093296"/>
            <a:ext cx="5386388" cy="369332"/>
          </a:xfrm>
          <a:prstGeom prst="rect">
            <a:avLst/>
          </a:prstGeom>
          <a:noFill/>
        </p:spPr>
        <p:txBody>
          <a:bodyPr wrap="square" rtlCol="0">
            <a:spAutoFit/>
          </a:bodyPr>
          <a:lstStyle/>
          <a:p>
            <a:r>
              <a:rPr kumimoji="1" lang="en-US" altLang="ja-JP" dirty="0">
                <a:hlinkClick r:id="rId2"/>
              </a:rPr>
              <a:t>https://youtu.be/hvl1MW7IL2g</a:t>
            </a:r>
            <a:endParaRPr kumimoji="1" lang="ja-JP" altLang="en-US" dirty="0"/>
          </a:p>
        </p:txBody>
      </p:sp>
      <p:pic>
        <p:nvPicPr>
          <p:cNvPr id="1026" name="Picture 2">
            <a:extLst>
              <a:ext uri="{FF2B5EF4-FFF2-40B4-BE49-F238E27FC236}">
                <a16:creationId xmlns:a16="http://schemas.microsoft.com/office/drawing/2014/main" id="{0E286506-BAD0-4C23-9CCB-B83E22B28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59" y="1542580"/>
            <a:ext cx="4722490" cy="31448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558ACD-5556-491A-B191-E142B5981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215" y="3430956"/>
            <a:ext cx="5076729" cy="33807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DC3F9ED-85C5-4A02-8EC7-BA6C28426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088" y="1417182"/>
            <a:ext cx="5076727" cy="338079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9A6B0E8D-4F80-4E9C-BEDF-98FED684DEA2}"/>
              </a:ext>
            </a:extLst>
          </p:cNvPr>
          <p:cNvSpPr txBox="1"/>
          <p:nvPr/>
        </p:nvSpPr>
        <p:spPr>
          <a:xfrm>
            <a:off x="9010271" y="4993656"/>
            <a:ext cx="2954544" cy="1200329"/>
          </a:xfrm>
          <a:prstGeom prst="rect">
            <a:avLst/>
          </a:prstGeom>
          <a:solidFill>
            <a:schemeClr val="accent4">
              <a:lumMod val="20000"/>
              <a:lumOff val="80000"/>
            </a:schemeClr>
          </a:solidFill>
        </p:spPr>
        <p:txBody>
          <a:bodyPr wrap="square" rtlCol="0">
            <a:spAutoFit/>
          </a:bodyPr>
          <a:lstStyle/>
          <a:p>
            <a:r>
              <a:rPr kumimoji="1" lang="ja-JP" altLang="en-US" dirty="0">
                <a:solidFill>
                  <a:schemeClr val="accent4"/>
                </a:solidFill>
              </a:rPr>
              <a:t>写真はいずれも</a:t>
            </a:r>
            <a:endParaRPr kumimoji="1" lang="en-US" altLang="ja-JP" dirty="0">
              <a:solidFill>
                <a:schemeClr val="accent4"/>
              </a:solidFill>
            </a:endParaRPr>
          </a:p>
          <a:p>
            <a:r>
              <a:rPr kumimoji="1" lang="en-US" altLang="ja-JP" dirty="0">
                <a:solidFill>
                  <a:schemeClr val="accent4"/>
                </a:solidFill>
              </a:rPr>
              <a:t>JAXA</a:t>
            </a:r>
            <a:r>
              <a:rPr kumimoji="1" lang="ja-JP" altLang="en-US" dirty="0">
                <a:solidFill>
                  <a:schemeClr val="accent4"/>
                </a:solidFill>
              </a:rPr>
              <a:t>有人宇宙技術部門</a:t>
            </a:r>
            <a:endParaRPr kumimoji="1" lang="en-US" altLang="ja-JP" dirty="0">
              <a:solidFill>
                <a:schemeClr val="accent4"/>
              </a:solidFill>
            </a:endParaRPr>
          </a:p>
          <a:p>
            <a:r>
              <a:rPr kumimoji="1" lang="ja-JP" altLang="en-US" dirty="0">
                <a:solidFill>
                  <a:schemeClr val="accent4"/>
                </a:solidFill>
              </a:rPr>
              <a:t>　　　　：宇宙日本食　</a:t>
            </a:r>
            <a:endParaRPr kumimoji="1" lang="en-US" altLang="ja-JP" dirty="0">
              <a:solidFill>
                <a:schemeClr val="accent4"/>
              </a:solidFill>
            </a:endParaRPr>
          </a:p>
          <a:p>
            <a:r>
              <a:rPr kumimoji="1" lang="ja-JP" altLang="en-US" dirty="0">
                <a:solidFill>
                  <a:schemeClr val="accent4"/>
                </a:solidFill>
              </a:rPr>
              <a:t>　　　　　　　　　　より</a:t>
            </a:r>
          </a:p>
        </p:txBody>
      </p:sp>
    </p:spTree>
    <p:extLst>
      <p:ext uri="{BB962C8B-B14F-4D97-AF65-F5344CB8AC3E}">
        <p14:creationId xmlns:p14="http://schemas.microsoft.com/office/powerpoint/2010/main" val="443835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08E983-65A8-4FB9-ABBB-118543E53E30}"/>
              </a:ext>
            </a:extLst>
          </p:cNvPr>
          <p:cNvSpPr>
            <a:spLocks noGrp="1"/>
          </p:cNvSpPr>
          <p:nvPr>
            <p:ph type="body" idx="1"/>
          </p:nvPr>
        </p:nvSpPr>
        <p:spPr/>
        <p:txBody>
          <a:bodyPr/>
          <a:lstStyle/>
          <a:p>
            <a:r>
              <a:rPr kumimoji="1" lang="ja-JP" altLang="en-US" dirty="0"/>
              <a:t>条件</a:t>
            </a:r>
          </a:p>
        </p:txBody>
      </p:sp>
      <p:sp>
        <p:nvSpPr>
          <p:cNvPr id="3" name="テキスト プレースホルダー 2">
            <a:extLst>
              <a:ext uri="{FF2B5EF4-FFF2-40B4-BE49-F238E27FC236}">
                <a16:creationId xmlns:a16="http://schemas.microsoft.com/office/drawing/2014/main" id="{AA2375F5-8C91-46F8-BAF4-5FA05ADC42B4}"/>
              </a:ext>
            </a:extLst>
          </p:cNvPr>
          <p:cNvSpPr>
            <a:spLocks noGrp="1"/>
          </p:cNvSpPr>
          <p:nvPr>
            <p:ph type="body" sz="half" idx="2"/>
          </p:nvPr>
        </p:nvSpPr>
        <p:spPr/>
        <p:txBody>
          <a:bodyPr/>
          <a:lstStyle/>
          <a:p>
            <a:r>
              <a:rPr lang="ja-JP" altLang="en-US" dirty="0"/>
              <a:t>実績</a:t>
            </a:r>
            <a:endParaRPr kumimoji="1" lang="ja-JP" altLang="en-US" dirty="0"/>
          </a:p>
        </p:txBody>
      </p:sp>
      <p:sp>
        <p:nvSpPr>
          <p:cNvPr id="4" name="コンテンツ プレースホルダー 3">
            <a:extLst>
              <a:ext uri="{FF2B5EF4-FFF2-40B4-BE49-F238E27FC236}">
                <a16:creationId xmlns:a16="http://schemas.microsoft.com/office/drawing/2014/main" id="{80C604A3-B6CB-4D08-A36C-A940ADF9FE41}"/>
              </a:ext>
            </a:extLst>
          </p:cNvPr>
          <p:cNvSpPr>
            <a:spLocks noGrp="1"/>
          </p:cNvSpPr>
          <p:nvPr>
            <p:ph sz="quarter" idx="3"/>
          </p:nvPr>
        </p:nvSpPr>
        <p:spPr/>
        <p:txBody>
          <a:bodyPr/>
          <a:lstStyle/>
          <a:p>
            <a:r>
              <a:rPr lang="ja-JP" altLang="en-US" dirty="0"/>
              <a:t>長期間生活する船内は常に衛生的でなければならない</a:t>
            </a:r>
            <a:endParaRPr lang="en-US" altLang="ja-JP" dirty="0"/>
          </a:p>
          <a:p>
            <a:endParaRPr kumimoji="1" lang="ja-JP" altLang="en-US" dirty="0"/>
          </a:p>
        </p:txBody>
      </p:sp>
      <p:sp>
        <p:nvSpPr>
          <p:cNvPr id="5" name="コンテンツ プレースホルダー 4">
            <a:extLst>
              <a:ext uri="{FF2B5EF4-FFF2-40B4-BE49-F238E27FC236}">
                <a16:creationId xmlns:a16="http://schemas.microsoft.com/office/drawing/2014/main" id="{A189764F-4E36-4B46-B6EF-A4BB70E5023C}"/>
              </a:ext>
            </a:extLst>
          </p:cNvPr>
          <p:cNvSpPr>
            <a:spLocks noGrp="1"/>
          </p:cNvSpPr>
          <p:nvPr>
            <p:ph sz="quarter" idx="4"/>
          </p:nvPr>
        </p:nvSpPr>
        <p:spPr/>
        <p:txBody>
          <a:bodyPr/>
          <a:lstStyle/>
          <a:p>
            <a:r>
              <a:rPr kumimoji="1" lang="ja-JP" altLang="en-US" dirty="0"/>
              <a:t>環境制御・生命維持システム</a:t>
            </a:r>
            <a:r>
              <a:rPr kumimoji="1" lang="en-US" altLang="ja-JP" dirty="0"/>
              <a:t>(ECLSS)</a:t>
            </a:r>
            <a:br>
              <a:rPr kumimoji="1" lang="en-US" altLang="ja-JP" dirty="0"/>
            </a:br>
            <a:r>
              <a:rPr lang="en-US" altLang="ja-JP" dirty="0"/>
              <a:t>…</a:t>
            </a:r>
            <a:r>
              <a:rPr kumimoji="1" lang="ja-JP" altLang="en-US" dirty="0"/>
              <a:t>現在は</a:t>
            </a:r>
            <a:r>
              <a:rPr kumimoji="1" lang="en-US" altLang="ja-JP" dirty="0"/>
              <a:t>『</a:t>
            </a:r>
            <a:r>
              <a:rPr kumimoji="1" lang="ja-JP" altLang="en-US" dirty="0"/>
              <a:t>消費型</a:t>
            </a:r>
            <a:r>
              <a:rPr kumimoji="1" lang="en-US" altLang="ja-JP" dirty="0"/>
              <a:t>』(</a:t>
            </a:r>
            <a:r>
              <a:rPr kumimoji="1" lang="ja-JP" altLang="en-US" dirty="0"/>
              <a:t>一部</a:t>
            </a:r>
            <a:r>
              <a:rPr kumimoji="1" lang="en-US" altLang="ja-JP" dirty="0"/>
              <a:t>『</a:t>
            </a:r>
            <a:r>
              <a:rPr kumimoji="1" lang="ja-JP" altLang="en-US" dirty="0"/>
              <a:t>再生型</a:t>
            </a:r>
            <a:r>
              <a:rPr kumimoji="1" lang="en-US" altLang="ja-JP" dirty="0"/>
              <a:t>』)</a:t>
            </a:r>
            <a:br>
              <a:rPr kumimoji="1" lang="en-US" altLang="ja-JP" dirty="0"/>
            </a:br>
            <a:r>
              <a:rPr kumimoji="1" lang="ja-JP" altLang="en-US" dirty="0"/>
              <a:t>→</a:t>
            </a:r>
            <a:r>
              <a:rPr kumimoji="1" lang="en-US" altLang="ja-JP" dirty="0"/>
              <a:t>『</a:t>
            </a:r>
            <a:r>
              <a:rPr kumimoji="1" lang="ja-JP" altLang="en-US" dirty="0"/>
              <a:t>自立型</a:t>
            </a:r>
            <a:r>
              <a:rPr kumimoji="1" lang="en-US" altLang="ja-JP" dirty="0"/>
              <a:t>』</a:t>
            </a:r>
            <a:r>
              <a:rPr kumimoji="1" lang="ja-JP" altLang="en-US" dirty="0"/>
              <a:t>が目標</a:t>
            </a:r>
            <a:endParaRPr kumimoji="1" lang="en-US" altLang="ja-JP" dirty="0"/>
          </a:p>
          <a:p>
            <a:r>
              <a:rPr lang="ja-JP" altLang="en-US" dirty="0"/>
              <a:t>火星などへ進出するには、自立型</a:t>
            </a:r>
            <a:r>
              <a:rPr lang="en-US" altLang="ja-JP" dirty="0"/>
              <a:t>ECLSS</a:t>
            </a:r>
            <a:r>
              <a:rPr lang="ja-JP" altLang="en-US" dirty="0"/>
              <a:t>が必要不可欠</a:t>
            </a:r>
            <a:endParaRPr lang="en-US" altLang="ja-JP" dirty="0"/>
          </a:p>
          <a:p>
            <a:r>
              <a:rPr kumimoji="1" lang="en-US" altLang="ja-JP" dirty="0"/>
              <a:t>Ex)</a:t>
            </a:r>
            <a:r>
              <a:rPr kumimoji="1" lang="ja-JP" altLang="en-US" dirty="0"/>
              <a:t>空気循環</a:t>
            </a:r>
            <a:br>
              <a:rPr kumimoji="1" lang="en-US" altLang="ja-JP" dirty="0"/>
            </a:br>
            <a:r>
              <a:rPr kumimoji="1" lang="ja-JP" altLang="en-US" dirty="0"/>
              <a:t>酸素・窒素・二酸化炭素・有毒ガス</a:t>
            </a:r>
            <a:br>
              <a:rPr kumimoji="1" lang="en-US" altLang="ja-JP" dirty="0"/>
            </a:br>
            <a:r>
              <a:rPr kumimoji="1" lang="ja-JP" altLang="en-US" dirty="0"/>
              <a:t>温度と湿度の調整</a:t>
            </a:r>
          </a:p>
        </p:txBody>
      </p:sp>
      <p:sp>
        <p:nvSpPr>
          <p:cNvPr id="6" name="日付プレースホルダー 5">
            <a:extLst>
              <a:ext uri="{FF2B5EF4-FFF2-40B4-BE49-F238E27FC236}">
                <a16:creationId xmlns:a16="http://schemas.microsoft.com/office/drawing/2014/main" id="{470B8AB5-6E9B-4D6C-9C66-5A3461B8283E}"/>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745B7FCD-BD41-4936-9C94-0CAE6C95AA07}"/>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07B34C97-0416-4CE2-913D-9C242487A94D}"/>
              </a:ext>
            </a:extLst>
          </p:cNvPr>
          <p:cNvSpPr>
            <a:spLocks noGrp="1"/>
          </p:cNvSpPr>
          <p:nvPr>
            <p:ph type="sldNum" sz="quarter" idx="12"/>
          </p:nvPr>
        </p:nvSpPr>
        <p:spPr/>
        <p:txBody>
          <a:bodyPr/>
          <a:lstStyle/>
          <a:p>
            <a:fld id="{1AD93096-5B34-4342-9326-69289CEAE4C2}" type="slidenum">
              <a:rPr lang="en-US" altLang="ja-JP" smtClean="0"/>
              <a:pPr/>
              <a:t>33</a:t>
            </a:fld>
            <a:endParaRPr lang="ja-JP" altLang="en-US" dirty="0"/>
          </a:p>
        </p:txBody>
      </p:sp>
      <p:sp>
        <p:nvSpPr>
          <p:cNvPr id="9" name="タイトル 8">
            <a:extLst>
              <a:ext uri="{FF2B5EF4-FFF2-40B4-BE49-F238E27FC236}">
                <a16:creationId xmlns:a16="http://schemas.microsoft.com/office/drawing/2014/main" id="{47D9A96F-083F-4D47-A79D-EE3FC26DCEC9}"/>
              </a:ext>
            </a:extLst>
          </p:cNvPr>
          <p:cNvSpPr>
            <a:spLocks noGrp="1"/>
          </p:cNvSpPr>
          <p:nvPr>
            <p:ph type="title"/>
          </p:nvPr>
        </p:nvSpPr>
        <p:spPr/>
        <p:txBody>
          <a:bodyPr/>
          <a:lstStyle/>
          <a:p>
            <a:r>
              <a:rPr kumimoji="1" lang="ja-JP" altLang="en-US" dirty="0"/>
              <a:t>３．衛生環境</a:t>
            </a:r>
          </a:p>
        </p:txBody>
      </p:sp>
      <p:pic>
        <p:nvPicPr>
          <p:cNvPr id="11" name="図 10">
            <a:extLst>
              <a:ext uri="{FF2B5EF4-FFF2-40B4-BE49-F238E27FC236}">
                <a16:creationId xmlns:a16="http://schemas.microsoft.com/office/drawing/2014/main" id="{894B77E8-DCBC-46C5-BE7C-BD1C4FA11C03}"/>
              </a:ext>
            </a:extLst>
          </p:cNvPr>
          <p:cNvPicPr>
            <a:picLocks noChangeAspect="1"/>
          </p:cNvPicPr>
          <p:nvPr/>
        </p:nvPicPr>
        <p:blipFill>
          <a:blip r:embed="rId2"/>
          <a:stretch>
            <a:fillRect/>
          </a:stretch>
        </p:blipFill>
        <p:spPr>
          <a:xfrm>
            <a:off x="856022" y="3429000"/>
            <a:ext cx="4472078" cy="3087418"/>
          </a:xfrm>
          <a:prstGeom prst="rect">
            <a:avLst/>
          </a:prstGeom>
        </p:spPr>
      </p:pic>
      <p:sp>
        <p:nvSpPr>
          <p:cNvPr id="12" name="テキスト ボックス 11">
            <a:extLst>
              <a:ext uri="{FF2B5EF4-FFF2-40B4-BE49-F238E27FC236}">
                <a16:creationId xmlns:a16="http://schemas.microsoft.com/office/drawing/2014/main" id="{F1EFF2C2-AE17-4251-A18B-06270E43E286}"/>
              </a:ext>
            </a:extLst>
          </p:cNvPr>
          <p:cNvSpPr txBox="1"/>
          <p:nvPr/>
        </p:nvSpPr>
        <p:spPr>
          <a:xfrm>
            <a:off x="5575660" y="5916254"/>
            <a:ext cx="6120680" cy="600164"/>
          </a:xfrm>
          <a:prstGeom prst="rect">
            <a:avLst/>
          </a:prstGeom>
          <a:noFill/>
        </p:spPr>
        <p:txBody>
          <a:bodyPr wrap="square" rtlCol="0">
            <a:spAutoFit/>
          </a:bodyPr>
          <a:lstStyle/>
          <a:p>
            <a:r>
              <a:rPr kumimoji="1" lang="ja-JP" altLang="en-US" sz="1100" dirty="0"/>
              <a:t>シンポジウム「特殊環境での医療ガス」</a:t>
            </a:r>
          </a:p>
          <a:p>
            <a:r>
              <a:rPr kumimoji="1" lang="ja-JP" altLang="en-US" sz="1100" dirty="0"/>
              <a:t>宇宙ステーションの空気環境を創る環境制御・生命維持システム</a:t>
            </a:r>
          </a:p>
          <a:p>
            <a:r>
              <a:rPr kumimoji="1" lang="ja-JP" altLang="en-US" sz="1100" dirty="0"/>
              <a:t>下田 隆信　宇宙航空研究開発機構 有人宇宙技術センター　　　　　　　　　より</a:t>
            </a:r>
          </a:p>
        </p:txBody>
      </p:sp>
    </p:spTree>
    <p:extLst>
      <p:ext uri="{BB962C8B-B14F-4D97-AF65-F5344CB8AC3E}">
        <p14:creationId xmlns:p14="http://schemas.microsoft.com/office/powerpoint/2010/main" val="849952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FE2D3602-DF58-49EF-8753-4C01C6B57AC7}"/>
              </a:ext>
            </a:extLst>
          </p:cNvPr>
          <p:cNvSpPr>
            <a:spLocks noGrp="1"/>
          </p:cNvSpPr>
          <p:nvPr>
            <p:ph sz="half" idx="2"/>
          </p:nvPr>
        </p:nvSpPr>
        <p:spPr>
          <a:xfrm>
            <a:off x="6203209" y="1775812"/>
            <a:ext cx="5384800" cy="4525963"/>
          </a:xfrm>
        </p:spPr>
        <p:txBody>
          <a:bodyPr>
            <a:normAutofit/>
          </a:bodyPr>
          <a:lstStyle/>
          <a:p>
            <a:r>
              <a:rPr lang="ja-JP" altLang="en-US" dirty="0"/>
              <a:t>酸素</a:t>
            </a:r>
            <a:endParaRPr lang="en-US" altLang="ja-JP" dirty="0"/>
          </a:p>
          <a:p>
            <a:pPr lvl="1"/>
            <a:r>
              <a:rPr lang="en-US" altLang="ja-JP" sz="1800" dirty="0"/>
              <a:t>146~178[mmHg]</a:t>
            </a:r>
            <a:r>
              <a:rPr lang="ja-JP" altLang="en-US" sz="1800" dirty="0"/>
              <a:t>に制御</a:t>
            </a:r>
            <a:endParaRPr lang="en-US" altLang="ja-JP" sz="1800" dirty="0"/>
          </a:p>
          <a:p>
            <a:pPr lvl="1"/>
            <a:r>
              <a:rPr lang="ja-JP" altLang="en-US" sz="1800" dirty="0"/>
              <a:t>酸素発生装置</a:t>
            </a:r>
            <a:r>
              <a:rPr lang="en-US" altLang="ja-JP" sz="1800" dirty="0"/>
              <a:t>…</a:t>
            </a:r>
            <a:r>
              <a:rPr lang="ja-JP" altLang="en-US" sz="1800" dirty="0"/>
              <a:t>米：</a:t>
            </a:r>
            <a:r>
              <a:rPr lang="en-US" altLang="ja-JP" sz="1800" dirty="0"/>
              <a:t>OGA</a:t>
            </a:r>
            <a:r>
              <a:rPr lang="ja-JP" altLang="en-US" sz="1800" dirty="0"/>
              <a:t>、露：エレクトロン</a:t>
            </a:r>
            <a:endParaRPr lang="en-US" altLang="ja-JP" sz="1800" dirty="0"/>
          </a:p>
          <a:p>
            <a:pPr lvl="1"/>
            <a:r>
              <a:rPr lang="ja-JP" altLang="en-US" sz="1800" dirty="0"/>
              <a:t>補給船による供給</a:t>
            </a:r>
            <a:endParaRPr lang="en-US" altLang="ja-JP" sz="1800" dirty="0"/>
          </a:p>
          <a:p>
            <a:pPr lvl="1"/>
            <a:r>
              <a:rPr lang="en-US" altLang="ja-JP" sz="1800" dirty="0"/>
              <a:t>KClO</a:t>
            </a:r>
            <a:r>
              <a:rPr lang="en-US" altLang="ja-JP" sz="1800" baseline="-25000" dirty="0"/>
              <a:t>4</a:t>
            </a:r>
            <a:r>
              <a:rPr lang="ja-JP" altLang="en-US" sz="1800" dirty="0"/>
              <a:t>の熱分解</a:t>
            </a:r>
            <a:br>
              <a:rPr lang="en-US" altLang="ja-JP" sz="1800" dirty="0"/>
            </a:br>
            <a:r>
              <a:rPr lang="en-US" altLang="ja-JP" sz="1800" dirty="0"/>
              <a:t>(</a:t>
            </a:r>
            <a:r>
              <a:rPr lang="ja-JP" altLang="en-US" sz="1800" dirty="0"/>
              <a:t>バックアップ用、</a:t>
            </a:r>
            <a:r>
              <a:rPr lang="en-US" altLang="ja-JP" sz="1800" dirty="0"/>
              <a:t>120mmHG</a:t>
            </a:r>
            <a:r>
              <a:rPr lang="ja-JP" altLang="en-US" sz="1800" dirty="0"/>
              <a:t>以下で使用する</a:t>
            </a:r>
            <a:r>
              <a:rPr lang="en-US" altLang="ja-JP" sz="1800" dirty="0"/>
              <a:t>)</a:t>
            </a:r>
          </a:p>
          <a:p>
            <a:pPr lvl="1"/>
            <a:r>
              <a:rPr lang="ja-JP" altLang="en-US" sz="1800" dirty="0"/>
              <a:t>エアロックのタンクに一部貯蔵されている</a:t>
            </a:r>
            <a:endParaRPr lang="en-US" altLang="ja-JP" sz="1800" dirty="0"/>
          </a:p>
          <a:p>
            <a:r>
              <a:rPr lang="ja-JP" altLang="en-US" dirty="0"/>
              <a:t>窒素</a:t>
            </a:r>
            <a:endParaRPr lang="en-US" altLang="ja-JP" dirty="0"/>
          </a:p>
          <a:p>
            <a:pPr lvl="1"/>
            <a:r>
              <a:rPr lang="ja-JP" altLang="en-US" sz="1800" dirty="0"/>
              <a:t>全圧の維持に必要</a:t>
            </a:r>
            <a:br>
              <a:rPr lang="en-US" altLang="ja-JP" sz="1800" dirty="0"/>
            </a:br>
            <a:r>
              <a:rPr lang="en-US" altLang="ja-JP" sz="1800" dirty="0"/>
              <a:t>(</a:t>
            </a:r>
            <a:r>
              <a:rPr lang="ja-JP" altLang="en-US" sz="1800" dirty="0"/>
              <a:t>外部への漏れによって常に減少していく</a:t>
            </a:r>
            <a:r>
              <a:rPr lang="en-US" altLang="ja-JP" sz="1800" dirty="0"/>
              <a:t>)</a:t>
            </a:r>
          </a:p>
          <a:p>
            <a:pPr lvl="1"/>
            <a:r>
              <a:rPr lang="ja-JP" altLang="en-US" sz="1800" dirty="0"/>
              <a:t>補給船によって供給</a:t>
            </a:r>
            <a:endParaRPr lang="en-US" altLang="ja-JP" sz="1800" dirty="0"/>
          </a:p>
          <a:p>
            <a:pPr lvl="1"/>
            <a:r>
              <a:rPr lang="en-US" altLang="ja-JP" sz="1800" dirty="0"/>
              <a:t>600mmHG</a:t>
            </a:r>
            <a:r>
              <a:rPr lang="ja-JP" altLang="en-US" sz="1800" dirty="0"/>
              <a:t>が上限、最低貯蔵量は</a:t>
            </a:r>
            <a:r>
              <a:rPr lang="en-US" altLang="ja-JP" sz="1800" dirty="0"/>
              <a:t>106kg</a:t>
            </a:r>
          </a:p>
        </p:txBody>
      </p:sp>
      <p:sp>
        <p:nvSpPr>
          <p:cNvPr id="4" name="日付プレースホルダー 3">
            <a:extLst>
              <a:ext uri="{FF2B5EF4-FFF2-40B4-BE49-F238E27FC236}">
                <a16:creationId xmlns:a16="http://schemas.microsoft.com/office/drawing/2014/main" id="{83206240-82C8-4228-90DA-F83A21E92459}"/>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2E70E9E1-8889-4763-B05A-B9E2EE4B6FA4}"/>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CB90B14D-A791-4DFC-86C9-432C085FA4A3}"/>
              </a:ext>
            </a:extLst>
          </p:cNvPr>
          <p:cNvSpPr>
            <a:spLocks noGrp="1"/>
          </p:cNvSpPr>
          <p:nvPr>
            <p:ph type="sldNum" sz="quarter" idx="12"/>
          </p:nvPr>
        </p:nvSpPr>
        <p:spPr/>
        <p:txBody>
          <a:bodyPr/>
          <a:lstStyle/>
          <a:p>
            <a:fld id="{1AD93096-5B34-4342-9326-69289CEAE4C2}" type="slidenum">
              <a:rPr lang="en-US" altLang="ja-JP" smtClean="0"/>
              <a:pPr/>
              <a:t>34</a:t>
            </a:fld>
            <a:endParaRPr lang="ja-JP" altLang="en-US" dirty="0"/>
          </a:p>
        </p:txBody>
      </p:sp>
      <p:sp>
        <p:nvSpPr>
          <p:cNvPr id="2" name="タイトル 1">
            <a:extLst>
              <a:ext uri="{FF2B5EF4-FFF2-40B4-BE49-F238E27FC236}">
                <a16:creationId xmlns:a16="http://schemas.microsoft.com/office/drawing/2014/main" id="{76DE006D-9E31-4888-9963-DC2CD1A70307}"/>
              </a:ext>
            </a:extLst>
          </p:cNvPr>
          <p:cNvSpPr>
            <a:spLocks noGrp="1"/>
          </p:cNvSpPr>
          <p:nvPr>
            <p:ph type="title"/>
          </p:nvPr>
        </p:nvSpPr>
        <p:spPr>
          <a:xfrm>
            <a:off x="619125" y="684306"/>
            <a:ext cx="10972800" cy="534894"/>
          </a:xfrm>
        </p:spPr>
        <p:txBody>
          <a:bodyPr/>
          <a:lstStyle/>
          <a:p>
            <a:r>
              <a:rPr kumimoji="1" lang="ja-JP" altLang="en-US" dirty="0"/>
              <a:t>３．衛生環境</a:t>
            </a:r>
            <a:r>
              <a:rPr kumimoji="1" lang="en-US" altLang="ja-JP" sz="2000" dirty="0"/>
              <a:t>…ECLSS</a:t>
            </a:r>
            <a:r>
              <a:rPr kumimoji="1" lang="ja-JP" altLang="en-US" sz="2000" dirty="0"/>
              <a:t>の空気系</a:t>
            </a:r>
          </a:p>
        </p:txBody>
      </p:sp>
      <p:pic>
        <p:nvPicPr>
          <p:cNvPr id="9" name="コンテンツ プレースホルダー 8">
            <a:extLst>
              <a:ext uri="{FF2B5EF4-FFF2-40B4-BE49-F238E27FC236}">
                <a16:creationId xmlns:a16="http://schemas.microsoft.com/office/drawing/2014/main" id="{90C76800-5DBF-4E89-B531-0F739B6A7B2D}"/>
              </a:ext>
            </a:extLst>
          </p:cNvPr>
          <p:cNvPicPr>
            <a:picLocks noGrp="1" noChangeAspect="1"/>
          </p:cNvPicPr>
          <p:nvPr>
            <p:ph sz="half" idx="1"/>
          </p:nvPr>
        </p:nvPicPr>
        <p:blipFill>
          <a:blip r:embed="rId2"/>
          <a:stretch>
            <a:fillRect/>
          </a:stretch>
        </p:blipFill>
        <p:spPr>
          <a:xfrm>
            <a:off x="619125" y="1775812"/>
            <a:ext cx="5384800" cy="3717539"/>
          </a:xfrm>
          <a:prstGeom prst="rect">
            <a:avLst/>
          </a:prstGeom>
        </p:spPr>
      </p:pic>
      <p:pic>
        <p:nvPicPr>
          <p:cNvPr id="7" name="図 6">
            <a:extLst>
              <a:ext uri="{FF2B5EF4-FFF2-40B4-BE49-F238E27FC236}">
                <a16:creationId xmlns:a16="http://schemas.microsoft.com/office/drawing/2014/main" id="{2FE74088-CAC2-412F-A51D-6987C910915D}"/>
              </a:ext>
            </a:extLst>
          </p:cNvPr>
          <p:cNvPicPr>
            <a:picLocks noChangeAspect="1"/>
          </p:cNvPicPr>
          <p:nvPr/>
        </p:nvPicPr>
        <p:blipFill>
          <a:blip r:embed="rId3"/>
          <a:stretch>
            <a:fillRect/>
          </a:stretch>
        </p:blipFill>
        <p:spPr>
          <a:xfrm>
            <a:off x="5203713" y="1219200"/>
            <a:ext cx="1600423" cy="228632"/>
          </a:xfrm>
          <a:prstGeom prst="rect">
            <a:avLst/>
          </a:prstGeom>
        </p:spPr>
      </p:pic>
    </p:spTree>
    <p:extLst>
      <p:ext uri="{BB962C8B-B14F-4D97-AF65-F5344CB8AC3E}">
        <p14:creationId xmlns:p14="http://schemas.microsoft.com/office/powerpoint/2010/main" val="102342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FE2D3602-DF58-49EF-8753-4C01C6B57AC7}"/>
              </a:ext>
            </a:extLst>
          </p:cNvPr>
          <p:cNvSpPr>
            <a:spLocks noGrp="1"/>
          </p:cNvSpPr>
          <p:nvPr>
            <p:ph sz="half" idx="2"/>
          </p:nvPr>
        </p:nvSpPr>
        <p:spPr>
          <a:xfrm>
            <a:off x="6207125" y="1748947"/>
            <a:ext cx="5384800" cy="4525963"/>
          </a:xfrm>
        </p:spPr>
        <p:txBody>
          <a:bodyPr>
            <a:normAutofit/>
          </a:bodyPr>
          <a:lstStyle/>
          <a:p>
            <a:r>
              <a:rPr lang="ja-JP" altLang="en-US" dirty="0"/>
              <a:t>二酸化炭素</a:t>
            </a:r>
            <a:endParaRPr lang="en-US" altLang="ja-JP" dirty="0"/>
          </a:p>
          <a:p>
            <a:pPr lvl="1"/>
            <a:r>
              <a:rPr lang="ja-JP" altLang="en-US" sz="1800" dirty="0"/>
              <a:t>上限は</a:t>
            </a:r>
            <a:r>
              <a:rPr lang="en-US" altLang="ja-JP" sz="1800" dirty="0"/>
              <a:t>5.3mmHG(</a:t>
            </a:r>
            <a:r>
              <a:rPr lang="ja-JP" altLang="en-US" sz="1800" dirty="0"/>
              <a:t>地上以上・潜水艦以下</a:t>
            </a:r>
            <a:r>
              <a:rPr lang="en-US" altLang="ja-JP" sz="1800" dirty="0"/>
              <a:t>)</a:t>
            </a:r>
          </a:p>
          <a:p>
            <a:pPr lvl="1"/>
            <a:r>
              <a:rPr lang="ja-JP" altLang="en-US" sz="1800" dirty="0"/>
              <a:t>運用上は</a:t>
            </a:r>
            <a:r>
              <a:rPr lang="en-US" altLang="ja-JP" sz="1800" dirty="0"/>
              <a:t>4.0mmHg</a:t>
            </a:r>
            <a:r>
              <a:rPr lang="ja-JP" altLang="en-US" sz="1800" dirty="0"/>
              <a:t>以下にされている</a:t>
            </a:r>
            <a:endParaRPr lang="en-US" altLang="ja-JP" sz="1800" dirty="0"/>
          </a:p>
          <a:p>
            <a:pPr lvl="1"/>
            <a:r>
              <a:rPr lang="ja-JP" altLang="en-US" sz="1800" dirty="0"/>
              <a:t>再生型除去装置</a:t>
            </a:r>
            <a:r>
              <a:rPr lang="en-US" altLang="ja-JP" sz="1800" dirty="0"/>
              <a:t>…</a:t>
            </a:r>
            <a:r>
              <a:rPr lang="ja-JP" altLang="en-US" sz="1800" dirty="0"/>
              <a:t>米：</a:t>
            </a:r>
            <a:r>
              <a:rPr lang="en-US" altLang="ja-JP" sz="1800" dirty="0"/>
              <a:t>CDRA</a:t>
            </a:r>
            <a:r>
              <a:rPr lang="ja-JP" altLang="en-US" sz="1800" dirty="0"/>
              <a:t>、露：ボズーク</a:t>
            </a:r>
            <a:br>
              <a:rPr lang="en-US" altLang="ja-JP" sz="1800" dirty="0"/>
            </a:br>
            <a:r>
              <a:rPr lang="ja-JP" altLang="en-US" sz="1800" dirty="0"/>
              <a:t>吸着剤</a:t>
            </a:r>
            <a:r>
              <a:rPr lang="en-US" altLang="ja-JP" sz="1800" dirty="0"/>
              <a:t>(</a:t>
            </a:r>
            <a:r>
              <a:rPr lang="ja-JP" altLang="en-US" sz="1800" dirty="0"/>
              <a:t>ゼオライト</a:t>
            </a:r>
            <a:r>
              <a:rPr lang="en-US" altLang="ja-JP" sz="1800" dirty="0"/>
              <a:t>)</a:t>
            </a:r>
            <a:r>
              <a:rPr lang="ja-JP" altLang="en-US" sz="1800" dirty="0"/>
              <a:t>を減圧・加熱して再生</a:t>
            </a:r>
            <a:endParaRPr lang="en-US" altLang="ja-JP" sz="1800" dirty="0"/>
          </a:p>
          <a:p>
            <a:pPr lvl="2"/>
            <a:r>
              <a:rPr lang="ja-JP" altLang="en-US" sz="1400" dirty="0">
                <a:solidFill>
                  <a:schemeClr val="accent6"/>
                </a:solidFill>
              </a:rPr>
              <a:t>再生する際に除去された</a:t>
            </a:r>
            <a:r>
              <a:rPr lang="en-US" altLang="ja-JP" sz="1400" dirty="0">
                <a:solidFill>
                  <a:schemeClr val="accent6"/>
                </a:solidFill>
              </a:rPr>
              <a:t>CO</a:t>
            </a:r>
            <a:r>
              <a:rPr lang="ja-JP" altLang="en-US" sz="1400" baseline="-25000" dirty="0">
                <a:solidFill>
                  <a:schemeClr val="accent6"/>
                </a:solidFill>
              </a:rPr>
              <a:t>２</a:t>
            </a:r>
            <a:r>
              <a:rPr lang="ja-JP" altLang="en-US" sz="1400" dirty="0">
                <a:solidFill>
                  <a:schemeClr val="accent6"/>
                </a:solidFill>
              </a:rPr>
              <a:t>は船外に放出</a:t>
            </a:r>
            <a:endParaRPr lang="en-US" altLang="ja-JP" sz="1400" dirty="0">
              <a:solidFill>
                <a:schemeClr val="accent6"/>
              </a:solidFill>
            </a:endParaRPr>
          </a:p>
          <a:p>
            <a:pPr lvl="2"/>
            <a:r>
              <a:rPr lang="ja-JP" altLang="en-US" sz="1400" dirty="0">
                <a:solidFill>
                  <a:schemeClr val="accent6"/>
                </a:solidFill>
              </a:rPr>
              <a:t>還元装置で水を生成も</a:t>
            </a:r>
            <a:endParaRPr lang="en-US" altLang="ja-JP" sz="1400" dirty="0">
              <a:solidFill>
                <a:schemeClr val="accent6"/>
              </a:solidFill>
            </a:endParaRPr>
          </a:p>
          <a:p>
            <a:pPr lvl="1"/>
            <a:r>
              <a:rPr lang="ja-JP" altLang="en-US" sz="1800" dirty="0"/>
              <a:t>非再生型吸着剤</a:t>
            </a:r>
            <a:br>
              <a:rPr lang="en-US" altLang="ja-JP" sz="1800" dirty="0"/>
            </a:br>
            <a:r>
              <a:rPr lang="en-US" altLang="ja-JP" sz="1800" dirty="0" err="1"/>
              <a:t>LiOH</a:t>
            </a:r>
            <a:r>
              <a:rPr lang="ja-JP" altLang="en-US" sz="1800" dirty="0"/>
              <a:t>を使用。</a:t>
            </a:r>
            <a:r>
              <a:rPr lang="en-US" altLang="ja-JP" sz="1800" dirty="0"/>
              <a:t>6</a:t>
            </a:r>
            <a:r>
              <a:rPr lang="ja-JP" altLang="en-US" sz="1800" dirty="0"/>
              <a:t>人</a:t>
            </a:r>
            <a:r>
              <a:rPr lang="en-US" altLang="ja-JP" sz="1800" dirty="0"/>
              <a:t>×14</a:t>
            </a:r>
            <a:r>
              <a:rPr lang="ja-JP" altLang="en-US" sz="1800" dirty="0"/>
              <a:t>日分搭載</a:t>
            </a:r>
            <a:endParaRPr lang="en-US" altLang="ja-JP" sz="1800" dirty="0"/>
          </a:p>
          <a:p>
            <a:r>
              <a:rPr lang="ja-JP" altLang="en-US" dirty="0"/>
              <a:t>有毒ガス</a:t>
            </a:r>
            <a:endParaRPr lang="en-US" altLang="ja-JP" dirty="0"/>
          </a:p>
          <a:p>
            <a:pPr lvl="1"/>
            <a:r>
              <a:rPr lang="ja-JP" altLang="en-US" sz="1800" dirty="0"/>
              <a:t>許容値→</a:t>
            </a:r>
            <a:r>
              <a:rPr lang="en-US" altLang="ja-JP" sz="1800" dirty="0"/>
              <a:t>SMAC</a:t>
            </a:r>
            <a:r>
              <a:rPr lang="ja-JP" altLang="en-US" sz="1800" dirty="0"/>
              <a:t>値</a:t>
            </a:r>
            <a:r>
              <a:rPr lang="en-US" altLang="ja-JP" sz="1800" dirty="0"/>
              <a:t>(ISS</a:t>
            </a:r>
            <a:r>
              <a:rPr lang="ja-JP" altLang="en-US" sz="1800" dirty="0"/>
              <a:t>独自</a:t>
            </a:r>
            <a:r>
              <a:rPr lang="en-US" altLang="ja-JP" sz="1800" dirty="0"/>
              <a:t>)</a:t>
            </a:r>
          </a:p>
          <a:p>
            <a:pPr lvl="1"/>
            <a:r>
              <a:rPr lang="ja-JP" altLang="en-US" sz="1800" dirty="0"/>
              <a:t>例</a:t>
            </a:r>
            <a:r>
              <a:rPr lang="en-US" altLang="ja-JP" sz="1800" dirty="0"/>
              <a:t>…NH</a:t>
            </a:r>
            <a:r>
              <a:rPr lang="ja-JP" altLang="en-US" sz="1800" baseline="-25000" dirty="0"/>
              <a:t>３</a:t>
            </a:r>
            <a:r>
              <a:rPr lang="ja-JP" altLang="en-US" sz="1800" dirty="0"/>
              <a:t>：</a:t>
            </a:r>
            <a:r>
              <a:rPr lang="en-US" altLang="ja-JP" sz="1800" dirty="0"/>
              <a:t>3ppm</a:t>
            </a:r>
            <a:r>
              <a:rPr lang="ja-JP" altLang="en-US" sz="1800" dirty="0"/>
              <a:t>、</a:t>
            </a:r>
            <a:r>
              <a:rPr lang="en-US" altLang="ja-JP" sz="1800" dirty="0"/>
              <a:t>CO</a:t>
            </a:r>
            <a:r>
              <a:rPr lang="ja-JP" altLang="en-US" sz="1800" dirty="0"/>
              <a:t>：</a:t>
            </a:r>
            <a:r>
              <a:rPr lang="en-US" altLang="ja-JP" sz="1800" dirty="0"/>
              <a:t>15ppm</a:t>
            </a:r>
            <a:r>
              <a:rPr lang="ja-JP" altLang="en-US" sz="1800" dirty="0"/>
              <a:t>　など</a:t>
            </a:r>
            <a:endParaRPr lang="en-US" altLang="ja-JP" sz="1800" dirty="0"/>
          </a:p>
          <a:p>
            <a:pPr lvl="1"/>
            <a:r>
              <a:rPr lang="ja-JP" altLang="en-US" sz="1800" dirty="0"/>
              <a:t>除去装置</a:t>
            </a:r>
            <a:r>
              <a:rPr lang="en-US" altLang="ja-JP" sz="1800" dirty="0"/>
              <a:t>…</a:t>
            </a:r>
            <a:r>
              <a:rPr lang="ja-JP" altLang="en-US" sz="1800" dirty="0"/>
              <a:t>米：</a:t>
            </a:r>
            <a:r>
              <a:rPr lang="en-US" altLang="ja-JP" sz="1800" dirty="0"/>
              <a:t>TCCS</a:t>
            </a:r>
            <a:r>
              <a:rPr lang="ja-JP" altLang="en-US" sz="1800" dirty="0"/>
              <a:t>、露：</a:t>
            </a:r>
            <a:r>
              <a:rPr lang="en-US" altLang="ja-JP" sz="1800" dirty="0"/>
              <a:t>BMP</a:t>
            </a:r>
          </a:p>
        </p:txBody>
      </p:sp>
      <p:sp>
        <p:nvSpPr>
          <p:cNvPr id="4" name="日付プレースホルダー 3">
            <a:extLst>
              <a:ext uri="{FF2B5EF4-FFF2-40B4-BE49-F238E27FC236}">
                <a16:creationId xmlns:a16="http://schemas.microsoft.com/office/drawing/2014/main" id="{83206240-82C8-4228-90DA-F83A21E92459}"/>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2E70E9E1-8889-4763-B05A-B9E2EE4B6FA4}"/>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CB90B14D-A791-4DFC-86C9-432C085FA4A3}"/>
              </a:ext>
            </a:extLst>
          </p:cNvPr>
          <p:cNvSpPr>
            <a:spLocks noGrp="1"/>
          </p:cNvSpPr>
          <p:nvPr>
            <p:ph type="sldNum" sz="quarter" idx="12"/>
          </p:nvPr>
        </p:nvSpPr>
        <p:spPr/>
        <p:txBody>
          <a:bodyPr/>
          <a:lstStyle/>
          <a:p>
            <a:fld id="{1AD93096-5B34-4342-9326-69289CEAE4C2}" type="slidenum">
              <a:rPr lang="en-US" altLang="ja-JP" smtClean="0"/>
              <a:pPr/>
              <a:t>35</a:t>
            </a:fld>
            <a:endParaRPr lang="ja-JP" altLang="en-US" dirty="0"/>
          </a:p>
        </p:txBody>
      </p:sp>
      <p:sp>
        <p:nvSpPr>
          <p:cNvPr id="2" name="タイトル 1">
            <a:extLst>
              <a:ext uri="{FF2B5EF4-FFF2-40B4-BE49-F238E27FC236}">
                <a16:creationId xmlns:a16="http://schemas.microsoft.com/office/drawing/2014/main" id="{76DE006D-9E31-4888-9963-DC2CD1A70307}"/>
              </a:ext>
            </a:extLst>
          </p:cNvPr>
          <p:cNvSpPr>
            <a:spLocks noGrp="1"/>
          </p:cNvSpPr>
          <p:nvPr>
            <p:ph type="title"/>
          </p:nvPr>
        </p:nvSpPr>
        <p:spPr>
          <a:xfrm>
            <a:off x="619125" y="684306"/>
            <a:ext cx="10972800" cy="534894"/>
          </a:xfrm>
        </p:spPr>
        <p:txBody>
          <a:bodyPr/>
          <a:lstStyle/>
          <a:p>
            <a:r>
              <a:rPr kumimoji="1" lang="ja-JP" altLang="en-US" dirty="0"/>
              <a:t>３．衛生環境</a:t>
            </a:r>
            <a:r>
              <a:rPr kumimoji="1" lang="en-US" altLang="ja-JP" sz="2000" b="0" i="0" u="none" strike="noStrike" kern="1200" cap="all" spc="-150" normalizeH="0" baseline="0" noProof="0" dirty="0">
                <a:ln>
                  <a:noFill/>
                </a:ln>
                <a:solidFill>
                  <a:srgbClr val="FFFFFF"/>
                </a:solidFill>
                <a:effectLst>
                  <a:outerShdw blurRad="50800" dist="50800" dir="2700000" algn="tl" rotWithShape="0">
                    <a:srgbClr val="000000">
                      <a:alpha val="43137"/>
                    </a:srgbClr>
                  </a:outerShdw>
                </a:effectLst>
                <a:uLnTx/>
                <a:uFillTx/>
                <a:latin typeface="Meiryo UI" panose="020B0604030504040204" pitchFamily="50" charset="-128"/>
                <a:ea typeface="Meiryo UI" panose="020B0604030504040204" pitchFamily="50" charset="-128"/>
                <a:cs typeface="Arial" pitchFamily="34" charset="0"/>
              </a:rPr>
              <a:t>…ECLSS</a:t>
            </a:r>
            <a:r>
              <a:rPr kumimoji="1" lang="ja-JP" altLang="en-US" sz="2000" b="0" i="0" u="none" strike="noStrike" kern="1200" cap="all" spc="-150" normalizeH="0" baseline="0" noProof="0" dirty="0">
                <a:ln>
                  <a:noFill/>
                </a:ln>
                <a:solidFill>
                  <a:srgbClr val="FFFFFF"/>
                </a:solidFill>
                <a:effectLst>
                  <a:outerShdw blurRad="50800" dist="50800" dir="2700000" algn="tl" rotWithShape="0">
                    <a:srgbClr val="000000">
                      <a:alpha val="43137"/>
                    </a:srgbClr>
                  </a:outerShdw>
                </a:effectLst>
                <a:uLnTx/>
                <a:uFillTx/>
                <a:latin typeface="Meiryo UI" panose="020B0604030504040204" pitchFamily="50" charset="-128"/>
                <a:ea typeface="Meiryo UI" panose="020B0604030504040204" pitchFamily="50" charset="-128"/>
                <a:cs typeface="Arial" pitchFamily="34" charset="0"/>
              </a:rPr>
              <a:t>の空気系</a:t>
            </a:r>
            <a:endParaRPr kumimoji="1" lang="ja-JP" altLang="en-US" dirty="0"/>
          </a:p>
        </p:txBody>
      </p:sp>
      <p:pic>
        <p:nvPicPr>
          <p:cNvPr id="9" name="コンテンツ プレースホルダー 8">
            <a:extLst>
              <a:ext uri="{FF2B5EF4-FFF2-40B4-BE49-F238E27FC236}">
                <a16:creationId xmlns:a16="http://schemas.microsoft.com/office/drawing/2014/main" id="{90C76800-5DBF-4E89-B531-0F739B6A7B2D}"/>
              </a:ext>
            </a:extLst>
          </p:cNvPr>
          <p:cNvPicPr>
            <a:picLocks noGrp="1" noChangeAspect="1"/>
          </p:cNvPicPr>
          <p:nvPr>
            <p:ph sz="half" idx="1"/>
          </p:nvPr>
        </p:nvPicPr>
        <p:blipFill>
          <a:blip r:embed="rId2"/>
          <a:stretch>
            <a:fillRect/>
          </a:stretch>
        </p:blipFill>
        <p:spPr>
          <a:xfrm>
            <a:off x="619125" y="1775812"/>
            <a:ext cx="5384800" cy="3717539"/>
          </a:xfrm>
          <a:prstGeom prst="rect">
            <a:avLst/>
          </a:prstGeom>
        </p:spPr>
      </p:pic>
      <p:pic>
        <p:nvPicPr>
          <p:cNvPr id="7" name="図 6">
            <a:extLst>
              <a:ext uri="{FF2B5EF4-FFF2-40B4-BE49-F238E27FC236}">
                <a16:creationId xmlns:a16="http://schemas.microsoft.com/office/drawing/2014/main" id="{2FE74088-CAC2-412F-A51D-6987C910915D}"/>
              </a:ext>
            </a:extLst>
          </p:cNvPr>
          <p:cNvPicPr>
            <a:picLocks noChangeAspect="1"/>
          </p:cNvPicPr>
          <p:nvPr/>
        </p:nvPicPr>
        <p:blipFill>
          <a:blip r:embed="rId3"/>
          <a:stretch>
            <a:fillRect/>
          </a:stretch>
        </p:blipFill>
        <p:spPr>
          <a:xfrm>
            <a:off x="5203713" y="1219200"/>
            <a:ext cx="1600423" cy="228632"/>
          </a:xfrm>
          <a:prstGeom prst="rect">
            <a:avLst/>
          </a:prstGeom>
        </p:spPr>
      </p:pic>
    </p:spTree>
    <p:extLst>
      <p:ext uri="{BB962C8B-B14F-4D97-AF65-F5344CB8AC3E}">
        <p14:creationId xmlns:p14="http://schemas.microsoft.com/office/powerpoint/2010/main" val="255360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08E983-65A8-4FB9-ABBB-118543E53E30}"/>
              </a:ext>
            </a:extLst>
          </p:cNvPr>
          <p:cNvSpPr>
            <a:spLocks noGrp="1"/>
          </p:cNvSpPr>
          <p:nvPr>
            <p:ph type="body" idx="1"/>
          </p:nvPr>
        </p:nvSpPr>
        <p:spPr/>
        <p:txBody>
          <a:bodyPr/>
          <a:lstStyle/>
          <a:p>
            <a:r>
              <a:rPr lang="ja-JP" altLang="en-US" dirty="0"/>
              <a:t>問題</a:t>
            </a:r>
            <a:endParaRPr kumimoji="1" lang="ja-JP" altLang="en-US" dirty="0"/>
          </a:p>
        </p:txBody>
      </p:sp>
      <p:sp>
        <p:nvSpPr>
          <p:cNvPr id="3" name="テキスト プレースホルダー 2">
            <a:extLst>
              <a:ext uri="{FF2B5EF4-FFF2-40B4-BE49-F238E27FC236}">
                <a16:creationId xmlns:a16="http://schemas.microsoft.com/office/drawing/2014/main" id="{AA2375F5-8C91-46F8-BAF4-5FA05ADC42B4}"/>
              </a:ext>
            </a:extLst>
          </p:cNvPr>
          <p:cNvSpPr>
            <a:spLocks noGrp="1"/>
          </p:cNvSpPr>
          <p:nvPr>
            <p:ph type="body" sz="half" idx="2"/>
          </p:nvPr>
        </p:nvSpPr>
        <p:spPr/>
        <p:txBody>
          <a:bodyPr/>
          <a:lstStyle/>
          <a:p>
            <a:r>
              <a:rPr lang="ja-JP" altLang="en-US" dirty="0"/>
              <a:t>実績</a:t>
            </a:r>
            <a:endParaRPr kumimoji="1" lang="ja-JP" altLang="en-US" dirty="0"/>
          </a:p>
        </p:txBody>
      </p:sp>
      <p:sp>
        <p:nvSpPr>
          <p:cNvPr id="4" name="コンテンツ プレースホルダー 3">
            <a:extLst>
              <a:ext uri="{FF2B5EF4-FFF2-40B4-BE49-F238E27FC236}">
                <a16:creationId xmlns:a16="http://schemas.microsoft.com/office/drawing/2014/main" id="{80C604A3-B6CB-4D08-A36C-A940ADF9FE41}"/>
              </a:ext>
            </a:extLst>
          </p:cNvPr>
          <p:cNvSpPr>
            <a:spLocks noGrp="1"/>
          </p:cNvSpPr>
          <p:nvPr>
            <p:ph sz="quarter" idx="3"/>
          </p:nvPr>
        </p:nvSpPr>
        <p:spPr/>
        <p:txBody>
          <a:bodyPr/>
          <a:lstStyle/>
          <a:p>
            <a:r>
              <a:rPr lang="ja-JP" altLang="en-US" dirty="0"/>
              <a:t>人体への影響</a:t>
            </a:r>
            <a:r>
              <a:rPr lang="en-US" altLang="ja-JP" dirty="0"/>
              <a:t>(</a:t>
            </a:r>
            <a:r>
              <a:rPr lang="ja-JP" altLang="en-US" dirty="0"/>
              <a:t>再掲</a:t>
            </a:r>
            <a:r>
              <a:rPr lang="en-US" altLang="ja-JP" dirty="0"/>
              <a:t>)</a:t>
            </a:r>
            <a:br>
              <a:rPr lang="en-US" altLang="ja-JP" dirty="0"/>
            </a:b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ja-JP" altLang="en-US" dirty="0"/>
              <a:t>搭載している物資への影響</a:t>
            </a:r>
            <a:endParaRPr kumimoji="1" lang="en-US" altLang="ja-JP" dirty="0"/>
          </a:p>
          <a:p>
            <a:pPr lvl="1"/>
            <a:r>
              <a:rPr kumimoji="1" lang="ja-JP" altLang="en-US" dirty="0"/>
              <a:t>先述の宇宙食も影響を受ける</a:t>
            </a:r>
          </a:p>
        </p:txBody>
      </p:sp>
      <p:sp>
        <p:nvSpPr>
          <p:cNvPr id="5" name="コンテンツ プレースホルダー 4">
            <a:extLst>
              <a:ext uri="{FF2B5EF4-FFF2-40B4-BE49-F238E27FC236}">
                <a16:creationId xmlns:a16="http://schemas.microsoft.com/office/drawing/2014/main" id="{A189764F-4E36-4B46-B6EF-A4BB70E5023C}"/>
              </a:ext>
            </a:extLst>
          </p:cNvPr>
          <p:cNvSpPr>
            <a:spLocks noGrp="1"/>
          </p:cNvSpPr>
          <p:nvPr>
            <p:ph sz="quarter" idx="4"/>
          </p:nvPr>
        </p:nvSpPr>
        <p:spPr/>
        <p:txBody>
          <a:bodyPr/>
          <a:lstStyle/>
          <a:p>
            <a:r>
              <a:rPr kumimoji="1" lang="ja-JP" altLang="en-US" dirty="0"/>
              <a:t>宇宙飛行士の被ばく量管理を徹底</a:t>
            </a:r>
            <a:endParaRPr kumimoji="1" lang="en-US" altLang="ja-JP" dirty="0"/>
          </a:p>
          <a:p>
            <a:pPr lvl="1"/>
            <a:r>
              <a:rPr lang="ja-JP" altLang="en-US" dirty="0"/>
              <a:t>生涯実行線量制限値</a:t>
            </a:r>
            <a:endParaRPr lang="en-US" altLang="ja-JP" dirty="0"/>
          </a:p>
          <a:p>
            <a:pPr lvl="2"/>
            <a:r>
              <a:rPr lang="ja-JP" altLang="en-US" dirty="0"/>
              <a:t>ロシアや欧州：一律</a:t>
            </a:r>
            <a:r>
              <a:rPr lang="en-US" altLang="ja-JP" dirty="0"/>
              <a:t>1sV</a:t>
            </a:r>
          </a:p>
          <a:p>
            <a:pPr lvl="2"/>
            <a:r>
              <a:rPr kumimoji="1" lang="ja-JP" altLang="en-US" dirty="0"/>
              <a:t>アメリカや日本：年齢差や性差によって差</a:t>
            </a:r>
            <a:r>
              <a:rPr lang="ja-JP" altLang="en-US" dirty="0"/>
              <a:t>が</a:t>
            </a:r>
            <a:endParaRPr kumimoji="1" lang="en-US" altLang="ja-JP" dirty="0"/>
          </a:p>
          <a:p>
            <a:r>
              <a:rPr kumimoji="1" lang="ja-JP" altLang="en-US" dirty="0"/>
              <a:t>影響の解析</a:t>
            </a:r>
            <a:endParaRPr kumimoji="1" lang="en-US" altLang="ja-JP" dirty="0"/>
          </a:p>
          <a:p>
            <a:pPr lvl="1"/>
            <a:r>
              <a:rPr lang="ja-JP" altLang="en-US" dirty="0"/>
              <a:t>遺伝子改変マウスを用いた研究</a:t>
            </a:r>
            <a:endParaRPr lang="en-US" altLang="ja-JP" dirty="0"/>
          </a:p>
          <a:p>
            <a:pPr lvl="1"/>
            <a:r>
              <a:rPr lang="ja-JP" altLang="en-US" dirty="0"/>
              <a:t>微小重力との相互作用</a:t>
            </a:r>
            <a:endParaRPr lang="en-US" altLang="ja-JP" dirty="0"/>
          </a:p>
          <a:p>
            <a:pPr marL="454914" lvl="1" indent="0">
              <a:buNone/>
            </a:pPr>
            <a:r>
              <a:rPr kumimoji="1" lang="ja-JP" altLang="en-US" dirty="0"/>
              <a:t>→「宇宙実験」自体が大きな制約となり、</a:t>
            </a:r>
            <a:br>
              <a:rPr kumimoji="1" lang="en-US" altLang="ja-JP" dirty="0"/>
            </a:br>
            <a:r>
              <a:rPr lang="ja-JP" altLang="en-US" dirty="0"/>
              <a:t>　 </a:t>
            </a:r>
            <a:r>
              <a:rPr kumimoji="1" lang="ja-JP" altLang="en-US" dirty="0"/>
              <a:t>未だ</a:t>
            </a:r>
            <a:r>
              <a:rPr lang="ja-JP" altLang="en-US" dirty="0"/>
              <a:t>はっきりしない面も</a:t>
            </a:r>
            <a:endParaRPr kumimoji="1" lang="en-US" altLang="ja-JP" dirty="0"/>
          </a:p>
        </p:txBody>
      </p:sp>
      <p:sp>
        <p:nvSpPr>
          <p:cNvPr id="6" name="日付プレースホルダー 5">
            <a:extLst>
              <a:ext uri="{FF2B5EF4-FFF2-40B4-BE49-F238E27FC236}">
                <a16:creationId xmlns:a16="http://schemas.microsoft.com/office/drawing/2014/main" id="{470B8AB5-6E9B-4D6C-9C66-5A3461B8283E}"/>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745B7FCD-BD41-4936-9C94-0CAE6C95AA07}"/>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8" name="スライド番号プレースホルダー 7">
            <a:extLst>
              <a:ext uri="{FF2B5EF4-FFF2-40B4-BE49-F238E27FC236}">
                <a16:creationId xmlns:a16="http://schemas.microsoft.com/office/drawing/2014/main" id="{07B34C97-0416-4CE2-913D-9C242487A94D}"/>
              </a:ext>
            </a:extLst>
          </p:cNvPr>
          <p:cNvSpPr>
            <a:spLocks noGrp="1"/>
          </p:cNvSpPr>
          <p:nvPr>
            <p:ph type="sldNum" sz="quarter" idx="12"/>
          </p:nvPr>
        </p:nvSpPr>
        <p:spPr/>
        <p:txBody>
          <a:bodyPr/>
          <a:lstStyle/>
          <a:p>
            <a:fld id="{1AD93096-5B34-4342-9326-69289CEAE4C2}" type="slidenum">
              <a:rPr lang="en-US" altLang="ja-JP" smtClean="0"/>
              <a:pPr/>
              <a:t>36</a:t>
            </a:fld>
            <a:endParaRPr lang="ja-JP" altLang="en-US" dirty="0"/>
          </a:p>
        </p:txBody>
      </p:sp>
      <p:sp>
        <p:nvSpPr>
          <p:cNvPr id="9" name="タイトル 8">
            <a:extLst>
              <a:ext uri="{FF2B5EF4-FFF2-40B4-BE49-F238E27FC236}">
                <a16:creationId xmlns:a16="http://schemas.microsoft.com/office/drawing/2014/main" id="{47D9A96F-083F-4D47-A79D-EE3FC26DCEC9}"/>
              </a:ext>
            </a:extLst>
          </p:cNvPr>
          <p:cNvSpPr>
            <a:spLocks noGrp="1"/>
          </p:cNvSpPr>
          <p:nvPr>
            <p:ph type="title"/>
          </p:nvPr>
        </p:nvSpPr>
        <p:spPr/>
        <p:txBody>
          <a:bodyPr/>
          <a:lstStyle/>
          <a:p>
            <a:r>
              <a:rPr lang="ja-JP" altLang="en-US" dirty="0"/>
              <a:t>４</a:t>
            </a:r>
            <a:r>
              <a:rPr kumimoji="1" lang="ja-JP" altLang="en-US" dirty="0"/>
              <a:t>．宇宙放射線</a:t>
            </a:r>
          </a:p>
        </p:txBody>
      </p:sp>
      <p:pic>
        <p:nvPicPr>
          <p:cNvPr id="10" name="図 9">
            <a:extLst>
              <a:ext uri="{FF2B5EF4-FFF2-40B4-BE49-F238E27FC236}">
                <a16:creationId xmlns:a16="http://schemas.microsoft.com/office/drawing/2014/main" id="{E652D0FB-454A-4F99-93BF-E95158CB1107}"/>
              </a:ext>
            </a:extLst>
          </p:cNvPr>
          <p:cNvPicPr>
            <a:picLocks noChangeAspect="1"/>
          </p:cNvPicPr>
          <p:nvPr/>
        </p:nvPicPr>
        <p:blipFill>
          <a:blip r:embed="rId2"/>
          <a:stretch>
            <a:fillRect/>
          </a:stretch>
        </p:blipFill>
        <p:spPr>
          <a:xfrm>
            <a:off x="739933" y="2976040"/>
            <a:ext cx="5256584" cy="2165228"/>
          </a:xfrm>
          <a:prstGeom prst="rect">
            <a:avLst/>
          </a:prstGeom>
        </p:spPr>
      </p:pic>
      <p:sp>
        <p:nvSpPr>
          <p:cNvPr id="11" name="テキスト ボックス 10">
            <a:extLst>
              <a:ext uri="{FF2B5EF4-FFF2-40B4-BE49-F238E27FC236}">
                <a16:creationId xmlns:a16="http://schemas.microsoft.com/office/drawing/2014/main" id="{47D8D1EE-38AA-4CE9-B801-0EF6BEED50AC}"/>
              </a:ext>
            </a:extLst>
          </p:cNvPr>
          <p:cNvSpPr txBox="1"/>
          <p:nvPr/>
        </p:nvSpPr>
        <p:spPr>
          <a:xfrm>
            <a:off x="674765" y="5138308"/>
            <a:ext cx="5256585" cy="369332"/>
          </a:xfrm>
          <a:prstGeom prst="rect">
            <a:avLst/>
          </a:prstGeom>
          <a:noFill/>
        </p:spPr>
        <p:txBody>
          <a:bodyPr wrap="square" rtlCol="0">
            <a:spAutoFit/>
          </a:bodyPr>
          <a:lstStyle/>
          <a:p>
            <a:r>
              <a:rPr kumimoji="1" lang="ja-JP" altLang="en-US" dirty="0"/>
              <a:t>電気事業連合会「放射線</a:t>
            </a:r>
            <a:r>
              <a:rPr kumimoji="1" lang="en-US" altLang="ja-JP" dirty="0"/>
              <a:t>Q&amp;A</a:t>
            </a:r>
            <a:r>
              <a:rPr kumimoji="1" lang="ja-JP" altLang="en-US" dirty="0"/>
              <a:t>」より</a:t>
            </a:r>
          </a:p>
        </p:txBody>
      </p:sp>
    </p:spTree>
    <p:extLst>
      <p:ext uri="{BB962C8B-B14F-4D97-AF65-F5344CB8AC3E}">
        <p14:creationId xmlns:p14="http://schemas.microsoft.com/office/powerpoint/2010/main" val="3685455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08E983-65A8-4FB9-ABBB-118543E53E30}"/>
              </a:ext>
            </a:extLst>
          </p:cNvPr>
          <p:cNvSpPr>
            <a:spLocks noGrp="1"/>
          </p:cNvSpPr>
          <p:nvPr>
            <p:ph type="body" idx="1"/>
          </p:nvPr>
        </p:nvSpPr>
        <p:spPr/>
        <p:txBody>
          <a:bodyPr/>
          <a:lstStyle/>
          <a:p>
            <a:r>
              <a:rPr kumimoji="1" lang="ja-JP" altLang="en-US" dirty="0"/>
              <a:t>条件</a:t>
            </a:r>
          </a:p>
        </p:txBody>
      </p:sp>
      <p:sp>
        <p:nvSpPr>
          <p:cNvPr id="3" name="テキスト プレースホルダー 2">
            <a:extLst>
              <a:ext uri="{FF2B5EF4-FFF2-40B4-BE49-F238E27FC236}">
                <a16:creationId xmlns:a16="http://schemas.microsoft.com/office/drawing/2014/main" id="{AA2375F5-8C91-46F8-BAF4-5FA05ADC42B4}"/>
              </a:ext>
            </a:extLst>
          </p:cNvPr>
          <p:cNvSpPr>
            <a:spLocks noGrp="1"/>
          </p:cNvSpPr>
          <p:nvPr>
            <p:ph type="body" sz="half" idx="2"/>
          </p:nvPr>
        </p:nvSpPr>
        <p:spPr/>
        <p:txBody>
          <a:bodyPr/>
          <a:lstStyle/>
          <a:p>
            <a:r>
              <a:rPr lang="ja-JP" altLang="en-US" dirty="0"/>
              <a:t>実績</a:t>
            </a:r>
            <a:endParaRPr kumimoji="1" lang="ja-JP" altLang="en-US" dirty="0"/>
          </a:p>
        </p:txBody>
      </p:sp>
      <p:sp>
        <p:nvSpPr>
          <p:cNvPr id="4" name="コンテンツ プレースホルダー 3">
            <a:extLst>
              <a:ext uri="{FF2B5EF4-FFF2-40B4-BE49-F238E27FC236}">
                <a16:creationId xmlns:a16="http://schemas.microsoft.com/office/drawing/2014/main" id="{80C604A3-B6CB-4D08-A36C-A940ADF9FE41}"/>
              </a:ext>
            </a:extLst>
          </p:cNvPr>
          <p:cNvSpPr>
            <a:spLocks noGrp="1"/>
          </p:cNvSpPr>
          <p:nvPr>
            <p:ph sz="quarter" idx="3"/>
          </p:nvPr>
        </p:nvSpPr>
        <p:spPr/>
        <p:txBody>
          <a:bodyPr/>
          <a:lstStyle/>
          <a:p>
            <a:r>
              <a:rPr kumimoji="1" lang="ja-JP" altLang="en-US" dirty="0"/>
              <a:t>遠い</a:t>
            </a:r>
            <a:endParaRPr kumimoji="1" lang="en-US" altLang="ja-JP" dirty="0"/>
          </a:p>
          <a:p>
            <a:r>
              <a:rPr kumimoji="1" lang="ja-JP" altLang="en-US" dirty="0"/>
              <a:t>ロケットの発射は成功率</a:t>
            </a:r>
            <a:r>
              <a:rPr kumimoji="1" lang="en-US" altLang="ja-JP" dirty="0"/>
              <a:t>100</a:t>
            </a:r>
            <a:r>
              <a:rPr kumimoji="1" lang="ja-JP" altLang="en-US" dirty="0"/>
              <a:t>％じゃない</a:t>
            </a:r>
          </a:p>
        </p:txBody>
      </p:sp>
      <p:sp>
        <p:nvSpPr>
          <p:cNvPr id="5" name="コンテンツ プレースホルダー 4">
            <a:extLst>
              <a:ext uri="{FF2B5EF4-FFF2-40B4-BE49-F238E27FC236}">
                <a16:creationId xmlns:a16="http://schemas.microsoft.com/office/drawing/2014/main" id="{A189764F-4E36-4B46-B6EF-A4BB70E5023C}"/>
              </a:ext>
            </a:extLst>
          </p:cNvPr>
          <p:cNvSpPr>
            <a:spLocks noGrp="1"/>
          </p:cNvSpPr>
          <p:nvPr>
            <p:ph sz="quarter" idx="4"/>
          </p:nvPr>
        </p:nvSpPr>
        <p:spPr/>
        <p:txBody>
          <a:bodyPr/>
          <a:lstStyle/>
          <a:p>
            <a:r>
              <a:rPr kumimoji="1" lang="ja-JP" altLang="en-US" dirty="0"/>
              <a:t>費用の問題</a:t>
            </a:r>
            <a:br>
              <a:rPr lang="en-US" altLang="ja-JP" dirty="0"/>
            </a:br>
            <a:r>
              <a:rPr lang="en-US" altLang="ja-JP" dirty="0"/>
              <a:t>H2A</a:t>
            </a:r>
            <a:r>
              <a:rPr lang="ja-JP" altLang="en-US" dirty="0"/>
              <a:t>ロケットの場合</a:t>
            </a:r>
            <a:br>
              <a:rPr lang="en-US" altLang="ja-JP" dirty="0"/>
            </a:br>
            <a:r>
              <a:rPr lang="en-US" altLang="ja-JP" dirty="0"/>
              <a:t>…1</a:t>
            </a:r>
            <a:r>
              <a:rPr lang="ja-JP" altLang="en-US" dirty="0"/>
              <a:t>回の打ち上げにつき</a:t>
            </a:r>
            <a:r>
              <a:rPr lang="en-US" altLang="ja-JP" dirty="0"/>
              <a:t>100</a:t>
            </a:r>
            <a:r>
              <a:rPr lang="ja-JP" altLang="en-US" dirty="0"/>
              <a:t>億円程度</a:t>
            </a:r>
            <a:br>
              <a:rPr lang="en-US" altLang="ja-JP" dirty="0"/>
            </a:br>
            <a:r>
              <a:rPr lang="ja-JP" altLang="en-US" dirty="0"/>
              <a:t>↑それでも費用は低下した</a:t>
            </a:r>
            <a:br>
              <a:rPr lang="en-US" altLang="ja-JP" dirty="0"/>
            </a:br>
            <a:r>
              <a:rPr lang="ja-JP" altLang="en-US" dirty="0"/>
              <a:t>　 部品を輸入するなどの工夫</a:t>
            </a:r>
            <a:endParaRPr lang="en-US" altLang="ja-JP" dirty="0"/>
          </a:p>
          <a:p>
            <a:endParaRPr kumimoji="1" lang="en-US" altLang="ja-JP" dirty="0"/>
          </a:p>
        </p:txBody>
      </p:sp>
      <p:sp>
        <p:nvSpPr>
          <p:cNvPr id="6" name="日付プレースホルダー 5">
            <a:extLst>
              <a:ext uri="{FF2B5EF4-FFF2-40B4-BE49-F238E27FC236}">
                <a16:creationId xmlns:a16="http://schemas.microsoft.com/office/drawing/2014/main" id="{470B8AB5-6E9B-4D6C-9C66-5A3461B8283E}"/>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745B7FCD-BD41-4936-9C94-0CAE6C95AA07}"/>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07B34C97-0416-4CE2-913D-9C242487A94D}"/>
              </a:ext>
            </a:extLst>
          </p:cNvPr>
          <p:cNvSpPr>
            <a:spLocks noGrp="1"/>
          </p:cNvSpPr>
          <p:nvPr>
            <p:ph type="sldNum" sz="quarter" idx="12"/>
          </p:nvPr>
        </p:nvSpPr>
        <p:spPr/>
        <p:txBody>
          <a:bodyPr/>
          <a:lstStyle/>
          <a:p>
            <a:fld id="{1AD93096-5B34-4342-9326-69289CEAE4C2}" type="slidenum">
              <a:rPr lang="en-US" altLang="ja-JP" smtClean="0"/>
              <a:pPr/>
              <a:t>37</a:t>
            </a:fld>
            <a:endParaRPr lang="ja-JP" altLang="en-US" dirty="0"/>
          </a:p>
        </p:txBody>
      </p:sp>
      <p:sp>
        <p:nvSpPr>
          <p:cNvPr id="9" name="タイトル 8">
            <a:extLst>
              <a:ext uri="{FF2B5EF4-FFF2-40B4-BE49-F238E27FC236}">
                <a16:creationId xmlns:a16="http://schemas.microsoft.com/office/drawing/2014/main" id="{47D9A96F-083F-4D47-A79D-EE3FC26DCEC9}"/>
              </a:ext>
            </a:extLst>
          </p:cNvPr>
          <p:cNvSpPr>
            <a:spLocks noGrp="1"/>
          </p:cNvSpPr>
          <p:nvPr>
            <p:ph type="title"/>
          </p:nvPr>
        </p:nvSpPr>
        <p:spPr/>
        <p:txBody>
          <a:bodyPr/>
          <a:lstStyle/>
          <a:p>
            <a:r>
              <a:rPr lang="ja-JP" altLang="en-US" dirty="0"/>
              <a:t>５</a:t>
            </a:r>
            <a:r>
              <a:rPr kumimoji="1" lang="ja-JP" altLang="en-US" dirty="0"/>
              <a:t>．地球との距離</a:t>
            </a:r>
          </a:p>
        </p:txBody>
      </p:sp>
    </p:spTree>
    <p:extLst>
      <p:ext uri="{BB962C8B-B14F-4D97-AF65-F5344CB8AC3E}">
        <p14:creationId xmlns:p14="http://schemas.microsoft.com/office/powerpoint/2010/main" val="3796317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708E983-65A8-4FB9-ABBB-118543E53E30}"/>
              </a:ext>
            </a:extLst>
          </p:cNvPr>
          <p:cNvSpPr>
            <a:spLocks noGrp="1"/>
          </p:cNvSpPr>
          <p:nvPr>
            <p:ph type="body" idx="1"/>
          </p:nvPr>
        </p:nvSpPr>
        <p:spPr/>
        <p:txBody>
          <a:bodyPr/>
          <a:lstStyle/>
          <a:p>
            <a:r>
              <a:rPr kumimoji="1" lang="ja-JP" altLang="en-US" dirty="0"/>
              <a:t>条件</a:t>
            </a:r>
          </a:p>
        </p:txBody>
      </p:sp>
      <p:sp>
        <p:nvSpPr>
          <p:cNvPr id="3" name="テキスト プレースホルダー 2">
            <a:extLst>
              <a:ext uri="{FF2B5EF4-FFF2-40B4-BE49-F238E27FC236}">
                <a16:creationId xmlns:a16="http://schemas.microsoft.com/office/drawing/2014/main" id="{AA2375F5-8C91-46F8-BAF4-5FA05ADC42B4}"/>
              </a:ext>
            </a:extLst>
          </p:cNvPr>
          <p:cNvSpPr>
            <a:spLocks noGrp="1"/>
          </p:cNvSpPr>
          <p:nvPr>
            <p:ph type="body" sz="half" idx="2"/>
          </p:nvPr>
        </p:nvSpPr>
        <p:spPr/>
        <p:txBody>
          <a:bodyPr/>
          <a:lstStyle/>
          <a:p>
            <a:r>
              <a:rPr kumimoji="1" lang="ja-JP" altLang="en-US" dirty="0"/>
              <a:t>実際</a:t>
            </a:r>
          </a:p>
        </p:txBody>
      </p:sp>
      <p:sp>
        <p:nvSpPr>
          <p:cNvPr id="4" name="コンテンツ プレースホルダー 3">
            <a:extLst>
              <a:ext uri="{FF2B5EF4-FFF2-40B4-BE49-F238E27FC236}">
                <a16:creationId xmlns:a16="http://schemas.microsoft.com/office/drawing/2014/main" id="{80C604A3-B6CB-4D08-A36C-A940ADF9FE41}"/>
              </a:ext>
            </a:extLst>
          </p:cNvPr>
          <p:cNvSpPr>
            <a:spLocks noGrp="1"/>
          </p:cNvSpPr>
          <p:nvPr>
            <p:ph sz="quarter" idx="3"/>
          </p:nvPr>
        </p:nvSpPr>
        <p:spPr/>
        <p:txBody>
          <a:bodyPr/>
          <a:lstStyle/>
          <a:p>
            <a:r>
              <a:rPr kumimoji="1" lang="ja-JP" altLang="en-US" dirty="0"/>
              <a:t>遠い</a:t>
            </a:r>
            <a:endParaRPr kumimoji="1" lang="en-US" altLang="ja-JP" dirty="0"/>
          </a:p>
          <a:p>
            <a:r>
              <a:rPr kumimoji="1" lang="ja-JP" altLang="en-US" dirty="0"/>
              <a:t>ロケットの発射は成功率</a:t>
            </a:r>
            <a:r>
              <a:rPr kumimoji="1" lang="en-US" altLang="ja-JP" dirty="0"/>
              <a:t>100</a:t>
            </a:r>
            <a:r>
              <a:rPr kumimoji="1" lang="ja-JP" altLang="en-US" dirty="0"/>
              <a:t>％じゃない</a:t>
            </a:r>
          </a:p>
        </p:txBody>
      </p:sp>
      <p:sp>
        <p:nvSpPr>
          <p:cNvPr id="5" name="コンテンツ プレースホルダー 4">
            <a:extLst>
              <a:ext uri="{FF2B5EF4-FFF2-40B4-BE49-F238E27FC236}">
                <a16:creationId xmlns:a16="http://schemas.microsoft.com/office/drawing/2014/main" id="{A189764F-4E36-4B46-B6EF-A4BB70E5023C}"/>
              </a:ext>
            </a:extLst>
          </p:cNvPr>
          <p:cNvSpPr>
            <a:spLocks noGrp="1"/>
          </p:cNvSpPr>
          <p:nvPr>
            <p:ph sz="quarter" idx="4"/>
          </p:nvPr>
        </p:nvSpPr>
        <p:spPr/>
        <p:txBody>
          <a:bodyPr/>
          <a:lstStyle/>
          <a:p>
            <a:r>
              <a:rPr kumimoji="1" lang="ja-JP" altLang="en-US" dirty="0"/>
              <a:t>費用の問題</a:t>
            </a:r>
            <a:br>
              <a:rPr lang="en-US" altLang="ja-JP" dirty="0"/>
            </a:br>
            <a:r>
              <a:rPr lang="en-US" altLang="ja-JP" dirty="0"/>
              <a:t>H2A</a:t>
            </a:r>
            <a:r>
              <a:rPr lang="ja-JP" altLang="en-US" dirty="0"/>
              <a:t>ロケットの場合</a:t>
            </a:r>
            <a:br>
              <a:rPr lang="en-US" altLang="ja-JP" dirty="0"/>
            </a:br>
            <a:r>
              <a:rPr lang="en-US" altLang="ja-JP" dirty="0"/>
              <a:t>…1</a:t>
            </a:r>
            <a:r>
              <a:rPr lang="ja-JP" altLang="en-US" dirty="0"/>
              <a:t>回の打ち上げにつき</a:t>
            </a:r>
            <a:r>
              <a:rPr lang="en-US" altLang="ja-JP" dirty="0"/>
              <a:t>100</a:t>
            </a:r>
            <a:r>
              <a:rPr lang="ja-JP" altLang="en-US" dirty="0"/>
              <a:t>億円程度</a:t>
            </a:r>
            <a:br>
              <a:rPr lang="en-US" altLang="ja-JP" dirty="0"/>
            </a:br>
            <a:r>
              <a:rPr lang="ja-JP" altLang="en-US" dirty="0"/>
              <a:t>↑それでも費用は低下した</a:t>
            </a:r>
            <a:br>
              <a:rPr lang="en-US" altLang="ja-JP" dirty="0"/>
            </a:br>
            <a:r>
              <a:rPr lang="ja-JP" altLang="en-US" dirty="0"/>
              <a:t>　 部品を輸入するなどの工夫</a:t>
            </a:r>
            <a:endParaRPr lang="en-US" altLang="ja-JP" dirty="0"/>
          </a:p>
          <a:p>
            <a:endParaRPr kumimoji="1" lang="en-US" altLang="ja-JP" dirty="0"/>
          </a:p>
        </p:txBody>
      </p:sp>
      <p:sp>
        <p:nvSpPr>
          <p:cNvPr id="6" name="日付プレースホルダー 5">
            <a:extLst>
              <a:ext uri="{FF2B5EF4-FFF2-40B4-BE49-F238E27FC236}">
                <a16:creationId xmlns:a16="http://schemas.microsoft.com/office/drawing/2014/main" id="{470B8AB5-6E9B-4D6C-9C66-5A3461B8283E}"/>
              </a:ext>
            </a:extLst>
          </p:cNvPr>
          <p:cNvSpPr>
            <a:spLocks noGrp="1"/>
          </p:cNvSpPr>
          <p:nvPr>
            <p:ph type="dt" sz="half" idx="10"/>
          </p:nvPr>
        </p:nvSpPr>
        <p:spPr/>
        <p:txBody>
          <a:bodyPr/>
          <a:lstStyle/>
          <a:p>
            <a:r>
              <a:rPr lang="en-US" altLang="ja-JP"/>
              <a:t>2021/8/23</a:t>
            </a:r>
            <a:endParaRPr lang="ja-JP" altLang="en-US" dirty="0"/>
          </a:p>
        </p:txBody>
      </p:sp>
      <p:sp>
        <p:nvSpPr>
          <p:cNvPr id="7" name="フッター プレースホルダー 6">
            <a:extLst>
              <a:ext uri="{FF2B5EF4-FFF2-40B4-BE49-F238E27FC236}">
                <a16:creationId xmlns:a16="http://schemas.microsoft.com/office/drawing/2014/main" id="{745B7FCD-BD41-4936-9C94-0CAE6C95AA07}"/>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8" name="スライド番号プレースホルダー 7">
            <a:extLst>
              <a:ext uri="{FF2B5EF4-FFF2-40B4-BE49-F238E27FC236}">
                <a16:creationId xmlns:a16="http://schemas.microsoft.com/office/drawing/2014/main" id="{07B34C97-0416-4CE2-913D-9C242487A94D}"/>
              </a:ext>
            </a:extLst>
          </p:cNvPr>
          <p:cNvSpPr>
            <a:spLocks noGrp="1"/>
          </p:cNvSpPr>
          <p:nvPr>
            <p:ph type="sldNum" sz="quarter" idx="12"/>
          </p:nvPr>
        </p:nvSpPr>
        <p:spPr/>
        <p:txBody>
          <a:bodyPr/>
          <a:lstStyle/>
          <a:p>
            <a:fld id="{1AD93096-5B34-4342-9326-69289CEAE4C2}" type="slidenum">
              <a:rPr lang="en-US" altLang="ja-JP" smtClean="0"/>
              <a:pPr/>
              <a:t>38</a:t>
            </a:fld>
            <a:endParaRPr lang="ja-JP" altLang="en-US" dirty="0"/>
          </a:p>
        </p:txBody>
      </p:sp>
      <p:sp>
        <p:nvSpPr>
          <p:cNvPr id="9" name="タイトル 8">
            <a:extLst>
              <a:ext uri="{FF2B5EF4-FFF2-40B4-BE49-F238E27FC236}">
                <a16:creationId xmlns:a16="http://schemas.microsoft.com/office/drawing/2014/main" id="{47D9A96F-083F-4D47-A79D-EE3FC26DCEC9}"/>
              </a:ext>
            </a:extLst>
          </p:cNvPr>
          <p:cNvSpPr>
            <a:spLocks noGrp="1"/>
          </p:cNvSpPr>
          <p:nvPr>
            <p:ph type="title"/>
          </p:nvPr>
        </p:nvSpPr>
        <p:spPr/>
        <p:txBody>
          <a:bodyPr/>
          <a:lstStyle/>
          <a:p>
            <a:r>
              <a:rPr lang="ja-JP" altLang="en-US" dirty="0"/>
              <a:t>５</a:t>
            </a:r>
            <a:r>
              <a:rPr kumimoji="1" lang="ja-JP" altLang="en-US" dirty="0"/>
              <a:t>．地球との距離</a:t>
            </a:r>
          </a:p>
        </p:txBody>
      </p:sp>
      <p:pic>
        <p:nvPicPr>
          <p:cNvPr id="10" name="オンライン メディア 6" title="MOMO F3 &quot;Shift to Space Quality&quot; Rocket | Launch Highlights">
            <a:hlinkClick r:id="" action="ppaction://media"/>
            <a:extLst>
              <a:ext uri="{FF2B5EF4-FFF2-40B4-BE49-F238E27FC236}">
                <a16:creationId xmlns:a16="http://schemas.microsoft.com/office/drawing/2014/main" id="{93B4FAD1-A170-427A-BCC0-F929A9C6184E}"/>
              </a:ext>
            </a:extLst>
          </p:cNvPr>
          <p:cNvPicPr>
            <a:picLocks noRot="1" noChangeAspect="1"/>
          </p:cNvPicPr>
          <p:nvPr>
            <a:videoFile r:link="rId1"/>
          </p:nvPr>
        </p:nvPicPr>
        <p:blipFill>
          <a:blip r:embed="rId3"/>
          <a:stretch>
            <a:fillRect/>
          </a:stretch>
        </p:blipFill>
        <p:spPr>
          <a:xfrm>
            <a:off x="2051050" y="1600200"/>
            <a:ext cx="8091488" cy="4572000"/>
          </a:xfrm>
          <a:prstGeom prst="rect">
            <a:avLst/>
          </a:prstGeom>
        </p:spPr>
      </p:pic>
      <p:sp>
        <p:nvSpPr>
          <p:cNvPr id="11" name="テキスト ボックス 10">
            <a:extLst>
              <a:ext uri="{FF2B5EF4-FFF2-40B4-BE49-F238E27FC236}">
                <a16:creationId xmlns:a16="http://schemas.microsoft.com/office/drawing/2014/main" id="{E30BC33F-411B-4869-9B25-7E4A753E27F3}"/>
              </a:ext>
            </a:extLst>
          </p:cNvPr>
          <p:cNvSpPr txBox="1"/>
          <p:nvPr/>
        </p:nvSpPr>
        <p:spPr>
          <a:xfrm>
            <a:off x="7176120" y="6136784"/>
            <a:ext cx="4029472" cy="369332"/>
          </a:xfrm>
          <a:prstGeom prst="rect">
            <a:avLst/>
          </a:prstGeom>
          <a:noFill/>
        </p:spPr>
        <p:txBody>
          <a:bodyPr wrap="square" rtlCol="0">
            <a:spAutoFit/>
          </a:bodyPr>
          <a:lstStyle/>
          <a:p>
            <a:r>
              <a:rPr lang="en-US" altLang="ja-JP" b="0" i="0" u="none" strike="noStrike" dirty="0">
                <a:solidFill>
                  <a:srgbClr val="FFFFFF"/>
                </a:solidFill>
                <a:effectLst/>
                <a:latin typeface="YouTube Noto"/>
                <a:hlinkClick r:id="rId4"/>
              </a:rPr>
              <a:t>https://youtu.be/iAAV4miS0dE</a:t>
            </a:r>
            <a:endParaRPr kumimoji="1" lang="ja-JP" altLang="en-US" dirty="0"/>
          </a:p>
        </p:txBody>
      </p:sp>
    </p:spTree>
    <p:extLst>
      <p:ext uri="{BB962C8B-B14F-4D97-AF65-F5344CB8AC3E}">
        <p14:creationId xmlns:p14="http://schemas.microsoft.com/office/powerpoint/2010/main" val="34808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video>
              <p:cMediaNode vol="80000">
                <p:cTn id="20" fill="hold" display="0">
                  <p:stCondLst>
                    <p:cond delay="indefinite"/>
                  </p:stCondLst>
                </p:cTn>
                <p:tgtEl>
                  <p:spTgt spid="10"/>
                </p:tgtEl>
              </p:cMediaNode>
            </p:video>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AC34EC62-ABB2-4AED-8C75-23E0504F879C}"/>
              </a:ext>
            </a:extLst>
          </p:cNvPr>
          <p:cNvSpPr>
            <a:spLocks noGrp="1"/>
          </p:cNvSpPr>
          <p:nvPr>
            <p:ph type="body" idx="1"/>
          </p:nvPr>
        </p:nvSpPr>
        <p:spPr/>
        <p:txBody>
          <a:bodyPr/>
          <a:lstStyle/>
          <a:p>
            <a:r>
              <a:rPr lang="en-US" altLang="ja-JP" dirty="0"/>
              <a:t>【</a:t>
            </a:r>
            <a:r>
              <a:rPr lang="ja-JP" altLang="en-US" dirty="0"/>
              <a:t>動画について</a:t>
            </a:r>
            <a:r>
              <a:rPr lang="en-US" altLang="ja-JP" dirty="0"/>
              <a:t>】</a:t>
            </a:r>
            <a:endParaRPr lang="ja-JP" altLang="en-US" dirty="0"/>
          </a:p>
        </p:txBody>
      </p:sp>
      <p:sp>
        <p:nvSpPr>
          <p:cNvPr id="9" name="テキスト プレースホルダー 8">
            <a:extLst>
              <a:ext uri="{FF2B5EF4-FFF2-40B4-BE49-F238E27FC236}">
                <a16:creationId xmlns:a16="http://schemas.microsoft.com/office/drawing/2014/main" id="{5A228A5A-B03D-4B94-9298-1FB3A3E1B4AC}"/>
              </a:ext>
            </a:extLst>
          </p:cNvPr>
          <p:cNvSpPr>
            <a:spLocks noGrp="1"/>
          </p:cNvSpPr>
          <p:nvPr>
            <p:ph type="body" sz="half" idx="2"/>
          </p:nvPr>
        </p:nvSpPr>
        <p:spPr/>
        <p:txBody>
          <a:bodyPr/>
          <a:lstStyle/>
          <a:p>
            <a:r>
              <a:rPr lang="ja-JP" altLang="en-US" dirty="0"/>
              <a:t>民間主体となって打ち上げをする意義</a:t>
            </a:r>
          </a:p>
        </p:txBody>
      </p:sp>
      <p:sp>
        <p:nvSpPr>
          <p:cNvPr id="3" name="コンテンツ プレースホルダー 2">
            <a:extLst>
              <a:ext uri="{FF2B5EF4-FFF2-40B4-BE49-F238E27FC236}">
                <a16:creationId xmlns:a16="http://schemas.microsoft.com/office/drawing/2014/main" id="{344350D2-905F-47AD-B794-27EBA089D9A6}"/>
              </a:ext>
            </a:extLst>
          </p:cNvPr>
          <p:cNvSpPr>
            <a:spLocks noGrp="1"/>
          </p:cNvSpPr>
          <p:nvPr>
            <p:ph sz="quarter" idx="3"/>
          </p:nvPr>
        </p:nvSpPr>
        <p:spPr>
          <a:ln>
            <a:solidFill>
              <a:srgbClr val="FF9966"/>
            </a:solidFill>
          </a:ln>
        </p:spPr>
        <p:txBody>
          <a:bodyPr/>
          <a:lstStyle/>
          <a:p>
            <a:pPr algn="l"/>
            <a:r>
              <a:rPr kumimoji="1" lang="ja-JP" altLang="en-US" dirty="0"/>
              <a:t>インターステラテクノロジズ</a:t>
            </a:r>
            <a:endParaRPr lang="en-US" altLang="ja-JP" dirty="0"/>
          </a:p>
          <a:p>
            <a:pPr lvl="1"/>
            <a:r>
              <a:rPr kumimoji="1" lang="en-US" altLang="ja-JP" dirty="0"/>
              <a:t>2013</a:t>
            </a:r>
            <a:r>
              <a:rPr kumimoji="1" lang="ja-JP" altLang="en-US" dirty="0"/>
              <a:t>年大樹町に設立</a:t>
            </a:r>
            <a:endParaRPr kumimoji="1" lang="en-US" altLang="ja-JP" dirty="0"/>
          </a:p>
          <a:p>
            <a:pPr lvl="1"/>
            <a:r>
              <a:rPr lang="ja-JP" altLang="en-US" dirty="0"/>
              <a:t>限られた一部の人しかかかわれなかった事業→もっと多くの人の身近なものにする</a:t>
            </a:r>
            <a:endParaRPr lang="en-US" altLang="ja-JP" dirty="0"/>
          </a:p>
          <a:p>
            <a:pPr lvl="1"/>
            <a:r>
              <a:rPr kumimoji="1" lang="ja-JP" altLang="en-US" dirty="0"/>
              <a:t>世界一低価格で便利なロケットを目指す</a:t>
            </a:r>
            <a:endParaRPr kumimoji="1" lang="en-US" altLang="ja-JP" dirty="0"/>
          </a:p>
          <a:p>
            <a:r>
              <a:rPr kumimoji="1" lang="ja-JP" altLang="en-US" dirty="0"/>
              <a:t>映像は、</a:t>
            </a:r>
            <a:r>
              <a:rPr kumimoji="1" lang="en-US" altLang="ja-JP" dirty="0"/>
              <a:t>MOMO3</a:t>
            </a:r>
            <a:r>
              <a:rPr kumimoji="1" lang="ja-JP" altLang="en-US" dirty="0"/>
              <a:t>号機の打ち上げ</a:t>
            </a:r>
            <a:endParaRPr kumimoji="1" lang="en-US" altLang="ja-JP" dirty="0"/>
          </a:p>
          <a:p>
            <a:pPr lvl="1"/>
            <a:r>
              <a:rPr lang="ja-JP" altLang="en-US" dirty="0"/>
              <a:t>民間企業だけでつくられたものとしては宇宙空間に初めて到達した</a:t>
            </a:r>
            <a:endParaRPr kumimoji="1" lang="ja-JP" altLang="en-US" dirty="0"/>
          </a:p>
        </p:txBody>
      </p:sp>
      <p:sp>
        <p:nvSpPr>
          <p:cNvPr id="10" name="コンテンツ プレースホルダー 9">
            <a:extLst>
              <a:ext uri="{FF2B5EF4-FFF2-40B4-BE49-F238E27FC236}">
                <a16:creationId xmlns:a16="http://schemas.microsoft.com/office/drawing/2014/main" id="{89A648F7-9021-4CFE-A77A-FCF196250522}"/>
              </a:ext>
            </a:extLst>
          </p:cNvPr>
          <p:cNvSpPr>
            <a:spLocks noGrp="1"/>
          </p:cNvSpPr>
          <p:nvPr>
            <p:ph sz="quarter" idx="4"/>
          </p:nvPr>
        </p:nvSpPr>
        <p:spPr/>
        <p:txBody>
          <a:bodyPr/>
          <a:lstStyle/>
          <a:p>
            <a:r>
              <a:rPr lang="ja-JP" altLang="en-US" dirty="0"/>
              <a:t>コスト削減</a:t>
            </a:r>
            <a:endParaRPr lang="en-US" altLang="ja-JP" dirty="0"/>
          </a:p>
          <a:p>
            <a:pPr lvl="1"/>
            <a:r>
              <a:rPr lang="ja-JP" altLang="en-US" dirty="0"/>
              <a:t>「遠い」と言い続けた距離が幾分近くなる</a:t>
            </a:r>
            <a:endParaRPr lang="en-US" altLang="ja-JP" dirty="0"/>
          </a:p>
          <a:p>
            <a:pPr lvl="1"/>
            <a:r>
              <a:rPr lang="ja-JP" altLang="en-US" dirty="0"/>
              <a:t>リトライが容易になる→技術向上</a:t>
            </a:r>
            <a:endParaRPr lang="en-US" altLang="ja-JP" dirty="0"/>
          </a:p>
          <a:p>
            <a:r>
              <a:rPr lang="ja-JP" altLang="en-US" dirty="0"/>
              <a:t>民間が技術を得る</a:t>
            </a:r>
            <a:endParaRPr lang="en-US" altLang="ja-JP" dirty="0"/>
          </a:p>
          <a:p>
            <a:pPr lvl="1"/>
            <a:r>
              <a:rPr lang="ja-JP" altLang="en-US" dirty="0"/>
              <a:t>より多くの人が、より簡単に</a:t>
            </a:r>
            <a:endParaRPr lang="en-US" altLang="ja-JP" dirty="0"/>
          </a:p>
        </p:txBody>
      </p:sp>
      <p:sp>
        <p:nvSpPr>
          <p:cNvPr id="4" name="日付プレースホルダー 3">
            <a:extLst>
              <a:ext uri="{FF2B5EF4-FFF2-40B4-BE49-F238E27FC236}">
                <a16:creationId xmlns:a16="http://schemas.microsoft.com/office/drawing/2014/main" id="{DFB3EFB5-C336-4734-878C-61505488382B}"/>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ED42DA34-C891-4C1F-838E-DDAA8F0101D6}"/>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EA619163-2C72-432B-B46F-F7C4D12B30FD}"/>
              </a:ext>
            </a:extLst>
          </p:cNvPr>
          <p:cNvSpPr>
            <a:spLocks noGrp="1"/>
          </p:cNvSpPr>
          <p:nvPr>
            <p:ph type="sldNum" sz="quarter" idx="12"/>
          </p:nvPr>
        </p:nvSpPr>
        <p:spPr/>
        <p:txBody>
          <a:bodyPr/>
          <a:lstStyle/>
          <a:p>
            <a:fld id="{1AD93096-5B34-4342-9326-69289CEAE4C2}" type="slidenum">
              <a:rPr lang="en-US" altLang="ja-JP" smtClean="0"/>
              <a:pPr/>
              <a:t>39</a:t>
            </a:fld>
            <a:endParaRPr lang="ja-JP" altLang="en-US" dirty="0"/>
          </a:p>
        </p:txBody>
      </p:sp>
      <p:sp>
        <p:nvSpPr>
          <p:cNvPr id="2" name="タイトル 1">
            <a:extLst>
              <a:ext uri="{FF2B5EF4-FFF2-40B4-BE49-F238E27FC236}">
                <a16:creationId xmlns:a16="http://schemas.microsoft.com/office/drawing/2014/main" id="{482E192B-D18B-4BAB-9E3A-B9AA12FCD8F6}"/>
              </a:ext>
            </a:extLst>
          </p:cNvPr>
          <p:cNvSpPr>
            <a:spLocks noGrp="1"/>
          </p:cNvSpPr>
          <p:nvPr>
            <p:ph type="title"/>
          </p:nvPr>
        </p:nvSpPr>
        <p:spPr/>
        <p:txBody>
          <a:bodyPr/>
          <a:lstStyle/>
          <a:p>
            <a:r>
              <a:rPr kumimoji="1" lang="ja-JP" altLang="en-US" dirty="0"/>
              <a:t>５．地球との距離</a:t>
            </a:r>
          </a:p>
        </p:txBody>
      </p:sp>
      <p:sp>
        <p:nvSpPr>
          <p:cNvPr id="11" name="正方形/長方形 10">
            <a:extLst>
              <a:ext uri="{FF2B5EF4-FFF2-40B4-BE49-F238E27FC236}">
                <a16:creationId xmlns:a16="http://schemas.microsoft.com/office/drawing/2014/main" id="{D38576BB-C989-46A4-9FFB-578239BD133A}"/>
              </a:ext>
            </a:extLst>
          </p:cNvPr>
          <p:cNvSpPr/>
          <p:nvPr/>
        </p:nvSpPr>
        <p:spPr>
          <a:xfrm>
            <a:off x="6384032" y="4725144"/>
            <a:ext cx="5198368" cy="15841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chemeClr val="accent4"/>
                </a:solidFill>
              </a:rPr>
              <a:t>地球との距離感が縮まることで、</a:t>
            </a:r>
            <a:endParaRPr kumimoji="1" lang="en-US" altLang="ja-JP" sz="2400" dirty="0">
              <a:solidFill>
                <a:schemeClr val="accent4"/>
              </a:solidFill>
            </a:endParaRPr>
          </a:p>
          <a:p>
            <a:pPr algn="ctr"/>
            <a:r>
              <a:rPr kumimoji="1" lang="ja-JP" altLang="en-US" sz="2400" dirty="0">
                <a:solidFill>
                  <a:schemeClr val="accent4"/>
                </a:solidFill>
              </a:rPr>
              <a:t>宇宙に進出しやすくなる</a:t>
            </a:r>
          </a:p>
        </p:txBody>
      </p:sp>
    </p:spTree>
    <p:extLst>
      <p:ext uri="{BB962C8B-B14F-4D97-AF65-F5344CB8AC3E}">
        <p14:creationId xmlns:p14="http://schemas.microsoft.com/office/powerpoint/2010/main" val="4080463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EA713-F356-45D1-A20E-8EE3EADFD22F}"/>
              </a:ext>
            </a:extLst>
          </p:cNvPr>
          <p:cNvSpPr>
            <a:spLocks noGrp="1"/>
          </p:cNvSpPr>
          <p:nvPr>
            <p:ph type="title"/>
          </p:nvPr>
        </p:nvSpPr>
        <p:spPr/>
        <p:txBody>
          <a:bodyPr/>
          <a:lstStyle/>
          <a:p>
            <a:r>
              <a:rPr kumimoji="1" lang="ja-JP" altLang="en-US" dirty="0"/>
              <a:t>最近も</a:t>
            </a:r>
          </a:p>
        </p:txBody>
      </p:sp>
      <p:sp>
        <p:nvSpPr>
          <p:cNvPr id="4" name="日付プレースホルダー 3">
            <a:extLst>
              <a:ext uri="{FF2B5EF4-FFF2-40B4-BE49-F238E27FC236}">
                <a16:creationId xmlns:a16="http://schemas.microsoft.com/office/drawing/2014/main" id="{FDF7CE03-1E78-49E7-9CED-11351AB20110}"/>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2FC702F-5E62-4688-80B7-444DD70235C9}"/>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045FDCA6-4F9B-4380-9CB9-C3AF1DEBFE8E}"/>
              </a:ext>
            </a:extLst>
          </p:cNvPr>
          <p:cNvSpPr>
            <a:spLocks noGrp="1"/>
          </p:cNvSpPr>
          <p:nvPr>
            <p:ph type="sldNum" sz="quarter" idx="12"/>
          </p:nvPr>
        </p:nvSpPr>
        <p:spPr/>
        <p:txBody>
          <a:bodyPr/>
          <a:lstStyle/>
          <a:p>
            <a:fld id="{1AD93096-5B34-4342-9326-69289CEAE4C2}" type="slidenum">
              <a:rPr lang="en-US" altLang="ja-JP" smtClean="0"/>
              <a:pPr/>
              <a:t>4</a:t>
            </a:fld>
            <a:endParaRPr lang="ja-JP" altLang="en-US" dirty="0"/>
          </a:p>
        </p:txBody>
      </p:sp>
      <p:sp>
        <p:nvSpPr>
          <p:cNvPr id="11" name="テキスト ボックス 10">
            <a:extLst>
              <a:ext uri="{FF2B5EF4-FFF2-40B4-BE49-F238E27FC236}">
                <a16:creationId xmlns:a16="http://schemas.microsoft.com/office/drawing/2014/main" id="{28D6623A-8B1B-4847-82CC-0E50F3C22AA1}"/>
              </a:ext>
            </a:extLst>
          </p:cNvPr>
          <p:cNvSpPr txBox="1"/>
          <p:nvPr/>
        </p:nvSpPr>
        <p:spPr>
          <a:xfrm>
            <a:off x="3431704" y="6139836"/>
            <a:ext cx="8353896" cy="369332"/>
          </a:xfrm>
          <a:prstGeom prst="rect">
            <a:avLst/>
          </a:prstGeom>
          <a:noFill/>
        </p:spPr>
        <p:txBody>
          <a:bodyPr wrap="square" rtlCol="0">
            <a:spAutoFit/>
          </a:bodyPr>
          <a:lstStyle/>
          <a:p>
            <a:r>
              <a:rPr kumimoji="1" lang="en-US" altLang="ja-JP" dirty="0">
                <a:hlinkClick r:id="rId2"/>
              </a:rPr>
              <a:t>https://www.nasa.gov/feature/nasa-is-recruiting-for-yearlong-simulated-mars-mission</a:t>
            </a:r>
            <a:endParaRPr kumimoji="1" lang="ja-JP" altLang="en-US" dirty="0"/>
          </a:p>
        </p:txBody>
      </p:sp>
      <p:pic>
        <p:nvPicPr>
          <p:cNvPr id="15" name="コンテンツ プレースホルダー 14">
            <a:extLst>
              <a:ext uri="{FF2B5EF4-FFF2-40B4-BE49-F238E27FC236}">
                <a16:creationId xmlns:a16="http://schemas.microsoft.com/office/drawing/2014/main" id="{3BFAFF00-91C6-4969-8348-E3580D971107}"/>
              </a:ext>
            </a:extLst>
          </p:cNvPr>
          <p:cNvPicPr>
            <a:picLocks noGrp="1" noChangeAspect="1"/>
          </p:cNvPicPr>
          <p:nvPr>
            <p:ph idx="1"/>
          </p:nvPr>
        </p:nvPicPr>
        <p:blipFill rotWithShape="1">
          <a:blip r:embed="rId3"/>
          <a:srcRect b="18928"/>
          <a:stretch/>
        </p:blipFill>
        <p:spPr>
          <a:xfrm>
            <a:off x="2353768" y="1578184"/>
            <a:ext cx="7484464" cy="4572000"/>
          </a:xfrm>
          <a:prstGeom prst="rect">
            <a:avLst/>
          </a:prstGeom>
        </p:spPr>
      </p:pic>
    </p:spTree>
    <p:extLst>
      <p:ext uri="{BB962C8B-B14F-4D97-AF65-F5344CB8AC3E}">
        <p14:creationId xmlns:p14="http://schemas.microsoft.com/office/powerpoint/2010/main" val="199861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195F4-3883-4A74-8519-06235D437057}"/>
              </a:ext>
            </a:extLst>
          </p:cNvPr>
          <p:cNvSpPr>
            <a:spLocks noGrp="1"/>
          </p:cNvSpPr>
          <p:nvPr>
            <p:ph type="title"/>
          </p:nvPr>
        </p:nvSpPr>
        <p:spPr/>
        <p:txBody>
          <a:bodyPr/>
          <a:lstStyle/>
          <a:p>
            <a:r>
              <a:rPr kumimoji="1" lang="en-US" altLang="ja-JP" dirty="0"/>
              <a:t>NASA</a:t>
            </a:r>
            <a:r>
              <a:rPr kumimoji="1" lang="ja-JP" altLang="en-US" dirty="0"/>
              <a:t>が示す「</a:t>
            </a:r>
            <a:r>
              <a:rPr kumimoji="1" lang="en-US" altLang="ja-JP" dirty="0"/>
              <a:t>5</a:t>
            </a:r>
            <a:r>
              <a:rPr kumimoji="1" lang="ja-JP" altLang="en-US" dirty="0" err="1"/>
              <a:t>つの</a:t>
            </a:r>
            <a:r>
              <a:rPr kumimoji="1" lang="ja-JP" altLang="en-US" dirty="0"/>
              <a:t>課題」</a:t>
            </a:r>
          </a:p>
        </p:txBody>
      </p:sp>
      <p:sp>
        <p:nvSpPr>
          <p:cNvPr id="3" name="コンテンツ プレースホルダー 2">
            <a:extLst>
              <a:ext uri="{FF2B5EF4-FFF2-40B4-BE49-F238E27FC236}">
                <a16:creationId xmlns:a16="http://schemas.microsoft.com/office/drawing/2014/main" id="{675584C9-DF00-4E7B-9F67-018089DB22B7}"/>
              </a:ext>
            </a:extLst>
          </p:cNvPr>
          <p:cNvSpPr>
            <a:spLocks noGrp="1"/>
          </p:cNvSpPr>
          <p:nvPr>
            <p:ph idx="1"/>
          </p:nvPr>
        </p:nvSpPr>
        <p:spPr/>
        <p:txBody>
          <a:bodyPr/>
          <a:lstStyle/>
          <a:p>
            <a:pPr marL="525780" indent="-457200" algn="l">
              <a:buFont typeface="+mj-lt"/>
              <a:buAutoNum type="arabicPeriod"/>
            </a:pPr>
            <a:r>
              <a:rPr lang="ja-JP" altLang="en-US" sz="2800" dirty="0"/>
              <a:t>「重力場（</a:t>
            </a:r>
            <a:r>
              <a:rPr lang="en-US" altLang="ja-JP" sz="2800" dirty="0"/>
              <a:t>Gravity fields</a:t>
            </a:r>
            <a:r>
              <a:rPr lang="ja-JP" altLang="en-US" sz="2800" dirty="0"/>
              <a:t>）」</a:t>
            </a:r>
            <a:br>
              <a:rPr lang="en-US" altLang="ja-JP" sz="2800" dirty="0"/>
            </a:br>
            <a:r>
              <a:rPr lang="ja-JP" altLang="en-US" dirty="0">
                <a:solidFill>
                  <a:schemeClr val="accent4">
                    <a:lumMod val="40000"/>
                    <a:lumOff val="60000"/>
                  </a:schemeClr>
                </a:solidFill>
              </a:rPr>
              <a:t>長期間低重力の状態が続くことによる心肺機能と筋骨格系への影響</a:t>
            </a:r>
          </a:p>
          <a:p>
            <a:pPr marL="525780" indent="-457200" algn="l">
              <a:buFont typeface="+mj-lt"/>
              <a:buAutoNum type="arabicPeriod"/>
            </a:pPr>
            <a:r>
              <a:rPr lang="ja-JP" altLang="en-US" sz="2800" dirty="0"/>
              <a:t>「孤立（</a:t>
            </a:r>
            <a:r>
              <a:rPr lang="en-US" altLang="ja-JP" sz="2800" dirty="0"/>
              <a:t>Isolation</a:t>
            </a:r>
            <a:r>
              <a:rPr lang="ja-JP" altLang="en-US" sz="2800" dirty="0"/>
              <a:t>）／幽閉（</a:t>
            </a:r>
            <a:r>
              <a:rPr lang="en-US" altLang="ja-JP" sz="2800" dirty="0"/>
              <a:t>Confinement</a:t>
            </a:r>
            <a:r>
              <a:rPr lang="ja-JP" altLang="en-US" sz="2800" dirty="0"/>
              <a:t>）」</a:t>
            </a:r>
            <a:br>
              <a:rPr lang="en-US" altLang="ja-JP" sz="2800" dirty="0"/>
            </a:br>
            <a:r>
              <a:rPr lang="ja-JP" altLang="en-US" dirty="0">
                <a:solidFill>
                  <a:schemeClr val="accent4">
                    <a:lumMod val="40000"/>
                    <a:lumOff val="60000"/>
                  </a:schemeClr>
                </a:solidFill>
              </a:rPr>
              <a:t>長期間孤立状態が継続することに対する肉体面・精神面を含めた影響</a:t>
            </a:r>
          </a:p>
          <a:p>
            <a:pPr marL="525780" indent="-457200" algn="l">
              <a:buFont typeface="+mj-lt"/>
              <a:buAutoNum type="arabicPeriod"/>
            </a:pPr>
            <a:r>
              <a:rPr lang="ja-JP" altLang="en-US" sz="2800" dirty="0"/>
              <a:t>「不適合（</a:t>
            </a:r>
            <a:r>
              <a:rPr lang="en-US" altLang="ja-JP" sz="2800" dirty="0"/>
              <a:t>Hostile</a:t>
            </a:r>
            <a:r>
              <a:rPr lang="ja-JP" altLang="en-US" sz="2800" dirty="0"/>
              <a:t>）／閉鎖環境（</a:t>
            </a:r>
            <a:r>
              <a:rPr lang="en-US" altLang="ja-JP" sz="2800" dirty="0"/>
              <a:t>Closed Environments</a:t>
            </a:r>
            <a:r>
              <a:rPr lang="ja-JP" altLang="en-US" sz="2800" dirty="0"/>
              <a:t>）」</a:t>
            </a:r>
            <a:br>
              <a:rPr lang="en-US" altLang="ja-JP" sz="2800" dirty="0"/>
            </a:br>
            <a:r>
              <a:rPr lang="ja-JP" altLang="en-US" dirty="0">
                <a:solidFill>
                  <a:schemeClr val="accent4">
                    <a:lumMod val="40000"/>
                    <a:lumOff val="60000"/>
                  </a:schemeClr>
                </a:solidFill>
              </a:rPr>
              <a:t>長期間にわたる船内環境の維持と有害な細菌やウイルスなどの繁殖の抑制</a:t>
            </a:r>
          </a:p>
          <a:p>
            <a:pPr marL="525780" indent="-457200" algn="l">
              <a:buFont typeface="+mj-lt"/>
              <a:buAutoNum type="arabicPeriod"/>
            </a:pPr>
            <a:r>
              <a:rPr lang="ja-JP" altLang="en-US" sz="2800" dirty="0"/>
              <a:t>「宇宙放射線（</a:t>
            </a:r>
            <a:r>
              <a:rPr lang="en-US" altLang="ja-JP" sz="2800" dirty="0"/>
              <a:t>Space Radiation</a:t>
            </a:r>
            <a:r>
              <a:rPr lang="ja-JP" altLang="en-US" sz="2800" dirty="0"/>
              <a:t>）」</a:t>
            </a:r>
            <a:br>
              <a:rPr lang="en-US" altLang="ja-JP" sz="2800" dirty="0"/>
            </a:br>
            <a:r>
              <a:rPr lang="ja-JP" altLang="en-US" dirty="0">
                <a:solidFill>
                  <a:schemeClr val="accent4">
                    <a:lumMod val="40000"/>
                    <a:lumOff val="60000"/>
                  </a:schemeClr>
                </a:solidFill>
              </a:rPr>
              <a:t>長期間宇宙放射線に曝されることによる影響</a:t>
            </a:r>
          </a:p>
          <a:p>
            <a:pPr marL="525780" indent="-457200" algn="l">
              <a:buFont typeface="+mj-lt"/>
              <a:buAutoNum type="arabicPeriod"/>
            </a:pPr>
            <a:r>
              <a:rPr lang="ja-JP" altLang="en-US" sz="2800" dirty="0"/>
              <a:t>「地球との距離（</a:t>
            </a:r>
            <a:r>
              <a:rPr lang="en-US" altLang="ja-JP" sz="2800" dirty="0"/>
              <a:t>Distance from Earth</a:t>
            </a:r>
            <a:r>
              <a:rPr lang="ja-JP" altLang="en-US" sz="2800" dirty="0"/>
              <a:t>）」</a:t>
            </a:r>
            <a:br>
              <a:rPr lang="en-US" altLang="ja-JP" sz="2800" dirty="0"/>
            </a:br>
            <a:r>
              <a:rPr lang="ja-JP" altLang="en-US" dirty="0">
                <a:solidFill>
                  <a:schemeClr val="accent4">
                    <a:lumMod val="40000"/>
                    <a:lumOff val="60000"/>
                  </a:schemeClr>
                </a:solidFill>
              </a:rPr>
              <a:t>長期間地球との行き来が難しい環境で生活するための、食料や物資などの生産循環の実現</a:t>
            </a:r>
            <a:endParaRPr kumimoji="1" lang="ja-JP" altLang="en-US" dirty="0">
              <a:solidFill>
                <a:schemeClr val="accent4">
                  <a:lumMod val="40000"/>
                  <a:lumOff val="60000"/>
                </a:schemeClr>
              </a:solidFill>
            </a:endParaRPr>
          </a:p>
        </p:txBody>
      </p:sp>
      <p:sp>
        <p:nvSpPr>
          <p:cNvPr id="4" name="日付プレースホルダー 3">
            <a:extLst>
              <a:ext uri="{FF2B5EF4-FFF2-40B4-BE49-F238E27FC236}">
                <a16:creationId xmlns:a16="http://schemas.microsoft.com/office/drawing/2014/main" id="{476AF734-F458-4C14-83E9-835931EF96E3}"/>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734170AA-D2AE-4ABD-8CCF-844810362BEE}"/>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89F54957-197F-47ED-92FF-475FF92EB60A}"/>
              </a:ext>
            </a:extLst>
          </p:cNvPr>
          <p:cNvSpPr>
            <a:spLocks noGrp="1"/>
          </p:cNvSpPr>
          <p:nvPr>
            <p:ph type="sldNum" sz="quarter" idx="12"/>
          </p:nvPr>
        </p:nvSpPr>
        <p:spPr/>
        <p:txBody>
          <a:bodyPr/>
          <a:lstStyle/>
          <a:p>
            <a:fld id="{1AD93096-5B34-4342-9326-69289CEAE4C2}" type="slidenum">
              <a:rPr lang="en-US" altLang="ja-JP" smtClean="0"/>
              <a:pPr/>
              <a:t>40</a:t>
            </a:fld>
            <a:endParaRPr lang="ja-JP" altLang="en-US" dirty="0"/>
          </a:p>
        </p:txBody>
      </p:sp>
    </p:spTree>
    <p:extLst>
      <p:ext uri="{BB962C8B-B14F-4D97-AF65-F5344CB8AC3E}">
        <p14:creationId xmlns:p14="http://schemas.microsoft.com/office/powerpoint/2010/main" val="3376997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618AFD-9235-496A-B69B-EDFE7C4AD8E3}"/>
              </a:ext>
            </a:extLst>
          </p:cNvPr>
          <p:cNvSpPr>
            <a:spLocks noGrp="1"/>
          </p:cNvSpPr>
          <p:nvPr>
            <p:ph type="title"/>
          </p:nvPr>
        </p:nvSpPr>
        <p:spPr/>
        <p:txBody>
          <a:bodyPr/>
          <a:lstStyle/>
          <a:p>
            <a:r>
              <a:rPr kumimoji="1" lang="en-US" altLang="ja-JP" dirty="0"/>
              <a:t>JAXA</a:t>
            </a:r>
            <a:r>
              <a:rPr kumimoji="1" lang="ja-JP" altLang="en-US" dirty="0"/>
              <a:t>によるギャップ分析</a:t>
            </a:r>
            <a:r>
              <a:rPr kumimoji="1" lang="en-US" altLang="ja-JP" sz="2000" dirty="0"/>
              <a:t>(</a:t>
            </a:r>
            <a:r>
              <a:rPr kumimoji="1" lang="ja-JP" altLang="en-US" sz="2000" dirty="0"/>
              <a:t>第</a:t>
            </a:r>
            <a:r>
              <a:rPr kumimoji="1" lang="en-US" altLang="ja-JP" sz="2000" dirty="0"/>
              <a:t>2</a:t>
            </a:r>
            <a:r>
              <a:rPr kumimoji="1" lang="ja-JP" altLang="en-US" sz="2000" dirty="0"/>
              <a:t>版・</a:t>
            </a:r>
            <a:r>
              <a:rPr kumimoji="1" lang="en-US" altLang="ja-JP" sz="2000" dirty="0"/>
              <a:t>2020</a:t>
            </a:r>
            <a:r>
              <a:rPr kumimoji="1" lang="ja-JP" altLang="en-US" sz="2000" dirty="0"/>
              <a:t>年</a:t>
            </a:r>
            <a:r>
              <a:rPr kumimoji="1" lang="en-US" altLang="ja-JP" sz="2000" dirty="0"/>
              <a:t>7</a:t>
            </a:r>
            <a:r>
              <a:rPr kumimoji="1" lang="ja-JP" altLang="en-US" sz="2000" dirty="0"/>
              <a:t>月</a:t>
            </a:r>
            <a:r>
              <a:rPr kumimoji="1" lang="en-US" altLang="ja-JP" sz="2000" dirty="0"/>
              <a:t>)</a:t>
            </a:r>
            <a:endParaRPr kumimoji="1" lang="ja-JP" altLang="en-US" sz="2000" dirty="0"/>
          </a:p>
        </p:txBody>
      </p:sp>
      <p:sp>
        <p:nvSpPr>
          <p:cNvPr id="3" name="コンテンツ プレースホルダー 2">
            <a:extLst>
              <a:ext uri="{FF2B5EF4-FFF2-40B4-BE49-F238E27FC236}">
                <a16:creationId xmlns:a16="http://schemas.microsoft.com/office/drawing/2014/main" id="{310CFE7E-0271-4DE4-8FF5-8153A46E1EE5}"/>
              </a:ext>
            </a:extLst>
          </p:cNvPr>
          <p:cNvSpPr>
            <a:spLocks noGrp="1"/>
          </p:cNvSpPr>
          <p:nvPr>
            <p:ph idx="1"/>
          </p:nvPr>
        </p:nvSpPr>
        <p:spPr/>
        <p:txBody>
          <a:bodyPr/>
          <a:lstStyle/>
          <a:p>
            <a:pPr algn="l"/>
            <a:r>
              <a:rPr kumimoji="1" lang="ja-JP" altLang="en-US" sz="2400" dirty="0"/>
              <a:t>現在の国際宇宙ステーション（</a:t>
            </a:r>
            <a:r>
              <a:rPr kumimoji="1" lang="en-US" altLang="ja-JP" sz="2400" dirty="0"/>
              <a:t>ISS</a:t>
            </a:r>
            <a:r>
              <a:rPr kumimoji="1" lang="ja-JP" altLang="en-US" sz="2400" dirty="0"/>
              <a:t>）で行っている健康管理運用と比較し、将来有人探査活動では技術的に足りないと思われる課題→ギャップ分析</a:t>
            </a:r>
            <a:endParaRPr kumimoji="1" lang="en-US" altLang="ja-JP" sz="2400" dirty="0"/>
          </a:p>
          <a:p>
            <a:pPr algn="l"/>
            <a:r>
              <a:rPr lang="ja-JP" altLang="en-US" sz="2400" dirty="0"/>
              <a:t>環境リスク因子</a:t>
            </a:r>
            <a:endParaRPr lang="en-US" altLang="ja-JP" sz="2400" dirty="0"/>
          </a:p>
          <a:p>
            <a:pPr lvl="1" algn="l"/>
            <a:r>
              <a:rPr kumimoji="1" lang="ja-JP" altLang="en-US" sz="2000" dirty="0"/>
              <a:t>微小重力</a:t>
            </a:r>
            <a:endParaRPr kumimoji="1" lang="en-US" altLang="ja-JP" sz="2000" dirty="0"/>
          </a:p>
          <a:p>
            <a:pPr lvl="2" algn="l"/>
            <a:r>
              <a:rPr kumimoji="1" lang="ja-JP" altLang="en-US" dirty="0">
                <a:solidFill>
                  <a:schemeClr val="accent2"/>
                </a:solidFill>
              </a:rPr>
              <a:t>微小重力・重力環境変化</a:t>
            </a:r>
            <a:endParaRPr kumimoji="1" lang="en-US" altLang="ja-JP" dirty="0">
              <a:solidFill>
                <a:schemeClr val="accent2"/>
              </a:solidFill>
            </a:endParaRPr>
          </a:p>
          <a:p>
            <a:pPr lvl="1" algn="l"/>
            <a:r>
              <a:rPr lang="ja-JP" altLang="en-US" sz="2000" dirty="0"/>
              <a:t>放射線</a:t>
            </a:r>
            <a:endParaRPr lang="en-US" altLang="ja-JP" sz="2000" dirty="0"/>
          </a:p>
          <a:p>
            <a:pPr lvl="2" algn="l"/>
            <a:r>
              <a:rPr lang="ja-JP" altLang="en-US" dirty="0">
                <a:solidFill>
                  <a:schemeClr val="accent2"/>
                </a:solidFill>
              </a:rPr>
              <a:t>放射線・微生物の変化</a:t>
            </a:r>
            <a:endParaRPr lang="en-US" altLang="ja-JP" dirty="0">
              <a:solidFill>
                <a:schemeClr val="accent2"/>
              </a:solidFill>
            </a:endParaRPr>
          </a:p>
          <a:p>
            <a:pPr lvl="1" algn="l"/>
            <a:r>
              <a:rPr kumimoji="1" lang="ja-JP" altLang="en-US" sz="2000" dirty="0"/>
              <a:t>長期閉鎖</a:t>
            </a:r>
            <a:endParaRPr kumimoji="1" lang="en-US" altLang="ja-JP" sz="2000" dirty="0"/>
          </a:p>
          <a:p>
            <a:pPr lvl="2" algn="l"/>
            <a:r>
              <a:rPr kumimoji="1" lang="ja-JP" altLang="en-US" dirty="0">
                <a:solidFill>
                  <a:schemeClr val="accent2"/>
                </a:solidFill>
              </a:rPr>
              <a:t>閉鎖・空気質悪化・環境悪化・悪臭</a:t>
            </a:r>
            <a:endParaRPr kumimoji="1" lang="en-US" altLang="ja-JP" dirty="0">
              <a:solidFill>
                <a:schemeClr val="accent2"/>
              </a:solidFill>
            </a:endParaRPr>
          </a:p>
          <a:p>
            <a:pPr lvl="1" algn="l"/>
            <a:r>
              <a:rPr lang="ja-JP" altLang="en-US" sz="2000" dirty="0"/>
              <a:t>粉塵</a:t>
            </a:r>
            <a:endParaRPr lang="en-US" altLang="ja-JP" sz="2000" dirty="0"/>
          </a:p>
          <a:p>
            <a:pPr lvl="1" algn="l"/>
            <a:r>
              <a:rPr kumimoji="1" lang="ja-JP" altLang="en-US" sz="2000" dirty="0"/>
              <a:t>地球からの距離</a:t>
            </a:r>
            <a:endParaRPr kumimoji="1" lang="en-US" altLang="ja-JP" sz="2000" dirty="0"/>
          </a:p>
          <a:p>
            <a:pPr lvl="2" algn="l"/>
            <a:r>
              <a:rPr lang="ja-JP" altLang="en-US" dirty="0">
                <a:solidFill>
                  <a:schemeClr val="accent2"/>
                </a:solidFill>
              </a:rPr>
              <a:t>超長期・無補給・通信遅延</a:t>
            </a:r>
            <a:endParaRPr kumimoji="1" lang="en-US" altLang="ja-JP" dirty="0">
              <a:solidFill>
                <a:schemeClr val="accent2"/>
              </a:solidFill>
            </a:endParaRPr>
          </a:p>
          <a:p>
            <a:pPr algn="l"/>
            <a:endParaRPr kumimoji="1" lang="ja-JP" altLang="en-US" dirty="0"/>
          </a:p>
        </p:txBody>
      </p:sp>
      <p:sp>
        <p:nvSpPr>
          <p:cNvPr id="4" name="日付プレースホルダー 3">
            <a:extLst>
              <a:ext uri="{FF2B5EF4-FFF2-40B4-BE49-F238E27FC236}">
                <a16:creationId xmlns:a16="http://schemas.microsoft.com/office/drawing/2014/main" id="{A4CF42E6-2938-48CC-9DA8-0FEBCF96848C}"/>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F09B6644-D509-4BA9-85FE-D94887760C8F}"/>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E3D07406-8BA1-42F2-8B33-92B1A7C2C915}"/>
              </a:ext>
            </a:extLst>
          </p:cNvPr>
          <p:cNvSpPr>
            <a:spLocks noGrp="1"/>
          </p:cNvSpPr>
          <p:nvPr>
            <p:ph type="sldNum" sz="quarter" idx="12"/>
          </p:nvPr>
        </p:nvSpPr>
        <p:spPr/>
        <p:txBody>
          <a:bodyPr/>
          <a:lstStyle/>
          <a:p>
            <a:fld id="{1AD93096-5B34-4342-9326-69289CEAE4C2}" type="slidenum">
              <a:rPr lang="en-US" altLang="ja-JP" smtClean="0"/>
              <a:pPr/>
              <a:t>41</a:t>
            </a:fld>
            <a:endParaRPr lang="ja-JP" altLang="en-US" dirty="0"/>
          </a:p>
        </p:txBody>
      </p:sp>
      <p:sp>
        <p:nvSpPr>
          <p:cNvPr id="7" name="正方形/長方形 6">
            <a:extLst>
              <a:ext uri="{FF2B5EF4-FFF2-40B4-BE49-F238E27FC236}">
                <a16:creationId xmlns:a16="http://schemas.microsoft.com/office/drawing/2014/main" id="{A194161D-AAE1-4E07-B6AC-3893101EBA00}"/>
              </a:ext>
            </a:extLst>
          </p:cNvPr>
          <p:cNvSpPr/>
          <p:nvPr/>
        </p:nvSpPr>
        <p:spPr>
          <a:xfrm>
            <a:off x="6023992" y="3468786"/>
            <a:ext cx="4968552" cy="17890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dirty="0"/>
              <a:t>リスクの大きさを分析し、</a:t>
            </a:r>
            <a:endParaRPr kumimoji="1" lang="en-US" altLang="ja-JP" sz="2400" dirty="0"/>
          </a:p>
          <a:p>
            <a:pPr algn="ctr"/>
            <a:r>
              <a:rPr kumimoji="1" lang="ja-JP" altLang="en-US" sz="2400" dirty="0"/>
              <a:t>取り組むべき課題を整理している</a:t>
            </a:r>
          </a:p>
        </p:txBody>
      </p:sp>
    </p:spTree>
    <p:extLst>
      <p:ext uri="{BB962C8B-B14F-4D97-AF65-F5344CB8AC3E}">
        <p14:creationId xmlns:p14="http://schemas.microsoft.com/office/powerpoint/2010/main" val="2823157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DD1339-FCB6-4EEB-97A5-2536B0246C9E}"/>
              </a:ext>
            </a:extLst>
          </p:cNvPr>
          <p:cNvSpPr>
            <a:spLocks noGrp="1"/>
          </p:cNvSpPr>
          <p:nvPr>
            <p:ph type="title"/>
          </p:nvPr>
        </p:nvSpPr>
        <p:spPr/>
        <p:txBody>
          <a:bodyPr/>
          <a:lstStyle/>
          <a:p>
            <a:r>
              <a:rPr lang="ja-JP" altLang="en-US" dirty="0"/>
              <a:t>さいごに</a:t>
            </a:r>
            <a:endParaRPr kumimoji="1" lang="ja-JP" altLang="en-US" dirty="0"/>
          </a:p>
        </p:txBody>
      </p:sp>
      <p:sp>
        <p:nvSpPr>
          <p:cNvPr id="3" name="テキスト プレースホルダー 2">
            <a:extLst>
              <a:ext uri="{FF2B5EF4-FFF2-40B4-BE49-F238E27FC236}">
                <a16:creationId xmlns:a16="http://schemas.microsoft.com/office/drawing/2014/main" id="{F7E3CF4D-5CEE-497F-BBAE-1809C5DCCD93}"/>
              </a:ext>
            </a:extLst>
          </p:cNvPr>
          <p:cNvSpPr>
            <a:spLocks noGrp="1"/>
          </p:cNvSpPr>
          <p:nvPr>
            <p:ph type="body" idx="1"/>
          </p:nvPr>
        </p:nvSpPr>
        <p:spPr/>
        <p:txBody>
          <a:bodyPr/>
          <a:lstStyle/>
          <a:p>
            <a:r>
              <a:rPr kumimoji="1" lang="ja-JP" altLang="en-US" dirty="0"/>
              <a:t>課題を解決するために、試行錯誤が続けられている</a:t>
            </a:r>
          </a:p>
        </p:txBody>
      </p:sp>
      <p:sp>
        <p:nvSpPr>
          <p:cNvPr id="4" name="日付プレースホルダー 3">
            <a:extLst>
              <a:ext uri="{FF2B5EF4-FFF2-40B4-BE49-F238E27FC236}">
                <a16:creationId xmlns:a16="http://schemas.microsoft.com/office/drawing/2014/main" id="{5C7A178B-C85F-4306-9D4B-42549F414389}"/>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9570E5E5-ECD1-4617-9319-420D39CD825A}"/>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3BAE25B4-33DD-4493-8EA3-6C1F2770334C}"/>
              </a:ext>
            </a:extLst>
          </p:cNvPr>
          <p:cNvSpPr>
            <a:spLocks noGrp="1"/>
          </p:cNvSpPr>
          <p:nvPr>
            <p:ph type="sldNum" sz="quarter" idx="12"/>
          </p:nvPr>
        </p:nvSpPr>
        <p:spPr/>
        <p:txBody>
          <a:bodyPr/>
          <a:lstStyle/>
          <a:p>
            <a:fld id="{1AD93096-5B34-4342-9326-69289CEAE4C2}" type="slidenum">
              <a:rPr lang="en-US" altLang="ja-JP" smtClean="0"/>
              <a:pPr/>
              <a:t>42</a:t>
            </a:fld>
            <a:endParaRPr lang="ja-JP" altLang="en-US" dirty="0"/>
          </a:p>
        </p:txBody>
      </p:sp>
    </p:spTree>
    <p:extLst>
      <p:ext uri="{BB962C8B-B14F-4D97-AF65-F5344CB8AC3E}">
        <p14:creationId xmlns:p14="http://schemas.microsoft.com/office/powerpoint/2010/main" val="4238269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9FD68E1-F87D-4E80-9F3C-63E4CC3E396D}"/>
              </a:ext>
            </a:extLst>
          </p:cNvPr>
          <p:cNvSpPr>
            <a:spLocks noGrp="1"/>
          </p:cNvSpPr>
          <p:nvPr>
            <p:ph type="title"/>
          </p:nvPr>
        </p:nvSpPr>
        <p:spPr/>
        <p:txBody>
          <a:bodyPr/>
          <a:lstStyle/>
          <a:p>
            <a:r>
              <a:rPr kumimoji="1" lang="ja-JP" altLang="en-US" dirty="0"/>
              <a:t>宇宙へ進出する試みの今後</a:t>
            </a:r>
          </a:p>
        </p:txBody>
      </p:sp>
      <p:sp>
        <p:nvSpPr>
          <p:cNvPr id="6" name="コンテンツ プレースホルダー 5">
            <a:extLst>
              <a:ext uri="{FF2B5EF4-FFF2-40B4-BE49-F238E27FC236}">
                <a16:creationId xmlns:a16="http://schemas.microsoft.com/office/drawing/2014/main" id="{535C025C-2B3C-4B26-847A-DEC6B2016E21}"/>
              </a:ext>
            </a:extLst>
          </p:cNvPr>
          <p:cNvSpPr>
            <a:spLocks noGrp="1"/>
          </p:cNvSpPr>
          <p:nvPr>
            <p:ph idx="1"/>
          </p:nvPr>
        </p:nvSpPr>
        <p:spPr/>
        <p:txBody>
          <a:bodyPr/>
          <a:lstStyle/>
          <a:p>
            <a:pPr algn="l"/>
            <a:r>
              <a:rPr lang="ja-JP" altLang="en-US" dirty="0"/>
              <a:t>アルテミス計画</a:t>
            </a:r>
            <a:endParaRPr lang="en-US" altLang="ja-JP" dirty="0"/>
          </a:p>
          <a:p>
            <a:pPr lvl="1" algn="l"/>
            <a:r>
              <a:rPr lang="en-US" altLang="ja-JP" dirty="0"/>
              <a:t>2024</a:t>
            </a:r>
            <a:r>
              <a:rPr lang="ja-JP" altLang="en-US" dirty="0"/>
              <a:t>年までに月へ人間を送る</a:t>
            </a:r>
            <a:endParaRPr lang="en-US" altLang="ja-JP" dirty="0"/>
          </a:p>
          <a:p>
            <a:pPr lvl="1" algn="l"/>
            <a:r>
              <a:rPr lang="ja-JP" altLang="en-US" dirty="0"/>
              <a:t>月面や火星へ向けた中継基地</a:t>
            </a:r>
            <a:r>
              <a:rPr lang="en-US" altLang="ja-JP" dirty="0"/>
              <a:t>…</a:t>
            </a:r>
            <a:r>
              <a:rPr lang="ja-JP" altLang="en-US" dirty="0"/>
              <a:t>月周回有人拠点：ゲートウェイ</a:t>
            </a:r>
          </a:p>
        </p:txBody>
      </p:sp>
      <p:sp>
        <p:nvSpPr>
          <p:cNvPr id="2" name="日付プレースホルダー 1">
            <a:extLst>
              <a:ext uri="{FF2B5EF4-FFF2-40B4-BE49-F238E27FC236}">
                <a16:creationId xmlns:a16="http://schemas.microsoft.com/office/drawing/2014/main" id="{469641D8-21BB-4810-820A-5F8386F48D98}"/>
              </a:ext>
            </a:extLst>
          </p:cNvPr>
          <p:cNvSpPr>
            <a:spLocks noGrp="1"/>
          </p:cNvSpPr>
          <p:nvPr>
            <p:ph type="dt" sz="half" idx="10"/>
          </p:nvPr>
        </p:nvSpPr>
        <p:spPr/>
        <p:txBody>
          <a:bodyPr/>
          <a:lstStyle/>
          <a:p>
            <a:r>
              <a:rPr lang="en-US" altLang="ja-JP"/>
              <a:t>2021/8/23</a:t>
            </a:r>
            <a:endParaRPr lang="ja-JP" altLang="en-US" dirty="0"/>
          </a:p>
        </p:txBody>
      </p:sp>
      <p:sp>
        <p:nvSpPr>
          <p:cNvPr id="3" name="フッター プレースホルダー 2">
            <a:extLst>
              <a:ext uri="{FF2B5EF4-FFF2-40B4-BE49-F238E27FC236}">
                <a16:creationId xmlns:a16="http://schemas.microsoft.com/office/drawing/2014/main" id="{C438E5A7-3D04-4CDE-85AA-680B4B9DA21A}"/>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4" name="スライド番号プレースホルダー 3">
            <a:extLst>
              <a:ext uri="{FF2B5EF4-FFF2-40B4-BE49-F238E27FC236}">
                <a16:creationId xmlns:a16="http://schemas.microsoft.com/office/drawing/2014/main" id="{1C911426-81F7-4B11-AE79-68F0134C8135}"/>
              </a:ext>
            </a:extLst>
          </p:cNvPr>
          <p:cNvSpPr>
            <a:spLocks noGrp="1"/>
          </p:cNvSpPr>
          <p:nvPr>
            <p:ph type="sldNum" sz="quarter" idx="12"/>
          </p:nvPr>
        </p:nvSpPr>
        <p:spPr/>
        <p:txBody>
          <a:bodyPr/>
          <a:lstStyle/>
          <a:p>
            <a:fld id="{1AD93096-5B34-4342-9326-69289CEAE4C2}" type="slidenum">
              <a:rPr lang="en-US" altLang="ja-JP" smtClean="0"/>
              <a:pPr/>
              <a:t>43</a:t>
            </a:fld>
            <a:endParaRPr lang="ja-JP" altLang="en-US" dirty="0"/>
          </a:p>
        </p:txBody>
      </p:sp>
      <p:pic>
        <p:nvPicPr>
          <p:cNvPr id="8" name="図 7">
            <a:extLst>
              <a:ext uri="{FF2B5EF4-FFF2-40B4-BE49-F238E27FC236}">
                <a16:creationId xmlns:a16="http://schemas.microsoft.com/office/drawing/2014/main" id="{E44F0992-0E87-4C34-83B9-F7FE1A748C04}"/>
              </a:ext>
            </a:extLst>
          </p:cNvPr>
          <p:cNvPicPr>
            <a:picLocks noChangeAspect="1"/>
          </p:cNvPicPr>
          <p:nvPr/>
        </p:nvPicPr>
        <p:blipFill rotWithShape="1">
          <a:blip r:embed="rId2"/>
          <a:srcRect t="1534"/>
          <a:stretch/>
        </p:blipFill>
        <p:spPr>
          <a:xfrm>
            <a:off x="0" y="2743643"/>
            <a:ext cx="12192000" cy="3364801"/>
          </a:xfrm>
          <a:prstGeom prst="rect">
            <a:avLst/>
          </a:prstGeom>
        </p:spPr>
      </p:pic>
      <p:sp>
        <p:nvSpPr>
          <p:cNvPr id="9" name="テキスト ボックス 8">
            <a:extLst>
              <a:ext uri="{FF2B5EF4-FFF2-40B4-BE49-F238E27FC236}">
                <a16:creationId xmlns:a16="http://schemas.microsoft.com/office/drawing/2014/main" id="{1D633EDB-6A26-4674-BF93-A3FF62CF76CC}"/>
              </a:ext>
            </a:extLst>
          </p:cNvPr>
          <p:cNvSpPr txBox="1"/>
          <p:nvPr/>
        </p:nvSpPr>
        <p:spPr>
          <a:xfrm>
            <a:off x="5807968" y="6172200"/>
            <a:ext cx="6282432" cy="369332"/>
          </a:xfrm>
          <a:prstGeom prst="rect">
            <a:avLst/>
          </a:prstGeom>
          <a:noFill/>
        </p:spPr>
        <p:txBody>
          <a:bodyPr wrap="square" rtlCol="0">
            <a:spAutoFit/>
          </a:bodyPr>
          <a:lstStyle/>
          <a:p>
            <a:r>
              <a:rPr kumimoji="1" lang="en-US" altLang="ja-JP" dirty="0"/>
              <a:t>JAXA</a:t>
            </a:r>
            <a:r>
              <a:rPr kumimoji="1" lang="ja-JP" altLang="en-US" dirty="0"/>
              <a:t>有人宇宙技術部門：国際宇宙探査の取り組み　より</a:t>
            </a:r>
          </a:p>
        </p:txBody>
      </p:sp>
    </p:spTree>
    <p:extLst>
      <p:ext uri="{BB962C8B-B14F-4D97-AF65-F5344CB8AC3E}">
        <p14:creationId xmlns:p14="http://schemas.microsoft.com/office/powerpoint/2010/main" val="381826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t>参考</a:t>
            </a:r>
            <a:r>
              <a:rPr lang="ja-JP" altLang="en-US" dirty="0">
                <a:solidFill>
                  <a:schemeClr val="tx1"/>
                </a:solidFill>
                <a:latin typeface="Meiryo UI" panose="020B0604030504040204" pitchFamily="50" charset="-128"/>
                <a:ea typeface="Meiryo UI" panose="020B0604030504040204" pitchFamily="50" charset="-128"/>
              </a:rPr>
              <a:t>文献</a:t>
            </a:r>
          </a:p>
        </p:txBody>
      </p:sp>
      <p:sp>
        <p:nvSpPr>
          <p:cNvPr id="3" name="コンテンツ プレースホルダー 2"/>
          <p:cNvSpPr>
            <a:spLocks noGrp="1"/>
          </p:cNvSpPr>
          <p:nvPr>
            <p:ph idx="1"/>
          </p:nvPr>
        </p:nvSpPr>
        <p:spPr/>
        <p:txBody>
          <a:bodyPr rtlCol="0">
            <a:normAutofit/>
          </a:bodyPr>
          <a:lstStyle/>
          <a:p>
            <a:pPr marL="525780" indent="-457200" algn="l">
              <a:buFont typeface="+mj-lt"/>
              <a:buAutoNum type="arabicPeriod"/>
            </a:pPr>
            <a:r>
              <a:rPr lang="ja-JP" altLang="en-US" sz="1800" dirty="0">
                <a:latin typeface="Meiryo UI" panose="020B0604030504040204" pitchFamily="50" charset="-128"/>
                <a:ea typeface="Meiryo UI" panose="020B0604030504040204" pitchFamily="50" charset="-128"/>
              </a:rPr>
              <a:t>名古屋市科学館　</a:t>
            </a:r>
            <a:r>
              <a:rPr lang="en-US" altLang="ja-JP" sz="1800" dirty="0">
                <a:hlinkClick r:id="rId3"/>
              </a:rPr>
              <a:t>http://www.ncsm.city.nagoya.jp/</a:t>
            </a:r>
            <a:endParaRPr lang="en-US" altLang="ja-JP" sz="1800" dirty="0">
              <a:latin typeface="Meiryo UI" panose="020B0604030504040204" pitchFamily="50" charset="-128"/>
              <a:ea typeface="Meiryo UI" panose="020B0604030504040204" pitchFamily="50" charset="-128"/>
            </a:endParaRPr>
          </a:p>
          <a:p>
            <a:pPr marL="525780" indent="-457200" algn="l">
              <a:buFont typeface="+mj-lt"/>
              <a:buAutoNum type="arabicPeriod"/>
            </a:pPr>
            <a:r>
              <a:rPr lang="ja-JP" altLang="en-US" sz="1800" dirty="0"/>
              <a:t>富山市科学博物館　</a:t>
            </a:r>
            <a:r>
              <a:rPr lang="en-US" altLang="ja-JP" sz="1800" dirty="0">
                <a:hlinkClick r:id="rId4"/>
              </a:rPr>
              <a:t>https://www.tsm.toyama.toyama.jp/</a:t>
            </a:r>
            <a:endParaRPr lang="en-US" altLang="ja-JP" sz="1800" dirty="0"/>
          </a:p>
          <a:p>
            <a:pPr marL="525780" indent="-457200" algn="l">
              <a:buFont typeface="+mj-lt"/>
              <a:buAutoNum type="arabicPeriod"/>
            </a:pPr>
            <a:r>
              <a:rPr lang="ja-JP" altLang="en-US" sz="1800" dirty="0"/>
              <a:t>現代ビジネス　ジェフ・ベゾスはなぜ宇宙を目指すのか？</a:t>
            </a:r>
            <a:r>
              <a:rPr lang="en-US" altLang="ja-JP" sz="1800" dirty="0"/>
              <a:t>(</a:t>
            </a:r>
            <a:r>
              <a:rPr lang="ja-JP" altLang="en-US" sz="1800" dirty="0"/>
              <a:t>東京理科大学スペースシステム創造研究センター</a:t>
            </a:r>
            <a:r>
              <a:rPr lang="en-US" altLang="ja-JP" sz="1800" dirty="0"/>
              <a:t>)</a:t>
            </a:r>
            <a:br>
              <a:rPr lang="en-US" altLang="ja-JP" sz="1800" dirty="0"/>
            </a:br>
            <a:r>
              <a:rPr lang="en-US" altLang="ja-JP" sz="1800" dirty="0">
                <a:hlinkClick r:id="rId5"/>
              </a:rPr>
              <a:t>https://gendai.ismedia.jp/articles/-/85828</a:t>
            </a:r>
            <a:endParaRPr lang="en-US" altLang="ja-JP" sz="1800" dirty="0"/>
          </a:p>
          <a:p>
            <a:pPr marL="525780" indent="-457200" algn="l">
              <a:buFont typeface="+mj-lt"/>
              <a:buAutoNum type="arabicPeriod"/>
            </a:pPr>
            <a:r>
              <a:rPr lang="ja-JP" altLang="en-US" sz="1800" dirty="0"/>
              <a:t>日本生活習慣病予防学会　生活習慣病とその予防</a:t>
            </a:r>
            <a:br>
              <a:rPr lang="en-US" altLang="ja-JP" sz="1800" dirty="0"/>
            </a:br>
            <a:r>
              <a:rPr lang="en-US" altLang="ja-JP" sz="1800" dirty="0">
                <a:hlinkClick r:id="rId6"/>
              </a:rPr>
              <a:t>http://www.seikatsusyukanbyo.com/prevention/isolation.php</a:t>
            </a:r>
            <a:endParaRPr lang="en-US" altLang="ja-JP" sz="1800" dirty="0"/>
          </a:p>
          <a:p>
            <a:pPr marL="525780" indent="-457200" algn="l">
              <a:buFont typeface="+mj-lt"/>
              <a:buAutoNum type="arabicPeriod"/>
            </a:pPr>
            <a:r>
              <a:rPr lang="en-US" altLang="ja-JP" sz="1800" dirty="0"/>
              <a:t>『</a:t>
            </a:r>
            <a:r>
              <a:rPr lang="ja-JP" altLang="en-US" sz="1800" dirty="0"/>
              <a:t>太陽系と惑星　シリーズ現代の天文学第</a:t>
            </a:r>
            <a:r>
              <a:rPr lang="en-US" altLang="ja-JP" sz="1800" dirty="0"/>
              <a:t>9</a:t>
            </a:r>
            <a:r>
              <a:rPr lang="ja-JP" altLang="en-US" sz="1800" dirty="0"/>
              <a:t>巻</a:t>
            </a:r>
            <a:r>
              <a:rPr lang="en-US" altLang="ja-JP" sz="1800" dirty="0"/>
              <a:t>』</a:t>
            </a:r>
            <a:br>
              <a:rPr lang="en-US" altLang="ja-JP" sz="1800" dirty="0"/>
            </a:br>
            <a:r>
              <a:rPr lang="en-US" altLang="ja-JP" sz="1800" dirty="0"/>
              <a:t>2008</a:t>
            </a:r>
            <a:r>
              <a:rPr lang="ja-JP" altLang="en-US" sz="1800" dirty="0"/>
              <a:t>年</a:t>
            </a:r>
            <a:r>
              <a:rPr lang="en-US" altLang="ja-JP" sz="1800" dirty="0"/>
              <a:t>2</a:t>
            </a:r>
            <a:r>
              <a:rPr lang="ja-JP" altLang="en-US" sz="1800" dirty="0"/>
              <a:t>月</a:t>
            </a:r>
            <a:r>
              <a:rPr lang="en-US" altLang="ja-JP" sz="1800" dirty="0"/>
              <a:t>25</a:t>
            </a:r>
            <a:r>
              <a:rPr lang="ja-JP" altLang="en-US" sz="1800" dirty="0"/>
              <a:t>日第１版第１刷発行</a:t>
            </a:r>
            <a:br>
              <a:rPr lang="en-US" altLang="ja-JP" sz="1800" dirty="0"/>
            </a:br>
            <a:r>
              <a:rPr lang="ja-JP" altLang="en-US" sz="1800" dirty="0"/>
              <a:t>編者：渡部潤一・井田茂・佐々木晶　</a:t>
            </a:r>
            <a:r>
              <a:rPr lang="en-US" altLang="ja-JP" sz="1800" dirty="0"/>
              <a:t>/</a:t>
            </a:r>
            <a:r>
              <a:rPr lang="ja-JP" altLang="en-US" sz="1800" dirty="0"/>
              <a:t>　発行者：林克行　</a:t>
            </a:r>
            <a:r>
              <a:rPr lang="en-US" altLang="ja-JP" sz="1800" dirty="0"/>
              <a:t>/</a:t>
            </a:r>
            <a:r>
              <a:rPr lang="ja-JP" altLang="en-US" sz="1800" dirty="0"/>
              <a:t>　発行所：株式会社日本評論社</a:t>
            </a:r>
          </a:p>
          <a:p>
            <a:pPr marL="525780" indent="-457200" algn="l">
              <a:buFont typeface="+mj-lt"/>
              <a:buAutoNum type="arabicPeriod"/>
            </a:pPr>
            <a:r>
              <a:rPr lang="en-US" altLang="ja-JP" sz="1800" dirty="0"/>
              <a:t>BLUE BACKS</a:t>
            </a:r>
            <a:r>
              <a:rPr lang="ja-JP" altLang="en-US" sz="1800" dirty="0"/>
              <a:t>　</a:t>
            </a:r>
            <a:r>
              <a:rPr lang="en-US" altLang="ja-JP" sz="1800" dirty="0"/>
              <a:t>『</a:t>
            </a:r>
            <a:r>
              <a:rPr lang="ja-JP" altLang="en-US" sz="1800" dirty="0"/>
              <a:t>生物は重力が進化させた </a:t>
            </a:r>
            <a:r>
              <a:rPr lang="ja-JP" altLang="en-US" sz="1100" dirty="0"/>
              <a:t>実験で検証された新しい進化の法則</a:t>
            </a:r>
            <a:r>
              <a:rPr lang="en-US" altLang="ja-JP" sz="1800" dirty="0"/>
              <a:t>』</a:t>
            </a:r>
            <a:br>
              <a:rPr lang="en-US" altLang="ja-JP" sz="1800" dirty="0"/>
            </a:br>
            <a:r>
              <a:rPr lang="en-US" altLang="ja-JP" sz="1800" dirty="0"/>
              <a:t>1997</a:t>
            </a:r>
            <a:r>
              <a:rPr lang="ja-JP" altLang="en-US" sz="1800" dirty="0"/>
              <a:t>年</a:t>
            </a:r>
            <a:r>
              <a:rPr lang="en-US" altLang="ja-JP" sz="1800" dirty="0"/>
              <a:t>12</a:t>
            </a:r>
            <a:r>
              <a:rPr lang="ja-JP" altLang="en-US" sz="1800" dirty="0"/>
              <a:t>月</a:t>
            </a:r>
            <a:r>
              <a:rPr lang="en-US" altLang="ja-JP" sz="1800" dirty="0"/>
              <a:t>20</a:t>
            </a:r>
            <a:r>
              <a:rPr lang="ja-JP" altLang="en-US" sz="1800" dirty="0"/>
              <a:t>日第</a:t>
            </a:r>
            <a:r>
              <a:rPr lang="en-US" altLang="ja-JP" sz="1800" dirty="0"/>
              <a:t>1</a:t>
            </a:r>
            <a:r>
              <a:rPr lang="ja-JP" altLang="en-US" sz="1800" dirty="0"/>
              <a:t>刷発行</a:t>
            </a:r>
            <a:br>
              <a:rPr lang="en-US" altLang="ja-JP" sz="1800" dirty="0"/>
            </a:br>
            <a:r>
              <a:rPr lang="ja-JP" altLang="en-US" sz="1800" dirty="0"/>
              <a:t>著者：西原克成　</a:t>
            </a:r>
            <a:r>
              <a:rPr lang="en-US" altLang="ja-JP" sz="1800" dirty="0"/>
              <a:t>/</a:t>
            </a:r>
            <a:r>
              <a:rPr lang="ja-JP" altLang="en-US" sz="1800" dirty="0"/>
              <a:t>　発行者：野間佐和子　</a:t>
            </a:r>
            <a:r>
              <a:rPr lang="en-US" altLang="ja-JP" sz="1800" dirty="0"/>
              <a:t>/</a:t>
            </a:r>
            <a:r>
              <a:rPr lang="ja-JP" altLang="en-US" sz="1800" dirty="0"/>
              <a:t>　発行所：株式会社講談社</a:t>
            </a:r>
            <a:endParaRPr lang="en-US" altLang="ja-JP" sz="1800" dirty="0"/>
          </a:p>
          <a:p>
            <a:pPr marL="525780" indent="-457200" algn="l">
              <a:buFont typeface="+mj-lt"/>
              <a:buAutoNum type="arabicPeriod"/>
            </a:pPr>
            <a:r>
              <a:rPr lang="en-US" altLang="ja-JP" sz="1800" dirty="0"/>
              <a:t>『</a:t>
            </a:r>
            <a:r>
              <a:rPr lang="ja-JP" altLang="en-US" sz="1800" dirty="0"/>
              <a:t>宇宙の謎に迫れ！　探査機・観測機器</a:t>
            </a:r>
            <a:r>
              <a:rPr lang="en-US" altLang="ja-JP" sz="1800" dirty="0"/>
              <a:t>61』</a:t>
            </a:r>
            <a:br>
              <a:rPr lang="en-US" altLang="ja-JP" sz="1800" dirty="0"/>
            </a:br>
            <a:r>
              <a:rPr lang="en-US" altLang="ja-JP" sz="1800" dirty="0"/>
              <a:t>2020</a:t>
            </a:r>
            <a:r>
              <a:rPr lang="ja-JP" altLang="en-US" sz="1800" dirty="0"/>
              <a:t>年</a:t>
            </a:r>
            <a:r>
              <a:rPr lang="en-US" altLang="ja-JP" sz="1800" dirty="0"/>
              <a:t>3</a:t>
            </a:r>
            <a:r>
              <a:rPr lang="ja-JP" altLang="en-US" sz="1800" dirty="0"/>
              <a:t>月</a:t>
            </a:r>
            <a:r>
              <a:rPr lang="en-US" altLang="ja-JP" sz="1800" dirty="0"/>
              <a:t>25</a:t>
            </a:r>
            <a:r>
              <a:rPr lang="ja-JP" altLang="en-US" sz="1800" dirty="0"/>
              <a:t>日初版発行　　著者：小谷太郎　</a:t>
            </a:r>
            <a:r>
              <a:rPr lang="en-US" altLang="ja-JP" sz="1800" dirty="0"/>
              <a:t>/</a:t>
            </a:r>
            <a:r>
              <a:rPr lang="ja-JP" altLang="en-US" sz="1800" dirty="0"/>
              <a:t>　発行者：内田真介　</a:t>
            </a:r>
            <a:r>
              <a:rPr lang="en-US" altLang="ja-JP" sz="1800" dirty="0"/>
              <a:t>/</a:t>
            </a:r>
            <a:r>
              <a:rPr lang="ja-JP" altLang="en-US" sz="1800" dirty="0"/>
              <a:t>　発行・販売：ベレ出版</a:t>
            </a:r>
            <a:endParaRPr lang="en-US" altLang="ja-JP" sz="1800" dirty="0"/>
          </a:p>
        </p:txBody>
      </p:sp>
      <p:sp>
        <p:nvSpPr>
          <p:cNvPr id="4" name="日付プレースホルダー 3">
            <a:extLst>
              <a:ext uri="{FF2B5EF4-FFF2-40B4-BE49-F238E27FC236}">
                <a16:creationId xmlns:a16="http://schemas.microsoft.com/office/drawing/2014/main" id="{F62A972E-2421-4107-8B86-07AAC6FF2FB2}"/>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A8DA1480-DA9A-44F0-A2D0-764C3ABEEFB8}"/>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D2815B37-2860-4A0B-847B-03C09C5BFDE2}"/>
              </a:ext>
            </a:extLst>
          </p:cNvPr>
          <p:cNvSpPr>
            <a:spLocks noGrp="1"/>
          </p:cNvSpPr>
          <p:nvPr>
            <p:ph type="sldNum" sz="quarter" idx="12"/>
          </p:nvPr>
        </p:nvSpPr>
        <p:spPr/>
        <p:txBody>
          <a:bodyPr/>
          <a:lstStyle/>
          <a:p>
            <a:fld id="{1AD93096-5B34-4342-9326-69289CEAE4C2}" type="slidenum">
              <a:rPr lang="en-US" altLang="ja-JP" smtClean="0"/>
              <a:pPr/>
              <a:t>44</a:t>
            </a:fld>
            <a:endParaRPr lang="ja-JP" altLang="en-US" dirty="0"/>
          </a:p>
        </p:txBody>
      </p:sp>
    </p:spTree>
    <p:extLst>
      <p:ext uri="{BB962C8B-B14F-4D97-AF65-F5344CB8AC3E}">
        <p14:creationId xmlns:p14="http://schemas.microsoft.com/office/powerpoint/2010/main" val="2540955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t>参考</a:t>
            </a:r>
            <a:r>
              <a:rPr lang="ja-JP" altLang="en-US" dirty="0">
                <a:solidFill>
                  <a:schemeClr val="tx1"/>
                </a:solidFill>
                <a:latin typeface="Meiryo UI" panose="020B0604030504040204" pitchFamily="50" charset="-128"/>
                <a:ea typeface="Meiryo UI" panose="020B0604030504040204" pitchFamily="50" charset="-128"/>
              </a:rPr>
              <a:t>文献</a:t>
            </a:r>
          </a:p>
        </p:txBody>
      </p:sp>
      <p:sp>
        <p:nvSpPr>
          <p:cNvPr id="3" name="コンテンツ プレースホルダー 2"/>
          <p:cNvSpPr>
            <a:spLocks noGrp="1"/>
          </p:cNvSpPr>
          <p:nvPr>
            <p:ph idx="1"/>
          </p:nvPr>
        </p:nvSpPr>
        <p:spPr/>
        <p:txBody>
          <a:bodyPr rtlCol="0">
            <a:normAutofit/>
          </a:bodyPr>
          <a:lstStyle/>
          <a:p>
            <a:pPr marL="525780" indent="-457200" algn="l">
              <a:buFont typeface="+mj-lt"/>
              <a:buAutoNum type="arabicPeriod" startAt="8"/>
            </a:pPr>
            <a:r>
              <a:rPr lang="ja-JP" altLang="en-US" sz="1800" dirty="0"/>
              <a:t>太陽系惑星　最新画像のすべて</a:t>
            </a:r>
            <a:br>
              <a:rPr lang="en-US" altLang="ja-JP" sz="1800" dirty="0"/>
            </a:br>
            <a:r>
              <a:rPr lang="en-US" altLang="ja-JP" sz="1800" dirty="0"/>
              <a:t>2009</a:t>
            </a:r>
            <a:r>
              <a:rPr lang="ja-JP" altLang="en-US" sz="1800" dirty="0"/>
              <a:t>年</a:t>
            </a:r>
            <a:r>
              <a:rPr lang="en-US" altLang="ja-JP" sz="1800" dirty="0"/>
              <a:t>6</a:t>
            </a:r>
            <a:r>
              <a:rPr lang="ja-JP" altLang="en-US" sz="1800" dirty="0"/>
              <a:t>月</a:t>
            </a:r>
            <a:r>
              <a:rPr lang="en-US" altLang="ja-JP" sz="1800" dirty="0"/>
              <a:t>30</a:t>
            </a:r>
            <a:r>
              <a:rPr lang="ja-JP" altLang="en-US" sz="1800" dirty="0"/>
              <a:t>日</a:t>
            </a:r>
            <a:r>
              <a:rPr lang="en-US" altLang="ja-JP" sz="1800" dirty="0"/>
              <a:t>3</a:t>
            </a:r>
            <a:r>
              <a:rPr lang="ja-JP" altLang="en-US" sz="1800" dirty="0"/>
              <a:t>刷発行</a:t>
            </a:r>
            <a:br>
              <a:rPr lang="en-US" altLang="ja-JP" sz="1800" dirty="0"/>
            </a:br>
            <a:r>
              <a:rPr lang="ja-JP" altLang="en-US" sz="1800" dirty="0"/>
              <a:t>著者：ジャイルズ・スパロウ　</a:t>
            </a:r>
            <a:r>
              <a:rPr lang="en-US" altLang="ja-JP" sz="1800" dirty="0"/>
              <a:t>/</a:t>
            </a:r>
            <a:r>
              <a:rPr lang="ja-JP" altLang="en-US" sz="1800" dirty="0"/>
              <a:t>　訳者：桃井緑美子　</a:t>
            </a:r>
            <a:r>
              <a:rPr lang="en-US" altLang="ja-JP" sz="1800" dirty="0"/>
              <a:t>/</a:t>
            </a:r>
            <a:r>
              <a:rPr lang="ja-JP" altLang="en-US" sz="1800" dirty="0"/>
              <a:t>　装幀：渋川育由　</a:t>
            </a:r>
            <a:r>
              <a:rPr lang="en-US" altLang="ja-JP" sz="1800" dirty="0"/>
              <a:t>/</a:t>
            </a:r>
            <a:r>
              <a:rPr lang="ja-JP" altLang="en-US" sz="1800" dirty="0"/>
              <a:t>　発行者：若森繁男</a:t>
            </a:r>
            <a:br>
              <a:rPr lang="en-US" altLang="ja-JP" sz="1800" dirty="0"/>
            </a:br>
            <a:r>
              <a:rPr lang="ja-JP" altLang="en-US" sz="1800" dirty="0"/>
              <a:t>発行所：河出書房新社</a:t>
            </a:r>
            <a:endParaRPr lang="en-US" altLang="ja-JP" sz="1800" dirty="0"/>
          </a:p>
          <a:p>
            <a:pPr marL="525780" indent="-457200" algn="l">
              <a:buFont typeface="+mj-lt"/>
              <a:buAutoNum type="arabicPeriod" startAt="8"/>
            </a:pPr>
            <a:r>
              <a:rPr lang="ja-JP" altLang="en-US" sz="1800" dirty="0"/>
              <a:t>共立スマートセレクション</a:t>
            </a:r>
            <a:r>
              <a:rPr lang="en-US" altLang="ja-JP" sz="1800" dirty="0"/>
              <a:t>2</a:t>
            </a:r>
            <a:r>
              <a:rPr lang="ja-JP" altLang="en-US" sz="1800" dirty="0"/>
              <a:t>　宇宙食ー人間は宇宙で何を食べてきたのか</a:t>
            </a:r>
            <a:br>
              <a:rPr lang="en-US" altLang="ja-JP" sz="1800" dirty="0"/>
            </a:br>
            <a:r>
              <a:rPr lang="en-US" altLang="ja-JP" sz="1800" dirty="0"/>
              <a:t>2015</a:t>
            </a:r>
            <a:r>
              <a:rPr lang="ja-JP" altLang="en-US" sz="1800" dirty="0"/>
              <a:t>年</a:t>
            </a:r>
            <a:r>
              <a:rPr lang="en-US" altLang="ja-JP" sz="1800" dirty="0"/>
              <a:t>11</a:t>
            </a:r>
            <a:r>
              <a:rPr lang="ja-JP" altLang="en-US" sz="1800" dirty="0"/>
              <a:t>月</a:t>
            </a:r>
            <a:r>
              <a:rPr lang="en-US" altLang="ja-JP" sz="1800" dirty="0"/>
              <a:t>10</a:t>
            </a:r>
            <a:r>
              <a:rPr lang="ja-JP" altLang="en-US" sz="1800" dirty="0"/>
              <a:t>日初版第</a:t>
            </a:r>
            <a:r>
              <a:rPr lang="en-US" altLang="ja-JP" sz="1800" dirty="0"/>
              <a:t>1</a:t>
            </a:r>
            <a:r>
              <a:rPr lang="ja-JP" altLang="en-US" sz="1800" dirty="0"/>
              <a:t>刷発行</a:t>
            </a:r>
            <a:br>
              <a:rPr lang="en-US" altLang="ja-JP" sz="1800" dirty="0"/>
            </a:br>
            <a:r>
              <a:rPr lang="ja-JP" altLang="en-US" sz="1800" dirty="0"/>
              <a:t>著者：田島眞　</a:t>
            </a:r>
            <a:r>
              <a:rPr lang="en-US" altLang="ja-JP" sz="1800" dirty="0"/>
              <a:t>/</a:t>
            </a:r>
            <a:r>
              <a:rPr lang="ja-JP" altLang="en-US" sz="1800" dirty="0"/>
              <a:t>　コーディネーター：西成勝好　</a:t>
            </a:r>
            <a:r>
              <a:rPr lang="en-US" altLang="ja-JP" sz="1800" dirty="0"/>
              <a:t>/</a:t>
            </a:r>
            <a:r>
              <a:rPr lang="ja-JP" altLang="en-US" sz="1800" dirty="0"/>
              <a:t>　発行者：南條光章</a:t>
            </a:r>
            <a:br>
              <a:rPr lang="en-US" altLang="ja-JP" sz="1800" dirty="0"/>
            </a:br>
            <a:r>
              <a:rPr lang="ja-JP" altLang="en-US" sz="1800" dirty="0"/>
              <a:t>発行所：共立出版株式会社</a:t>
            </a:r>
            <a:endParaRPr lang="en-US" altLang="ja-JP" sz="1800" dirty="0"/>
          </a:p>
          <a:p>
            <a:pPr marL="525780" indent="-457200" algn="l">
              <a:buFont typeface="+mj-lt"/>
              <a:buAutoNum type="arabicPeriod" startAt="8"/>
            </a:pPr>
            <a:r>
              <a:rPr lang="en-US" altLang="ja-JP" sz="1800" dirty="0"/>
              <a:t>BLUE BACKS</a:t>
            </a:r>
            <a:r>
              <a:rPr lang="ja-JP" altLang="en-US" sz="1800" dirty="0"/>
              <a:t>　</a:t>
            </a:r>
            <a:r>
              <a:rPr lang="en-US" altLang="ja-JP" sz="1800" dirty="0"/>
              <a:t>『</a:t>
            </a:r>
            <a:r>
              <a:rPr lang="ja-JP" altLang="en-US" sz="1800" dirty="0"/>
              <a:t>地球と生命の起源 </a:t>
            </a:r>
            <a:r>
              <a:rPr lang="ja-JP" altLang="en-US" sz="1100" dirty="0"/>
              <a:t>火星にはなぜ生命が生まれなかったのか</a:t>
            </a:r>
            <a:r>
              <a:rPr lang="en-US" altLang="ja-JP" sz="1800" dirty="0"/>
              <a:t>』</a:t>
            </a:r>
            <a:br>
              <a:rPr lang="en-US" altLang="ja-JP" sz="1800" dirty="0"/>
            </a:br>
            <a:r>
              <a:rPr lang="en-US" altLang="ja-JP" sz="1800" dirty="0"/>
              <a:t>1999</a:t>
            </a:r>
            <a:r>
              <a:rPr lang="ja-JP" altLang="en-US" sz="1800" dirty="0"/>
              <a:t>年</a:t>
            </a:r>
            <a:r>
              <a:rPr lang="en-US" altLang="ja-JP" sz="1800" dirty="0"/>
              <a:t>3</a:t>
            </a:r>
            <a:r>
              <a:rPr lang="ja-JP" altLang="en-US" sz="1800" dirty="0"/>
              <a:t>月</a:t>
            </a:r>
            <a:r>
              <a:rPr lang="en-US" altLang="ja-JP" sz="1800" dirty="0"/>
              <a:t>20</a:t>
            </a:r>
            <a:r>
              <a:rPr lang="ja-JP" altLang="en-US" sz="1800" dirty="0"/>
              <a:t>日第</a:t>
            </a:r>
            <a:r>
              <a:rPr lang="en-US" altLang="ja-JP" sz="1800" dirty="0"/>
              <a:t>1</a:t>
            </a:r>
            <a:r>
              <a:rPr lang="ja-JP" altLang="en-US" sz="1800" dirty="0"/>
              <a:t>刷発行</a:t>
            </a:r>
            <a:br>
              <a:rPr lang="en-US" altLang="ja-JP" sz="1800" dirty="0"/>
            </a:br>
            <a:r>
              <a:rPr lang="ja-JP" altLang="en-US" sz="1800" dirty="0"/>
              <a:t>著者：酒井均　</a:t>
            </a:r>
            <a:r>
              <a:rPr lang="en-US" altLang="ja-JP" sz="1800" dirty="0"/>
              <a:t>/</a:t>
            </a:r>
            <a:r>
              <a:rPr lang="ja-JP" altLang="en-US" sz="1800" dirty="0"/>
              <a:t>　発行者：野間佐和子　</a:t>
            </a:r>
            <a:r>
              <a:rPr lang="en-US" altLang="ja-JP" sz="1800" dirty="0"/>
              <a:t>/</a:t>
            </a:r>
            <a:r>
              <a:rPr lang="ja-JP" altLang="en-US" sz="1800" dirty="0"/>
              <a:t>　発行所：株式会社講談社</a:t>
            </a:r>
            <a:endParaRPr lang="en-US" altLang="ja-JP" sz="1800" dirty="0"/>
          </a:p>
          <a:p>
            <a:pPr marL="525780" indent="-457200" algn="l">
              <a:buFont typeface="+mj-lt"/>
              <a:buAutoNum type="arabicPeriod" startAt="8"/>
            </a:pPr>
            <a:r>
              <a:rPr lang="en-US" altLang="ja-JP" sz="1800" dirty="0"/>
              <a:t>BLUE BACKS</a:t>
            </a:r>
            <a:r>
              <a:rPr lang="ja-JP" altLang="en-US" sz="1800" dirty="0"/>
              <a:t>　</a:t>
            </a:r>
            <a:r>
              <a:rPr lang="en-US" altLang="ja-JP" sz="1800" dirty="0"/>
              <a:t>『</a:t>
            </a:r>
            <a:r>
              <a:rPr lang="ja-JP" altLang="en-US" sz="1800" dirty="0"/>
              <a:t>スペース・コロニー　宇宙で暮らす方法</a:t>
            </a:r>
            <a:r>
              <a:rPr lang="en-US" altLang="ja-JP" sz="1800" dirty="0"/>
              <a:t>』</a:t>
            </a:r>
            <a:br>
              <a:rPr lang="en-US" altLang="ja-JP" sz="1800" dirty="0"/>
            </a:br>
            <a:r>
              <a:rPr lang="en-US" altLang="ja-JP" sz="1800" dirty="0"/>
              <a:t>2021</a:t>
            </a:r>
            <a:r>
              <a:rPr lang="ja-JP" altLang="en-US" sz="1800" dirty="0"/>
              <a:t>年</a:t>
            </a:r>
            <a:r>
              <a:rPr lang="en-US" altLang="ja-JP" sz="1800" dirty="0"/>
              <a:t>5</a:t>
            </a:r>
            <a:r>
              <a:rPr lang="ja-JP" altLang="en-US" sz="1800" dirty="0"/>
              <a:t>月</a:t>
            </a:r>
            <a:r>
              <a:rPr lang="en-US" altLang="ja-JP" sz="1800" dirty="0"/>
              <a:t>20</a:t>
            </a:r>
            <a:r>
              <a:rPr lang="ja-JP" altLang="en-US" sz="1800" dirty="0"/>
              <a:t>日第</a:t>
            </a:r>
            <a:r>
              <a:rPr lang="en-US" altLang="ja-JP" sz="1800" dirty="0"/>
              <a:t>1</a:t>
            </a:r>
            <a:r>
              <a:rPr lang="ja-JP" altLang="en-US" sz="1800" dirty="0"/>
              <a:t>刷発行</a:t>
            </a:r>
            <a:br>
              <a:rPr lang="en-US" altLang="ja-JP" sz="1800" dirty="0"/>
            </a:br>
            <a:r>
              <a:rPr lang="ja-JP" altLang="en-US" sz="1800" dirty="0"/>
              <a:t>著者：向井千秋・東京理科大学スペース・コロニー研究センター　</a:t>
            </a:r>
            <a:r>
              <a:rPr lang="en-US" altLang="ja-JP" sz="1800" dirty="0"/>
              <a:t>/</a:t>
            </a:r>
            <a:r>
              <a:rPr lang="ja-JP" altLang="en-US" sz="1800" dirty="0"/>
              <a:t>　発行者：鈴木章一</a:t>
            </a:r>
            <a:br>
              <a:rPr lang="en-US" altLang="ja-JP" sz="1800" dirty="0"/>
            </a:br>
            <a:r>
              <a:rPr lang="ja-JP" altLang="en-US" sz="1800" dirty="0"/>
              <a:t>発行所：株式会社講談社</a:t>
            </a:r>
            <a:endParaRPr lang="en-US" altLang="ja-JP" sz="1800" dirty="0"/>
          </a:p>
          <a:p>
            <a:pPr marL="525780" indent="-457200" algn="l">
              <a:buFont typeface="+mj-lt"/>
              <a:buAutoNum type="arabicPeriod" startAt="8"/>
            </a:pPr>
            <a:endParaRPr lang="en-US" altLang="ja-JP" sz="1800" dirty="0"/>
          </a:p>
          <a:p>
            <a:pPr marL="525780" indent="-457200" algn="l">
              <a:buFont typeface="+mj-lt"/>
              <a:buAutoNum type="arabicPeriod" startAt="8"/>
            </a:pPr>
            <a:endParaRPr lang="en-US" altLang="ja-JP" sz="1800" dirty="0"/>
          </a:p>
        </p:txBody>
      </p:sp>
      <p:sp>
        <p:nvSpPr>
          <p:cNvPr id="4" name="日付プレースホルダー 3">
            <a:extLst>
              <a:ext uri="{FF2B5EF4-FFF2-40B4-BE49-F238E27FC236}">
                <a16:creationId xmlns:a16="http://schemas.microsoft.com/office/drawing/2014/main" id="{F62A972E-2421-4107-8B86-07AAC6FF2FB2}"/>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A8DA1480-DA9A-44F0-A2D0-764C3ABEEFB8}"/>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D2815B37-2860-4A0B-847B-03C09C5BFDE2}"/>
              </a:ext>
            </a:extLst>
          </p:cNvPr>
          <p:cNvSpPr>
            <a:spLocks noGrp="1"/>
          </p:cNvSpPr>
          <p:nvPr>
            <p:ph type="sldNum" sz="quarter" idx="12"/>
          </p:nvPr>
        </p:nvSpPr>
        <p:spPr/>
        <p:txBody>
          <a:bodyPr/>
          <a:lstStyle/>
          <a:p>
            <a:fld id="{1AD93096-5B34-4342-9326-69289CEAE4C2}" type="slidenum">
              <a:rPr lang="en-US" altLang="ja-JP" smtClean="0"/>
              <a:pPr/>
              <a:t>45</a:t>
            </a:fld>
            <a:endParaRPr lang="ja-JP" altLang="en-US" dirty="0"/>
          </a:p>
        </p:txBody>
      </p:sp>
    </p:spTree>
    <p:extLst>
      <p:ext uri="{BB962C8B-B14F-4D97-AF65-F5344CB8AC3E}">
        <p14:creationId xmlns:p14="http://schemas.microsoft.com/office/powerpoint/2010/main" val="1720641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dirty="0"/>
              <a:t>参考</a:t>
            </a:r>
            <a:r>
              <a:rPr lang="ja-JP" altLang="en-US" dirty="0">
                <a:solidFill>
                  <a:schemeClr val="tx1"/>
                </a:solidFill>
                <a:latin typeface="Meiryo UI" panose="020B0604030504040204" pitchFamily="50" charset="-128"/>
                <a:ea typeface="Meiryo UI" panose="020B0604030504040204" pitchFamily="50" charset="-128"/>
              </a:rPr>
              <a:t>文献</a:t>
            </a:r>
          </a:p>
        </p:txBody>
      </p:sp>
      <p:sp>
        <p:nvSpPr>
          <p:cNvPr id="3" name="コンテンツ プレースホルダー 2"/>
          <p:cNvSpPr>
            <a:spLocks noGrp="1"/>
          </p:cNvSpPr>
          <p:nvPr>
            <p:ph idx="1"/>
          </p:nvPr>
        </p:nvSpPr>
        <p:spPr/>
        <p:txBody>
          <a:bodyPr rtlCol="0">
            <a:normAutofit/>
          </a:bodyPr>
          <a:lstStyle/>
          <a:p>
            <a:pPr marL="525780" indent="-457200" algn="l">
              <a:buFont typeface="+mj-lt"/>
              <a:buAutoNum type="arabicPeriod" startAt="12"/>
            </a:pPr>
            <a:r>
              <a:rPr lang="ja-JP" altLang="en-US" sz="1800" dirty="0"/>
              <a:t>火星の生命と大地</a:t>
            </a:r>
            <a:r>
              <a:rPr lang="en-US" altLang="ja-JP" sz="1800" dirty="0"/>
              <a:t>46</a:t>
            </a:r>
            <a:r>
              <a:rPr lang="ja-JP" altLang="en-US" sz="1800" dirty="0"/>
              <a:t>億年</a:t>
            </a:r>
            <a:br>
              <a:rPr lang="en-US" altLang="ja-JP" sz="1800" dirty="0"/>
            </a:br>
            <a:r>
              <a:rPr lang="en-US" altLang="ja-JP" sz="1800" dirty="0"/>
              <a:t>2008</a:t>
            </a:r>
            <a:r>
              <a:rPr lang="ja-JP" altLang="en-US" sz="1800" dirty="0"/>
              <a:t>年</a:t>
            </a:r>
            <a:r>
              <a:rPr lang="en-US" altLang="ja-JP" sz="1800" dirty="0"/>
              <a:t>12</a:t>
            </a:r>
            <a:r>
              <a:rPr lang="ja-JP" altLang="en-US" sz="1800" dirty="0"/>
              <a:t>月</a:t>
            </a:r>
            <a:r>
              <a:rPr lang="en-US" altLang="ja-JP" sz="1800" dirty="0"/>
              <a:t>10</a:t>
            </a:r>
            <a:r>
              <a:rPr lang="ja-JP" altLang="en-US" sz="1800" dirty="0"/>
              <a:t>日第</a:t>
            </a:r>
            <a:r>
              <a:rPr lang="en-US" altLang="ja-JP" sz="1800" dirty="0"/>
              <a:t>1</a:t>
            </a:r>
            <a:r>
              <a:rPr lang="ja-JP" altLang="en-US" sz="1800" dirty="0"/>
              <a:t>刷発行</a:t>
            </a:r>
            <a:br>
              <a:rPr lang="en-US" altLang="ja-JP" sz="1800" dirty="0"/>
            </a:br>
            <a:r>
              <a:rPr lang="ja-JP" altLang="en-US" sz="1800" dirty="0"/>
              <a:t>著者：丸山茂徳、ビック・ベーカー、ジェームズ・ドーム　</a:t>
            </a:r>
            <a:r>
              <a:rPr lang="en-US" altLang="ja-JP" sz="1800" dirty="0"/>
              <a:t>/</a:t>
            </a:r>
            <a:r>
              <a:rPr lang="ja-JP" altLang="en-US" sz="1800" dirty="0"/>
              <a:t>　発行者：中沢義彦</a:t>
            </a:r>
            <a:br>
              <a:rPr lang="en-US" altLang="ja-JP" sz="1800" dirty="0"/>
            </a:br>
            <a:r>
              <a:rPr lang="ja-JP" altLang="en-US" sz="1800" dirty="0"/>
              <a:t>発行所：株式会社講談社</a:t>
            </a:r>
            <a:endParaRPr lang="en-US" altLang="ja-JP" sz="1800" dirty="0"/>
          </a:p>
          <a:p>
            <a:pPr marL="525780" indent="-457200" algn="l">
              <a:buFont typeface="+mj-lt"/>
              <a:buAutoNum type="arabicPeriod" startAt="12"/>
            </a:pPr>
            <a:r>
              <a:rPr lang="ja-JP" altLang="en-US" sz="1800" dirty="0"/>
              <a:t>窒素酸化物 による大気汚染 と生体影響</a:t>
            </a:r>
            <a:br>
              <a:rPr lang="en-US" altLang="ja-JP" sz="1800" dirty="0"/>
            </a:br>
            <a:r>
              <a:rPr lang="ja-JP" altLang="en-US" sz="1800" dirty="0"/>
              <a:t>中島泰知、楠本繁子、織田肇　</a:t>
            </a:r>
            <a:r>
              <a:rPr lang="en-US" altLang="ja-JP" sz="1800" dirty="0"/>
              <a:t>(</a:t>
            </a:r>
            <a:r>
              <a:rPr lang="ja-JP" altLang="en-US" sz="1800" dirty="0"/>
              <a:t>大阪府立公衆衛生研究所 公害衛生室</a:t>
            </a:r>
            <a:r>
              <a:rPr lang="en-US" altLang="ja-JP" sz="1800" dirty="0"/>
              <a:t>)</a:t>
            </a:r>
            <a:br>
              <a:rPr lang="en-US" altLang="ja-JP" sz="1800" dirty="0"/>
            </a:br>
            <a:r>
              <a:rPr lang="zh-TW" altLang="en-US" sz="1800" dirty="0"/>
              <a:t>生活衛生 </a:t>
            </a:r>
            <a:r>
              <a:rPr lang="en-US" altLang="zh-TW" sz="1800" dirty="0"/>
              <a:t>17(2), 32-43, 1973</a:t>
            </a:r>
            <a:r>
              <a:rPr lang="ja-JP" altLang="en-US" sz="1800" dirty="0"/>
              <a:t>　</a:t>
            </a:r>
            <a:r>
              <a:rPr lang="zh-TW" altLang="en-US" sz="1800" dirty="0"/>
              <a:t>社団法人 大阪生活衛生協会</a:t>
            </a:r>
            <a:endParaRPr lang="en-US" altLang="zh-TW" sz="1800" dirty="0"/>
          </a:p>
          <a:p>
            <a:pPr marL="525780" indent="-457200" algn="l">
              <a:buFont typeface="+mj-lt"/>
              <a:buAutoNum type="arabicPeriod" startAt="12"/>
            </a:pPr>
            <a:r>
              <a:rPr lang="ja-JP" altLang="en-US" sz="1800" dirty="0"/>
              <a:t>遺伝子改変マウスを用いた宇宙放射線の影響の解析</a:t>
            </a:r>
            <a:br>
              <a:rPr lang="en-US" altLang="ja-JP" sz="1800" dirty="0"/>
            </a:br>
            <a:r>
              <a:rPr lang="ja-JP" altLang="en-US" sz="1800" dirty="0"/>
              <a:t>吉田佳世 </a:t>
            </a:r>
            <a:r>
              <a:rPr lang="en-US" altLang="ja-JP" sz="1800" dirty="0"/>
              <a:t>(</a:t>
            </a:r>
            <a:r>
              <a:rPr lang="ja-JP" altLang="en-US" sz="1800" dirty="0"/>
              <a:t>大阪市大・院医</a:t>
            </a:r>
            <a:r>
              <a:rPr lang="en-US" altLang="ja-JP" sz="1800" dirty="0"/>
              <a:t>)</a:t>
            </a:r>
            <a:r>
              <a:rPr lang="ja-JP" altLang="en-US" sz="1800" dirty="0"/>
              <a:t>、稲富裕光（</a:t>
            </a:r>
            <a:r>
              <a:rPr lang="en-US" altLang="ja-JP" sz="1800" dirty="0"/>
              <a:t>JAXA </a:t>
            </a:r>
            <a:r>
              <a:rPr lang="ja-JP" altLang="en-US" sz="1800" dirty="0"/>
              <a:t>宇宙科学研究所）、森田隆（大阪市大・院医</a:t>
            </a:r>
            <a:r>
              <a:rPr lang="en-US" altLang="ja-JP" sz="1800" dirty="0"/>
              <a:t>)</a:t>
            </a:r>
            <a:br>
              <a:rPr lang="en-US" altLang="ja-JP" sz="1800" dirty="0"/>
            </a:br>
            <a:r>
              <a:rPr lang="ja-JP" altLang="en-US" sz="1800" dirty="0"/>
              <a:t>宇宙環境利用シンポジウム 第</a:t>
            </a:r>
            <a:r>
              <a:rPr lang="en-US" altLang="ja-JP" sz="1800" dirty="0"/>
              <a:t>35</a:t>
            </a:r>
            <a:r>
              <a:rPr lang="ja-JP" altLang="en-US" sz="1800" dirty="0"/>
              <a:t>回： 令和二年度 </a:t>
            </a:r>
            <a:br>
              <a:rPr lang="en-US" altLang="ja-JP" sz="1800" dirty="0"/>
            </a:br>
            <a:r>
              <a:rPr lang="ja-JP" altLang="en-US" sz="1800" dirty="0"/>
              <a:t>宇宙航空研究開発機構宇宙科学研究所</a:t>
            </a:r>
            <a:r>
              <a:rPr lang="en-US" altLang="ja-JP" sz="1800" dirty="0"/>
              <a:t>(JAXA)(ISAS)</a:t>
            </a:r>
          </a:p>
          <a:p>
            <a:pPr marL="525780" indent="-457200" algn="l">
              <a:buFont typeface="+mj-lt"/>
              <a:buAutoNum type="arabicPeriod" startAt="12"/>
            </a:pPr>
            <a:r>
              <a:rPr lang="ja-JP" altLang="en-US" sz="1800" dirty="0"/>
              <a:t>宇宙ステーションの空気環境を創る環境制御・生命維持システム</a:t>
            </a:r>
            <a:br>
              <a:rPr lang="en-US" altLang="ja-JP" sz="1800" dirty="0"/>
            </a:br>
            <a:r>
              <a:rPr lang="ja-JP" altLang="en-US" sz="1800" dirty="0"/>
              <a:t>下田 隆信　宇宙航空研究開発機構 有人宇宙技術センター</a:t>
            </a:r>
            <a:br>
              <a:rPr lang="en-US" altLang="ja-JP" sz="1800" dirty="0"/>
            </a:br>
            <a:r>
              <a:rPr lang="en-US" altLang="ja-JP" sz="1800" dirty="0"/>
              <a:t>Medical Gases, 2014, 16 </a:t>
            </a:r>
            <a:r>
              <a:rPr lang="ja-JP" altLang="en-US" sz="1800" dirty="0"/>
              <a:t>巻</a:t>
            </a:r>
            <a:r>
              <a:rPr lang="en-US" altLang="ja-JP" sz="1800" dirty="0"/>
              <a:t>, 1 </a:t>
            </a:r>
            <a:r>
              <a:rPr lang="ja-JP" altLang="en-US" sz="1800" dirty="0"/>
              <a:t>号</a:t>
            </a:r>
            <a:r>
              <a:rPr lang="en-US" altLang="ja-JP" sz="1800" dirty="0"/>
              <a:t>, p. 7-12</a:t>
            </a:r>
          </a:p>
          <a:p>
            <a:pPr marL="525780" indent="-457200" algn="l">
              <a:buFont typeface="+mj-lt"/>
              <a:buAutoNum type="arabicPeriod" startAt="12"/>
            </a:pPr>
            <a:r>
              <a:rPr lang="ja-JP" altLang="en-US" sz="1800" dirty="0"/>
              <a:t>理科年表プレミアム</a:t>
            </a:r>
            <a:endParaRPr lang="en-US" altLang="zh-TW" sz="1800" dirty="0"/>
          </a:p>
        </p:txBody>
      </p:sp>
      <p:sp>
        <p:nvSpPr>
          <p:cNvPr id="4" name="日付プレースホルダー 3">
            <a:extLst>
              <a:ext uri="{FF2B5EF4-FFF2-40B4-BE49-F238E27FC236}">
                <a16:creationId xmlns:a16="http://schemas.microsoft.com/office/drawing/2014/main" id="{F62A972E-2421-4107-8B86-07AAC6FF2FB2}"/>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A8DA1480-DA9A-44F0-A2D0-764C3ABEEFB8}"/>
              </a:ext>
            </a:extLst>
          </p:cNvPr>
          <p:cNvSpPr>
            <a:spLocks noGrp="1"/>
          </p:cNvSpPr>
          <p:nvPr>
            <p:ph type="ftr" sz="quarter" idx="11"/>
          </p:nvPr>
        </p:nvSpPr>
        <p:spPr/>
        <p:txBody>
          <a:bodyPr/>
          <a:lstStyle/>
          <a:p>
            <a:r>
              <a:rPr lang="en-US" altLang="ja-JP" dirty="0"/>
              <a:t>【SOU】</a:t>
            </a:r>
            <a:r>
              <a:rPr lang="ja-JP" altLang="en-US" dirty="0"/>
              <a:t>人間は地球の外に住めるのか？</a:t>
            </a:r>
          </a:p>
        </p:txBody>
      </p:sp>
      <p:sp>
        <p:nvSpPr>
          <p:cNvPr id="6" name="スライド番号プレースホルダー 5">
            <a:extLst>
              <a:ext uri="{FF2B5EF4-FFF2-40B4-BE49-F238E27FC236}">
                <a16:creationId xmlns:a16="http://schemas.microsoft.com/office/drawing/2014/main" id="{D2815B37-2860-4A0B-847B-03C09C5BFDE2}"/>
              </a:ext>
            </a:extLst>
          </p:cNvPr>
          <p:cNvSpPr>
            <a:spLocks noGrp="1"/>
          </p:cNvSpPr>
          <p:nvPr>
            <p:ph type="sldNum" sz="quarter" idx="12"/>
          </p:nvPr>
        </p:nvSpPr>
        <p:spPr/>
        <p:txBody>
          <a:bodyPr/>
          <a:lstStyle/>
          <a:p>
            <a:fld id="{1AD93096-5B34-4342-9326-69289CEAE4C2}" type="slidenum">
              <a:rPr lang="en-US" altLang="ja-JP" smtClean="0"/>
              <a:pPr/>
              <a:t>46</a:t>
            </a:fld>
            <a:endParaRPr lang="ja-JP" altLang="en-US" dirty="0"/>
          </a:p>
        </p:txBody>
      </p:sp>
    </p:spTree>
    <p:extLst>
      <p:ext uri="{BB962C8B-B14F-4D97-AF65-F5344CB8AC3E}">
        <p14:creationId xmlns:p14="http://schemas.microsoft.com/office/powerpoint/2010/main" val="94071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EA713-F356-45D1-A20E-8EE3EADFD22F}"/>
              </a:ext>
            </a:extLst>
          </p:cNvPr>
          <p:cNvSpPr>
            <a:spLocks noGrp="1"/>
          </p:cNvSpPr>
          <p:nvPr>
            <p:ph type="title"/>
          </p:nvPr>
        </p:nvSpPr>
        <p:spPr/>
        <p:txBody>
          <a:bodyPr/>
          <a:lstStyle/>
          <a:p>
            <a:r>
              <a:rPr kumimoji="1" lang="ja-JP" altLang="en-US" dirty="0"/>
              <a:t>最近も</a:t>
            </a:r>
          </a:p>
        </p:txBody>
      </p:sp>
      <p:sp>
        <p:nvSpPr>
          <p:cNvPr id="4" name="日付プレースホルダー 3">
            <a:extLst>
              <a:ext uri="{FF2B5EF4-FFF2-40B4-BE49-F238E27FC236}">
                <a16:creationId xmlns:a16="http://schemas.microsoft.com/office/drawing/2014/main" id="{FDF7CE03-1E78-49E7-9CED-11351AB20110}"/>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C2FC702F-5E62-4688-80B7-444DD70235C9}"/>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045FDCA6-4F9B-4380-9CB9-C3AF1DEBFE8E}"/>
              </a:ext>
            </a:extLst>
          </p:cNvPr>
          <p:cNvSpPr>
            <a:spLocks noGrp="1"/>
          </p:cNvSpPr>
          <p:nvPr>
            <p:ph type="sldNum" sz="quarter" idx="12"/>
          </p:nvPr>
        </p:nvSpPr>
        <p:spPr/>
        <p:txBody>
          <a:bodyPr/>
          <a:lstStyle/>
          <a:p>
            <a:fld id="{1AD93096-5B34-4342-9326-69289CEAE4C2}" type="slidenum">
              <a:rPr lang="en-US" altLang="ja-JP" smtClean="0"/>
              <a:pPr/>
              <a:t>5</a:t>
            </a:fld>
            <a:endParaRPr lang="ja-JP" altLang="en-US" dirty="0"/>
          </a:p>
        </p:txBody>
      </p:sp>
      <p:sp>
        <p:nvSpPr>
          <p:cNvPr id="11" name="テキスト ボックス 10">
            <a:extLst>
              <a:ext uri="{FF2B5EF4-FFF2-40B4-BE49-F238E27FC236}">
                <a16:creationId xmlns:a16="http://schemas.microsoft.com/office/drawing/2014/main" id="{28D6623A-8B1B-4847-82CC-0E50F3C22AA1}"/>
              </a:ext>
            </a:extLst>
          </p:cNvPr>
          <p:cNvSpPr txBox="1"/>
          <p:nvPr/>
        </p:nvSpPr>
        <p:spPr>
          <a:xfrm>
            <a:off x="3431704" y="6139836"/>
            <a:ext cx="8353896" cy="369332"/>
          </a:xfrm>
          <a:prstGeom prst="rect">
            <a:avLst/>
          </a:prstGeom>
          <a:noFill/>
        </p:spPr>
        <p:txBody>
          <a:bodyPr wrap="square" rtlCol="0">
            <a:spAutoFit/>
          </a:bodyPr>
          <a:lstStyle/>
          <a:p>
            <a:r>
              <a:rPr kumimoji="1" lang="en-US" altLang="ja-JP" dirty="0">
                <a:hlinkClick r:id="rId2"/>
              </a:rPr>
              <a:t>https://www.nasa.gov/feature/nasa-is-recruiting-for-yearlong-simulated-mars-mission</a:t>
            </a:r>
            <a:endParaRPr kumimoji="1" lang="ja-JP" altLang="en-US" dirty="0"/>
          </a:p>
        </p:txBody>
      </p:sp>
      <p:pic>
        <p:nvPicPr>
          <p:cNvPr id="15" name="コンテンツ プレースホルダー 14">
            <a:extLst>
              <a:ext uri="{FF2B5EF4-FFF2-40B4-BE49-F238E27FC236}">
                <a16:creationId xmlns:a16="http://schemas.microsoft.com/office/drawing/2014/main" id="{3BFAFF00-91C6-4969-8348-E3580D971107}"/>
              </a:ext>
            </a:extLst>
          </p:cNvPr>
          <p:cNvPicPr>
            <a:picLocks noGrp="1" noChangeAspect="1"/>
          </p:cNvPicPr>
          <p:nvPr>
            <p:ph idx="1"/>
          </p:nvPr>
        </p:nvPicPr>
        <p:blipFill rotWithShape="1">
          <a:blip r:embed="rId3"/>
          <a:srcRect b="18928"/>
          <a:stretch/>
        </p:blipFill>
        <p:spPr>
          <a:xfrm>
            <a:off x="2353768" y="1578184"/>
            <a:ext cx="7484464" cy="4572000"/>
          </a:xfrm>
          <a:prstGeom prst="rect">
            <a:avLst/>
          </a:prstGeom>
        </p:spPr>
      </p:pic>
      <p:sp>
        <p:nvSpPr>
          <p:cNvPr id="3" name="テキスト ボックス 2">
            <a:extLst>
              <a:ext uri="{FF2B5EF4-FFF2-40B4-BE49-F238E27FC236}">
                <a16:creationId xmlns:a16="http://schemas.microsoft.com/office/drawing/2014/main" id="{096BA3C5-9EEC-4862-A840-8D1D523A6472}"/>
              </a:ext>
            </a:extLst>
          </p:cNvPr>
          <p:cNvSpPr txBox="1"/>
          <p:nvPr/>
        </p:nvSpPr>
        <p:spPr>
          <a:xfrm>
            <a:off x="731404" y="2000290"/>
            <a:ext cx="10729192" cy="36625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4000" u="sng" dirty="0"/>
              <a:t>火星への道を探る意義とは？</a:t>
            </a:r>
            <a:endParaRPr kumimoji="1" lang="en-US" altLang="ja-JP" sz="4000" u="sng" dirty="0"/>
          </a:p>
          <a:p>
            <a:r>
              <a:rPr kumimoji="1" lang="ja-JP" altLang="en-US" sz="2400" dirty="0"/>
              <a:t>火星</a:t>
            </a:r>
            <a:r>
              <a:rPr kumimoji="1" lang="en-US" altLang="ja-JP" sz="2400" dirty="0"/>
              <a:t>…</a:t>
            </a:r>
            <a:r>
              <a:rPr kumimoji="1" lang="ja-JP" altLang="en-US" sz="2400" dirty="0"/>
              <a:t>月よりは遥かに遠いが他の惑星や恒星に比べれば圧倒的に近い</a:t>
            </a:r>
            <a:endParaRPr kumimoji="1" lang="en-US" altLang="ja-JP" sz="2400" dirty="0"/>
          </a:p>
          <a:p>
            <a:endParaRPr kumimoji="1" lang="en-US" altLang="ja-JP" sz="2400" dirty="0"/>
          </a:p>
          <a:p>
            <a:r>
              <a:rPr kumimoji="1" lang="ja-JP" altLang="en-US" sz="2400" dirty="0"/>
              <a:t>＜生命の存在？＞</a:t>
            </a:r>
            <a:endParaRPr kumimoji="1" lang="en-US" altLang="ja-JP" sz="2400" dirty="0"/>
          </a:p>
          <a:p>
            <a:pPr marL="342900" indent="-342900">
              <a:buFont typeface="Arial" panose="020B0604020202020204" pitchFamily="34" charset="0"/>
              <a:buChar char="•"/>
            </a:pPr>
            <a:r>
              <a:rPr kumimoji="1" lang="ja-JP" altLang="en-US" sz="2400" dirty="0"/>
              <a:t>水がある？</a:t>
            </a:r>
            <a:endParaRPr kumimoji="1" lang="en-US" altLang="ja-JP" sz="2400" dirty="0"/>
          </a:p>
          <a:p>
            <a:pPr marL="342900" indent="-342900">
              <a:buFont typeface="Arial" panose="020B0604020202020204" pitchFamily="34" charset="0"/>
              <a:buChar char="•"/>
            </a:pPr>
            <a:r>
              <a:rPr kumimoji="1" lang="ja-JP" altLang="en-US" sz="2400" dirty="0"/>
              <a:t>生命の痕跡？</a:t>
            </a:r>
            <a:endParaRPr kumimoji="1" lang="en-US" altLang="ja-JP" sz="2400" dirty="0"/>
          </a:p>
          <a:p>
            <a:endParaRPr kumimoji="1" lang="en-US" altLang="ja-JP" sz="2400" dirty="0"/>
          </a:p>
          <a:p>
            <a:r>
              <a:rPr kumimoji="1" lang="ja-JP" altLang="en-US" sz="2400" dirty="0"/>
              <a:t>＜地球の未来を示している？＞</a:t>
            </a:r>
            <a:endParaRPr kumimoji="1" lang="en-US" altLang="ja-JP" sz="2400" dirty="0"/>
          </a:p>
          <a:p>
            <a:pPr marL="342900" indent="-342900">
              <a:buFont typeface="Arial" panose="020B0604020202020204" pitchFamily="34" charset="0"/>
              <a:buChar char="•"/>
            </a:pPr>
            <a:r>
              <a:rPr kumimoji="1" lang="ja-JP" altLang="en-US" sz="2400" dirty="0"/>
              <a:t>地球より少し外側＆小さい→冷却が進んだ</a:t>
            </a:r>
            <a:endParaRPr kumimoji="1" lang="en-US" altLang="ja-JP" sz="2400" dirty="0"/>
          </a:p>
        </p:txBody>
      </p:sp>
    </p:spTree>
    <p:extLst>
      <p:ext uri="{BB962C8B-B14F-4D97-AF65-F5344CB8AC3E}">
        <p14:creationId xmlns:p14="http://schemas.microsoft.com/office/powerpoint/2010/main" val="4116473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914400" y="1676400"/>
            <a:ext cx="5003181" cy="4330700"/>
          </a:xfrm>
        </p:spPr>
        <p:txBody>
          <a:bodyPr rtlCol="0">
            <a:normAutofit/>
          </a:bodyPr>
          <a:lstStyle/>
          <a:p>
            <a:pPr marL="340614" indent="-285750">
              <a:buClr>
                <a:schemeClr val="accent4">
                  <a:lumMod val="60000"/>
                  <a:lumOff val="40000"/>
                </a:schemeClr>
              </a:buClr>
              <a:buFont typeface="Arial" panose="020B0604020202020204" pitchFamily="34" charset="0"/>
              <a:buChar char="•"/>
            </a:pPr>
            <a:r>
              <a:rPr lang="ja-JP" altLang="en-US" sz="2000" dirty="0"/>
              <a:t>太陽系で内側から</a:t>
            </a:r>
            <a:r>
              <a:rPr lang="en-US" altLang="ja-JP" sz="2000" dirty="0"/>
              <a:t>4</a:t>
            </a:r>
            <a:r>
              <a:rPr lang="ja-JP" altLang="en-US" sz="2000" dirty="0"/>
              <a:t>番目の地球型惑星</a:t>
            </a:r>
          </a:p>
          <a:p>
            <a:pPr marL="340614" indent="-285750">
              <a:buClr>
                <a:schemeClr val="accent4">
                  <a:lumMod val="60000"/>
                  <a:lumOff val="40000"/>
                </a:schemeClr>
              </a:buClr>
              <a:buFont typeface="Arial" panose="020B0604020202020204" pitchFamily="34" charset="0"/>
              <a:buChar char="•"/>
            </a:pPr>
            <a:r>
              <a:rPr lang="ja-JP" altLang="en-US" sz="2000" dirty="0"/>
              <a:t>地球型惑星ではもっとも外側に存在している</a:t>
            </a:r>
            <a:endParaRPr lang="en-US" altLang="ja-JP" sz="2000" dirty="0"/>
          </a:p>
          <a:p>
            <a:pPr marL="1026414" lvl="1">
              <a:buClr>
                <a:schemeClr val="accent4">
                  <a:lumMod val="60000"/>
                  <a:lumOff val="40000"/>
                </a:schemeClr>
              </a:buClr>
              <a:buFont typeface="Arial" panose="020B0604020202020204" pitchFamily="34" charset="0"/>
              <a:buChar char="•"/>
            </a:pPr>
            <a:r>
              <a:rPr lang="ja-JP" altLang="en-US" sz="1800" dirty="0">
                <a:uFill>
                  <a:solidFill>
                    <a:schemeClr val="tx2"/>
                  </a:solidFill>
                </a:uFill>
              </a:rPr>
              <a:t>地球型惑星</a:t>
            </a:r>
            <a:endParaRPr lang="en-US" altLang="ja-JP" sz="1800" dirty="0">
              <a:uFill>
                <a:solidFill>
                  <a:schemeClr val="tx2"/>
                </a:solidFill>
              </a:uFill>
            </a:endParaRPr>
          </a:p>
          <a:p>
            <a:pPr marL="982663" lvl="1" indent="0">
              <a:buClr>
                <a:schemeClr val="accent4">
                  <a:lumMod val="60000"/>
                  <a:lumOff val="40000"/>
                </a:schemeClr>
              </a:buClr>
            </a:pPr>
            <a:r>
              <a:rPr lang="ja-JP" altLang="en-US" sz="1600" dirty="0">
                <a:solidFill>
                  <a:schemeClr val="accent6"/>
                </a:solidFill>
              </a:rPr>
              <a:t>中心の金属核</a:t>
            </a:r>
            <a:r>
              <a:rPr lang="en-US" altLang="ja-JP" sz="1600" dirty="0">
                <a:solidFill>
                  <a:schemeClr val="accent6"/>
                </a:solidFill>
              </a:rPr>
              <a:t>(</a:t>
            </a:r>
            <a:r>
              <a:rPr lang="en-US" altLang="ja-JP" sz="1600" dirty="0" err="1">
                <a:solidFill>
                  <a:schemeClr val="accent6"/>
                </a:solidFill>
              </a:rPr>
              <a:t>Fe,Ni</a:t>
            </a:r>
            <a:r>
              <a:rPr lang="ja-JP" altLang="en-US" sz="1600" dirty="0">
                <a:solidFill>
                  <a:schemeClr val="accent6"/>
                </a:solidFill>
              </a:rPr>
              <a:t>など</a:t>
            </a:r>
            <a:r>
              <a:rPr lang="en-US" altLang="ja-JP" sz="1600" dirty="0">
                <a:solidFill>
                  <a:schemeClr val="accent6"/>
                </a:solidFill>
              </a:rPr>
              <a:t>)</a:t>
            </a:r>
          </a:p>
          <a:p>
            <a:pPr marL="982663" lvl="1" indent="0">
              <a:buClr>
                <a:schemeClr val="accent4">
                  <a:lumMod val="60000"/>
                  <a:lumOff val="40000"/>
                </a:schemeClr>
              </a:buClr>
            </a:pPr>
            <a:r>
              <a:rPr lang="ja-JP" altLang="en-US" sz="1600" dirty="0">
                <a:solidFill>
                  <a:schemeClr val="accent6"/>
                </a:solidFill>
              </a:rPr>
              <a:t>外を取り巻く岩石質のマントル</a:t>
            </a:r>
            <a:br>
              <a:rPr lang="en-US" altLang="ja-JP" sz="1600" dirty="0">
                <a:solidFill>
                  <a:schemeClr val="accent6"/>
                </a:solidFill>
              </a:rPr>
            </a:br>
            <a:r>
              <a:rPr lang="ja-JP" altLang="en-US" sz="1600" dirty="0">
                <a:solidFill>
                  <a:schemeClr val="accent6"/>
                </a:solidFill>
              </a:rPr>
              <a:t>　　　</a:t>
            </a:r>
            <a:r>
              <a:rPr lang="en-US" altLang="ja-JP" sz="1600" dirty="0">
                <a:solidFill>
                  <a:schemeClr val="accent6"/>
                </a:solidFill>
              </a:rPr>
              <a:t>(</a:t>
            </a:r>
            <a:r>
              <a:rPr lang="ja-JP" altLang="en-US" sz="1600" dirty="0">
                <a:solidFill>
                  <a:schemeClr val="accent6"/>
                </a:solidFill>
              </a:rPr>
              <a:t>橄欖岩などのケイ酸塩</a:t>
            </a:r>
            <a:r>
              <a:rPr lang="en-US" altLang="ja-JP" sz="1600" dirty="0">
                <a:solidFill>
                  <a:schemeClr val="accent6"/>
                </a:solidFill>
              </a:rPr>
              <a:t>)</a:t>
            </a:r>
          </a:p>
          <a:p>
            <a:pPr marL="982663" lvl="1" indent="0">
              <a:buClr>
                <a:schemeClr val="accent4">
                  <a:lumMod val="60000"/>
                  <a:lumOff val="40000"/>
                </a:schemeClr>
              </a:buClr>
            </a:pPr>
            <a:r>
              <a:rPr lang="ja-JP" altLang="en-US" sz="1600" dirty="0">
                <a:solidFill>
                  <a:schemeClr val="accent6"/>
                </a:solidFill>
              </a:rPr>
              <a:t>地殻</a:t>
            </a:r>
            <a:r>
              <a:rPr lang="en-US" altLang="ja-JP" sz="1600" dirty="0">
                <a:solidFill>
                  <a:schemeClr val="accent6"/>
                </a:solidFill>
              </a:rPr>
              <a:t>(</a:t>
            </a:r>
            <a:r>
              <a:rPr lang="ja-JP" altLang="en-US" sz="1600" dirty="0">
                <a:solidFill>
                  <a:schemeClr val="accent6"/>
                </a:solidFill>
              </a:rPr>
              <a:t>玄武岩などのケイ酸塩</a:t>
            </a:r>
            <a:r>
              <a:rPr lang="en-US" altLang="ja-JP" sz="1600" dirty="0">
                <a:solidFill>
                  <a:schemeClr val="accent6"/>
                </a:solidFill>
              </a:rPr>
              <a:t>)</a:t>
            </a:r>
            <a:r>
              <a:rPr lang="ja-JP" altLang="en-US" sz="1600" dirty="0">
                <a:solidFill>
                  <a:schemeClr val="accent6"/>
                </a:solidFill>
              </a:rPr>
              <a:t>　　　　　　　</a:t>
            </a:r>
            <a:endParaRPr lang="en-US" altLang="ja-JP" sz="1600" dirty="0">
              <a:solidFill>
                <a:schemeClr val="accent6"/>
              </a:solidFill>
            </a:endParaRPr>
          </a:p>
          <a:p>
            <a:pPr marL="982663" lvl="1" indent="0">
              <a:buClr>
                <a:schemeClr val="accent4">
                  <a:lumMod val="60000"/>
                  <a:lumOff val="40000"/>
                </a:schemeClr>
              </a:buClr>
            </a:pPr>
            <a:r>
              <a:rPr lang="ja-JP" altLang="en-US" sz="1600" dirty="0">
                <a:solidFill>
                  <a:schemeClr val="accent6"/>
                </a:solidFill>
              </a:rPr>
              <a:t>　　　　　　　　　　　　　　　　　　　から構成される。</a:t>
            </a:r>
            <a:endParaRPr lang="en-US" altLang="ja-JP" sz="1600" dirty="0"/>
          </a:p>
          <a:p>
            <a:pPr marL="1026414" lvl="1">
              <a:buClr>
                <a:schemeClr val="accent4">
                  <a:lumMod val="60000"/>
                  <a:lumOff val="40000"/>
                </a:schemeClr>
              </a:buClr>
              <a:buFont typeface="Arial" panose="020B0604020202020204" pitchFamily="34" charset="0"/>
              <a:buChar char="•"/>
            </a:pPr>
            <a:r>
              <a:rPr lang="ja-JP" altLang="en-US" sz="1800" dirty="0"/>
              <a:t>木星・海王星型惑星</a:t>
            </a:r>
            <a:endParaRPr lang="en-US" altLang="ja-JP" sz="1800" dirty="0"/>
          </a:p>
          <a:p>
            <a:pPr marL="982663" lvl="1" indent="0">
              <a:buClr>
                <a:schemeClr val="accent4">
                  <a:lumMod val="60000"/>
                  <a:lumOff val="40000"/>
                </a:schemeClr>
              </a:buClr>
            </a:pPr>
            <a:r>
              <a:rPr lang="ja-JP" altLang="en-US" sz="1600" dirty="0">
                <a:solidFill>
                  <a:schemeClr val="accent2"/>
                </a:solidFill>
              </a:rPr>
              <a:t>地球型惑星に比べて巨大で質量は大きいが、平均密度は小さく水とほぼ同じ。</a:t>
            </a:r>
            <a:endParaRPr lang="en-US" altLang="ja-JP" sz="1600" dirty="0">
              <a:solidFill>
                <a:schemeClr val="accent2"/>
              </a:solidFill>
            </a:endParaRPr>
          </a:p>
          <a:p>
            <a:pPr marL="982663" lvl="1" indent="0">
              <a:buClr>
                <a:schemeClr val="accent4">
                  <a:lumMod val="60000"/>
                  <a:lumOff val="40000"/>
                </a:schemeClr>
              </a:buClr>
            </a:pPr>
            <a:r>
              <a:rPr lang="ja-JP" altLang="en-US" sz="1600" dirty="0">
                <a:solidFill>
                  <a:schemeClr val="accent2"/>
                </a:solidFill>
              </a:rPr>
              <a:t>木星・土星は「巨大ガス惑星」</a:t>
            </a:r>
            <a:endParaRPr lang="en-US" altLang="ja-JP" sz="1600" dirty="0">
              <a:solidFill>
                <a:schemeClr val="accent2"/>
              </a:solidFill>
            </a:endParaRPr>
          </a:p>
          <a:p>
            <a:pPr marL="982663" lvl="1" indent="0">
              <a:buClr>
                <a:schemeClr val="accent4">
                  <a:lumMod val="60000"/>
                  <a:lumOff val="40000"/>
                </a:schemeClr>
              </a:buClr>
            </a:pPr>
            <a:r>
              <a:rPr lang="ja-JP" altLang="en-US" sz="1600" dirty="0">
                <a:solidFill>
                  <a:schemeClr val="accent2"/>
                </a:solidFill>
              </a:rPr>
              <a:t>天王星・海王星は「巨大氷惑星」</a:t>
            </a:r>
          </a:p>
        </p:txBody>
      </p:sp>
      <p:graphicFrame>
        <p:nvGraphicFramePr>
          <p:cNvPr id="9" name="コンテンツ プレースホルダー 8" descr="太陽系説明のグラフィック グラフ">
            <a:extLst>
              <a:ext uri="{FF2B5EF4-FFF2-40B4-BE49-F238E27FC236}">
                <a16:creationId xmlns:a16="http://schemas.microsoft.com/office/drawing/2014/main" id="{9956D24D-77D1-4979-A408-11B66467E0BE}"/>
              </a:ext>
            </a:extLst>
          </p:cNvPr>
          <p:cNvGraphicFramePr>
            <a:graphicFrameLocks noGrp="1"/>
          </p:cNvGraphicFramePr>
          <p:nvPr>
            <p:ph sz="half" idx="2"/>
            <p:extLst>
              <p:ext uri="{D42A27DB-BD31-4B8C-83A1-F6EECF244321}">
                <p14:modId xmlns:p14="http://schemas.microsoft.com/office/powerpoint/2010/main" val="4006388151"/>
              </p:ext>
            </p:extLst>
          </p:nvPr>
        </p:nvGraphicFramePr>
        <p:xfrm>
          <a:off x="6274420" y="1557118"/>
          <a:ext cx="5486400" cy="433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タイトル 1"/>
          <p:cNvSpPr>
            <a:spLocks noGrp="1"/>
          </p:cNvSpPr>
          <p:nvPr>
            <p:ph type="title"/>
          </p:nvPr>
        </p:nvSpPr>
        <p:spPr>
          <a:xfrm>
            <a:off x="2133600" y="612648"/>
            <a:ext cx="7848600" cy="534894"/>
          </a:xfrm>
        </p:spPr>
        <p:txBody>
          <a:bodyPr rtlCol="0"/>
          <a:lstStyle/>
          <a:p>
            <a:pPr rtl="0"/>
            <a:r>
              <a:rPr lang="ja-JP" altLang="en-US" dirty="0">
                <a:latin typeface="Meiryo UI" panose="020B0604030504040204" pitchFamily="50" charset="-128"/>
                <a:ea typeface="Meiryo UI" panose="020B0604030504040204" pitchFamily="50" charset="-128"/>
              </a:rPr>
              <a:t>火星</a:t>
            </a:r>
          </a:p>
        </p:txBody>
      </p:sp>
      <p:sp>
        <p:nvSpPr>
          <p:cNvPr id="4" name="日付プレースホルダー 3">
            <a:extLst>
              <a:ext uri="{FF2B5EF4-FFF2-40B4-BE49-F238E27FC236}">
                <a16:creationId xmlns:a16="http://schemas.microsoft.com/office/drawing/2014/main" id="{2D6A6254-DAA8-430A-B4FE-38E8DD1A7D91}"/>
              </a:ext>
            </a:extLst>
          </p:cNvPr>
          <p:cNvSpPr>
            <a:spLocks noGrp="1"/>
          </p:cNvSpPr>
          <p:nvPr>
            <p:ph type="dt" sz="half" idx="10"/>
          </p:nvPr>
        </p:nvSpPr>
        <p:spPr/>
        <p:txBody>
          <a:bodyPr/>
          <a:lstStyle/>
          <a:p>
            <a:r>
              <a:rPr lang="en-US" altLang="ja-JP"/>
              <a:t>2021/8/23</a:t>
            </a:r>
            <a:endParaRPr lang="ja-JP" altLang="en-US" dirty="0"/>
          </a:p>
        </p:txBody>
      </p:sp>
      <p:sp>
        <p:nvSpPr>
          <p:cNvPr id="5" name="フッター プレースホルダー 4">
            <a:extLst>
              <a:ext uri="{FF2B5EF4-FFF2-40B4-BE49-F238E27FC236}">
                <a16:creationId xmlns:a16="http://schemas.microsoft.com/office/drawing/2014/main" id="{38E985FA-DF34-411A-82BB-481CC39BA801}"/>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6" name="スライド番号プレースホルダー 5">
            <a:extLst>
              <a:ext uri="{FF2B5EF4-FFF2-40B4-BE49-F238E27FC236}">
                <a16:creationId xmlns:a16="http://schemas.microsoft.com/office/drawing/2014/main" id="{C09466B2-7066-4603-9F80-FE3727090D12}"/>
              </a:ext>
            </a:extLst>
          </p:cNvPr>
          <p:cNvSpPr>
            <a:spLocks noGrp="1"/>
          </p:cNvSpPr>
          <p:nvPr>
            <p:ph type="sldNum" sz="quarter" idx="12"/>
          </p:nvPr>
        </p:nvSpPr>
        <p:spPr/>
        <p:txBody>
          <a:bodyPr/>
          <a:lstStyle/>
          <a:p>
            <a:fld id="{1AD93096-5B34-4342-9326-69289CEAE4C2}" type="slidenum">
              <a:rPr lang="en-US" altLang="ja-JP" smtClean="0"/>
              <a:pPr/>
              <a:t>6</a:t>
            </a:fld>
            <a:endParaRPr lang="ja-JP"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612648"/>
            <a:ext cx="8229600" cy="630736"/>
          </a:xfrm>
        </p:spPr>
        <p:txBody>
          <a:bodyPr rtlCol="0"/>
          <a:lstStyle/>
          <a:p>
            <a:pPr rtl="0"/>
            <a:r>
              <a:rPr lang="ja-JP" altLang="en-US" dirty="0"/>
              <a:t>火星</a:t>
            </a: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3" name="テキスト プレースホルダー 2"/>
          <p:cNvSpPr>
            <a:spLocks noGrp="1"/>
          </p:cNvSpPr>
          <p:nvPr>
            <p:ph type="body" idx="1"/>
          </p:nvPr>
        </p:nvSpPr>
        <p:spPr>
          <a:xfrm>
            <a:off x="2209800" y="1549400"/>
            <a:ext cx="8229600" cy="727472"/>
          </a:xfrm>
        </p:spPr>
        <p:txBody>
          <a:bodyPr rtlCol="0">
            <a:normAutofit/>
          </a:bodyPr>
          <a:lstStyle/>
          <a:p>
            <a:pPr marL="411480" indent="-342900">
              <a:buFont typeface="Wingdings"/>
              <a:buChar char=""/>
              <a:defRPr/>
            </a:pPr>
            <a:r>
              <a:rPr lang="ja-JP" altLang="en-US" sz="1400" dirty="0"/>
              <a:t>地球より小さく、大気も薄い</a:t>
            </a:r>
          </a:p>
          <a:p>
            <a:pPr marL="411480" indent="-342900">
              <a:buFont typeface="Wingdings"/>
              <a:buChar char=""/>
              <a:defRPr/>
            </a:pPr>
            <a:r>
              <a:rPr lang="ja-JP" altLang="en-US" sz="1400" dirty="0"/>
              <a:t>核の組成は地球とよく似ていると考えられているが、大気の組成は全く異なっている</a:t>
            </a:r>
          </a:p>
        </p:txBody>
      </p:sp>
      <p:graphicFrame>
        <p:nvGraphicFramePr>
          <p:cNvPr id="5" name="表 4"/>
          <p:cNvGraphicFramePr>
            <a:graphicFrameLocks noGrp="1"/>
          </p:cNvGraphicFramePr>
          <p:nvPr>
            <p:extLst>
              <p:ext uri="{D42A27DB-BD31-4B8C-83A1-F6EECF244321}">
                <p14:modId xmlns:p14="http://schemas.microsoft.com/office/powerpoint/2010/main" val="1818198060"/>
              </p:ext>
            </p:extLst>
          </p:nvPr>
        </p:nvGraphicFramePr>
        <p:xfrm>
          <a:off x="532828" y="2420888"/>
          <a:ext cx="11179796" cy="3834418"/>
        </p:xfrm>
        <a:graphic>
          <a:graphicData uri="http://schemas.openxmlformats.org/drawingml/2006/table">
            <a:tbl>
              <a:tblPr firstRow="1" bandRow="1">
                <a:tableStyleId>{ED083AE6-46FA-4A59-8FB0-9F97EB10719F}</a:tableStyleId>
              </a:tblPr>
              <a:tblGrid>
                <a:gridCol w="1220574">
                  <a:extLst>
                    <a:ext uri="{9D8B030D-6E8A-4147-A177-3AD203B41FA5}">
                      <a16:colId xmlns:a16="http://schemas.microsoft.com/office/drawing/2014/main" val="20000"/>
                    </a:ext>
                  </a:extLst>
                </a:gridCol>
                <a:gridCol w="1141980">
                  <a:extLst>
                    <a:ext uri="{9D8B030D-6E8A-4147-A177-3AD203B41FA5}">
                      <a16:colId xmlns:a16="http://schemas.microsoft.com/office/drawing/2014/main" val="20001"/>
                    </a:ext>
                  </a:extLst>
                </a:gridCol>
                <a:gridCol w="932056">
                  <a:extLst>
                    <a:ext uri="{9D8B030D-6E8A-4147-A177-3AD203B41FA5}">
                      <a16:colId xmlns:a16="http://schemas.microsoft.com/office/drawing/2014/main" val="3319506461"/>
                    </a:ext>
                  </a:extLst>
                </a:gridCol>
                <a:gridCol w="1353461">
                  <a:extLst>
                    <a:ext uri="{9D8B030D-6E8A-4147-A177-3AD203B41FA5}">
                      <a16:colId xmlns:a16="http://schemas.microsoft.com/office/drawing/2014/main" val="1084644569"/>
                    </a:ext>
                  </a:extLst>
                </a:gridCol>
                <a:gridCol w="902470">
                  <a:extLst>
                    <a:ext uri="{9D8B030D-6E8A-4147-A177-3AD203B41FA5}">
                      <a16:colId xmlns:a16="http://schemas.microsoft.com/office/drawing/2014/main" val="3805807453"/>
                    </a:ext>
                  </a:extLst>
                </a:gridCol>
                <a:gridCol w="772453">
                  <a:extLst>
                    <a:ext uri="{9D8B030D-6E8A-4147-A177-3AD203B41FA5}">
                      <a16:colId xmlns:a16="http://schemas.microsoft.com/office/drawing/2014/main" val="73814581"/>
                    </a:ext>
                  </a:extLst>
                </a:gridCol>
                <a:gridCol w="756647">
                  <a:extLst>
                    <a:ext uri="{9D8B030D-6E8A-4147-A177-3AD203B41FA5}">
                      <a16:colId xmlns:a16="http://schemas.microsoft.com/office/drawing/2014/main" val="597175151"/>
                    </a:ext>
                  </a:extLst>
                </a:gridCol>
                <a:gridCol w="1626776">
                  <a:extLst>
                    <a:ext uri="{9D8B030D-6E8A-4147-A177-3AD203B41FA5}">
                      <a16:colId xmlns:a16="http://schemas.microsoft.com/office/drawing/2014/main" val="20002"/>
                    </a:ext>
                  </a:extLst>
                </a:gridCol>
                <a:gridCol w="1209935">
                  <a:extLst>
                    <a:ext uri="{9D8B030D-6E8A-4147-A177-3AD203B41FA5}">
                      <a16:colId xmlns:a16="http://schemas.microsoft.com/office/drawing/2014/main" val="20003"/>
                    </a:ext>
                  </a:extLst>
                </a:gridCol>
                <a:gridCol w="1263444">
                  <a:extLst>
                    <a:ext uri="{9D8B030D-6E8A-4147-A177-3AD203B41FA5}">
                      <a16:colId xmlns:a16="http://schemas.microsoft.com/office/drawing/2014/main" val="1042644381"/>
                    </a:ext>
                  </a:extLst>
                </a:gridCol>
              </a:tblGrid>
              <a:tr h="236362">
                <a:tc rowSpan="2">
                  <a:txBody>
                    <a:bodyPr/>
                    <a:lstStyle/>
                    <a:p>
                      <a:pPr rtl="0"/>
                      <a:r>
                        <a:rPr lang="ja-JP" altLang="en-US" sz="1300" cap="none" noProof="0" dirty="0">
                          <a:latin typeface="Meiryo UI" panose="020B0604030504040204" pitchFamily="50" charset="-128"/>
                          <a:ea typeface="Meiryo UI" panose="020B0604030504040204" pitchFamily="50" charset="-128"/>
                        </a:rPr>
                        <a:t>惑星</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大きさ</a:t>
                      </a:r>
                      <a:r>
                        <a:rPr lang="en-US" altLang="ja-JP" sz="1300" b="1" cap="none" baseline="0" noProof="0" dirty="0">
                          <a:solidFill>
                            <a:schemeClr val="tx1"/>
                          </a:solidFill>
                          <a:latin typeface="Meiryo UI" panose="020B0604030504040204" pitchFamily="50" charset="-128"/>
                          <a:ea typeface="Meiryo UI" panose="020B0604030504040204" pitchFamily="50" charset="-128"/>
                        </a:rPr>
                        <a:t>(</a:t>
                      </a:r>
                      <a:r>
                        <a:rPr lang="ja-JP" altLang="en-US" sz="1300" b="1" cap="none" baseline="0" noProof="0" dirty="0">
                          <a:solidFill>
                            <a:schemeClr val="tx1"/>
                          </a:solidFill>
                          <a:latin typeface="Meiryo UI" panose="020B0604030504040204" pitchFamily="50" charset="-128"/>
                          <a:ea typeface="Meiryo UI" panose="020B0604030504040204" pitchFamily="50" charset="-128"/>
                        </a:rPr>
                        <a:t>半径</a:t>
                      </a:r>
                      <a:r>
                        <a:rPr lang="en-US" altLang="ja-JP" sz="1300" b="1" cap="none" baseline="0" noProof="0" dirty="0">
                          <a:solidFill>
                            <a:schemeClr val="tx1"/>
                          </a:solidFill>
                          <a:latin typeface="Meiryo UI" panose="020B0604030504040204" pitchFamily="50" charset="-128"/>
                          <a:ea typeface="Meiryo UI" panose="020B0604030504040204" pitchFamily="50" charset="-128"/>
                        </a:rPr>
                        <a:t>)</a:t>
                      </a:r>
                    </a:p>
                    <a:p>
                      <a:pPr marL="449263" indent="0" rtl="0"/>
                      <a:r>
                        <a:rPr lang="en-US" altLang="ja-JP" sz="1300" b="1" cap="none" baseline="0" noProof="0" dirty="0">
                          <a:solidFill>
                            <a:schemeClr val="tx1"/>
                          </a:solidFill>
                          <a:latin typeface="Meiryo UI" panose="020B0604030504040204" pitchFamily="50" charset="-128"/>
                          <a:ea typeface="Meiryo UI" panose="020B0604030504040204" pitchFamily="50" charset="-128"/>
                        </a:rPr>
                        <a:t>[km]</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重量比</a:t>
                      </a:r>
                    </a:p>
                  </a:txBody>
                  <a:tcPr marL="82141" marR="82141" marT="41071" marB="41071">
                    <a:solidFill>
                      <a:srgbClr val="07AD85">
                        <a:alpha val="50196"/>
                      </a:srgbClr>
                    </a:solidFill>
                  </a:tcPr>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密度</a:t>
                      </a:r>
                      <a:endParaRPr lang="en-US" altLang="ja-JP" sz="1300" b="1" cap="none" baseline="0" noProof="0" dirty="0">
                        <a:solidFill>
                          <a:schemeClr val="tx1"/>
                        </a:solidFill>
                        <a:latin typeface="Meiryo UI" panose="020B0604030504040204" pitchFamily="50" charset="-128"/>
                        <a:ea typeface="Meiryo UI" panose="020B0604030504040204" pitchFamily="50" charset="-128"/>
                      </a:endParaRPr>
                    </a:p>
                    <a:p>
                      <a:pPr rtl="0"/>
                      <a:r>
                        <a:rPr lang="en-US" altLang="ja-JP" sz="1300" b="1" cap="none" baseline="0" noProof="0" dirty="0">
                          <a:solidFill>
                            <a:schemeClr val="tx1"/>
                          </a:solidFill>
                          <a:latin typeface="Meiryo UI" panose="020B0604030504040204" pitchFamily="50" charset="-128"/>
                          <a:ea typeface="Meiryo UI" panose="020B0604030504040204" pitchFamily="50" charset="-128"/>
                        </a:rPr>
                        <a:t>[×10</a:t>
                      </a:r>
                      <a:r>
                        <a:rPr lang="en-US" altLang="ja-JP" sz="1300" b="1" cap="none" baseline="30000" noProof="0" dirty="0">
                          <a:solidFill>
                            <a:schemeClr val="tx1"/>
                          </a:solidFill>
                          <a:latin typeface="Meiryo UI" panose="020B0604030504040204" pitchFamily="50" charset="-128"/>
                          <a:ea typeface="Meiryo UI" panose="020B0604030504040204" pitchFamily="50" charset="-128"/>
                        </a:rPr>
                        <a:t>3</a:t>
                      </a:r>
                      <a:r>
                        <a:rPr lang="en-US" altLang="ja-JP" sz="1300" b="1" cap="none" baseline="0" noProof="0" dirty="0">
                          <a:solidFill>
                            <a:schemeClr val="tx1"/>
                          </a:solidFill>
                          <a:latin typeface="Meiryo UI" panose="020B0604030504040204" pitchFamily="50" charset="-128"/>
                          <a:ea typeface="Meiryo UI" panose="020B0604030504040204" pitchFamily="50" charset="-128"/>
                        </a:rPr>
                        <a:t>kg/</a:t>
                      </a:r>
                      <a:r>
                        <a:rPr lang="ja-JP" altLang="en-US" sz="1300" b="1" cap="none" baseline="0" noProof="0" dirty="0" err="1">
                          <a:solidFill>
                            <a:schemeClr val="tx1"/>
                          </a:solidFill>
                          <a:latin typeface="Meiryo UI" panose="020B0604030504040204" pitchFamily="50" charset="-128"/>
                          <a:ea typeface="Meiryo UI" panose="020B0604030504040204" pitchFamily="50" charset="-128"/>
                        </a:rPr>
                        <a:t>ｍ</a:t>
                      </a:r>
                      <a:r>
                        <a:rPr lang="en-US" altLang="ja-JP" sz="1300" b="1" cap="none" baseline="30000" noProof="0" dirty="0">
                          <a:solidFill>
                            <a:schemeClr val="tx1"/>
                          </a:solidFill>
                          <a:latin typeface="Meiryo UI" panose="020B0604030504040204" pitchFamily="50" charset="-128"/>
                          <a:ea typeface="Meiryo UI" panose="020B0604030504040204" pitchFamily="50" charset="-128"/>
                        </a:rPr>
                        <a:t>3</a:t>
                      </a:r>
                      <a:r>
                        <a:rPr lang="en-US" altLang="ja-JP" sz="1300" b="1" cap="none" baseline="0" noProof="0" dirty="0">
                          <a:solidFill>
                            <a:schemeClr val="tx1"/>
                          </a:solidFill>
                          <a:latin typeface="Meiryo UI" panose="020B0604030504040204" pitchFamily="50" charset="-128"/>
                          <a:ea typeface="Meiryo UI" panose="020B0604030504040204" pitchFamily="50" charset="-128"/>
                        </a:rPr>
                        <a:t>]</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tc grid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主な組成</a:t>
                      </a:r>
                    </a:p>
                  </a:txBody>
                  <a:tcPr marL="82141" marR="82141" marT="41071" marB="41071">
                    <a:solidFill>
                      <a:srgbClr val="07AD85">
                        <a:alpha val="50196"/>
                      </a:srgbClr>
                    </a:solidFill>
                  </a:tcPr>
                </a:tc>
                <a:tc hMerge="1">
                  <a:txBody>
                    <a:bodyPr/>
                    <a:lstStyle/>
                    <a:p>
                      <a:pPr rtl="0"/>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大気圧</a:t>
                      </a:r>
                      <a:endParaRPr lang="en-US" altLang="ja-JP" sz="1300" b="1" cap="none" baseline="0" noProof="0" dirty="0">
                        <a:solidFill>
                          <a:schemeClr val="tx1"/>
                        </a:solidFill>
                        <a:latin typeface="Meiryo UI" panose="020B0604030504040204" pitchFamily="50" charset="-128"/>
                        <a:ea typeface="Meiryo UI" panose="020B0604030504040204" pitchFamily="50" charset="-128"/>
                      </a:endParaRPr>
                    </a:p>
                    <a:p>
                      <a:pPr rtl="0"/>
                      <a:r>
                        <a:rPr lang="en-US" altLang="ja-JP" sz="1300" b="1" cap="none" baseline="0" noProof="0" dirty="0">
                          <a:solidFill>
                            <a:schemeClr val="tx1"/>
                          </a:solidFill>
                          <a:latin typeface="Meiryo UI" panose="020B0604030504040204" pitchFamily="50" charset="-128"/>
                          <a:ea typeface="Meiryo UI" panose="020B0604030504040204" pitchFamily="50" charset="-128"/>
                        </a:rPr>
                        <a:t>[atm]</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tc rowSpan="2">
                  <a:txBody>
                    <a:bodyPr/>
                    <a:lstStyle/>
                    <a:p>
                      <a:pPr rtl="0"/>
                      <a:r>
                        <a:rPr lang="ja-JP" altLang="en-US" sz="1300" cap="none" noProof="0" dirty="0">
                          <a:latin typeface="Meiryo UI" panose="020B0604030504040204" pitchFamily="50" charset="-128"/>
                          <a:ea typeface="Meiryo UI" panose="020B0604030504040204" pitchFamily="50" charset="-128"/>
                        </a:rPr>
                        <a:t>自転周期 </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公転周期</a:t>
                      </a:r>
                    </a:p>
                  </a:txBody>
                  <a:tcPr marL="82141" marR="82141" marT="41071" marB="41071">
                    <a:solidFill>
                      <a:srgbClr val="07AD85">
                        <a:alpha val="50196"/>
                      </a:srgbClr>
                    </a:solidFill>
                  </a:tcPr>
                </a:tc>
                <a:tc rowSpan="2">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太陽からの距離</a:t>
                      </a:r>
                      <a:endParaRPr lang="en-US" altLang="ja-JP" sz="1300" b="1" cap="none" baseline="0" noProof="0" dirty="0">
                        <a:solidFill>
                          <a:schemeClr val="tx1"/>
                        </a:solidFill>
                        <a:latin typeface="Meiryo UI" panose="020B0604030504040204" pitchFamily="50" charset="-128"/>
                        <a:ea typeface="Meiryo UI" panose="020B0604030504040204" pitchFamily="50" charset="-128"/>
                      </a:endParaRPr>
                    </a:p>
                    <a:p>
                      <a:pPr marL="630238" indent="0" rtl="0"/>
                      <a:r>
                        <a:rPr lang="en-US" altLang="ja-JP" sz="1300" b="1" cap="none" baseline="0" noProof="0" dirty="0">
                          <a:solidFill>
                            <a:schemeClr val="tx1"/>
                          </a:solidFill>
                          <a:latin typeface="Meiryo UI" panose="020B0604030504040204" pitchFamily="50" charset="-128"/>
                          <a:ea typeface="Meiryo UI" panose="020B0604030504040204" pitchFamily="50" charset="-128"/>
                        </a:rPr>
                        <a:t>[AU]</a:t>
                      </a:r>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07AD85">
                        <a:alpha val="50196"/>
                      </a:srgbClr>
                    </a:solidFill>
                  </a:tcPr>
                </a:tc>
                <a:extLst>
                  <a:ext uri="{0D108BD9-81ED-4DB2-BD59-A6C34878D82A}">
                    <a16:rowId xmlns:a16="http://schemas.microsoft.com/office/drawing/2014/main" val="10000"/>
                  </a:ext>
                </a:extLst>
              </a:tr>
              <a:tr h="23636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lang="ja-JP" altLang="en-US" sz="1300" b="1" dirty="0">
                          <a:latin typeface="Meiryo UI" panose="020B0604030504040204" pitchFamily="50" charset="-128"/>
                          <a:ea typeface="Meiryo UI" panose="020B0604030504040204" pitchFamily="50" charset="-128"/>
                        </a:rPr>
                        <a:t>核</a:t>
                      </a:r>
                    </a:p>
                  </a:txBody>
                  <a:tcPr marL="82141" marR="82141" marT="41071" marB="41071">
                    <a:solidFill>
                      <a:srgbClr val="07AD85">
                        <a:alpha val="50196"/>
                      </a:srgbClr>
                    </a:solidFill>
                  </a:tcPr>
                </a:tc>
                <a:tc>
                  <a:txBody>
                    <a:bodyPr/>
                    <a:lstStyle/>
                    <a:p>
                      <a:pPr rtl="0"/>
                      <a:r>
                        <a:rPr lang="ja-JP" altLang="en-US" sz="1300" b="1" cap="none" baseline="0" noProof="0" dirty="0">
                          <a:solidFill>
                            <a:schemeClr val="tx1"/>
                          </a:solidFill>
                          <a:latin typeface="Meiryo UI" panose="020B0604030504040204" pitchFamily="50" charset="-128"/>
                          <a:ea typeface="Meiryo UI" panose="020B0604030504040204" pitchFamily="50" charset="-128"/>
                        </a:rPr>
                        <a:t>大気</a:t>
                      </a:r>
                    </a:p>
                  </a:txBody>
                  <a:tcPr marL="82141" marR="82141" marT="41071" marB="41071">
                    <a:solidFill>
                      <a:srgbClr val="07AD85">
                        <a:alpha val="50196"/>
                      </a:srgbClr>
                    </a:solidFill>
                  </a:tcPr>
                </a:tc>
                <a:tc vMerge="1">
                  <a:txBody>
                    <a:bodyPr/>
                    <a:lstStyle/>
                    <a:p>
                      <a:pPr rtl="0"/>
                      <a:endParaRPr lang="ja-JP" altLang="en-US" sz="1300" b="1" cap="none" baseline="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99424587"/>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水星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2720</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0.055</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5.4</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rowSpan="4">
                  <a:txBody>
                    <a:bodyPr/>
                    <a:lstStyle/>
                    <a:p>
                      <a:pPr algn="ctr"/>
                      <a:r>
                        <a:rPr lang="en-US" altLang="ja-JP" dirty="0" err="1"/>
                        <a:t>Fe,Ni</a:t>
                      </a:r>
                      <a:br>
                        <a:rPr lang="en-US" altLang="ja-JP" dirty="0"/>
                      </a:br>
                      <a:r>
                        <a:rPr lang="ja-JP" altLang="en-US" dirty="0"/>
                        <a:t>・</a:t>
                      </a:r>
                      <a:endParaRPr lang="en-US" altLang="ja-JP" dirty="0"/>
                    </a:p>
                    <a:p>
                      <a:pPr algn="ctr"/>
                      <a:r>
                        <a:rPr lang="ja-JP" altLang="en-US" dirty="0"/>
                        <a:t>岩石質</a:t>
                      </a:r>
                    </a:p>
                  </a:txBody>
                  <a:tcPr marL="82141" marR="82141" marT="41071" marB="41071"/>
                </a:tc>
                <a:tc>
                  <a:txBody>
                    <a:bodyPr/>
                    <a:lstStyle/>
                    <a:p>
                      <a:pPr rtl="0"/>
                      <a:r>
                        <a:rPr lang="en-US" altLang="ja-JP" sz="1600" noProof="0" dirty="0" err="1">
                          <a:solidFill>
                            <a:schemeClr val="tx1"/>
                          </a:solidFill>
                          <a:latin typeface="Meiryo UI" panose="020B0604030504040204" pitchFamily="50" charset="-128"/>
                          <a:ea typeface="Meiryo UI" panose="020B0604030504040204" pitchFamily="50" charset="-128"/>
                        </a:rPr>
                        <a:t>Na,K</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ja-JP" altLang="en-US" sz="1600" noProof="0" dirty="0">
                          <a:solidFill>
                            <a:schemeClr val="tx1"/>
                          </a:solidFill>
                          <a:latin typeface="Meiryo UI" panose="020B0604030504040204" pitchFamily="50" charset="-128"/>
                          <a:ea typeface="Meiryo UI" panose="020B0604030504040204" pitchFamily="50" charset="-128"/>
                        </a:rPr>
                        <a:t>微小</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58.7</a:t>
                      </a:r>
                      <a:r>
                        <a:rPr lang="ja-JP" altLang="en-US" sz="1600" noProof="0" dirty="0">
                          <a:solidFill>
                            <a:schemeClr val="tx1"/>
                          </a:solidFill>
                          <a:latin typeface="Meiryo UI" panose="020B0604030504040204" pitchFamily="50" charset="-128"/>
                          <a:ea typeface="Meiryo UI" panose="020B0604030504040204" pitchFamily="50" charset="-128"/>
                        </a:rPr>
                        <a:t>日</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88</a:t>
                      </a:r>
                      <a:r>
                        <a:rPr lang="ja-JP" altLang="en-US" sz="1600" noProof="0" dirty="0">
                          <a:solidFill>
                            <a:schemeClr val="tx1"/>
                          </a:solidFill>
                          <a:latin typeface="Meiryo UI" panose="020B0604030504040204" pitchFamily="50" charset="-128"/>
                          <a:ea typeface="Meiryo UI" panose="020B0604030504040204" pitchFamily="50" charset="-128"/>
                        </a:rPr>
                        <a:t>日</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0.39</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1"/>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金星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6006</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0.86</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5.3</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endParaRPr lang="ja-JP" altLang="en-US" dirty="0"/>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CO</a:t>
                      </a:r>
                      <a:r>
                        <a:rPr lang="en-US" altLang="ja-JP" sz="1600" baseline="-25000" noProof="0" dirty="0">
                          <a:solidFill>
                            <a:schemeClr val="tx1"/>
                          </a:solidFill>
                          <a:latin typeface="Meiryo UI" panose="020B0604030504040204" pitchFamily="50" charset="-128"/>
                          <a:ea typeface="Meiryo UI" panose="020B0604030504040204" pitchFamily="50" charset="-128"/>
                        </a:rPr>
                        <a:t>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90</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243</a:t>
                      </a:r>
                      <a:r>
                        <a:rPr lang="ja-JP" altLang="en-US" sz="1600" noProof="0" dirty="0">
                          <a:solidFill>
                            <a:schemeClr val="tx1"/>
                          </a:solidFill>
                          <a:latin typeface="Meiryo UI" panose="020B0604030504040204" pitchFamily="50" charset="-128"/>
                          <a:ea typeface="Meiryo UI" panose="020B0604030504040204" pitchFamily="50" charset="-128"/>
                        </a:rPr>
                        <a:t>日</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225</a:t>
                      </a:r>
                      <a:r>
                        <a:rPr lang="ja-JP" altLang="en-US" sz="1600" noProof="0" dirty="0">
                          <a:solidFill>
                            <a:schemeClr val="tx1"/>
                          </a:solidFill>
                          <a:latin typeface="Meiryo UI" panose="020B0604030504040204" pitchFamily="50" charset="-128"/>
                          <a:ea typeface="Meiryo UI" panose="020B0604030504040204" pitchFamily="50" charset="-128"/>
                        </a:rPr>
                        <a:t>日</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0.72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2"/>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地球</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6375</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5.5</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endParaRPr lang="ja-JP" altLang="en-US" dirty="0"/>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N</a:t>
                      </a:r>
                      <a:r>
                        <a:rPr lang="en-US" altLang="ja-JP" sz="1600" baseline="-25000" noProof="0" dirty="0">
                          <a:solidFill>
                            <a:schemeClr val="tx1"/>
                          </a:solidFill>
                          <a:latin typeface="Meiryo UI" panose="020B0604030504040204" pitchFamily="50" charset="-128"/>
                          <a:ea typeface="Meiryo UI" panose="020B0604030504040204" pitchFamily="50" charset="-128"/>
                        </a:rPr>
                        <a:t>2</a:t>
                      </a:r>
                      <a:r>
                        <a:rPr lang="en-US" altLang="ja-JP" sz="1600" baseline="0" noProof="0" dirty="0">
                          <a:solidFill>
                            <a:schemeClr val="tx1"/>
                          </a:solidFill>
                          <a:latin typeface="Meiryo UI" panose="020B0604030504040204" pitchFamily="50" charset="-128"/>
                          <a:ea typeface="Meiryo UI" panose="020B0604030504040204" pitchFamily="50" charset="-128"/>
                        </a:rPr>
                        <a:t>,O</a:t>
                      </a:r>
                      <a:r>
                        <a:rPr lang="en-US" altLang="ja-JP" sz="1600" baseline="-25000" noProof="0" dirty="0">
                          <a:solidFill>
                            <a:schemeClr val="tx1"/>
                          </a:solidFill>
                          <a:latin typeface="Meiryo UI" panose="020B0604030504040204" pitchFamily="50" charset="-128"/>
                          <a:ea typeface="Meiryo UI" panose="020B0604030504040204" pitchFamily="50" charset="-128"/>
                        </a:rPr>
                        <a:t>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23</a:t>
                      </a:r>
                      <a:r>
                        <a:rPr lang="ja-JP" altLang="en-US" sz="1600" noProof="0" dirty="0">
                          <a:solidFill>
                            <a:schemeClr val="tx1"/>
                          </a:solidFill>
                          <a:latin typeface="Meiryo UI" panose="020B0604030504040204" pitchFamily="50" charset="-128"/>
                          <a:ea typeface="Meiryo UI" panose="020B0604030504040204" pitchFamily="50" charset="-128"/>
                        </a:rPr>
                        <a:t>時間</a:t>
                      </a:r>
                      <a:r>
                        <a:rPr lang="en-US" altLang="ja-JP" sz="1600" noProof="0" dirty="0">
                          <a:solidFill>
                            <a:schemeClr val="tx1"/>
                          </a:solidFill>
                          <a:latin typeface="Meiryo UI" panose="020B0604030504040204" pitchFamily="50" charset="-128"/>
                          <a:ea typeface="Meiryo UI" panose="020B0604030504040204" pitchFamily="50" charset="-128"/>
                        </a:rPr>
                        <a:t>56</a:t>
                      </a:r>
                      <a:r>
                        <a:rPr lang="ja-JP" altLang="en-US" sz="1600" noProof="0" dirty="0">
                          <a:solidFill>
                            <a:schemeClr val="tx1"/>
                          </a:solidFill>
                          <a:latin typeface="Meiryo UI" panose="020B0604030504040204" pitchFamily="50" charset="-128"/>
                          <a:ea typeface="Meiryo UI" panose="020B0604030504040204" pitchFamily="50" charset="-128"/>
                        </a:rPr>
                        <a:t>分</a:t>
                      </a:r>
                      <a:r>
                        <a:rPr lang="en-US" altLang="ja-JP" sz="1600" noProof="0" dirty="0">
                          <a:solidFill>
                            <a:schemeClr val="tx1"/>
                          </a:solidFill>
                          <a:latin typeface="Meiryo UI" panose="020B0604030504040204" pitchFamily="50" charset="-128"/>
                          <a:ea typeface="Meiryo UI" panose="020B0604030504040204" pitchFamily="50" charset="-128"/>
                        </a:rPr>
                        <a:t>4</a:t>
                      </a:r>
                      <a:r>
                        <a:rPr lang="ja-JP" altLang="en-US" sz="1600" noProof="0" dirty="0">
                          <a:solidFill>
                            <a:schemeClr val="tx1"/>
                          </a:solidFill>
                          <a:latin typeface="Meiryo UI" panose="020B0604030504040204" pitchFamily="50" charset="-128"/>
                          <a:ea typeface="Meiryo UI" panose="020B0604030504040204" pitchFamily="50" charset="-128"/>
                        </a:rPr>
                        <a:t>秒</a:t>
                      </a:r>
                    </a:p>
                  </a:txBody>
                  <a:tcPr marL="82141" marR="82141" marT="41071" marB="410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noProof="0" dirty="0">
                          <a:solidFill>
                            <a:schemeClr val="tx1"/>
                          </a:solidFill>
                          <a:latin typeface="Meiryo UI" panose="020B0604030504040204" pitchFamily="50" charset="-128"/>
                          <a:ea typeface="Meiryo UI" panose="020B0604030504040204" pitchFamily="50" charset="-128"/>
                        </a:rPr>
                        <a:t>365.25</a:t>
                      </a:r>
                      <a:r>
                        <a:rPr lang="ja-JP" altLang="en-US" sz="1600" noProof="0" dirty="0">
                          <a:solidFill>
                            <a:schemeClr val="tx1"/>
                          </a:solidFill>
                          <a:latin typeface="Meiryo UI" panose="020B0604030504040204" pitchFamily="50" charset="-128"/>
                          <a:ea typeface="Meiryo UI" panose="020B0604030504040204" pitchFamily="50" charset="-128"/>
                        </a:rPr>
                        <a:t>日</a:t>
                      </a:r>
                      <a:r>
                        <a:rPr lang="en-US" altLang="ja-JP" sz="1600" noProof="0" dirty="0">
                          <a:solidFill>
                            <a:schemeClr val="tx1"/>
                          </a:solidFill>
                          <a:latin typeface="Meiryo UI" panose="020B0604030504040204" pitchFamily="50" charset="-128"/>
                          <a:ea typeface="Meiryo UI" panose="020B0604030504040204" pitchFamily="50" charset="-128"/>
                        </a:rPr>
                        <a:t>(=1.00</a:t>
                      </a:r>
                      <a:r>
                        <a:rPr lang="ja-JP" altLang="en-US" sz="1600" noProof="0" dirty="0">
                          <a:solidFill>
                            <a:schemeClr val="tx1"/>
                          </a:solidFill>
                          <a:latin typeface="Meiryo UI" panose="020B0604030504040204" pitchFamily="50" charset="-128"/>
                          <a:ea typeface="Meiryo UI" panose="020B0604030504040204" pitchFamily="50" charset="-128"/>
                        </a:rPr>
                        <a:t>年</a:t>
                      </a:r>
                      <a:r>
                        <a:rPr lang="en-US" altLang="ja-JP" sz="1600" noProof="0" dirty="0">
                          <a:solidFill>
                            <a:schemeClr val="tx1"/>
                          </a:solidFill>
                          <a:latin typeface="Meiryo UI" panose="020B0604030504040204" pitchFamily="50" charset="-128"/>
                          <a:ea typeface="Meiryo UI" panose="020B0604030504040204" pitchFamily="50" charset="-128"/>
                        </a:rPr>
                        <a:t>)</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1.0</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3"/>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火星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3394</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0.107</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3.9</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endParaRPr lang="ja-JP" altLang="en-US" dirty="0"/>
                    </a:p>
                  </a:txBody>
                  <a:tcPr marL="82141" marR="82141" marT="41071" marB="410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noProof="0" dirty="0">
                          <a:solidFill>
                            <a:schemeClr val="tx1"/>
                          </a:solidFill>
                          <a:latin typeface="Meiryo UI" panose="020B0604030504040204" pitchFamily="50" charset="-128"/>
                          <a:ea typeface="Meiryo UI" panose="020B0604030504040204" pitchFamily="50" charset="-128"/>
                        </a:rPr>
                        <a:t>CO</a:t>
                      </a:r>
                      <a:r>
                        <a:rPr lang="en-US" altLang="ja-JP" sz="1600" baseline="-25000" noProof="0" dirty="0">
                          <a:solidFill>
                            <a:schemeClr val="tx1"/>
                          </a:solidFill>
                          <a:latin typeface="Meiryo UI" panose="020B0604030504040204" pitchFamily="50" charset="-128"/>
                          <a:ea typeface="Meiryo UI" panose="020B0604030504040204" pitchFamily="50" charset="-128"/>
                        </a:rPr>
                        <a:t>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0.006</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24.62</a:t>
                      </a:r>
                      <a:r>
                        <a:rPr lang="ja-JP" altLang="en-US" sz="1600" noProof="0" dirty="0">
                          <a:solidFill>
                            <a:schemeClr val="tx1"/>
                          </a:solidFill>
                          <a:latin typeface="Meiryo UI" panose="020B0604030504040204" pitchFamily="50" charset="-128"/>
                          <a:ea typeface="Meiryo UI" panose="020B0604030504040204" pitchFamily="50" charset="-128"/>
                        </a:rPr>
                        <a:t>時間</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1.88</a:t>
                      </a:r>
                      <a:r>
                        <a:rPr lang="ja-JP" altLang="en-US" sz="1600" noProof="0" dirty="0">
                          <a:solidFill>
                            <a:schemeClr val="tx1"/>
                          </a:solidFill>
                          <a:latin typeface="Meiryo UI" panose="020B0604030504040204" pitchFamily="50" charset="-128"/>
                          <a:ea typeface="Meiryo UI" panose="020B0604030504040204" pitchFamily="50" charset="-128"/>
                        </a:rPr>
                        <a:t>年</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1.5</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4"/>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木星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142984</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318</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1.3</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rowSpan="4">
                  <a:txBody>
                    <a:bodyPr/>
                    <a:lstStyle/>
                    <a:p>
                      <a:pPr algn="ctr" rtl="0"/>
                      <a:r>
                        <a:rPr lang="en-US" altLang="ja-JP" sz="1600" noProof="0" dirty="0">
                          <a:solidFill>
                            <a:schemeClr val="tx1"/>
                          </a:solidFill>
                          <a:latin typeface="Meiryo UI" panose="020B0604030504040204" pitchFamily="50" charset="-128"/>
                          <a:ea typeface="Meiryo UI" panose="020B0604030504040204" pitchFamily="50" charset="-128"/>
                        </a:rPr>
                        <a:t>Fe</a:t>
                      </a:r>
                      <a:r>
                        <a:rPr lang="ja-JP" altLang="en-US" sz="1600" noProof="0" dirty="0">
                          <a:solidFill>
                            <a:schemeClr val="tx1"/>
                          </a:solidFill>
                          <a:latin typeface="Meiryo UI" panose="020B0604030504040204" pitchFamily="50" charset="-128"/>
                          <a:ea typeface="Meiryo UI" panose="020B0604030504040204" pitchFamily="50" charset="-128"/>
                        </a:rPr>
                        <a:t>など</a:t>
                      </a:r>
                      <a:endParaRPr lang="en-US" altLang="ja-JP" sz="1600" noProof="0" dirty="0">
                        <a:solidFill>
                          <a:schemeClr val="tx1"/>
                        </a:solidFill>
                        <a:latin typeface="Meiryo UI" panose="020B0604030504040204" pitchFamily="50" charset="-128"/>
                        <a:ea typeface="Meiryo UI" panose="020B0604030504040204" pitchFamily="50" charset="-128"/>
                      </a:endParaRPr>
                    </a:p>
                    <a:p>
                      <a:pPr algn="ctr" rtl="0"/>
                      <a:r>
                        <a:rPr lang="ja-JP" altLang="en-US" sz="1600" noProof="0" dirty="0">
                          <a:solidFill>
                            <a:schemeClr val="tx1"/>
                          </a:solidFill>
                          <a:latin typeface="Meiryo UI" panose="020B0604030504040204" pitchFamily="50" charset="-128"/>
                          <a:ea typeface="Meiryo UI" panose="020B0604030504040204" pitchFamily="50" charset="-128"/>
                        </a:rPr>
                        <a:t>・</a:t>
                      </a:r>
                      <a:endParaRPr lang="en-US" altLang="ja-JP" sz="1600" noProof="0" dirty="0">
                        <a:solidFill>
                          <a:schemeClr val="tx1"/>
                        </a:solidFill>
                        <a:latin typeface="Meiryo UI" panose="020B0604030504040204" pitchFamily="50" charset="-128"/>
                        <a:ea typeface="Meiryo UI" panose="020B0604030504040204" pitchFamily="50" charset="-128"/>
                      </a:endParaRPr>
                    </a:p>
                    <a:p>
                      <a:pPr algn="ctr" rtl="0"/>
                      <a:r>
                        <a:rPr lang="ja-JP" altLang="en-US" sz="1600" noProof="0" dirty="0">
                          <a:solidFill>
                            <a:schemeClr val="tx1"/>
                          </a:solidFill>
                          <a:latin typeface="Meiryo UI" panose="020B0604030504040204" pitchFamily="50" charset="-128"/>
                          <a:ea typeface="Meiryo UI" panose="020B0604030504040204" pitchFamily="50" charset="-128"/>
                        </a:rPr>
                        <a:t>氷↓</a:t>
                      </a:r>
                      <a:endParaRPr lang="en-US" altLang="ja-JP" sz="1600" noProof="0" dirty="0">
                        <a:solidFill>
                          <a:schemeClr val="tx1"/>
                        </a:solidFill>
                        <a:latin typeface="Meiryo UI" panose="020B0604030504040204" pitchFamily="50" charset="-128"/>
                        <a:ea typeface="Meiryo UI" panose="020B0604030504040204" pitchFamily="50" charset="-128"/>
                      </a:endParaRPr>
                    </a:p>
                    <a:p>
                      <a:pPr marL="180975" indent="0" rtl="0"/>
                      <a:r>
                        <a:rPr lang="en-US" altLang="ja-JP" sz="1600" noProof="0" dirty="0">
                          <a:solidFill>
                            <a:schemeClr val="tx1"/>
                          </a:solidFill>
                          <a:latin typeface="Meiryo UI" panose="020B0604030504040204" pitchFamily="50" charset="-128"/>
                          <a:ea typeface="Meiryo UI" panose="020B0604030504040204" pitchFamily="50" charset="-128"/>
                        </a:rPr>
                        <a:t>H</a:t>
                      </a:r>
                      <a:r>
                        <a:rPr lang="ja-JP" altLang="en-US" sz="1600" baseline="-25000" noProof="0" dirty="0">
                          <a:solidFill>
                            <a:schemeClr val="tx1"/>
                          </a:solidFill>
                          <a:latin typeface="Meiryo UI" panose="020B0604030504040204" pitchFamily="50" charset="-128"/>
                          <a:ea typeface="Meiryo UI" panose="020B0604030504040204" pitchFamily="50" charset="-128"/>
                        </a:rPr>
                        <a:t>２</a:t>
                      </a:r>
                      <a:r>
                        <a:rPr lang="en-US" altLang="ja-JP" sz="1600" baseline="0" noProof="0" dirty="0">
                          <a:solidFill>
                            <a:schemeClr val="tx1"/>
                          </a:solidFill>
                          <a:latin typeface="Meiryo UI" panose="020B0604030504040204" pitchFamily="50" charset="-128"/>
                          <a:ea typeface="Meiryo UI" panose="020B0604030504040204" pitchFamily="50" charset="-128"/>
                        </a:rPr>
                        <a:t>O</a:t>
                      </a:r>
                    </a:p>
                    <a:p>
                      <a:pPr marL="180975" indent="0" rtl="0"/>
                      <a:r>
                        <a:rPr lang="en-US" altLang="ja-JP" sz="1600" baseline="0" noProof="0" dirty="0">
                          <a:solidFill>
                            <a:schemeClr val="tx1"/>
                          </a:solidFill>
                          <a:latin typeface="Meiryo UI" panose="020B0604030504040204" pitchFamily="50" charset="-128"/>
                          <a:ea typeface="Meiryo UI" panose="020B0604030504040204" pitchFamily="50" charset="-128"/>
                        </a:rPr>
                        <a:t>NH</a:t>
                      </a:r>
                      <a:r>
                        <a:rPr lang="ja-JP" altLang="en-US" sz="1600" baseline="-25000" noProof="0" dirty="0">
                          <a:solidFill>
                            <a:schemeClr val="tx1"/>
                          </a:solidFill>
                          <a:latin typeface="Meiryo UI" panose="020B0604030504040204" pitchFamily="50" charset="-128"/>
                          <a:ea typeface="Meiryo UI" panose="020B0604030504040204" pitchFamily="50" charset="-128"/>
                        </a:rPr>
                        <a:t>３</a:t>
                      </a:r>
                      <a:endParaRPr lang="en-US" altLang="ja-JP" sz="1600" baseline="-25000" noProof="0" dirty="0">
                        <a:solidFill>
                          <a:schemeClr val="tx1"/>
                        </a:solidFill>
                        <a:latin typeface="Meiryo UI" panose="020B0604030504040204" pitchFamily="50" charset="-128"/>
                        <a:ea typeface="Meiryo UI" panose="020B0604030504040204" pitchFamily="50" charset="-128"/>
                      </a:endParaRPr>
                    </a:p>
                    <a:p>
                      <a:pPr marL="180975" indent="0" rtl="0"/>
                      <a:r>
                        <a:rPr lang="en-US" altLang="ja-JP" sz="1600" baseline="0" noProof="0" dirty="0">
                          <a:solidFill>
                            <a:schemeClr val="tx1"/>
                          </a:solidFill>
                          <a:latin typeface="Meiryo UI" panose="020B0604030504040204" pitchFamily="50" charset="-128"/>
                          <a:ea typeface="Meiryo UI" panose="020B0604030504040204" pitchFamily="50" charset="-128"/>
                        </a:rPr>
                        <a:t>S</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rowSpan="4">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H</a:t>
                      </a:r>
                    </a:p>
                    <a:p>
                      <a:pPr rtl="0"/>
                      <a:r>
                        <a:rPr lang="en-US" altLang="ja-JP" sz="1600" noProof="0" dirty="0">
                          <a:solidFill>
                            <a:schemeClr val="tx1"/>
                          </a:solidFill>
                          <a:latin typeface="Meiryo UI" panose="020B0604030504040204" pitchFamily="50" charset="-128"/>
                          <a:ea typeface="Meiryo UI" panose="020B0604030504040204" pitchFamily="50" charset="-128"/>
                        </a:rPr>
                        <a:t>He</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rowSpan="4">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lnTlToBr w="12700" cap="flat" cmpd="sng" algn="ctr">
                      <a:solidFill>
                        <a:schemeClr val="tx1"/>
                      </a:solidFill>
                      <a:prstDash val="solid"/>
                      <a:round/>
                      <a:headEnd type="none" w="med" len="med"/>
                      <a:tailEnd type="none" w="med" len="med"/>
                    </a:lnTlToBr>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9.92</a:t>
                      </a:r>
                      <a:r>
                        <a:rPr lang="ja-JP" altLang="en-US" sz="1600" noProof="0" dirty="0">
                          <a:solidFill>
                            <a:schemeClr val="tx1"/>
                          </a:solidFill>
                          <a:latin typeface="Meiryo UI" panose="020B0604030504040204" pitchFamily="50" charset="-128"/>
                          <a:ea typeface="Meiryo UI" panose="020B0604030504040204" pitchFamily="50" charset="-128"/>
                        </a:rPr>
                        <a:t>時間</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11.86</a:t>
                      </a:r>
                      <a:r>
                        <a:rPr lang="ja-JP" altLang="en-US" sz="1600" noProof="0" dirty="0">
                          <a:solidFill>
                            <a:schemeClr val="tx1"/>
                          </a:solidFill>
                          <a:latin typeface="Meiryo UI" panose="020B0604030504040204" pitchFamily="50" charset="-128"/>
                          <a:ea typeface="Meiryo UI" panose="020B0604030504040204" pitchFamily="50" charset="-128"/>
                        </a:rPr>
                        <a:t>年</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5"/>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土星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120536</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95.2</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0.69</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lnTlToBr w="12700" cap="flat" cmpd="sng" algn="ctr">
                      <a:solidFill>
                        <a:schemeClr val="tx1"/>
                      </a:solidFill>
                      <a:prstDash val="solid"/>
                      <a:round/>
                      <a:headEnd type="none" w="med" len="med"/>
                      <a:tailEnd type="none" w="med" len="med"/>
                    </a:lnTlToBr>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10.66</a:t>
                      </a:r>
                      <a:r>
                        <a:rPr lang="ja-JP" altLang="en-US" sz="1600" noProof="0" dirty="0">
                          <a:solidFill>
                            <a:schemeClr val="tx1"/>
                          </a:solidFill>
                          <a:latin typeface="Meiryo UI" panose="020B0604030504040204" pitchFamily="50" charset="-128"/>
                          <a:ea typeface="Meiryo UI" panose="020B0604030504040204" pitchFamily="50" charset="-128"/>
                        </a:rPr>
                        <a:t>時間</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29.46</a:t>
                      </a:r>
                      <a:r>
                        <a:rPr lang="ja-JP" altLang="en-US" sz="1600" noProof="0" dirty="0">
                          <a:solidFill>
                            <a:schemeClr val="tx1"/>
                          </a:solidFill>
                          <a:latin typeface="Meiryo UI" panose="020B0604030504040204" pitchFamily="50" charset="-128"/>
                          <a:ea typeface="Meiryo UI" panose="020B0604030504040204" pitchFamily="50" charset="-128"/>
                        </a:rPr>
                        <a:t>年</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9.6</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6"/>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天王星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51118</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14.4</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1.27</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lnTlToBr w="12700" cap="flat" cmpd="sng" algn="ctr">
                      <a:solidFill>
                        <a:schemeClr val="tx1"/>
                      </a:solidFill>
                      <a:prstDash val="solid"/>
                      <a:round/>
                      <a:headEnd type="none" w="med" len="med"/>
                      <a:tailEnd type="none" w="med" len="med"/>
                    </a:lnTlToBr>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17.24</a:t>
                      </a:r>
                      <a:r>
                        <a:rPr lang="ja-JP" altLang="en-US" sz="1600" noProof="0" dirty="0">
                          <a:solidFill>
                            <a:schemeClr val="tx1"/>
                          </a:solidFill>
                          <a:latin typeface="Meiryo UI" panose="020B0604030504040204" pitchFamily="50" charset="-128"/>
                          <a:ea typeface="Meiryo UI" panose="020B0604030504040204" pitchFamily="50" charset="-128"/>
                        </a:rPr>
                        <a:t>時間</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84.02</a:t>
                      </a:r>
                      <a:r>
                        <a:rPr lang="ja-JP" altLang="en-US" sz="1600" noProof="0" dirty="0">
                          <a:solidFill>
                            <a:schemeClr val="tx1"/>
                          </a:solidFill>
                          <a:latin typeface="Meiryo UI" panose="020B0604030504040204" pitchFamily="50" charset="-128"/>
                          <a:ea typeface="Meiryo UI" panose="020B0604030504040204" pitchFamily="50" charset="-128"/>
                        </a:rPr>
                        <a:t>年</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19</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7"/>
                  </a:ext>
                </a:extLst>
              </a:tr>
              <a:tr h="386296">
                <a:tc>
                  <a:txBody>
                    <a:bodyPr/>
                    <a:lstStyle/>
                    <a:p>
                      <a:pPr rtl="0"/>
                      <a:r>
                        <a:rPr lang="ja-JP" altLang="en-US" sz="1600" noProof="0" dirty="0">
                          <a:latin typeface="Meiryo UI" panose="020B0604030504040204" pitchFamily="50" charset="-128"/>
                          <a:ea typeface="Meiryo UI" panose="020B0604030504040204" pitchFamily="50" charset="-128"/>
                        </a:rPr>
                        <a:t>海王星</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solidFill>
                      <a:srgbClr val="F3D569">
                        <a:alpha val="50196"/>
                      </a:srgbClr>
                    </a:solidFill>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49528</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17.15</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1.64</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tc vMerge="1">
                  <a:txBody>
                    <a:bodyPr/>
                    <a:lstStyle/>
                    <a:p>
                      <a:pPr rtl="0"/>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lnTlToBr w="12700" cap="flat" cmpd="sng" algn="ctr">
                      <a:solidFill>
                        <a:schemeClr val="tx1"/>
                      </a:solidFill>
                      <a:prstDash val="solid"/>
                      <a:round/>
                      <a:headEnd type="none" w="med" len="med"/>
                      <a:tailEnd type="none" w="med" len="med"/>
                    </a:lnTlToBr>
                  </a:tcPr>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16.11</a:t>
                      </a:r>
                      <a:r>
                        <a:rPr lang="ja-JP" altLang="en-US" sz="1600" noProof="0" dirty="0">
                          <a:solidFill>
                            <a:schemeClr val="tx1"/>
                          </a:solidFill>
                          <a:latin typeface="Meiryo UI" panose="020B0604030504040204" pitchFamily="50" charset="-128"/>
                          <a:ea typeface="Meiryo UI" panose="020B0604030504040204" pitchFamily="50" charset="-128"/>
                        </a:rPr>
                        <a:t>時間</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164.77</a:t>
                      </a:r>
                      <a:r>
                        <a:rPr lang="ja-JP" altLang="en-US" sz="1600" noProof="0" dirty="0">
                          <a:solidFill>
                            <a:schemeClr val="tx1"/>
                          </a:solidFill>
                          <a:latin typeface="Meiryo UI" panose="020B0604030504040204" pitchFamily="50" charset="-128"/>
                          <a:ea typeface="Meiryo UI" panose="020B0604030504040204" pitchFamily="50" charset="-128"/>
                        </a:rPr>
                        <a:t>年</a:t>
                      </a:r>
                    </a:p>
                  </a:txBody>
                  <a:tcPr marL="82141" marR="82141" marT="41071" marB="41071"/>
                </a:tc>
                <a:tc>
                  <a:txBody>
                    <a:bodyPr/>
                    <a:lstStyle/>
                    <a:p>
                      <a:pPr rtl="0"/>
                      <a:r>
                        <a:rPr lang="en-US" altLang="ja-JP" sz="1600" noProof="0" dirty="0">
                          <a:solidFill>
                            <a:schemeClr val="tx1"/>
                          </a:solidFill>
                          <a:latin typeface="Meiryo UI" panose="020B0604030504040204" pitchFamily="50" charset="-128"/>
                          <a:ea typeface="Meiryo UI" panose="020B0604030504040204" pitchFamily="50" charset="-128"/>
                        </a:rPr>
                        <a:t>30</a:t>
                      </a:r>
                      <a:endParaRPr lang="ja-JP" altLang="en-US" sz="1600" noProof="0" dirty="0">
                        <a:solidFill>
                          <a:schemeClr val="tx1"/>
                        </a:solidFill>
                        <a:latin typeface="Meiryo UI" panose="020B0604030504040204" pitchFamily="50" charset="-128"/>
                        <a:ea typeface="Meiryo UI" panose="020B0604030504040204" pitchFamily="50" charset="-128"/>
                      </a:endParaRPr>
                    </a:p>
                  </a:txBody>
                  <a:tcPr marL="82141" marR="82141" marT="41071" marB="41071"/>
                </a:tc>
                <a:extLst>
                  <a:ext uri="{0D108BD9-81ED-4DB2-BD59-A6C34878D82A}">
                    <a16:rowId xmlns:a16="http://schemas.microsoft.com/office/drawing/2014/main" val="10008"/>
                  </a:ext>
                </a:extLst>
              </a:tr>
            </a:tbl>
          </a:graphicData>
        </a:graphic>
      </p:graphicFrame>
      <p:sp>
        <p:nvSpPr>
          <p:cNvPr id="4" name="日付プレースホルダー 3">
            <a:extLst>
              <a:ext uri="{FF2B5EF4-FFF2-40B4-BE49-F238E27FC236}">
                <a16:creationId xmlns:a16="http://schemas.microsoft.com/office/drawing/2014/main" id="{C0DB5936-F889-4862-BE8D-E6E691015EB8}"/>
              </a:ext>
            </a:extLst>
          </p:cNvPr>
          <p:cNvSpPr>
            <a:spLocks noGrp="1"/>
          </p:cNvSpPr>
          <p:nvPr>
            <p:ph type="dt" sz="half" idx="10"/>
          </p:nvPr>
        </p:nvSpPr>
        <p:spPr/>
        <p:txBody>
          <a:bodyPr/>
          <a:lstStyle/>
          <a:p>
            <a:r>
              <a:rPr lang="en-US" altLang="ja-JP"/>
              <a:t>2021/8/23</a:t>
            </a:r>
            <a:endParaRPr lang="ja-JP" altLang="en-US" dirty="0"/>
          </a:p>
        </p:txBody>
      </p:sp>
      <p:sp>
        <p:nvSpPr>
          <p:cNvPr id="6" name="フッター プレースホルダー 5">
            <a:extLst>
              <a:ext uri="{FF2B5EF4-FFF2-40B4-BE49-F238E27FC236}">
                <a16:creationId xmlns:a16="http://schemas.microsoft.com/office/drawing/2014/main" id="{8F56AEDE-63FC-4A57-BC9E-51C04AE3AC5D}"/>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7" name="スライド番号プレースホルダー 6">
            <a:extLst>
              <a:ext uri="{FF2B5EF4-FFF2-40B4-BE49-F238E27FC236}">
                <a16:creationId xmlns:a16="http://schemas.microsoft.com/office/drawing/2014/main" id="{435DE402-C2D1-43A4-A30B-3172228513C3}"/>
              </a:ext>
            </a:extLst>
          </p:cNvPr>
          <p:cNvSpPr>
            <a:spLocks noGrp="1"/>
          </p:cNvSpPr>
          <p:nvPr>
            <p:ph type="sldNum" sz="quarter" idx="12"/>
          </p:nvPr>
        </p:nvSpPr>
        <p:spPr/>
        <p:txBody>
          <a:bodyPr/>
          <a:lstStyle/>
          <a:p>
            <a:fld id="{1AD93096-5B34-4342-9326-69289CEAE4C2}" type="slidenum">
              <a:rPr lang="en-US" altLang="ja-JP" smtClean="0"/>
              <a:pPr/>
              <a:t>7</a:t>
            </a:fld>
            <a:endParaRPr lang="ja-JP" altLang="en-US" dirty="0"/>
          </a:p>
        </p:txBody>
      </p:sp>
    </p:spTree>
    <p:extLst>
      <p:ext uri="{BB962C8B-B14F-4D97-AF65-F5344CB8AC3E}">
        <p14:creationId xmlns:p14="http://schemas.microsoft.com/office/powerpoint/2010/main" val="108444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610E2BD-8B83-4833-84E7-2E21B0A968B2}"/>
              </a:ext>
            </a:extLst>
          </p:cNvPr>
          <p:cNvSpPr>
            <a:spLocks noGrp="1"/>
          </p:cNvSpPr>
          <p:nvPr>
            <p:ph type="title"/>
          </p:nvPr>
        </p:nvSpPr>
        <p:spPr/>
        <p:txBody>
          <a:bodyPr/>
          <a:lstStyle/>
          <a:p>
            <a:r>
              <a:rPr lang="ja-JP" altLang="en-US" dirty="0"/>
              <a:t>火星</a:t>
            </a:r>
          </a:p>
        </p:txBody>
      </p:sp>
      <p:sp>
        <p:nvSpPr>
          <p:cNvPr id="2" name="日付プレースホルダー 1">
            <a:extLst>
              <a:ext uri="{FF2B5EF4-FFF2-40B4-BE49-F238E27FC236}">
                <a16:creationId xmlns:a16="http://schemas.microsoft.com/office/drawing/2014/main" id="{194B556E-6E4A-44C7-955E-BCC27D3D1ED6}"/>
              </a:ext>
            </a:extLst>
          </p:cNvPr>
          <p:cNvSpPr>
            <a:spLocks noGrp="1"/>
          </p:cNvSpPr>
          <p:nvPr>
            <p:ph type="dt" sz="half" idx="10"/>
          </p:nvPr>
        </p:nvSpPr>
        <p:spPr/>
        <p:txBody>
          <a:bodyPr/>
          <a:lstStyle/>
          <a:p>
            <a:r>
              <a:rPr lang="en-US" altLang="ja-JP"/>
              <a:t>2021/8/23</a:t>
            </a:r>
            <a:endParaRPr lang="ja-JP" altLang="en-US" dirty="0"/>
          </a:p>
        </p:txBody>
      </p:sp>
      <p:sp>
        <p:nvSpPr>
          <p:cNvPr id="3" name="フッター プレースホルダー 2">
            <a:extLst>
              <a:ext uri="{FF2B5EF4-FFF2-40B4-BE49-F238E27FC236}">
                <a16:creationId xmlns:a16="http://schemas.microsoft.com/office/drawing/2014/main" id="{A9584FA1-2856-442C-A475-FD72ACE43334}"/>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4" name="スライド番号プレースホルダー 3">
            <a:extLst>
              <a:ext uri="{FF2B5EF4-FFF2-40B4-BE49-F238E27FC236}">
                <a16:creationId xmlns:a16="http://schemas.microsoft.com/office/drawing/2014/main" id="{DFC46E06-7AD7-4940-ABEC-6F202E3681BE}"/>
              </a:ext>
            </a:extLst>
          </p:cNvPr>
          <p:cNvSpPr>
            <a:spLocks noGrp="1"/>
          </p:cNvSpPr>
          <p:nvPr>
            <p:ph type="sldNum" sz="quarter" idx="12"/>
          </p:nvPr>
        </p:nvSpPr>
        <p:spPr/>
        <p:txBody>
          <a:bodyPr/>
          <a:lstStyle/>
          <a:p>
            <a:fld id="{1AD93096-5B34-4342-9326-69289CEAE4C2}" type="slidenum">
              <a:rPr lang="en-US" altLang="ja-JP" smtClean="0"/>
              <a:pPr/>
              <a:t>8</a:t>
            </a:fld>
            <a:endParaRPr lang="ja-JP" altLang="en-US" dirty="0"/>
          </a:p>
        </p:txBody>
      </p:sp>
      <p:sp>
        <p:nvSpPr>
          <p:cNvPr id="9" name="テキスト ボックス 8">
            <a:extLst>
              <a:ext uri="{FF2B5EF4-FFF2-40B4-BE49-F238E27FC236}">
                <a16:creationId xmlns:a16="http://schemas.microsoft.com/office/drawing/2014/main" id="{9D8833A5-2B8A-4DEF-9BA4-4E4B31C41375}"/>
              </a:ext>
            </a:extLst>
          </p:cNvPr>
          <p:cNvSpPr txBox="1"/>
          <p:nvPr/>
        </p:nvSpPr>
        <p:spPr>
          <a:xfrm>
            <a:off x="587388" y="4662739"/>
            <a:ext cx="11233248" cy="369332"/>
          </a:xfrm>
          <a:prstGeom prst="rect">
            <a:avLst/>
          </a:prstGeom>
          <a:noFill/>
        </p:spPr>
        <p:txBody>
          <a:bodyPr wrap="square" rtlCol="0">
            <a:spAutoFit/>
          </a:bodyPr>
          <a:lstStyle/>
          <a:p>
            <a:r>
              <a:rPr kumimoji="1" lang="ja-JP" altLang="en-US" dirty="0"/>
              <a:t>ニューステージ地学図表　</a:t>
            </a:r>
            <a:r>
              <a:rPr kumimoji="1" lang="en-US" altLang="ja-JP" dirty="0"/>
              <a:t>2013</a:t>
            </a:r>
            <a:r>
              <a:rPr kumimoji="1" lang="ja-JP" altLang="en-US" dirty="0"/>
              <a:t>年</a:t>
            </a:r>
            <a:r>
              <a:rPr kumimoji="1" lang="en-US" altLang="ja-JP" dirty="0"/>
              <a:t>11</a:t>
            </a:r>
            <a:r>
              <a:rPr kumimoji="1" lang="ja-JP" altLang="en-US" dirty="0"/>
              <a:t>月</a:t>
            </a:r>
            <a:r>
              <a:rPr kumimoji="1" lang="en-US" altLang="ja-JP" dirty="0"/>
              <a:t>5</a:t>
            </a:r>
            <a:r>
              <a:rPr kumimoji="1" lang="ja-JP" altLang="en-US" dirty="0"/>
              <a:t>日初版発行</a:t>
            </a:r>
            <a:r>
              <a:rPr kumimoji="1" lang="en-US" altLang="ja-JP" dirty="0"/>
              <a:t>(</a:t>
            </a:r>
            <a:r>
              <a:rPr kumimoji="1" lang="ja-JP" altLang="en-US" dirty="0"/>
              <a:t>株式会社浜島書店</a:t>
            </a:r>
            <a:r>
              <a:rPr kumimoji="1" lang="en-US" altLang="ja-JP" dirty="0"/>
              <a:t>)</a:t>
            </a:r>
            <a:r>
              <a:rPr kumimoji="1" lang="ja-JP" altLang="en-US" dirty="0"/>
              <a:t>　より</a:t>
            </a:r>
          </a:p>
        </p:txBody>
      </p:sp>
      <p:pic>
        <p:nvPicPr>
          <p:cNvPr id="11" name="コンテンツ プレースホルダー 10">
            <a:extLst>
              <a:ext uri="{FF2B5EF4-FFF2-40B4-BE49-F238E27FC236}">
                <a16:creationId xmlns:a16="http://schemas.microsoft.com/office/drawing/2014/main" id="{388B1248-9D88-4B23-A794-813411001745}"/>
              </a:ext>
            </a:extLst>
          </p:cNvPr>
          <p:cNvPicPr>
            <a:picLocks noGrp="1" noChangeAspect="1"/>
          </p:cNvPicPr>
          <p:nvPr>
            <p:ph idx="1"/>
          </p:nvPr>
        </p:nvPicPr>
        <p:blipFill rotWithShape="1">
          <a:blip r:embed="rId2"/>
          <a:srcRect l="4963" t="25713" r="1055" b="16493"/>
          <a:stretch/>
        </p:blipFill>
        <p:spPr>
          <a:xfrm>
            <a:off x="587388" y="2609052"/>
            <a:ext cx="11017224" cy="2036362"/>
          </a:xfrm>
        </p:spPr>
      </p:pic>
    </p:spTree>
    <p:extLst>
      <p:ext uri="{BB962C8B-B14F-4D97-AF65-F5344CB8AC3E}">
        <p14:creationId xmlns:p14="http://schemas.microsoft.com/office/powerpoint/2010/main" val="333968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610E2BD-8B83-4833-84E7-2E21B0A968B2}"/>
              </a:ext>
            </a:extLst>
          </p:cNvPr>
          <p:cNvSpPr>
            <a:spLocks noGrp="1"/>
          </p:cNvSpPr>
          <p:nvPr>
            <p:ph type="title"/>
          </p:nvPr>
        </p:nvSpPr>
        <p:spPr/>
        <p:txBody>
          <a:bodyPr/>
          <a:lstStyle/>
          <a:p>
            <a:r>
              <a:rPr lang="ja-JP" altLang="en-US" dirty="0"/>
              <a:t>火星</a:t>
            </a:r>
          </a:p>
        </p:txBody>
      </p:sp>
      <p:sp>
        <p:nvSpPr>
          <p:cNvPr id="2" name="日付プレースホルダー 1">
            <a:extLst>
              <a:ext uri="{FF2B5EF4-FFF2-40B4-BE49-F238E27FC236}">
                <a16:creationId xmlns:a16="http://schemas.microsoft.com/office/drawing/2014/main" id="{194B556E-6E4A-44C7-955E-BCC27D3D1ED6}"/>
              </a:ext>
            </a:extLst>
          </p:cNvPr>
          <p:cNvSpPr>
            <a:spLocks noGrp="1"/>
          </p:cNvSpPr>
          <p:nvPr>
            <p:ph type="dt" sz="half" idx="10"/>
          </p:nvPr>
        </p:nvSpPr>
        <p:spPr/>
        <p:txBody>
          <a:bodyPr/>
          <a:lstStyle/>
          <a:p>
            <a:r>
              <a:rPr lang="en-US" altLang="ja-JP"/>
              <a:t>2021/8/23</a:t>
            </a:r>
            <a:endParaRPr lang="ja-JP" altLang="en-US" dirty="0"/>
          </a:p>
        </p:txBody>
      </p:sp>
      <p:sp>
        <p:nvSpPr>
          <p:cNvPr id="3" name="フッター プレースホルダー 2">
            <a:extLst>
              <a:ext uri="{FF2B5EF4-FFF2-40B4-BE49-F238E27FC236}">
                <a16:creationId xmlns:a16="http://schemas.microsoft.com/office/drawing/2014/main" id="{A9584FA1-2856-442C-A475-FD72ACE43334}"/>
              </a:ext>
            </a:extLst>
          </p:cNvPr>
          <p:cNvSpPr>
            <a:spLocks noGrp="1"/>
          </p:cNvSpPr>
          <p:nvPr>
            <p:ph type="ftr" sz="quarter" idx="11"/>
          </p:nvPr>
        </p:nvSpPr>
        <p:spPr/>
        <p:txBody>
          <a:bodyPr/>
          <a:lstStyle/>
          <a:p>
            <a:r>
              <a:rPr lang="en-US" altLang="ja-JP"/>
              <a:t>【SOU】</a:t>
            </a:r>
            <a:r>
              <a:rPr lang="ja-JP" altLang="en-US"/>
              <a:t>人間は地球の外に住めるのか？</a:t>
            </a:r>
            <a:endParaRPr lang="ja-JP" altLang="en-US" dirty="0"/>
          </a:p>
        </p:txBody>
      </p:sp>
      <p:sp>
        <p:nvSpPr>
          <p:cNvPr id="4" name="スライド番号プレースホルダー 3">
            <a:extLst>
              <a:ext uri="{FF2B5EF4-FFF2-40B4-BE49-F238E27FC236}">
                <a16:creationId xmlns:a16="http://schemas.microsoft.com/office/drawing/2014/main" id="{DFC46E06-7AD7-4940-ABEC-6F202E3681BE}"/>
              </a:ext>
            </a:extLst>
          </p:cNvPr>
          <p:cNvSpPr>
            <a:spLocks noGrp="1"/>
          </p:cNvSpPr>
          <p:nvPr>
            <p:ph type="sldNum" sz="quarter" idx="12"/>
          </p:nvPr>
        </p:nvSpPr>
        <p:spPr/>
        <p:txBody>
          <a:bodyPr/>
          <a:lstStyle/>
          <a:p>
            <a:fld id="{1AD93096-5B34-4342-9326-69289CEAE4C2}" type="slidenum">
              <a:rPr lang="en-US" altLang="ja-JP" smtClean="0"/>
              <a:pPr/>
              <a:t>9</a:t>
            </a:fld>
            <a:endParaRPr lang="ja-JP" altLang="en-US" dirty="0"/>
          </a:p>
        </p:txBody>
      </p:sp>
      <p:sp>
        <p:nvSpPr>
          <p:cNvPr id="9" name="テキスト ボックス 8">
            <a:extLst>
              <a:ext uri="{FF2B5EF4-FFF2-40B4-BE49-F238E27FC236}">
                <a16:creationId xmlns:a16="http://schemas.microsoft.com/office/drawing/2014/main" id="{9D8833A5-2B8A-4DEF-9BA4-4E4B31C41375}"/>
              </a:ext>
            </a:extLst>
          </p:cNvPr>
          <p:cNvSpPr txBox="1"/>
          <p:nvPr/>
        </p:nvSpPr>
        <p:spPr>
          <a:xfrm>
            <a:off x="587388" y="4662739"/>
            <a:ext cx="11233248" cy="369332"/>
          </a:xfrm>
          <a:prstGeom prst="rect">
            <a:avLst/>
          </a:prstGeom>
          <a:noFill/>
        </p:spPr>
        <p:txBody>
          <a:bodyPr wrap="square" rtlCol="0">
            <a:spAutoFit/>
          </a:bodyPr>
          <a:lstStyle/>
          <a:p>
            <a:r>
              <a:rPr kumimoji="1" lang="ja-JP" altLang="en-US" dirty="0"/>
              <a:t>ニューステージ地学図表　</a:t>
            </a:r>
            <a:r>
              <a:rPr kumimoji="1" lang="en-US" altLang="ja-JP" dirty="0"/>
              <a:t>2013</a:t>
            </a:r>
            <a:r>
              <a:rPr kumimoji="1" lang="ja-JP" altLang="en-US" dirty="0"/>
              <a:t>年</a:t>
            </a:r>
            <a:r>
              <a:rPr kumimoji="1" lang="en-US" altLang="ja-JP" dirty="0"/>
              <a:t>11</a:t>
            </a:r>
            <a:r>
              <a:rPr kumimoji="1" lang="ja-JP" altLang="en-US" dirty="0"/>
              <a:t>月</a:t>
            </a:r>
            <a:r>
              <a:rPr kumimoji="1" lang="en-US" altLang="ja-JP" dirty="0"/>
              <a:t>5</a:t>
            </a:r>
            <a:r>
              <a:rPr kumimoji="1" lang="ja-JP" altLang="en-US" dirty="0"/>
              <a:t>日初版発行</a:t>
            </a:r>
            <a:r>
              <a:rPr kumimoji="1" lang="en-US" altLang="ja-JP" dirty="0"/>
              <a:t>(</a:t>
            </a:r>
            <a:r>
              <a:rPr kumimoji="1" lang="ja-JP" altLang="en-US" dirty="0"/>
              <a:t>株式会社浜島書店</a:t>
            </a:r>
            <a:r>
              <a:rPr kumimoji="1" lang="en-US" altLang="ja-JP" dirty="0"/>
              <a:t>)</a:t>
            </a:r>
            <a:r>
              <a:rPr kumimoji="1" lang="ja-JP" altLang="en-US" dirty="0"/>
              <a:t>　より</a:t>
            </a:r>
          </a:p>
        </p:txBody>
      </p:sp>
      <p:pic>
        <p:nvPicPr>
          <p:cNvPr id="11" name="コンテンツ プレースホルダー 10">
            <a:extLst>
              <a:ext uri="{FF2B5EF4-FFF2-40B4-BE49-F238E27FC236}">
                <a16:creationId xmlns:a16="http://schemas.microsoft.com/office/drawing/2014/main" id="{388B1248-9D88-4B23-A794-813411001745}"/>
              </a:ext>
            </a:extLst>
          </p:cNvPr>
          <p:cNvPicPr>
            <a:picLocks noGrp="1" noChangeAspect="1"/>
          </p:cNvPicPr>
          <p:nvPr>
            <p:ph idx="1"/>
          </p:nvPr>
        </p:nvPicPr>
        <p:blipFill rotWithShape="1">
          <a:blip r:embed="rId2"/>
          <a:srcRect l="4963" t="25713" r="1055" b="16493"/>
          <a:stretch/>
        </p:blipFill>
        <p:spPr>
          <a:xfrm>
            <a:off x="587388" y="2609052"/>
            <a:ext cx="11017224" cy="2036362"/>
          </a:xfrm>
        </p:spPr>
      </p:pic>
      <p:graphicFrame>
        <p:nvGraphicFramePr>
          <p:cNvPr id="5" name="図表 4">
            <a:extLst>
              <a:ext uri="{FF2B5EF4-FFF2-40B4-BE49-F238E27FC236}">
                <a16:creationId xmlns:a16="http://schemas.microsoft.com/office/drawing/2014/main" id="{95BA56B1-707A-4F1B-ACD5-FB8705BF1D6F}"/>
              </a:ext>
            </a:extLst>
          </p:cNvPr>
          <p:cNvGraphicFramePr/>
          <p:nvPr>
            <p:extLst>
              <p:ext uri="{D42A27DB-BD31-4B8C-83A1-F6EECF244321}">
                <p14:modId xmlns:p14="http://schemas.microsoft.com/office/powerpoint/2010/main" val="3177155666"/>
              </p:ext>
            </p:extLst>
          </p:nvPr>
        </p:nvGraphicFramePr>
        <p:xfrm>
          <a:off x="2063552" y="1484784"/>
          <a:ext cx="7880424"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楕円 6">
            <a:extLst>
              <a:ext uri="{FF2B5EF4-FFF2-40B4-BE49-F238E27FC236}">
                <a16:creationId xmlns:a16="http://schemas.microsoft.com/office/drawing/2014/main" id="{245F0E46-346C-4ED3-9825-37D6E1BE8098}"/>
              </a:ext>
            </a:extLst>
          </p:cNvPr>
          <p:cNvSpPr/>
          <p:nvPr/>
        </p:nvSpPr>
        <p:spPr>
          <a:xfrm>
            <a:off x="5091224" y="3194646"/>
            <a:ext cx="1872208"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5A5920BB-19AF-4A1F-B857-8977EF4E1050}"/>
              </a:ext>
            </a:extLst>
          </p:cNvPr>
          <p:cNvSpPr txBox="1"/>
          <p:nvPr/>
        </p:nvSpPr>
        <p:spPr>
          <a:xfrm>
            <a:off x="5087888" y="3748869"/>
            <a:ext cx="1872208" cy="646331"/>
          </a:xfrm>
          <a:prstGeom prst="rect">
            <a:avLst/>
          </a:prstGeom>
          <a:noFill/>
        </p:spPr>
        <p:txBody>
          <a:bodyPr wrap="square" rtlCol="0">
            <a:spAutoFit/>
          </a:bodyPr>
          <a:lstStyle/>
          <a:p>
            <a:pPr algn="ctr"/>
            <a:r>
              <a:rPr kumimoji="1" lang="ja-JP" altLang="en-US" dirty="0">
                <a:solidFill>
                  <a:schemeClr val="accent4"/>
                </a:solidFill>
              </a:rPr>
              <a:t>フィードバック機能</a:t>
            </a:r>
          </a:p>
        </p:txBody>
      </p:sp>
    </p:spTree>
    <p:extLst>
      <p:ext uri="{BB962C8B-B14F-4D97-AF65-F5344CB8AC3E}">
        <p14:creationId xmlns:p14="http://schemas.microsoft.com/office/powerpoint/2010/main" val="42775416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roducingPowerPoint2016">
  <a:themeElements>
    <a:clrScheme name="Custom 57">
      <a:dk1>
        <a:srgbClr val="262140"/>
      </a:dk1>
      <a:lt1>
        <a:srgbClr val="FFFFFF"/>
      </a:lt1>
      <a:dk2>
        <a:srgbClr val="3A3363"/>
      </a:dk2>
      <a:lt2>
        <a:srgbClr val="FFFFFF"/>
      </a:lt2>
      <a:accent1>
        <a:srgbClr val="F3D569"/>
      </a:accent1>
      <a:accent2>
        <a:srgbClr val="7DC6F3"/>
      </a:accent2>
      <a:accent3>
        <a:srgbClr val="F3D569"/>
      </a:accent3>
      <a:accent4>
        <a:srgbClr val="2F4B83"/>
      </a:accent4>
      <a:accent5>
        <a:srgbClr val="13C4D7"/>
      </a:accent5>
      <a:accent6>
        <a:srgbClr val="07AD85"/>
      </a:accent6>
      <a:hlink>
        <a:srgbClr val="ECBE18"/>
      </a:hlink>
      <a:folHlink>
        <a:srgbClr val="ECBE18"/>
      </a:folHlink>
    </a:clrScheme>
    <a:fontScheme name="Custom 33">
      <a:majorFont>
        <a:latin typeface="Microsoft Sans Serif"/>
        <a:ea typeface=""/>
        <a:cs typeface=""/>
      </a:majorFont>
      <a:minorFont>
        <a:latin typeface="Calibri"/>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extLst>
    <a:ext uri="{05A4C25C-085E-4340-85A3-A5531E510DB2}">
      <thm15:themeFamily xmlns:thm15="http://schemas.microsoft.com/office/thememl/2012/main" name="Office_35087508_TF10290551.potx" id="{EE453EA0-2E4E-46ED-A732-2E63275E60D5}" vid="{B218A19C-88A7-4A8C-AB89-4EC1B9DCF9F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4F8C5F-3299-40B6-8D2E-B3BC119A914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A15B2BAE-C6CF-4188-9933-F1A818150DAE}">
  <ds:schemaRefs>
    <ds:schemaRef ds:uri="http://schemas.microsoft.com/sharepoint/v3/contenttype/forms"/>
  </ds:schemaRefs>
</ds:datastoreItem>
</file>

<file path=customXml/itemProps3.xml><?xml version="1.0" encoding="utf-8"?>
<ds:datastoreItem xmlns:ds="http://schemas.openxmlformats.org/officeDocument/2006/customXml" ds:itemID="{8BCF6E7E-493F-47E1-8622-B87CB797AA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学校のプロジェクト 太陽系</Template>
  <TotalTime>3777</TotalTime>
  <Words>5270</Words>
  <Application>Microsoft Office PowerPoint</Application>
  <PresentationFormat>ワイド画面</PresentationFormat>
  <Paragraphs>704</Paragraphs>
  <Slides>46</Slides>
  <Notes>8</Notes>
  <HiddenSlides>0</HiddenSlides>
  <MMClips>1</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46</vt:i4>
      </vt:variant>
    </vt:vector>
  </HeadingPairs>
  <TitlesOfParts>
    <vt:vector size="60" baseType="lpstr">
      <vt:lpstr>GothicBBBPr6-Medium</vt:lpstr>
      <vt:lpstr>HelveticaLTStd-Roman</vt:lpstr>
      <vt:lpstr>Hiragino Sans</vt:lpstr>
      <vt:lpstr>Meiryo UI</vt:lpstr>
      <vt:lpstr>YouTube Noto</vt:lpstr>
      <vt:lpstr>ヒラギノ角ゴ Pro W3</vt:lpstr>
      <vt:lpstr>Arial</vt:lpstr>
      <vt:lpstr>Calibri</vt:lpstr>
      <vt:lpstr>Times New Roman</vt:lpstr>
      <vt:lpstr>Wingdings</vt:lpstr>
      <vt:lpstr>Wingdings 2</vt:lpstr>
      <vt:lpstr>Wingdings 3</vt:lpstr>
      <vt:lpstr>IntroducingPowerPoint2016</vt:lpstr>
      <vt:lpstr>Acrobat Document</vt:lpstr>
      <vt:lpstr>人間は地球の外に住めるのか？</vt:lpstr>
      <vt:lpstr>地球から外に出る試みの歴史(ほんの一部)</vt:lpstr>
      <vt:lpstr>最近も</vt:lpstr>
      <vt:lpstr>最近も</vt:lpstr>
      <vt:lpstr>最近も</vt:lpstr>
      <vt:lpstr>火星</vt:lpstr>
      <vt:lpstr>火星</vt:lpstr>
      <vt:lpstr>火星</vt:lpstr>
      <vt:lpstr>火星</vt:lpstr>
      <vt:lpstr>人間が生活する上で何が必要か？</vt:lpstr>
      <vt:lpstr>NASAが示す「5つの課題」</vt:lpstr>
      <vt:lpstr>NASAが示す「5つの課題」</vt:lpstr>
      <vt:lpstr>条件１：重力場</vt:lpstr>
      <vt:lpstr>条件１：重力場</vt:lpstr>
      <vt:lpstr>条件２：孤立・幽閉</vt:lpstr>
      <vt:lpstr>条件２：孤立・幽閉</vt:lpstr>
      <vt:lpstr>条件２：孤立・幽閉</vt:lpstr>
      <vt:lpstr>条件３：不適合・閉鎖環境</vt:lpstr>
      <vt:lpstr>条件３：不適合・閉鎖環境</vt:lpstr>
      <vt:lpstr>条件３ ：不適合・閉鎖環境</vt:lpstr>
      <vt:lpstr>条件４：宇宙放射線</vt:lpstr>
      <vt:lpstr>条件５：地球との距離</vt:lpstr>
      <vt:lpstr>条件５：地球との距離</vt:lpstr>
      <vt:lpstr>火星に人間は住むことができるだろうか？</vt:lpstr>
      <vt:lpstr>１．重力場の問題</vt:lpstr>
      <vt:lpstr>２．孤独に対処する</vt:lpstr>
      <vt:lpstr>２．孤独に対処する</vt:lpstr>
      <vt:lpstr>２．孤独に対処する</vt:lpstr>
      <vt:lpstr>２．孤独に対処する</vt:lpstr>
      <vt:lpstr>２．孤独に対処する～宇宙食の観点から</vt:lpstr>
      <vt:lpstr>２．孤独に対処する～宇宙食の観点から</vt:lpstr>
      <vt:lpstr>２．孤独に対処する～宇宙食の観点から</vt:lpstr>
      <vt:lpstr>３．衛生環境</vt:lpstr>
      <vt:lpstr>３．衛生環境…ECLSSの空気系</vt:lpstr>
      <vt:lpstr>３．衛生環境…ECLSSの空気系</vt:lpstr>
      <vt:lpstr>４．宇宙放射線</vt:lpstr>
      <vt:lpstr>５．地球との距離</vt:lpstr>
      <vt:lpstr>５．地球との距離</vt:lpstr>
      <vt:lpstr>５．地球との距離</vt:lpstr>
      <vt:lpstr>NASAが示す「5つの課題」</vt:lpstr>
      <vt:lpstr>JAXAによるギャップ分析(第2版・2020年7月)</vt:lpstr>
      <vt:lpstr>さいごに</vt:lpstr>
      <vt:lpstr>宇宙へ進出する試みの今後</vt:lpstr>
      <vt:lpstr>参考文献</vt:lpstr>
      <vt:lpstr>参考文献</vt:lpstr>
      <vt:lpstr>参考文献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人間は地球の外に住めるのか？</dc:title>
  <dc:creator>sasaki yuto</dc:creator>
  <cp:lastModifiedBy>sasaki yuto</cp:lastModifiedBy>
  <cp:revision>53</cp:revision>
  <cp:lastPrinted>2021-08-23T02:16:50Z</cp:lastPrinted>
  <dcterms:created xsi:type="dcterms:W3CDTF">2021-08-15T04:40:09Z</dcterms:created>
  <dcterms:modified xsi:type="dcterms:W3CDTF">2021-08-26T03:55:32Z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